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6" r:id="rId2"/>
  </p:sldMasterIdLst>
  <p:notesMasterIdLst>
    <p:notesMasterId r:id="rId25"/>
  </p:notesMasterIdLst>
  <p:sldIdLst>
    <p:sldId id="257" r:id="rId3"/>
    <p:sldId id="319" r:id="rId4"/>
    <p:sldId id="351" r:id="rId5"/>
    <p:sldId id="365" r:id="rId6"/>
    <p:sldId id="366" r:id="rId7"/>
    <p:sldId id="369" r:id="rId8"/>
    <p:sldId id="329" r:id="rId9"/>
    <p:sldId id="348" r:id="rId10"/>
    <p:sldId id="350" r:id="rId11"/>
    <p:sldId id="370" r:id="rId12"/>
    <p:sldId id="371" r:id="rId13"/>
    <p:sldId id="353" r:id="rId14"/>
    <p:sldId id="259" r:id="rId15"/>
    <p:sldId id="372" r:id="rId16"/>
    <p:sldId id="354" r:id="rId17"/>
    <p:sldId id="373" r:id="rId18"/>
    <p:sldId id="356" r:id="rId19"/>
    <p:sldId id="357" r:id="rId20"/>
    <p:sldId id="338" r:id="rId21"/>
    <p:sldId id="330" r:id="rId22"/>
    <p:sldId id="374" r:id="rId23"/>
    <p:sldId id="341"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EAD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529" autoAdjust="0"/>
    <p:restoredTop sz="94660"/>
  </p:normalViewPr>
  <p:slideViewPr>
    <p:cSldViewPr snapToGrid="0">
      <p:cViewPr varScale="1">
        <p:scale>
          <a:sx n="79" d="100"/>
          <a:sy n="79" d="100"/>
        </p:scale>
        <p:origin x="420" y="11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presProps" Target="presProp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27D137E-FE10-4BB1-980F-9D52361D23DF}" type="datetimeFigureOut">
              <a:rPr lang="en-US" smtClean="0"/>
              <a:t>2/14/2025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D9A876-AFAC-4AF8-B48C-B2A978E6DC95}" type="slidenum">
              <a:rPr lang="en-US" smtClean="0"/>
              <a:t>‹#›</a:t>
            </a:fld>
            <a:endParaRPr lang="en-US"/>
          </a:p>
        </p:txBody>
      </p:sp>
    </p:spTree>
    <p:extLst>
      <p:ext uri="{BB962C8B-B14F-4D97-AF65-F5344CB8AC3E}">
        <p14:creationId xmlns:p14="http://schemas.microsoft.com/office/powerpoint/2010/main" val="266617461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99"/>
        <p:cNvGrpSpPr/>
        <p:nvPr/>
      </p:nvGrpSpPr>
      <p:grpSpPr>
        <a:xfrm>
          <a:off x="0" y="0"/>
          <a:ext cx="0" cy="0"/>
          <a:chOff x="0" y="0"/>
          <a:chExt cx="0" cy="0"/>
        </a:xfrm>
      </p:grpSpPr>
      <p:sp>
        <p:nvSpPr>
          <p:cNvPr id="32000" name="Google Shape;3200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1" name="Google Shape;3200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01035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71763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82743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622832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8857531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52223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132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32"/>
        <p:cNvGrpSpPr/>
        <p:nvPr/>
      </p:nvGrpSpPr>
      <p:grpSpPr>
        <a:xfrm>
          <a:off x="0" y="0"/>
          <a:ext cx="0" cy="0"/>
          <a:chOff x="0" y="0"/>
          <a:chExt cx="0" cy="0"/>
        </a:xfrm>
      </p:grpSpPr>
      <p:sp>
        <p:nvSpPr>
          <p:cNvPr id="32133" name="Google Shape;32133;g123bb3abc9b_8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34" name="Google Shape;32134;g123bb3abc9b_8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3593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21958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32"/>
        <p:cNvGrpSpPr/>
        <p:nvPr/>
      </p:nvGrpSpPr>
      <p:grpSpPr>
        <a:xfrm>
          <a:off x="0" y="0"/>
          <a:ext cx="0" cy="0"/>
          <a:chOff x="0" y="0"/>
          <a:chExt cx="0" cy="0"/>
        </a:xfrm>
      </p:grpSpPr>
      <p:sp>
        <p:nvSpPr>
          <p:cNvPr id="32133" name="Google Shape;32133;g123bb3abc9b_8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34" name="Google Shape;32134;g123bb3abc9b_8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476088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391869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32"/>
        <p:cNvGrpSpPr/>
        <p:nvPr/>
      </p:nvGrpSpPr>
      <p:grpSpPr>
        <a:xfrm>
          <a:off x="0" y="0"/>
          <a:ext cx="0" cy="0"/>
          <a:chOff x="0" y="0"/>
          <a:chExt cx="0" cy="0"/>
        </a:xfrm>
      </p:grpSpPr>
      <p:sp>
        <p:nvSpPr>
          <p:cNvPr id="32133" name="Google Shape;32133;g123bb3abc9b_8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34" name="Google Shape;32134;g123bb3abc9b_8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89051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32"/>
        <p:cNvGrpSpPr/>
        <p:nvPr/>
      </p:nvGrpSpPr>
      <p:grpSpPr>
        <a:xfrm>
          <a:off x="0" y="0"/>
          <a:ext cx="0" cy="0"/>
          <a:chOff x="0" y="0"/>
          <a:chExt cx="0" cy="0"/>
        </a:xfrm>
      </p:grpSpPr>
      <p:sp>
        <p:nvSpPr>
          <p:cNvPr id="32133" name="Google Shape;32133;g123bb3abc9b_8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34" name="Google Shape;32134;g123bb3abc9b_8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960380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27467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09472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85340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4913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6567950" y="-5686245"/>
            <a:ext cx="27168933" cy="16462400"/>
            <a:chOff x="-4925963" y="-4264684"/>
            <a:chExt cx="20376700" cy="12346800"/>
          </a:xfrm>
        </p:grpSpPr>
        <p:sp>
          <p:nvSpPr>
            <p:cNvPr id="10" name="Google Shape;10;p2"/>
            <p:cNvSpPr/>
            <p:nvPr/>
          </p:nvSpPr>
          <p:spPr>
            <a:xfrm>
              <a:off x="-3601244" y="-3716699"/>
              <a:ext cx="9962400" cy="6989000"/>
            </a:xfrm>
            <a:custGeom>
              <a:avLst/>
              <a:gdLst/>
              <a:ahLst/>
              <a:cxnLst/>
              <a:rect l="l" t="t" r="r" b="b"/>
              <a:pathLst>
                <a:path w="398496" h="279560" extrusionOk="0">
                  <a:moveTo>
                    <a:pt x="106712" y="267085"/>
                  </a:moveTo>
                  <a:cubicBezTo>
                    <a:pt x="130969" y="264799"/>
                    <a:pt x="179483" y="272165"/>
                    <a:pt x="218726" y="255655"/>
                  </a:cubicBezTo>
                  <a:cubicBezTo>
                    <a:pt x="257969" y="239145"/>
                    <a:pt x="312579" y="192663"/>
                    <a:pt x="342170" y="168025"/>
                  </a:cubicBezTo>
                  <a:cubicBezTo>
                    <a:pt x="371761" y="143387"/>
                    <a:pt x="407702" y="133989"/>
                    <a:pt x="396272" y="107827"/>
                  </a:cubicBezTo>
                  <a:cubicBezTo>
                    <a:pt x="384842" y="81665"/>
                    <a:pt x="327692" y="26420"/>
                    <a:pt x="273590" y="11053"/>
                  </a:cubicBezTo>
                  <a:cubicBezTo>
                    <a:pt x="219488" y="-4314"/>
                    <a:pt x="117253" y="-4187"/>
                    <a:pt x="71660" y="15625"/>
                  </a:cubicBezTo>
                  <a:cubicBezTo>
                    <a:pt x="26067" y="35437"/>
                    <a:pt x="-222" y="87634"/>
                    <a:pt x="32" y="129925"/>
                  </a:cubicBezTo>
                  <a:cubicBezTo>
                    <a:pt x="286" y="172216"/>
                    <a:pt x="55404" y="246511"/>
                    <a:pt x="73184" y="269371"/>
                  </a:cubicBezTo>
                  <a:cubicBezTo>
                    <a:pt x="90964" y="292231"/>
                    <a:pt x="82455" y="269371"/>
                    <a:pt x="106712" y="267085"/>
                  </a:cubicBezTo>
                  <a:close/>
                </a:path>
              </a:pathLst>
            </a:custGeom>
            <a:noFill/>
            <a:ln w="38100" cap="rnd" cmpd="sng">
              <a:solidFill>
                <a:schemeClr val="accent3"/>
              </a:solidFill>
              <a:prstDash val="dash"/>
              <a:round/>
              <a:headEnd type="none" w="med" len="med"/>
              <a:tailEnd type="none" w="med" len="med"/>
            </a:ln>
          </p:spPr>
        </p:sp>
        <p:sp>
          <p:nvSpPr>
            <p:cNvPr id="11" name="Google Shape;11;p2"/>
            <p:cNvSpPr/>
            <p:nvPr/>
          </p:nvSpPr>
          <p:spPr>
            <a:xfrm>
              <a:off x="-4925963" y="-4264684"/>
              <a:ext cx="20376700" cy="12346800"/>
            </a:xfrm>
            <a:custGeom>
              <a:avLst/>
              <a:gdLst/>
              <a:ahLst/>
              <a:cxnLst/>
              <a:rect l="l" t="t" r="r" b="b"/>
              <a:pathLst>
                <a:path w="815068" h="493872" extrusionOk="0">
                  <a:moveTo>
                    <a:pt x="100265" y="337772"/>
                  </a:moveTo>
                  <a:cubicBezTo>
                    <a:pt x="119696" y="334597"/>
                    <a:pt x="163003" y="340439"/>
                    <a:pt x="197801" y="334724"/>
                  </a:cubicBezTo>
                  <a:cubicBezTo>
                    <a:pt x="232599" y="329009"/>
                    <a:pt x="269302" y="324564"/>
                    <a:pt x="309053" y="303482"/>
                  </a:cubicBezTo>
                  <a:cubicBezTo>
                    <a:pt x="348804" y="282400"/>
                    <a:pt x="405954" y="240617"/>
                    <a:pt x="436307" y="208232"/>
                  </a:cubicBezTo>
                  <a:cubicBezTo>
                    <a:pt x="466660" y="175847"/>
                    <a:pt x="467930" y="132286"/>
                    <a:pt x="491171" y="109172"/>
                  </a:cubicBezTo>
                  <a:cubicBezTo>
                    <a:pt x="514412" y="86058"/>
                    <a:pt x="545781" y="70945"/>
                    <a:pt x="575753" y="69548"/>
                  </a:cubicBezTo>
                  <a:cubicBezTo>
                    <a:pt x="605725" y="68151"/>
                    <a:pt x="676083" y="79708"/>
                    <a:pt x="671003" y="100790"/>
                  </a:cubicBezTo>
                  <a:cubicBezTo>
                    <a:pt x="665923" y="121872"/>
                    <a:pt x="582357" y="171529"/>
                    <a:pt x="545273" y="196040"/>
                  </a:cubicBezTo>
                  <a:cubicBezTo>
                    <a:pt x="508189" y="220551"/>
                    <a:pt x="489520" y="224742"/>
                    <a:pt x="448499" y="247856"/>
                  </a:cubicBezTo>
                  <a:cubicBezTo>
                    <a:pt x="407478" y="270970"/>
                    <a:pt x="349058" y="309578"/>
                    <a:pt x="299147" y="334724"/>
                  </a:cubicBezTo>
                  <a:cubicBezTo>
                    <a:pt x="249236" y="359870"/>
                    <a:pt x="167575" y="372570"/>
                    <a:pt x="149033" y="398732"/>
                  </a:cubicBezTo>
                  <a:cubicBezTo>
                    <a:pt x="130491" y="424894"/>
                    <a:pt x="154240" y="483060"/>
                    <a:pt x="187895" y="491696"/>
                  </a:cubicBezTo>
                  <a:cubicBezTo>
                    <a:pt x="221550" y="500332"/>
                    <a:pt x="300671" y="480647"/>
                    <a:pt x="350963" y="450548"/>
                  </a:cubicBezTo>
                  <a:cubicBezTo>
                    <a:pt x="401255" y="420449"/>
                    <a:pt x="455357" y="346535"/>
                    <a:pt x="489647" y="311102"/>
                  </a:cubicBezTo>
                  <a:cubicBezTo>
                    <a:pt x="523937" y="275669"/>
                    <a:pt x="531557" y="253952"/>
                    <a:pt x="556703" y="237950"/>
                  </a:cubicBezTo>
                  <a:cubicBezTo>
                    <a:pt x="581849" y="221948"/>
                    <a:pt x="632903" y="198453"/>
                    <a:pt x="640523" y="215090"/>
                  </a:cubicBezTo>
                  <a:cubicBezTo>
                    <a:pt x="648143" y="231727"/>
                    <a:pt x="626680" y="307419"/>
                    <a:pt x="602423" y="337772"/>
                  </a:cubicBezTo>
                  <a:cubicBezTo>
                    <a:pt x="578166" y="368125"/>
                    <a:pt x="513904" y="373078"/>
                    <a:pt x="494981" y="397208"/>
                  </a:cubicBezTo>
                  <a:cubicBezTo>
                    <a:pt x="476058" y="421338"/>
                    <a:pt x="447102" y="484838"/>
                    <a:pt x="488885" y="482552"/>
                  </a:cubicBezTo>
                  <a:cubicBezTo>
                    <a:pt x="530668" y="480266"/>
                    <a:pt x="691323" y="437975"/>
                    <a:pt x="745679" y="383492"/>
                  </a:cubicBezTo>
                  <a:cubicBezTo>
                    <a:pt x="800035" y="329009"/>
                    <a:pt x="815402" y="217122"/>
                    <a:pt x="815021" y="155654"/>
                  </a:cubicBezTo>
                  <a:cubicBezTo>
                    <a:pt x="814640" y="94186"/>
                    <a:pt x="807528" y="37671"/>
                    <a:pt x="743393" y="14684"/>
                  </a:cubicBezTo>
                  <a:cubicBezTo>
                    <a:pt x="679258" y="-8303"/>
                    <a:pt x="530668" y="-1699"/>
                    <a:pt x="430211" y="17732"/>
                  </a:cubicBezTo>
                  <a:cubicBezTo>
                    <a:pt x="329754" y="37163"/>
                    <a:pt x="209358" y="94567"/>
                    <a:pt x="140651" y="131270"/>
                  </a:cubicBezTo>
                  <a:cubicBezTo>
                    <a:pt x="71944" y="167973"/>
                    <a:pt x="40194" y="208994"/>
                    <a:pt x="17969" y="237950"/>
                  </a:cubicBezTo>
                  <a:cubicBezTo>
                    <a:pt x="-4256" y="266906"/>
                    <a:pt x="-3240" y="285702"/>
                    <a:pt x="7301" y="305006"/>
                  </a:cubicBezTo>
                  <a:cubicBezTo>
                    <a:pt x="17842" y="324310"/>
                    <a:pt x="65721" y="348313"/>
                    <a:pt x="81215" y="353774"/>
                  </a:cubicBezTo>
                  <a:cubicBezTo>
                    <a:pt x="96709" y="359235"/>
                    <a:pt x="80834" y="340947"/>
                    <a:pt x="100265" y="337772"/>
                  </a:cubicBezTo>
                  <a:close/>
                </a:path>
              </a:pathLst>
            </a:custGeom>
            <a:noFill/>
            <a:ln w="38100" cap="rnd" cmpd="sng">
              <a:solidFill>
                <a:schemeClr val="accent3"/>
              </a:solidFill>
              <a:prstDash val="dash"/>
              <a:round/>
              <a:headEnd type="none" w="med" len="med"/>
              <a:tailEnd type="none" w="med" len="med"/>
            </a:ln>
          </p:spPr>
        </p:sp>
        <p:sp>
          <p:nvSpPr>
            <p:cNvPr id="12" name="Google Shape;12;p2"/>
            <p:cNvSpPr/>
            <p:nvPr/>
          </p:nvSpPr>
          <p:spPr>
            <a:xfrm>
              <a:off x="-1368623" y="-1447765"/>
              <a:ext cx="3316400" cy="2827425"/>
            </a:xfrm>
            <a:custGeom>
              <a:avLst/>
              <a:gdLst/>
              <a:ahLst/>
              <a:cxnLst/>
              <a:rect l="l" t="t" r="r" b="b"/>
              <a:pathLst>
                <a:path w="132656" h="113097" extrusionOk="0">
                  <a:moveTo>
                    <a:pt x="12073" y="100128"/>
                  </a:moveTo>
                  <a:cubicBezTo>
                    <a:pt x="28456" y="114860"/>
                    <a:pt x="93988" y="118416"/>
                    <a:pt x="112657" y="103176"/>
                  </a:cubicBezTo>
                  <a:cubicBezTo>
                    <a:pt x="131326" y="87936"/>
                    <a:pt x="140470" y="23420"/>
                    <a:pt x="124087" y="8688"/>
                  </a:cubicBezTo>
                  <a:cubicBezTo>
                    <a:pt x="107704" y="-6044"/>
                    <a:pt x="33028" y="-456"/>
                    <a:pt x="14359" y="14784"/>
                  </a:cubicBezTo>
                  <a:cubicBezTo>
                    <a:pt x="-4310" y="30024"/>
                    <a:pt x="-4310" y="85396"/>
                    <a:pt x="12073" y="100128"/>
                  </a:cubicBezTo>
                  <a:close/>
                </a:path>
              </a:pathLst>
            </a:custGeom>
            <a:noFill/>
            <a:ln w="38100" cap="rnd" cmpd="sng">
              <a:solidFill>
                <a:schemeClr val="accent3"/>
              </a:solidFill>
              <a:prstDash val="dash"/>
              <a:round/>
              <a:headEnd type="none" w="med" len="med"/>
              <a:tailEnd type="none" w="med" len="med"/>
            </a:ln>
          </p:spPr>
        </p:sp>
        <p:sp>
          <p:nvSpPr>
            <p:cNvPr id="13" name="Google Shape;13;p2"/>
            <p:cNvSpPr/>
            <p:nvPr/>
          </p:nvSpPr>
          <p:spPr>
            <a:xfrm>
              <a:off x="-560884" y="-1116399"/>
              <a:ext cx="1789200" cy="1839050"/>
            </a:xfrm>
            <a:custGeom>
              <a:avLst/>
              <a:gdLst/>
              <a:ahLst/>
              <a:cxnLst/>
              <a:rect l="l" t="t" r="r" b="b"/>
              <a:pathLst>
                <a:path w="71568" h="73562" extrusionOk="0">
                  <a:moveTo>
                    <a:pt x="1099" y="67061"/>
                  </a:moveTo>
                  <a:cubicBezTo>
                    <a:pt x="7195" y="77602"/>
                    <a:pt x="52661" y="73411"/>
                    <a:pt x="63583" y="65537"/>
                  </a:cubicBezTo>
                  <a:cubicBezTo>
                    <a:pt x="74505" y="57663"/>
                    <a:pt x="72727" y="30358"/>
                    <a:pt x="66631" y="19817"/>
                  </a:cubicBezTo>
                  <a:cubicBezTo>
                    <a:pt x="60535" y="9276"/>
                    <a:pt x="37929" y="-5583"/>
                    <a:pt x="27007" y="2291"/>
                  </a:cubicBezTo>
                  <a:cubicBezTo>
                    <a:pt x="16085" y="10165"/>
                    <a:pt x="-4997" y="56520"/>
                    <a:pt x="1099" y="67061"/>
                  </a:cubicBezTo>
                  <a:close/>
                </a:path>
              </a:pathLst>
            </a:custGeom>
            <a:noFill/>
            <a:ln w="38100" cap="rnd" cmpd="sng">
              <a:solidFill>
                <a:schemeClr val="accent3"/>
              </a:solidFill>
              <a:prstDash val="dash"/>
              <a:round/>
              <a:headEnd type="none" w="med" len="med"/>
              <a:tailEnd type="none" w="med" len="med"/>
            </a:ln>
          </p:spPr>
        </p:sp>
      </p:grpSp>
      <p:sp>
        <p:nvSpPr>
          <p:cNvPr id="14" name="Google Shape;14;p2"/>
          <p:cNvSpPr/>
          <p:nvPr/>
        </p:nvSpPr>
        <p:spPr>
          <a:xfrm>
            <a:off x="848867" y="621534"/>
            <a:ext cx="10524188" cy="5614953"/>
          </a:xfrm>
          <a:prstGeom prst="roundRect">
            <a:avLst>
              <a:gd name="adj" fmla="val 2273"/>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 name="Google Shape;15;p2"/>
          <p:cNvGrpSpPr/>
          <p:nvPr/>
        </p:nvGrpSpPr>
        <p:grpSpPr>
          <a:xfrm>
            <a:off x="633018" y="1025101"/>
            <a:ext cx="622017" cy="4765160"/>
            <a:chOff x="546225" y="768826"/>
            <a:chExt cx="466513" cy="3573870"/>
          </a:xfrm>
        </p:grpSpPr>
        <p:sp>
          <p:nvSpPr>
            <p:cNvPr id="16" name="Google Shape;16;p2"/>
            <p:cNvSpPr/>
            <p:nvPr/>
          </p:nvSpPr>
          <p:spPr>
            <a:xfrm>
              <a:off x="877193" y="768826"/>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877193" y="108140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877193" y="139397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877193" y="170655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877193" y="201912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877193" y="233170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877193" y="264427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877193" y="295685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877193" y="326942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877193" y="358200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877193" y="389457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877193" y="420715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46225" y="79971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546225" y="1112288"/>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46225" y="142486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546225" y="1737438"/>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46225" y="205001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46225" y="2362588"/>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46225" y="267516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546225" y="2987738"/>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546225" y="330031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546225" y="3612887"/>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546225" y="3925462"/>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546225" y="4238037"/>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 name="Google Shape;40;p2"/>
          <p:cNvSpPr txBox="1">
            <a:spLocks noGrp="1"/>
          </p:cNvSpPr>
          <p:nvPr>
            <p:ph type="subTitle" idx="1"/>
          </p:nvPr>
        </p:nvSpPr>
        <p:spPr>
          <a:xfrm rot="-810">
            <a:off x="9186367" y="1017568"/>
            <a:ext cx="1698000" cy="40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1400"/>
              <a:buFont typeface="Chelsea Market"/>
              <a:buNone/>
              <a:defRPr sz="2267">
                <a:solidFill>
                  <a:schemeClr val="dk1"/>
                </a:solidFill>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1" name="Google Shape;41;p2"/>
          <p:cNvSpPr txBox="1">
            <a:spLocks noGrp="1"/>
          </p:cNvSpPr>
          <p:nvPr>
            <p:ph type="subTitle" idx="2"/>
          </p:nvPr>
        </p:nvSpPr>
        <p:spPr>
          <a:xfrm rot="357">
            <a:off x="4263352" y="4209843"/>
            <a:ext cx="3850000" cy="96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Font typeface="Chelsea Market"/>
              <a:buNone/>
              <a:defRPr sz="2933">
                <a:solidFill>
                  <a:schemeClr val="accent6"/>
                </a:solidFill>
                <a:latin typeface="Chelsea Market"/>
                <a:ea typeface="Chelsea Market"/>
                <a:cs typeface="Chelsea Market"/>
                <a:sym typeface="Chelsea Market"/>
              </a:defRPr>
            </a:lvl1pPr>
            <a:lvl2pPr lvl="1">
              <a:spcBef>
                <a:spcPts val="0"/>
              </a:spcBef>
              <a:spcAft>
                <a:spcPts val="0"/>
              </a:spcAft>
              <a:buSzPts val="1400"/>
              <a:buFont typeface="Chelsea Market"/>
              <a:buNone/>
              <a:defRPr>
                <a:latin typeface="Chelsea Market"/>
                <a:ea typeface="Chelsea Market"/>
                <a:cs typeface="Chelsea Market"/>
                <a:sym typeface="Chelsea Market"/>
              </a:defRPr>
            </a:lvl2pPr>
            <a:lvl3pPr lvl="2">
              <a:spcBef>
                <a:spcPts val="0"/>
              </a:spcBef>
              <a:spcAft>
                <a:spcPts val="0"/>
              </a:spcAft>
              <a:buSzPts val="1400"/>
              <a:buFont typeface="Chelsea Market"/>
              <a:buNone/>
              <a:defRPr>
                <a:latin typeface="Chelsea Market"/>
                <a:ea typeface="Chelsea Market"/>
                <a:cs typeface="Chelsea Market"/>
                <a:sym typeface="Chelsea Market"/>
              </a:defRPr>
            </a:lvl3pPr>
            <a:lvl4pPr lvl="3">
              <a:spcBef>
                <a:spcPts val="0"/>
              </a:spcBef>
              <a:spcAft>
                <a:spcPts val="0"/>
              </a:spcAft>
              <a:buSzPts val="1400"/>
              <a:buFont typeface="Chelsea Market"/>
              <a:buNone/>
              <a:defRPr>
                <a:latin typeface="Chelsea Market"/>
                <a:ea typeface="Chelsea Market"/>
                <a:cs typeface="Chelsea Market"/>
                <a:sym typeface="Chelsea Market"/>
              </a:defRPr>
            </a:lvl4pPr>
            <a:lvl5pPr lvl="4">
              <a:spcBef>
                <a:spcPts val="0"/>
              </a:spcBef>
              <a:spcAft>
                <a:spcPts val="0"/>
              </a:spcAft>
              <a:buSzPts val="1400"/>
              <a:buFont typeface="Chelsea Market"/>
              <a:buNone/>
              <a:defRPr>
                <a:latin typeface="Chelsea Market"/>
                <a:ea typeface="Chelsea Market"/>
                <a:cs typeface="Chelsea Market"/>
                <a:sym typeface="Chelsea Market"/>
              </a:defRPr>
            </a:lvl5pPr>
            <a:lvl6pPr lvl="5">
              <a:spcBef>
                <a:spcPts val="0"/>
              </a:spcBef>
              <a:spcAft>
                <a:spcPts val="0"/>
              </a:spcAft>
              <a:buSzPts val="1400"/>
              <a:buFont typeface="Chelsea Market"/>
              <a:buNone/>
              <a:defRPr>
                <a:latin typeface="Chelsea Market"/>
                <a:ea typeface="Chelsea Market"/>
                <a:cs typeface="Chelsea Market"/>
                <a:sym typeface="Chelsea Market"/>
              </a:defRPr>
            </a:lvl6pPr>
            <a:lvl7pPr lvl="6">
              <a:spcBef>
                <a:spcPts val="0"/>
              </a:spcBef>
              <a:spcAft>
                <a:spcPts val="0"/>
              </a:spcAft>
              <a:buSzPts val="1400"/>
              <a:buFont typeface="Chelsea Market"/>
              <a:buNone/>
              <a:defRPr>
                <a:latin typeface="Chelsea Market"/>
                <a:ea typeface="Chelsea Market"/>
                <a:cs typeface="Chelsea Market"/>
                <a:sym typeface="Chelsea Market"/>
              </a:defRPr>
            </a:lvl7pPr>
            <a:lvl8pPr lvl="7">
              <a:spcBef>
                <a:spcPts val="0"/>
              </a:spcBef>
              <a:spcAft>
                <a:spcPts val="0"/>
              </a:spcAft>
              <a:buSzPts val="1400"/>
              <a:buFont typeface="Chelsea Market"/>
              <a:buNone/>
              <a:defRPr>
                <a:latin typeface="Chelsea Market"/>
                <a:ea typeface="Chelsea Market"/>
                <a:cs typeface="Chelsea Market"/>
                <a:sym typeface="Chelsea Market"/>
              </a:defRPr>
            </a:lvl8pPr>
            <a:lvl9pPr lvl="8">
              <a:spcBef>
                <a:spcPts val="0"/>
              </a:spcBef>
              <a:spcAft>
                <a:spcPts val="0"/>
              </a:spcAft>
              <a:buSzPts val="1400"/>
              <a:buFont typeface="Chelsea Market"/>
              <a:buNone/>
              <a:defRPr>
                <a:latin typeface="Chelsea Market"/>
                <a:ea typeface="Chelsea Market"/>
                <a:cs typeface="Chelsea Market"/>
                <a:sym typeface="Chelsea Market"/>
              </a:defRPr>
            </a:lvl9pPr>
          </a:lstStyle>
          <a:p>
            <a:endParaRPr/>
          </a:p>
        </p:txBody>
      </p:sp>
      <p:sp>
        <p:nvSpPr>
          <p:cNvPr id="42" name="Google Shape;42;p2"/>
          <p:cNvSpPr txBox="1">
            <a:spLocks noGrp="1"/>
          </p:cNvSpPr>
          <p:nvPr>
            <p:ph type="title"/>
          </p:nvPr>
        </p:nvSpPr>
        <p:spPr>
          <a:xfrm rot="206">
            <a:off x="2761400" y="1769300"/>
            <a:ext cx="6669200" cy="1946800"/>
          </a:xfrm>
          <a:prstGeom prst="rect">
            <a:avLst/>
          </a:prstGeom>
        </p:spPr>
        <p:txBody>
          <a:bodyPr spcFirstLastPara="1" wrap="square" lIns="91425" tIns="91425" rIns="91425" bIns="91425" anchor="t" anchorCtr="0">
            <a:noAutofit/>
          </a:bodyPr>
          <a:lstStyle>
            <a:lvl1pPr lvl="0">
              <a:spcBef>
                <a:spcPts val="0"/>
              </a:spcBef>
              <a:spcAft>
                <a:spcPts val="0"/>
              </a:spcAft>
              <a:buSzPts val="5000"/>
              <a:buNone/>
              <a:defRPr sz="6667">
                <a:solidFill>
                  <a:schemeClr val="accent6"/>
                </a:solidFill>
              </a:defRPr>
            </a:lvl1pPr>
            <a:lvl2pPr lvl="1">
              <a:spcBef>
                <a:spcPts val="0"/>
              </a:spcBef>
              <a:spcAft>
                <a:spcPts val="0"/>
              </a:spcAft>
              <a:buSzPts val="3500"/>
              <a:buFont typeface="Alfa Slab One"/>
              <a:buNone/>
              <a:defRPr>
                <a:latin typeface="Alfa Slab One"/>
                <a:ea typeface="Alfa Slab One"/>
                <a:cs typeface="Alfa Slab One"/>
                <a:sym typeface="Alfa Slab One"/>
              </a:defRPr>
            </a:lvl2pPr>
            <a:lvl3pPr lvl="2">
              <a:spcBef>
                <a:spcPts val="0"/>
              </a:spcBef>
              <a:spcAft>
                <a:spcPts val="0"/>
              </a:spcAft>
              <a:buSzPts val="3500"/>
              <a:buFont typeface="Alfa Slab One"/>
              <a:buNone/>
              <a:defRPr>
                <a:latin typeface="Alfa Slab One"/>
                <a:ea typeface="Alfa Slab One"/>
                <a:cs typeface="Alfa Slab One"/>
                <a:sym typeface="Alfa Slab One"/>
              </a:defRPr>
            </a:lvl3pPr>
            <a:lvl4pPr lvl="3">
              <a:spcBef>
                <a:spcPts val="0"/>
              </a:spcBef>
              <a:spcAft>
                <a:spcPts val="0"/>
              </a:spcAft>
              <a:buSzPts val="3500"/>
              <a:buFont typeface="Alfa Slab One"/>
              <a:buNone/>
              <a:defRPr>
                <a:latin typeface="Alfa Slab One"/>
                <a:ea typeface="Alfa Slab One"/>
                <a:cs typeface="Alfa Slab One"/>
                <a:sym typeface="Alfa Slab One"/>
              </a:defRPr>
            </a:lvl4pPr>
            <a:lvl5pPr lvl="4">
              <a:spcBef>
                <a:spcPts val="0"/>
              </a:spcBef>
              <a:spcAft>
                <a:spcPts val="0"/>
              </a:spcAft>
              <a:buSzPts val="3500"/>
              <a:buFont typeface="Alfa Slab One"/>
              <a:buNone/>
              <a:defRPr>
                <a:latin typeface="Alfa Slab One"/>
                <a:ea typeface="Alfa Slab One"/>
                <a:cs typeface="Alfa Slab One"/>
                <a:sym typeface="Alfa Slab One"/>
              </a:defRPr>
            </a:lvl5pPr>
            <a:lvl6pPr lvl="5">
              <a:spcBef>
                <a:spcPts val="0"/>
              </a:spcBef>
              <a:spcAft>
                <a:spcPts val="0"/>
              </a:spcAft>
              <a:buSzPts val="3500"/>
              <a:buFont typeface="Alfa Slab One"/>
              <a:buNone/>
              <a:defRPr>
                <a:latin typeface="Alfa Slab One"/>
                <a:ea typeface="Alfa Slab One"/>
                <a:cs typeface="Alfa Slab One"/>
                <a:sym typeface="Alfa Slab One"/>
              </a:defRPr>
            </a:lvl6pPr>
            <a:lvl7pPr lvl="6">
              <a:spcBef>
                <a:spcPts val="0"/>
              </a:spcBef>
              <a:spcAft>
                <a:spcPts val="0"/>
              </a:spcAft>
              <a:buSzPts val="3500"/>
              <a:buFont typeface="Alfa Slab One"/>
              <a:buNone/>
              <a:defRPr>
                <a:latin typeface="Alfa Slab One"/>
                <a:ea typeface="Alfa Slab One"/>
                <a:cs typeface="Alfa Slab One"/>
                <a:sym typeface="Alfa Slab One"/>
              </a:defRPr>
            </a:lvl7pPr>
            <a:lvl8pPr lvl="7">
              <a:spcBef>
                <a:spcPts val="0"/>
              </a:spcBef>
              <a:spcAft>
                <a:spcPts val="0"/>
              </a:spcAft>
              <a:buSzPts val="3500"/>
              <a:buFont typeface="Alfa Slab One"/>
              <a:buNone/>
              <a:defRPr>
                <a:latin typeface="Alfa Slab One"/>
                <a:ea typeface="Alfa Slab One"/>
                <a:cs typeface="Alfa Slab One"/>
                <a:sym typeface="Alfa Slab One"/>
              </a:defRPr>
            </a:lvl8pPr>
            <a:lvl9pPr lvl="8">
              <a:spcBef>
                <a:spcPts val="0"/>
              </a:spcBef>
              <a:spcAft>
                <a:spcPts val="0"/>
              </a:spcAft>
              <a:buSzPts val="3500"/>
              <a:buFont typeface="Alfa Slab One"/>
              <a:buNone/>
              <a:defRPr>
                <a:latin typeface="Alfa Slab One"/>
                <a:ea typeface="Alfa Slab One"/>
                <a:cs typeface="Alfa Slab One"/>
                <a:sym typeface="Alfa Slab One"/>
              </a:defRPr>
            </a:lvl9pPr>
          </a:lstStyle>
          <a:p>
            <a:endParaRPr/>
          </a:p>
        </p:txBody>
      </p:sp>
      <p:sp>
        <p:nvSpPr>
          <p:cNvPr id="43" name="Google Shape;43;p2"/>
          <p:cNvSpPr txBox="1">
            <a:spLocks noGrp="1"/>
          </p:cNvSpPr>
          <p:nvPr>
            <p:ph type="subTitle" idx="3"/>
          </p:nvPr>
        </p:nvSpPr>
        <p:spPr>
          <a:xfrm>
            <a:off x="8538200" y="4029463"/>
            <a:ext cx="2542800" cy="842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6"/>
              </a:buClr>
              <a:buSzPts val="1400"/>
              <a:buNone/>
              <a:defRPr>
                <a:solidFill>
                  <a:schemeClr val="accent6"/>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2992039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2/14/2025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492553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2/14/2025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0515077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2/14/2025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19584420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2/14/2025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06018205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701132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0757172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4"/>
        <p:cNvGrpSpPr/>
        <p:nvPr/>
      </p:nvGrpSpPr>
      <p:grpSpPr>
        <a:xfrm>
          <a:off x="0" y="0"/>
          <a:ext cx="0" cy="0"/>
          <a:chOff x="0" y="0"/>
          <a:chExt cx="0" cy="0"/>
        </a:xfrm>
      </p:grpSpPr>
      <p:grpSp>
        <p:nvGrpSpPr>
          <p:cNvPr id="45" name="Google Shape;45;p3"/>
          <p:cNvGrpSpPr/>
          <p:nvPr/>
        </p:nvGrpSpPr>
        <p:grpSpPr>
          <a:xfrm>
            <a:off x="-2032844" y="-241915"/>
            <a:ext cx="14674655" cy="7012523"/>
            <a:chOff x="-1524633" y="-181436"/>
            <a:chExt cx="11005991" cy="5259392"/>
          </a:xfrm>
        </p:grpSpPr>
        <p:sp>
          <p:nvSpPr>
            <p:cNvPr id="46" name="Google Shape;46;p3"/>
            <p:cNvSpPr/>
            <p:nvPr/>
          </p:nvSpPr>
          <p:spPr>
            <a:xfrm>
              <a:off x="1699108" y="197906"/>
              <a:ext cx="7782250" cy="4880050"/>
            </a:xfrm>
            <a:custGeom>
              <a:avLst/>
              <a:gdLst/>
              <a:ahLst/>
              <a:cxnLst/>
              <a:rect l="l" t="t" r="r" b="b"/>
              <a:pathLst>
                <a:path w="311290" h="195202" extrusionOk="0">
                  <a:moveTo>
                    <a:pt x="44000" y="194452"/>
                  </a:moveTo>
                  <a:cubicBezTo>
                    <a:pt x="52033" y="200787"/>
                    <a:pt x="26235" y="162779"/>
                    <a:pt x="49233" y="147355"/>
                  </a:cubicBezTo>
                  <a:cubicBezTo>
                    <a:pt x="72231" y="131931"/>
                    <a:pt x="161698" y="124816"/>
                    <a:pt x="181987" y="101910"/>
                  </a:cubicBezTo>
                  <a:cubicBezTo>
                    <a:pt x="202277" y="79004"/>
                    <a:pt x="180334" y="23874"/>
                    <a:pt x="170970" y="9919"/>
                  </a:cubicBezTo>
                  <a:cubicBezTo>
                    <a:pt x="161606" y="-4036"/>
                    <a:pt x="131631" y="-4908"/>
                    <a:pt x="125801" y="18182"/>
                  </a:cubicBezTo>
                  <a:cubicBezTo>
                    <a:pt x="119971" y="41272"/>
                    <a:pt x="117125" y="139276"/>
                    <a:pt x="135991" y="148457"/>
                  </a:cubicBezTo>
                  <a:cubicBezTo>
                    <a:pt x="154857" y="157638"/>
                    <a:pt x="210722" y="77765"/>
                    <a:pt x="238999" y="73266"/>
                  </a:cubicBezTo>
                  <a:cubicBezTo>
                    <a:pt x="267276" y="68767"/>
                    <a:pt x="330210" y="103195"/>
                    <a:pt x="305651" y="121465"/>
                  </a:cubicBezTo>
                  <a:cubicBezTo>
                    <a:pt x="281093" y="139735"/>
                    <a:pt x="142417" y="184904"/>
                    <a:pt x="91648" y="182884"/>
                  </a:cubicBezTo>
                  <a:cubicBezTo>
                    <a:pt x="40879" y="180864"/>
                    <a:pt x="8976" y="107419"/>
                    <a:pt x="1035" y="109347"/>
                  </a:cubicBezTo>
                  <a:cubicBezTo>
                    <a:pt x="-6906" y="111275"/>
                    <a:pt x="35967" y="188117"/>
                    <a:pt x="44000" y="194452"/>
                  </a:cubicBezTo>
                  <a:close/>
                </a:path>
              </a:pathLst>
            </a:custGeom>
            <a:noFill/>
            <a:ln w="38100" cap="rnd" cmpd="sng">
              <a:solidFill>
                <a:schemeClr val="accent3"/>
              </a:solidFill>
              <a:prstDash val="dash"/>
              <a:round/>
              <a:headEnd type="none" w="med" len="med"/>
              <a:tailEnd type="none" w="med" len="med"/>
            </a:ln>
          </p:spPr>
        </p:sp>
        <p:sp>
          <p:nvSpPr>
            <p:cNvPr id="47" name="Google Shape;47;p3"/>
            <p:cNvSpPr/>
            <p:nvPr/>
          </p:nvSpPr>
          <p:spPr>
            <a:xfrm>
              <a:off x="-1524633" y="-181436"/>
              <a:ext cx="7398025" cy="4334150"/>
            </a:xfrm>
            <a:custGeom>
              <a:avLst/>
              <a:gdLst/>
              <a:ahLst/>
              <a:cxnLst/>
              <a:rect l="l" t="t" r="r" b="b"/>
              <a:pathLst>
                <a:path w="295921" h="173366" extrusionOk="0">
                  <a:moveTo>
                    <a:pt x="7457" y="153474"/>
                  </a:moveTo>
                  <a:cubicBezTo>
                    <a:pt x="-11396" y="128766"/>
                    <a:pt x="9630" y="42175"/>
                    <a:pt x="26354" y="24919"/>
                  </a:cubicBezTo>
                  <a:cubicBezTo>
                    <a:pt x="43078" y="7663"/>
                    <a:pt x="80695" y="52821"/>
                    <a:pt x="107799" y="49938"/>
                  </a:cubicBezTo>
                  <a:cubicBezTo>
                    <a:pt x="134903" y="47055"/>
                    <a:pt x="164890" y="14672"/>
                    <a:pt x="188977" y="7619"/>
                  </a:cubicBezTo>
                  <a:cubicBezTo>
                    <a:pt x="213064" y="566"/>
                    <a:pt x="234889" y="-5112"/>
                    <a:pt x="252322" y="7619"/>
                  </a:cubicBezTo>
                  <a:cubicBezTo>
                    <a:pt x="269755" y="20350"/>
                    <a:pt x="289940" y="59032"/>
                    <a:pt x="293577" y="84006"/>
                  </a:cubicBezTo>
                  <a:cubicBezTo>
                    <a:pt x="297215" y="108981"/>
                    <a:pt x="299831" y="142606"/>
                    <a:pt x="274147" y="157466"/>
                  </a:cubicBezTo>
                  <a:cubicBezTo>
                    <a:pt x="248463" y="172327"/>
                    <a:pt x="183919" y="173834"/>
                    <a:pt x="139471" y="173169"/>
                  </a:cubicBezTo>
                  <a:cubicBezTo>
                    <a:pt x="95023" y="172504"/>
                    <a:pt x="26310" y="178182"/>
                    <a:pt x="7457" y="153474"/>
                  </a:cubicBezTo>
                  <a:close/>
                </a:path>
              </a:pathLst>
            </a:custGeom>
            <a:noFill/>
            <a:ln w="38100" cap="rnd" cmpd="sng">
              <a:solidFill>
                <a:schemeClr val="accent3"/>
              </a:solidFill>
              <a:prstDash val="dash"/>
              <a:round/>
              <a:headEnd type="none" w="med" len="med"/>
              <a:tailEnd type="none" w="med" len="med"/>
            </a:ln>
          </p:spPr>
        </p:sp>
      </p:grpSp>
      <p:grpSp>
        <p:nvGrpSpPr>
          <p:cNvPr id="48" name="Google Shape;48;p3"/>
          <p:cNvGrpSpPr/>
          <p:nvPr/>
        </p:nvGrpSpPr>
        <p:grpSpPr>
          <a:xfrm flipH="1">
            <a:off x="830400" y="620400"/>
            <a:ext cx="10739667" cy="5617200"/>
            <a:chOff x="474775" y="465300"/>
            <a:chExt cx="8054750" cy="4212900"/>
          </a:xfrm>
        </p:grpSpPr>
        <p:grpSp>
          <p:nvGrpSpPr>
            <p:cNvPr id="49" name="Google Shape;49;p3"/>
            <p:cNvGrpSpPr/>
            <p:nvPr/>
          </p:nvGrpSpPr>
          <p:grpSpPr>
            <a:xfrm>
              <a:off x="474775" y="465300"/>
              <a:ext cx="8054750" cy="4212900"/>
              <a:chOff x="474775" y="465300"/>
              <a:chExt cx="8054750" cy="4212900"/>
            </a:xfrm>
          </p:grpSpPr>
          <p:sp>
            <p:nvSpPr>
              <p:cNvPr id="50" name="Google Shape;50;p3"/>
              <p:cNvSpPr/>
              <p:nvPr/>
            </p:nvSpPr>
            <p:spPr>
              <a:xfrm>
                <a:off x="638325" y="465300"/>
                <a:ext cx="7891200" cy="4212900"/>
              </a:xfrm>
              <a:prstGeom prst="roundRect">
                <a:avLst>
                  <a:gd name="adj" fmla="val 2273"/>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3"/>
              <p:cNvSpPr/>
              <p:nvPr/>
            </p:nvSpPr>
            <p:spPr>
              <a:xfrm>
                <a:off x="713325" y="539500"/>
                <a:ext cx="7717500" cy="4032600"/>
              </a:xfrm>
              <a:prstGeom prst="roundRect">
                <a:avLst>
                  <a:gd name="adj" fmla="val 227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3"/>
              <p:cNvSpPr/>
              <p:nvPr/>
            </p:nvSpPr>
            <p:spPr>
              <a:xfrm>
                <a:off x="805875" y="768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3"/>
              <p:cNvSpPr/>
              <p:nvPr/>
            </p:nvSpPr>
            <p:spPr>
              <a:xfrm>
                <a:off x="805875" y="1080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3"/>
              <p:cNvSpPr/>
              <p:nvPr/>
            </p:nvSpPr>
            <p:spPr>
              <a:xfrm>
                <a:off x="805875" y="13935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3"/>
              <p:cNvSpPr/>
              <p:nvPr/>
            </p:nvSpPr>
            <p:spPr>
              <a:xfrm>
                <a:off x="805875" y="17062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3"/>
              <p:cNvSpPr/>
              <p:nvPr/>
            </p:nvSpPr>
            <p:spPr>
              <a:xfrm>
                <a:off x="805875" y="20189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3"/>
              <p:cNvSpPr/>
              <p:nvPr/>
            </p:nvSpPr>
            <p:spPr>
              <a:xfrm>
                <a:off x="805875" y="23316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3"/>
              <p:cNvSpPr/>
              <p:nvPr/>
            </p:nvSpPr>
            <p:spPr>
              <a:xfrm>
                <a:off x="805875" y="26443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3"/>
              <p:cNvSpPr/>
              <p:nvPr/>
            </p:nvSpPr>
            <p:spPr>
              <a:xfrm>
                <a:off x="805875" y="29570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3"/>
              <p:cNvSpPr/>
              <p:nvPr/>
            </p:nvSpPr>
            <p:spPr>
              <a:xfrm>
                <a:off x="805875" y="32697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3"/>
              <p:cNvSpPr/>
              <p:nvPr/>
            </p:nvSpPr>
            <p:spPr>
              <a:xfrm>
                <a:off x="805875" y="35824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3"/>
              <p:cNvSpPr/>
              <p:nvPr/>
            </p:nvSpPr>
            <p:spPr>
              <a:xfrm>
                <a:off x="805875" y="3895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3"/>
              <p:cNvSpPr/>
              <p:nvPr/>
            </p:nvSpPr>
            <p:spPr>
              <a:xfrm>
                <a:off x="805875" y="4207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3"/>
              <p:cNvSpPr/>
              <p:nvPr/>
            </p:nvSpPr>
            <p:spPr>
              <a:xfrm>
                <a:off x="474775" y="799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3"/>
              <p:cNvSpPr/>
              <p:nvPr/>
            </p:nvSpPr>
            <p:spPr>
              <a:xfrm>
                <a:off x="474775" y="1111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3"/>
              <p:cNvSpPr/>
              <p:nvPr/>
            </p:nvSpPr>
            <p:spPr>
              <a:xfrm>
                <a:off x="474775" y="14244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3"/>
              <p:cNvSpPr/>
              <p:nvPr/>
            </p:nvSpPr>
            <p:spPr>
              <a:xfrm>
                <a:off x="474775" y="17371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3"/>
              <p:cNvSpPr/>
              <p:nvPr/>
            </p:nvSpPr>
            <p:spPr>
              <a:xfrm>
                <a:off x="474775" y="20498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3"/>
              <p:cNvSpPr/>
              <p:nvPr/>
            </p:nvSpPr>
            <p:spPr>
              <a:xfrm>
                <a:off x="474775" y="23625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3"/>
              <p:cNvSpPr/>
              <p:nvPr/>
            </p:nvSpPr>
            <p:spPr>
              <a:xfrm>
                <a:off x="474775" y="26752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3"/>
              <p:cNvSpPr/>
              <p:nvPr/>
            </p:nvSpPr>
            <p:spPr>
              <a:xfrm>
                <a:off x="474775" y="29879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3"/>
              <p:cNvSpPr/>
              <p:nvPr/>
            </p:nvSpPr>
            <p:spPr>
              <a:xfrm>
                <a:off x="474775" y="33006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3"/>
              <p:cNvSpPr/>
              <p:nvPr/>
            </p:nvSpPr>
            <p:spPr>
              <a:xfrm>
                <a:off x="474775" y="36133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3"/>
              <p:cNvSpPr/>
              <p:nvPr/>
            </p:nvSpPr>
            <p:spPr>
              <a:xfrm>
                <a:off x="474775" y="3926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3"/>
              <p:cNvSpPr/>
              <p:nvPr/>
            </p:nvSpPr>
            <p:spPr>
              <a:xfrm>
                <a:off x="474775" y="4238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 name="Google Shape;76;p3"/>
            <p:cNvGrpSpPr/>
            <p:nvPr/>
          </p:nvGrpSpPr>
          <p:grpSpPr>
            <a:xfrm>
              <a:off x="1059000" y="837638"/>
              <a:ext cx="7178400" cy="15600"/>
              <a:chOff x="1059000" y="837638"/>
              <a:chExt cx="7178400" cy="15600"/>
            </a:xfrm>
          </p:grpSpPr>
          <p:sp>
            <p:nvSpPr>
              <p:cNvPr id="77" name="Google Shape;77;p3"/>
              <p:cNvSpPr/>
              <p:nvPr/>
            </p:nvSpPr>
            <p:spPr>
              <a:xfrm>
                <a:off x="105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3"/>
              <p:cNvSpPr/>
              <p:nvPr/>
            </p:nvSpPr>
            <p:spPr>
              <a:xfrm>
                <a:off x="121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3"/>
              <p:cNvSpPr/>
              <p:nvPr/>
            </p:nvSpPr>
            <p:spPr>
              <a:xfrm>
                <a:off x="136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3"/>
              <p:cNvSpPr/>
              <p:nvPr/>
            </p:nvSpPr>
            <p:spPr>
              <a:xfrm>
                <a:off x="151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3"/>
              <p:cNvSpPr/>
              <p:nvPr/>
            </p:nvSpPr>
            <p:spPr>
              <a:xfrm>
                <a:off x="166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3"/>
              <p:cNvSpPr/>
              <p:nvPr/>
            </p:nvSpPr>
            <p:spPr>
              <a:xfrm>
                <a:off x="182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3"/>
              <p:cNvSpPr/>
              <p:nvPr/>
            </p:nvSpPr>
            <p:spPr>
              <a:xfrm>
                <a:off x="197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3"/>
              <p:cNvSpPr/>
              <p:nvPr/>
            </p:nvSpPr>
            <p:spPr>
              <a:xfrm>
                <a:off x="212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3"/>
              <p:cNvSpPr/>
              <p:nvPr/>
            </p:nvSpPr>
            <p:spPr>
              <a:xfrm>
                <a:off x="227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3"/>
              <p:cNvSpPr/>
              <p:nvPr/>
            </p:nvSpPr>
            <p:spPr>
              <a:xfrm>
                <a:off x="243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3"/>
              <p:cNvSpPr/>
              <p:nvPr/>
            </p:nvSpPr>
            <p:spPr>
              <a:xfrm>
                <a:off x="258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3"/>
              <p:cNvSpPr/>
              <p:nvPr/>
            </p:nvSpPr>
            <p:spPr>
              <a:xfrm>
                <a:off x="273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3"/>
              <p:cNvSpPr/>
              <p:nvPr/>
            </p:nvSpPr>
            <p:spPr>
              <a:xfrm>
                <a:off x="288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304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3"/>
              <p:cNvSpPr/>
              <p:nvPr/>
            </p:nvSpPr>
            <p:spPr>
              <a:xfrm>
                <a:off x="319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3"/>
              <p:cNvSpPr/>
              <p:nvPr/>
            </p:nvSpPr>
            <p:spPr>
              <a:xfrm>
                <a:off x="334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349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364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380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395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410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425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441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4564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4716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486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502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517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532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547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563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578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593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608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624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639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654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669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685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700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715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730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745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3"/>
              <p:cNvSpPr/>
              <p:nvPr/>
            </p:nvSpPr>
            <p:spPr>
              <a:xfrm>
                <a:off x="761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3"/>
              <p:cNvSpPr/>
              <p:nvPr/>
            </p:nvSpPr>
            <p:spPr>
              <a:xfrm>
                <a:off x="776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791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806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822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3"/>
            <p:cNvGrpSpPr/>
            <p:nvPr/>
          </p:nvGrpSpPr>
          <p:grpSpPr>
            <a:xfrm>
              <a:off x="1059000" y="1029450"/>
              <a:ext cx="7178400" cy="15600"/>
              <a:chOff x="1059000" y="1101670"/>
              <a:chExt cx="7178400" cy="15600"/>
            </a:xfrm>
          </p:grpSpPr>
          <p:sp>
            <p:nvSpPr>
              <p:cNvPr id="126" name="Google Shape;126;p3"/>
              <p:cNvSpPr/>
              <p:nvPr/>
            </p:nvSpPr>
            <p:spPr>
              <a:xfrm>
                <a:off x="105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121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136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3"/>
              <p:cNvSpPr/>
              <p:nvPr/>
            </p:nvSpPr>
            <p:spPr>
              <a:xfrm>
                <a:off x="151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3"/>
              <p:cNvSpPr/>
              <p:nvPr/>
            </p:nvSpPr>
            <p:spPr>
              <a:xfrm>
                <a:off x="166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182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197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212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227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243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258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273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288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304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319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334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349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364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380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395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410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3"/>
              <p:cNvSpPr/>
              <p:nvPr/>
            </p:nvSpPr>
            <p:spPr>
              <a:xfrm>
                <a:off x="425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3"/>
              <p:cNvSpPr/>
              <p:nvPr/>
            </p:nvSpPr>
            <p:spPr>
              <a:xfrm>
                <a:off x="441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a:off x="4564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a:off x="4716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3"/>
              <p:cNvSpPr/>
              <p:nvPr/>
            </p:nvSpPr>
            <p:spPr>
              <a:xfrm>
                <a:off x="486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502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517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532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
              <p:cNvSpPr/>
              <p:nvPr/>
            </p:nvSpPr>
            <p:spPr>
              <a:xfrm>
                <a:off x="547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
              <p:cNvSpPr/>
              <p:nvPr/>
            </p:nvSpPr>
            <p:spPr>
              <a:xfrm>
                <a:off x="563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3"/>
              <p:cNvSpPr/>
              <p:nvPr/>
            </p:nvSpPr>
            <p:spPr>
              <a:xfrm>
                <a:off x="578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593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608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624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639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654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669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685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3"/>
              <p:cNvSpPr/>
              <p:nvPr/>
            </p:nvSpPr>
            <p:spPr>
              <a:xfrm>
                <a:off x="700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3"/>
              <p:cNvSpPr/>
              <p:nvPr/>
            </p:nvSpPr>
            <p:spPr>
              <a:xfrm>
                <a:off x="715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3"/>
              <p:cNvSpPr/>
              <p:nvPr/>
            </p:nvSpPr>
            <p:spPr>
              <a:xfrm>
                <a:off x="730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3"/>
              <p:cNvSpPr/>
              <p:nvPr/>
            </p:nvSpPr>
            <p:spPr>
              <a:xfrm>
                <a:off x="745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3"/>
              <p:cNvSpPr/>
              <p:nvPr/>
            </p:nvSpPr>
            <p:spPr>
              <a:xfrm>
                <a:off x="761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3"/>
              <p:cNvSpPr/>
              <p:nvPr/>
            </p:nvSpPr>
            <p:spPr>
              <a:xfrm>
                <a:off x="776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3"/>
              <p:cNvSpPr/>
              <p:nvPr/>
            </p:nvSpPr>
            <p:spPr>
              <a:xfrm>
                <a:off x="791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3"/>
              <p:cNvSpPr/>
              <p:nvPr/>
            </p:nvSpPr>
            <p:spPr>
              <a:xfrm>
                <a:off x="806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3"/>
              <p:cNvSpPr/>
              <p:nvPr/>
            </p:nvSpPr>
            <p:spPr>
              <a:xfrm>
                <a:off x="822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 name="Google Shape;174;p3"/>
            <p:cNvGrpSpPr/>
            <p:nvPr/>
          </p:nvGrpSpPr>
          <p:grpSpPr>
            <a:xfrm>
              <a:off x="1059000" y="1221263"/>
              <a:ext cx="7178400" cy="15600"/>
              <a:chOff x="1059000" y="1365703"/>
              <a:chExt cx="7178400" cy="15600"/>
            </a:xfrm>
          </p:grpSpPr>
          <p:sp>
            <p:nvSpPr>
              <p:cNvPr id="175" name="Google Shape;175;p3"/>
              <p:cNvSpPr/>
              <p:nvPr/>
            </p:nvSpPr>
            <p:spPr>
              <a:xfrm>
                <a:off x="105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3"/>
              <p:cNvSpPr/>
              <p:nvPr/>
            </p:nvSpPr>
            <p:spPr>
              <a:xfrm>
                <a:off x="121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3"/>
              <p:cNvSpPr/>
              <p:nvPr/>
            </p:nvSpPr>
            <p:spPr>
              <a:xfrm>
                <a:off x="136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3"/>
              <p:cNvSpPr/>
              <p:nvPr/>
            </p:nvSpPr>
            <p:spPr>
              <a:xfrm>
                <a:off x="151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3"/>
              <p:cNvSpPr/>
              <p:nvPr/>
            </p:nvSpPr>
            <p:spPr>
              <a:xfrm>
                <a:off x="166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3"/>
              <p:cNvSpPr/>
              <p:nvPr/>
            </p:nvSpPr>
            <p:spPr>
              <a:xfrm>
                <a:off x="182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3"/>
              <p:cNvSpPr/>
              <p:nvPr/>
            </p:nvSpPr>
            <p:spPr>
              <a:xfrm>
                <a:off x="197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3"/>
              <p:cNvSpPr/>
              <p:nvPr/>
            </p:nvSpPr>
            <p:spPr>
              <a:xfrm>
                <a:off x="212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3"/>
              <p:cNvSpPr/>
              <p:nvPr/>
            </p:nvSpPr>
            <p:spPr>
              <a:xfrm>
                <a:off x="227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3"/>
              <p:cNvSpPr/>
              <p:nvPr/>
            </p:nvSpPr>
            <p:spPr>
              <a:xfrm>
                <a:off x="243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3"/>
              <p:cNvSpPr/>
              <p:nvPr/>
            </p:nvSpPr>
            <p:spPr>
              <a:xfrm>
                <a:off x="258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3"/>
              <p:cNvSpPr/>
              <p:nvPr/>
            </p:nvSpPr>
            <p:spPr>
              <a:xfrm>
                <a:off x="273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3"/>
              <p:cNvSpPr/>
              <p:nvPr/>
            </p:nvSpPr>
            <p:spPr>
              <a:xfrm>
                <a:off x="288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3"/>
              <p:cNvSpPr/>
              <p:nvPr/>
            </p:nvSpPr>
            <p:spPr>
              <a:xfrm>
                <a:off x="304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3"/>
              <p:cNvSpPr/>
              <p:nvPr/>
            </p:nvSpPr>
            <p:spPr>
              <a:xfrm>
                <a:off x="319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3"/>
              <p:cNvSpPr/>
              <p:nvPr/>
            </p:nvSpPr>
            <p:spPr>
              <a:xfrm>
                <a:off x="334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3"/>
              <p:cNvSpPr/>
              <p:nvPr/>
            </p:nvSpPr>
            <p:spPr>
              <a:xfrm>
                <a:off x="349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3"/>
              <p:cNvSpPr/>
              <p:nvPr/>
            </p:nvSpPr>
            <p:spPr>
              <a:xfrm>
                <a:off x="364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3"/>
              <p:cNvSpPr/>
              <p:nvPr/>
            </p:nvSpPr>
            <p:spPr>
              <a:xfrm>
                <a:off x="380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3"/>
              <p:cNvSpPr/>
              <p:nvPr/>
            </p:nvSpPr>
            <p:spPr>
              <a:xfrm>
                <a:off x="395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3"/>
              <p:cNvSpPr/>
              <p:nvPr/>
            </p:nvSpPr>
            <p:spPr>
              <a:xfrm>
                <a:off x="410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3"/>
              <p:cNvSpPr/>
              <p:nvPr/>
            </p:nvSpPr>
            <p:spPr>
              <a:xfrm>
                <a:off x="425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3"/>
              <p:cNvSpPr/>
              <p:nvPr/>
            </p:nvSpPr>
            <p:spPr>
              <a:xfrm>
                <a:off x="441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3"/>
              <p:cNvSpPr/>
              <p:nvPr/>
            </p:nvSpPr>
            <p:spPr>
              <a:xfrm>
                <a:off x="4564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3"/>
              <p:cNvSpPr/>
              <p:nvPr/>
            </p:nvSpPr>
            <p:spPr>
              <a:xfrm>
                <a:off x="4716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3"/>
              <p:cNvSpPr/>
              <p:nvPr/>
            </p:nvSpPr>
            <p:spPr>
              <a:xfrm>
                <a:off x="486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3"/>
              <p:cNvSpPr/>
              <p:nvPr/>
            </p:nvSpPr>
            <p:spPr>
              <a:xfrm>
                <a:off x="502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3"/>
              <p:cNvSpPr/>
              <p:nvPr/>
            </p:nvSpPr>
            <p:spPr>
              <a:xfrm>
                <a:off x="517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3"/>
              <p:cNvSpPr/>
              <p:nvPr/>
            </p:nvSpPr>
            <p:spPr>
              <a:xfrm>
                <a:off x="532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3"/>
              <p:cNvSpPr/>
              <p:nvPr/>
            </p:nvSpPr>
            <p:spPr>
              <a:xfrm>
                <a:off x="547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3"/>
              <p:cNvSpPr/>
              <p:nvPr/>
            </p:nvSpPr>
            <p:spPr>
              <a:xfrm>
                <a:off x="563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3"/>
              <p:cNvSpPr/>
              <p:nvPr/>
            </p:nvSpPr>
            <p:spPr>
              <a:xfrm>
                <a:off x="578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3"/>
              <p:cNvSpPr/>
              <p:nvPr/>
            </p:nvSpPr>
            <p:spPr>
              <a:xfrm>
                <a:off x="593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3"/>
              <p:cNvSpPr/>
              <p:nvPr/>
            </p:nvSpPr>
            <p:spPr>
              <a:xfrm>
                <a:off x="608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3"/>
              <p:cNvSpPr/>
              <p:nvPr/>
            </p:nvSpPr>
            <p:spPr>
              <a:xfrm>
                <a:off x="624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3"/>
              <p:cNvSpPr/>
              <p:nvPr/>
            </p:nvSpPr>
            <p:spPr>
              <a:xfrm>
                <a:off x="639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3"/>
              <p:cNvSpPr/>
              <p:nvPr/>
            </p:nvSpPr>
            <p:spPr>
              <a:xfrm>
                <a:off x="654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3"/>
              <p:cNvSpPr/>
              <p:nvPr/>
            </p:nvSpPr>
            <p:spPr>
              <a:xfrm>
                <a:off x="669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3"/>
              <p:cNvSpPr/>
              <p:nvPr/>
            </p:nvSpPr>
            <p:spPr>
              <a:xfrm>
                <a:off x="685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3"/>
              <p:cNvSpPr/>
              <p:nvPr/>
            </p:nvSpPr>
            <p:spPr>
              <a:xfrm>
                <a:off x="700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3"/>
              <p:cNvSpPr/>
              <p:nvPr/>
            </p:nvSpPr>
            <p:spPr>
              <a:xfrm>
                <a:off x="715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3"/>
              <p:cNvSpPr/>
              <p:nvPr/>
            </p:nvSpPr>
            <p:spPr>
              <a:xfrm>
                <a:off x="730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3"/>
              <p:cNvSpPr/>
              <p:nvPr/>
            </p:nvSpPr>
            <p:spPr>
              <a:xfrm>
                <a:off x="745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3"/>
              <p:cNvSpPr/>
              <p:nvPr/>
            </p:nvSpPr>
            <p:spPr>
              <a:xfrm>
                <a:off x="761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3"/>
              <p:cNvSpPr/>
              <p:nvPr/>
            </p:nvSpPr>
            <p:spPr>
              <a:xfrm>
                <a:off x="776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3"/>
              <p:cNvSpPr/>
              <p:nvPr/>
            </p:nvSpPr>
            <p:spPr>
              <a:xfrm>
                <a:off x="791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3"/>
              <p:cNvSpPr/>
              <p:nvPr/>
            </p:nvSpPr>
            <p:spPr>
              <a:xfrm>
                <a:off x="806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3"/>
              <p:cNvSpPr/>
              <p:nvPr/>
            </p:nvSpPr>
            <p:spPr>
              <a:xfrm>
                <a:off x="822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 name="Google Shape;223;p3"/>
            <p:cNvGrpSpPr/>
            <p:nvPr/>
          </p:nvGrpSpPr>
          <p:grpSpPr>
            <a:xfrm>
              <a:off x="1059000" y="1413075"/>
              <a:ext cx="7178400" cy="15600"/>
              <a:chOff x="1059000" y="1629736"/>
              <a:chExt cx="7178400" cy="15600"/>
            </a:xfrm>
          </p:grpSpPr>
          <p:sp>
            <p:nvSpPr>
              <p:cNvPr id="224" name="Google Shape;224;p3"/>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3"/>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3"/>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3"/>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3"/>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3"/>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3"/>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3"/>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3"/>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3"/>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3"/>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3"/>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3"/>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3"/>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3"/>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3"/>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3"/>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3"/>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3"/>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3"/>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3"/>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3"/>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3"/>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3"/>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3"/>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3"/>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3"/>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3"/>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3"/>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3"/>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3"/>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3"/>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3"/>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3"/>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3"/>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3"/>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3"/>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3"/>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3"/>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3"/>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3"/>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3"/>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3"/>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3"/>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3"/>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3"/>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2" name="Google Shape;272;p3"/>
            <p:cNvGrpSpPr/>
            <p:nvPr/>
          </p:nvGrpSpPr>
          <p:grpSpPr>
            <a:xfrm>
              <a:off x="1059000" y="1796700"/>
              <a:ext cx="7178400" cy="15600"/>
              <a:chOff x="1059000" y="1893768"/>
              <a:chExt cx="7178400" cy="15600"/>
            </a:xfrm>
          </p:grpSpPr>
          <p:sp>
            <p:nvSpPr>
              <p:cNvPr id="273" name="Google Shape;273;p3"/>
              <p:cNvSpPr/>
              <p:nvPr/>
            </p:nvSpPr>
            <p:spPr>
              <a:xfrm>
                <a:off x="105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3"/>
              <p:cNvSpPr/>
              <p:nvPr/>
            </p:nvSpPr>
            <p:spPr>
              <a:xfrm>
                <a:off x="121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3"/>
              <p:cNvSpPr/>
              <p:nvPr/>
            </p:nvSpPr>
            <p:spPr>
              <a:xfrm>
                <a:off x="136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3"/>
              <p:cNvSpPr/>
              <p:nvPr/>
            </p:nvSpPr>
            <p:spPr>
              <a:xfrm>
                <a:off x="151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3"/>
              <p:cNvSpPr/>
              <p:nvPr/>
            </p:nvSpPr>
            <p:spPr>
              <a:xfrm>
                <a:off x="166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
              <p:cNvSpPr/>
              <p:nvPr/>
            </p:nvSpPr>
            <p:spPr>
              <a:xfrm>
                <a:off x="182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3"/>
              <p:cNvSpPr/>
              <p:nvPr/>
            </p:nvSpPr>
            <p:spPr>
              <a:xfrm>
                <a:off x="197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3"/>
              <p:cNvSpPr/>
              <p:nvPr/>
            </p:nvSpPr>
            <p:spPr>
              <a:xfrm>
                <a:off x="212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3"/>
              <p:cNvSpPr/>
              <p:nvPr/>
            </p:nvSpPr>
            <p:spPr>
              <a:xfrm>
                <a:off x="227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3"/>
              <p:cNvSpPr/>
              <p:nvPr/>
            </p:nvSpPr>
            <p:spPr>
              <a:xfrm>
                <a:off x="243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3"/>
              <p:cNvSpPr/>
              <p:nvPr/>
            </p:nvSpPr>
            <p:spPr>
              <a:xfrm>
                <a:off x="258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3"/>
              <p:cNvSpPr/>
              <p:nvPr/>
            </p:nvSpPr>
            <p:spPr>
              <a:xfrm>
                <a:off x="273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
              <p:cNvSpPr/>
              <p:nvPr/>
            </p:nvSpPr>
            <p:spPr>
              <a:xfrm>
                <a:off x="288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3"/>
              <p:cNvSpPr/>
              <p:nvPr/>
            </p:nvSpPr>
            <p:spPr>
              <a:xfrm>
                <a:off x="304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3"/>
              <p:cNvSpPr/>
              <p:nvPr/>
            </p:nvSpPr>
            <p:spPr>
              <a:xfrm>
                <a:off x="319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3"/>
              <p:cNvSpPr/>
              <p:nvPr/>
            </p:nvSpPr>
            <p:spPr>
              <a:xfrm>
                <a:off x="334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3"/>
              <p:cNvSpPr/>
              <p:nvPr/>
            </p:nvSpPr>
            <p:spPr>
              <a:xfrm>
                <a:off x="349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3"/>
              <p:cNvSpPr/>
              <p:nvPr/>
            </p:nvSpPr>
            <p:spPr>
              <a:xfrm>
                <a:off x="364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3"/>
              <p:cNvSpPr/>
              <p:nvPr/>
            </p:nvSpPr>
            <p:spPr>
              <a:xfrm>
                <a:off x="380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3"/>
              <p:cNvSpPr/>
              <p:nvPr/>
            </p:nvSpPr>
            <p:spPr>
              <a:xfrm>
                <a:off x="395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3"/>
              <p:cNvSpPr/>
              <p:nvPr/>
            </p:nvSpPr>
            <p:spPr>
              <a:xfrm>
                <a:off x="410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3"/>
              <p:cNvSpPr/>
              <p:nvPr/>
            </p:nvSpPr>
            <p:spPr>
              <a:xfrm>
                <a:off x="425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3"/>
              <p:cNvSpPr/>
              <p:nvPr/>
            </p:nvSpPr>
            <p:spPr>
              <a:xfrm>
                <a:off x="441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3"/>
              <p:cNvSpPr/>
              <p:nvPr/>
            </p:nvSpPr>
            <p:spPr>
              <a:xfrm>
                <a:off x="4564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3"/>
              <p:cNvSpPr/>
              <p:nvPr/>
            </p:nvSpPr>
            <p:spPr>
              <a:xfrm>
                <a:off x="4716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3"/>
              <p:cNvSpPr/>
              <p:nvPr/>
            </p:nvSpPr>
            <p:spPr>
              <a:xfrm>
                <a:off x="486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3"/>
              <p:cNvSpPr/>
              <p:nvPr/>
            </p:nvSpPr>
            <p:spPr>
              <a:xfrm>
                <a:off x="502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3"/>
              <p:cNvSpPr/>
              <p:nvPr/>
            </p:nvSpPr>
            <p:spPr>
              <a:xfrm>
                <a:off x="517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3"/>
              <p:cNvSpPr/>
              <p:nvPr/>
            </p:nvSpPr>
            <p:spPr>
              <a:xfrm>
                <a:off x="532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3"/>
              <p:cNvSpPr/>
              <p:nvPr/>
            </p:nvSpPr>
            <p:spPr>
              <a:xfrm>
                <a:off x="547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3"/>
              <p:cNvSpPr/>
              <p:nvPr/>
            </p:nvSpPr>
            <p:spPr>
              <a:xfrm>
                <a:off x="563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3"/>
              <p:cNvSpPr/>
              <p:nvPr/>
            </p:nvSpPr>
            <p:spPr>
              <a:xfrm>
                <a:off x="578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3"/>
              <p:cNvSpPr/>
              <p:nvPr/>
            </p:nvSpPr>
            <p:spPr>
              <a:xfrm>
                <a:off x="593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3"/>
              <p:cNvSpPr/>
              <p:nvPr/>
            </p:nvSpPr>
            <p:spPr>
              <a:xfrm>
                <a:off x="608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3"/>
              <p:cNvSpPr/>
              <p:nvPr/>
            </p:nvSpPr>
            <p:spPr>
              <a:xfrm>
                <a:off x="624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3"/>
              <p:cNvSpPr/>
              <p:nvPr/>
            </p:nvSpPr>
            <p:spPr>
              <a:xfrm>
                <a:off x="639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3"/>
              <p:cNvSpPr/>
              <p:nvPr/>
            </p:nvSpPr>
            <p:spPr>
              <a:xfrm>
                <a:off x="654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3"/>
              <p:cNvSpPr/>
              <p:nvPr/>
            </p:nvSpPr>
            <p:spPr>
              <a:xfrm>
                <a:off x="669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3"/>
              <p:cNvSpPr/>
              <p:nvPr/>
            </p:nvSpPr>
            <p:spPr>
              <a:xfrm>
                <a:off x="685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3"/>
              <p:cNvSpPr/>
              <p:nvPr/>
            </p:nvSpPr>
            <p:spPr>
              <a:xfrm>
                <a:off x="700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3"/>
              <p:cNvSpPr/>
              <p:nvPr/>
            </p:nvSpPr>
            <p:spPr>
              <a:xfrm>
                <a:off x="715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3"/>
              <p:cNvSpPr/>
              <p:nvPr/>
            </p:nvSpPr>
            <p:spPr>
              <a:xfrm>
                <a:off x="730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3"/>
              <p:cNvSpPr/>
              <p:nvPr/>
            </p:nvSpPr>
            <p:spPr>
              <a:xfrm>
                <a:off x="745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3"/>
              <p:cNvSpPr/>
              <p:nvPr/>
            </p:nvSpPr>
            <p:spPr>
              <a:xfrm>
                <a:off x="761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3"/>
              <p:cNvSpPr/>
              <p:nvPr/>
            </p:nvSpPr>
            <p:spPr>
              <a:xfrm>
                <a:off x="776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3"/>
              <p:cNvSpPr/>
              <p:nvPr/>
            </p:nvSpPr>
            <p:spPr>
              <a:xfrm>
                <a:off x="791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3"/>
              <p:cNvSpPr/>
              <p:nvPr/>
            </p:nvSpPr>
            <p:spPr>
              <a:xfrm>
                <a:off x="806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3"/>
              <p:cNvSpPr/>
              <p:nvPr/>
            </p:nvSpPr>
            <p:spPr>
              <a:xfrm>
                <a:off x="822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 name="Google Shape;321;p3"/>
            <p:cNvGrpSpPr/>
            <p:nvPr/>
          </p:nvGrpSpPr>
          <p:grpSpPr>
            <a:xfrm>
              <a:off x="1059000" y="1988513"/>
              <a:ext cx="7178400" cy="15600"/>
              <a:chOff x="1059000" y="2157801"/>
              <a:chExt cx="7178400" cy="15600"/>
            </a:xfrm>
          </p:grpSpPr>
          <p:sp>
            <p:nvSpPr>
              <p:cNvPr id="322" name="Google Shape;322;p3"/>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3"/>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3"/>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3"/>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3"/>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3"/>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3"/>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3"/>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3"/>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3"/>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3"/>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3"/>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3"/>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3"/>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 name="Google Shape;370;p3"/>
            <p:cNvGrpSpPr/>
            <p:nvPr/>
          </p:nvGrpSpPr>
          <p:grpSpPr>
            <a:xfrm>
              <a:off x="1059000" y="2563950"/>
              <a:ext cx="7178400" cy="15600"/>
              <a:chOff x="1059000" y="2421834"/>
              <a:chExt cx="7178400" cy="15600"/>
            </a:xfrm>
          </p:grpSpPr>
          <p:sp>
            <p:nvSpPr>
              <p:cNvPr id="371" name="Google Shape;371;p3"/>
              <p:cNvSpPr/>
              <p:nvPr/>
            </p:nvSpPr>
            <p:spPr>
              <a:xfrm>
                <a:off x="105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a:off x="121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a:off x="136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a:off x="151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a:off x="166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
              <p:cNvSpPr/>
              <p:nvPr/>
            </p:nvSpPr>
            <p:spPr>
              <a:xfrm>
                <a:off x="182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
              <p:cNvSpPr/>
              <p:nvPr/>
            </p:nvSpPr>
            <p:spPr>
              <a:xfrm>
                <a:off x="197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
              <p:cNvSpPr/>
              <p:nvPr/>
            </p:nvSpPr>
            <p:spPr>
              <a:xfrm>
                <a:off x="212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
              <p:cNvSpPr/>
              <p:nvPr/>
            </p:nvSpPr>
            <p:spPr>
              <a:xfrm>
                <a:off x="227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243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258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273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a:off x="288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a:off x="304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
              <p:cNvSpPr/>
              <p:nvPr/>
            </p:nvSpPr>
            <p:spPr>
              <a:xfrm>
                <a:off x="319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
              <p:cNvSpPr/>
              <p:nvPr/>
            </p:nvSpPr>
            <p:spPr>
              <a:xfrm>
                <a:off x="334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
              <p:cNvSpPr/>
              <p:nvPr/>
            </p:nvSpPr>
            <p:spPr>
              <a:xfrm>
                <a:off x="349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3"/>
              <p:cNvSpPr/>
              <p:nvPr/>
            </p:nvSpPr>
            <p:spPr>
              <a:xfrm>
                <a:off x="364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
              <p:cNvSpPr/>
              <p:nvPr/>
            </p:nvSpPr>
            <p:spPr>
              <a:xfrm>
                <a:off x="380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3"/>
              <p:cNvSpPr/>
              <p:nvPr/>
            </p:nvSpPr>
            <p:spPr>
              <a:xfrm>
                <a:off x="395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3"/>
              <p:cNvSpPr/>
              <p:nvPr/>
            </p:nvSpPr>
            <p:spPr>
              <a:xfrm>
                <a:off x="410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
              <p:cNvSpPr/>
              <p:nvPr/>
            </p:nvSpPr>
            <p:spPr>
              <a:xfrm>
                <a:off x="425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3"/>
              <p:cNvSpPr/>
              <p:nvPr/>
            </p:nvSpPr>
            <p:spPr>
              <a:xfrm>
                <a:off x="441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3"/>
              <p:cNvSpPr/>
              <p:nvPr/>
            </p:nvSpPr>
            <p:spPr>
              <a:xfrm>
                <a:off x="4564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
              <p:cNvSpPr/>
              <p:nvPr/>
            </p:nvSpPr>
            <p:spPr>
              <a:xfrm>
                <a:off x="4716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3"/>
              <p:cNvSpPr/>
              <p:nvPr/>
            </p:nvSpPr>
            <p:spPr>
              <a:xfrm>
                <a:off x="486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3"/>
              <p:cNvSpPr/>
              <p:nvPr/>
            </p:nvSpPr>
            <p:spPr>
              <a:xfrm>
                <a:off x="502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
              <p:cNvSpPr/>
              <p:nvPr/>
            </p:nvSpPr>
            <p:spPr>
              <a:xfrm>
                <a:off x="517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
              <p:cNvSpPr/>
              <p:nvPr/>
            </p:nvSpPr>
            <p:spPr>
              <a:xfrm>
                <a:off x="532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3"/>
              <p:cNvSpPr/>
              <p:nvPr/>
            </p:nvSpPr>
            <p:spPr>
              <a:xfrm>
                <a:off x="547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3"/>
              <p:cNvSpPr/>
              <p:nvPr/>
            </p:nvSpPr>
            <p:spPr>
              <a:xfrm>
                <a:off x="563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
              <p:cNvSpPr/>
              <p:nvPr/>
            </p:nvSpPr>
            <p:spPr>
              <a:xfrm>
                <a:off x="578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
              <p:cNvSpPr/>
              <p:nvPr/>
            </p:nvSpPr>
            <p:spPr>
              <a:xfrm>
                <a:off x="593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3"/>
              <p:cNvSpPr/>
              <p:nvPr/>
            </p:nvSpPr>
            <p:spPr>
              <a:xfrm>
                <a:off x="608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3"/>
              <p:cNvSpPr/>
              <p:nvPr/>
            </p:nvSpPr>
            <p:spPr>
              <a:xfrm>
                <a:off x="624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
              <p:cNvSpPr/>
              <p:nvPr/>
            </p:nvSpPr>
            <p:spPr>
              <a:xfrm>
                <a:off x="639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3"/>
              <p:cNvSpPr/>
              <p:nvPr/>
            </p:nvSpPr>
            <p:spPr>
              <a:xfrm>
                <a:off x="654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3"/>
              <p:cNvSpPr/>
              <p:nvPr/>
            </p:nvSpPr>
            <p:spPr>
              <a:xfrm>
                <a:off x="669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3"/>
              <p:cNvSpPr/>
              <p:nvPr/>
            </p:nvSpPr>
            <p:spPr>
              <a:xfrm>
                <a:off x="685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
              <p:cNvSpPr/>
              <p:nvPr/>
            </p:nvSpPr>
            <p:spPr>
              <a:xfrm>
                <a:off x="700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
              <p:cNvSpPr/>
              <p:nvPr/>
            </p:nvSpPr>
            <p:spPr>
              <a:xfrm>
                <a:off x="715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3"/>
              <p:cNvSpPr/>
              <p:nvPr/>
            </p:nvSpPr>
            <p:spPr>
              <a:xfrm>
                <a:off x="730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3"/>
              <p:cNvSpPr/>
              <p:nvPr/>
            </p:nvSpPr>
            <p:spPr>
              <a:xfrm>
                <a:off x="745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
              <p:cNvSpPr/>
              <p:nvPr/>
            </p:nvSpPr>
            <p:spPr>
              <a:xfrm>
                <a:off x="761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
              <p:cNvSpPr/>
              <p:nvPr/>
            </p:nvSpPr>
            <p:spPr>
              <a:xfrm>
                <a:off x="776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
              <p:cNvSpPr/>
              <p:nvPr/>
            </p:nvSpPr>
            <p:spPr>
              <a:xfrm>
                <a:off x="791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
              <p:cNvSpPr/>
              <p:nvPr/>
            </p:nvSpPr>
            <p:spPr>
              <a:xfrm>
                <a:off x="806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
              <p:cNvSpPr/>
              <p:nvPr/>
            </p:nvSpPr>
            <p:spPr>
              <a:xfrm>
                <a:off x="822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9" name="Google Shape;419;p3"/>
            <p:cNvGrpSpPr/>
            <p:nvPr/>
          </p:nvGrpSpPr>
          <p:grpSpPr>
            <a:xfrm>
              <a:off x="1059000" y="2947575"/>
              <a:ext cx="7178400" cy="15600"/>
              <a:chOff x="1059000" y="2685866"/>
              <a:chExt cx="7178400" cy="15600"/>
            </a:xfrm>
          </p:grpSpPr>
          <p:sp>
            <p:nvSpPr>
              <p:cNvPr id="420" name="Google Shape;420;p3"/>
              <p:cNvSpPr/>
              <p:nvPr/>
            </p:nvSpPr>
            <p:spPr>
              <a:xfrm>
                <a:off x="105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3"/>
              <p:cNvSpPr/>
              <p:nvPr/>
            </p:nvSpPr>
            <p:spPr>
              <a:xfrm>
                <a:off x="121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
              <p:cNvSpPr/>
              <p:nvPr/>
            </p:nvSpPr>
            <p:spPr>
              <a:xfrm>
                <a:off x="136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3"/>
              <p:cNvSpPr/>
              <p:nvPr/>
            </p:nvSpPr>
            <p:spPr>
              <a:xfrm>
                <a:off x="151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3"/>
              <p:cNvSpPr/>
              <p:nvPr/>
            </p:nvSpPr>
            <p:spPr>
              <a:xfrm>
                <a:off x="166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
              <p:cNvSpPr/>
              <p:nvPr/>
            </p:nvSpPr>
            <p:spPr>
              <a:xfrm>
                <a:off x="182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3"/>
              <p:cNvSpPr/>
              <p:nvPr/>
            </p:nvSpPr>
            <p:spPr>
              <a:xfrm>
                <a:off x="197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3"/>
              <p:cNvSpPr/>
              <p:nvPr/>
            </p:nvSpPr>
            <p:spPr>
              <a:xfrm>
                <a:off x="212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3"/>
              <p:cNvSpPr/>
              <p:nvPr/>
            </p:nvSpPr>
            <p:spPr>
              <a:xfrm>
                <a:off x="227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3"/>
              <p:cNvSpPr/>
              <p:nvPr/>
            </p:nvSpPr>
            <p:spPr>
              <a:xfrm>
                <a:off x="243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3"/>
              <p:cNvSpPr/>
              <p:nvPr/>
            </p:nvSpPr>
            <p:spPr>
              <a:xfrm>
                <a:off x="258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3"/>
              <p:cNvSpPr/>
              <p:nvPr/>
            </p:nvSpPr>
            <p:spPr>
              <a:xfrm>
                <a:off x="273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3"/>
              <p:cNvSpPr/>
              <p:nvPr/>
            </p:nvSpPr>
            <p:spPr>
              <a:xfrm>
                <a:off x="288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3"/>
              <p:cNvSpPr/>
              <p:nvPr/>
            </p:nvSpPr>
            <p:spPr>
              <a:xfrm>
                <a:off x="304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3"/>
              <p:cNvSpPr/>
              <p:nvPr/>
            </p:nvSpPr>
            <p:spPr>
              <a:xfrm>
                <a:off x="319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
              <p:cNvSpPr/>
              <p:nvPr/>
            </p:nvSpPr>
            <p:spPr>
              <a:xfrm>
                <a:off x="334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
              <p:cNvSpPr/>
              <p:nvPr/>
            </p:nvSpPr>
            <p:spPr>
              <a:xfrm>
                <a:off x="349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
              <p:cNvSpPr/>
              <p:nvPr/>
            </p:nvSpPr>
            <p:spPr>
              <a:xfrm>
                <a:off x="364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
              <p:cNvSpPr/>
              <p:nvPr/>
            </p:nvSpPr>
            <p:spPr>
              <a:xfrm>
                <a:off x="380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
              <p:cNvSpPr/>
              <p:nvPr/>
            </p:nvSpPr>
            <p:spPr>
              <a:xfrm>
                <a:off x="395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3"/>
              <p:cNvSpPr/>
              <p:nvPr/>
            </p:nvSpPr>
            <p:spPr>
              <a:xfrm>
                <a:off x="410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3"/>
              <p:cNvSpPr/>
              <p:nvPr/>
            </p:nvSpPr>
            <p:spPr>
              <a:xfrm>
                <a:off x="425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3"/>
              <p:cNvSpPr/>
              <p:nvPr/>
            </p:nvSpPr>
            <p:spPr>
              <a:xfrm>
                <a:off x="441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3"/>
              <p:cNvSpPr/>
              <p:nvPr/>
            </p:nvSpPr>
            <p:spPr>
              <a:xfrm>
                <a:off x="4564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3"/>
              <p:cNvSpPr/>
              <p:nvPr/>
            </p:nvSpPr>
            <p:spPr>
              <a:xfrm>
                <a:off x="4716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3"/>
              <p:cNvSpPr/>
              <p:nvPr/>
            </p:nvSpPr>
            <p:spPr>
              <a:xfrm>
                <a:off x="486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3"/>
              <p:cNvSpPr/>
              <p:nvPr/>
            </p:nvSpPr>
            <p:spPr>
              <a:xfrm>
                <a:off x="502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3"/>
              <p:cNvSpPr/>
              <p:nvPr/>
            </p:nvSpPr>
            <p:spPr>
              <a:xfrm>
                <a:off x="517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3"/>
              <p:cNvSpPr/>
              <p:nvPr/>
            </p:nvSpPr>
            <p:spPr>
              <a:xfrm>
                <a:off x="532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3"/>
              <p:cNvSpPr/>
              <p:nvPr/>
            </p:nvSpPr>
            <p:spPr>
              <a:xfrm>
                <a:off x="547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3"/>
              <p:cNvSpPr/>
              <p:nvPr/>
            </p:nvSpPr>
            <p:spPr>
              <a:xfrm>
                <a:off x="563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3"/>
              <p:cNvSpPr/>
              <p:nvPr/>
            </p:nvSpPr>
            <p:spPr>
              <a:xfrm>
                <a:off x="578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3"/>
              <p:cNvSpPr/>
              <p:nvPr/>
            </p:nvSpPr>
            <p:spPr>
              <a:xfrm>
                <a:off x="593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3"/>
              <p:cNvSpPr/>
              <p:nvPr/>
            </p:nvSpPr>
            <p:spPr>
              <a:xfrm>
                <a:off x="608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3"/>
              <p:cNvSpPr/>
              <p:nvPr/>
            </p:nvSpPr>
            <p:spPr>
              <a:xfrm>
                <a:off x="624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3"/>
              <p:cNvSpPr/>
              <p:nvPr/>
            </p:nvSpPr>
            <p:spPr>
              <a:xfrm>
                <a:off x="639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3"/>
              <p:cNvSpPr/>
              <p:nvPr/>
            </p:nvSpPr>
            <p:spPr>
              <a:xfrm>
                <a:off x="654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3"/>
              <p:cNvSpPr/>
              <p:nvPr/>
            </p:nvSpPr>
            <p:spPr>
              <a:xfrm>
                <a:off x="669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3"/>
              <p:cNvSpPr/>
              <p:nvPr/>
            </p:nvSpPr>
            <p:spPr>
              <a:xfrm>
                <a:off x="685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3"/>
              <p:cNvSpPr/>
              <p:nvPr/>
            </p:nvSpPr>
            <p:spPr>
              <a:xfrm>
                <a:off x="700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3"/>
              <p:cNvSpPr/>
              <p:nvPr/>
            </p:nvSpPr>
            <p:spPr>
              <a:xfrm>
                <a:off x="715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3"/>
              <p:cNvSpPr/>
              <p:nvPr/>
            </p:nvSpPr>
            <p:spPr>
              <a:xfrm>
                <a:off x="730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3"/>
              <p:cNvSpPr/>
              <p:nvPr/>
            </p:nvSpPr>
            <p:spPr>
              <a:xfrm>
                <a:off x="745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3"/>
              <p:cNvSpPr/>
              <p:nvPr/>
            </p:nvSpPr>
            <p:spPr>
              <a:xfrm>
                <a:off x="761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3"/>
              <p:cNvSpPr/>
              <p:nvPr/>
            </p:nvSpPr>
            <p:spPr>
              <a:xfrm>
                <a:off x="776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3"/>
              <p:cNvSpPr/>
              <p:nvPr/>
            </p:nvSpPr>
            <p:spPr>
              <a:xfrm>
                <a:off x="791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3"/>
              <p:cNvSpPr/>
              <p:nvPr/>
            </p:nvSpPr>
            <p:spPr>
              <a:xfrm>
                <a:off x="806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3"/>
              <p:cNvSpPr/>
              <p:nvPr/>
            </p:nvSpPr>
            <p:spPr>
              <a:xfrm>
                <a:off x="822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8" name="Google Shape;468;p3"/>
            <p:cNvGrpSpPr/>
            <p:nvPr/>
          </p:nvGrpSpPr>
          <p:grpSpPr>
            <a:xfrm>
              <a:off x="1059000" y="3331200"/>
              <a:ext cx="7178400" cy="15600"/>
              <a:chOff x="1059000" y="2949899"/>
              <a:chExt cx="7178400" cy="15600"/>
            </a:xfrm>
          </p:grpSpPr>
          <p:sp>
            <p:nvSpPr>
              <p:cNvPr id="469" name="Google Shape;469;p3"/>
              <p:cNvSpPr/>
              <p:nvPr/>
            </p:nvSpPr>
            <p:spPr>
              <a:xfrm>
                <a:off x="105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3"/>
              <p:cNvSpPr/>
              <p:nvPr/>
            </p:nvSpPr>
            <p:spPr>
              <a:xfrm>
                <a:off x="121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3"/>
              <p:cNvSpPr/>
              <p:nvPr/>
            </p:nvSpPr>
            <p:spPr>
              <a:xfrm>
                <a:off x="136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3"/>
              <p:cNvSpPr/>
              <p:nvPr/>
            </p:nvSpPr>
            <p:spPr>
              <a:xfrm>
                <a:off x="151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3"/>
              <p:cNvSpPr/>
              <p:nvPr/>
            </p:nvSpPr>
            <p:spPr>
              <a:xfrm>
                <a:off x="166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3"/>
              <p:cNvSpPr/>
              <p:nvPr/>
            </p:nvSpPr>
            <p:spPr>
              <a:xfrm>
                <a:off x="182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3"/>
              <p:cNvSpPr/>
              <p:nvPr/>
            </p:nvSpPr>
            <p:spPr>
              <a:xfrm>
                <a:off x="197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3"/>
              <p:cNvSpPr/>
              <p:nvPr/>
            </p:nvSpPr>
            <p:spPr>
              <a:xfrm>
                <a:off x="212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3"/>
              <p:cNvSpPr/>
              <p:nvPr/>
            </p:nvSpPr>
            <p:spPr>
              <a:xfrm>
                <a:off x="227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3"/>
              <p:cNvSpPr/>
              <p:nvPr/>
            </p:nvSpPr>
            <p:spPr>
              <a:xfrm>
                <a:off x="243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3"/>
              <p:cNvSpPr/>
              <p:nvPr/>
            </p:nvSpPr>
            <p:spPr>
              <a:xfrm>
                <a:off x="258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3"/>
              <p:cNvSpPr/>
              <p:nvPr/>
            </p:nvSpPr>
            <p:spPr>
              <a:xfrm>
                <a:off x="273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3"/>
              <p:cNvSpPr/>
              <p:nvPr/>
            </p:nvSpPr>
            <p:spPr>
              <a:xfrm>
                <a:off x="288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3"/>
              <p:cNvSpPr/>
              <p:nvPr/>
            </p:nvSpPr>
            <p:spPr>
              <a:xfrm>
                <a:off x="304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3"/>
              <p:cNvSpPr/>
              <p:nvPr/>
            </p:nvSpPr>
            <p:spPr>
              <a:xfrm>
                <a:off x="319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3"/>
              <p:cNvSpPr/>
              <p:nvPr/>
            </p:nvSpPr>
            <p:spPr>
              <a:xfrm>
                <a:off x="334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3"/>
              <p:cNvSpPr/>
              <p:nvPr/>
            </p:nvSpPr>
            <p:spPr>
              <a:xfrm>
                <a:off x="349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3"/>
              <p:cNvSpPr/>
              <p:nvPr/>
            </p:nvSpPr>
            <p:spPr>
              <a:xfrm>
                <a:off x="364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3"/>
              <p:cNvSpPr/>
              <p:nvPr/>
            </p:nvSpPr>
            <p:spPr>
              <a:xfrm>
                <a:off x="380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3"/>
              <p:cNvSpPr/>
              <p:nvPr/>
            </p:nvSpPr>
            <p:spPr>
              <a:xfrm>
                <a:off x="395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3"/>
              <p:cNvSpPr/>
              <p:nvPr/>
            </p:nvSpPr>
            <p:spPr>
              <a:xfrm>
                <a:off x="410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3"/>
              <p:cNvSpPr/>
              <p:nvPr/>
            </p:nvSpPr>
            <p:spPr>
              <a:xfrm>
                <a:off x="425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3"/>
              <p:cNvSpPr/>
              <p:nvPr/>
            </p:nvSpPr>
            <p:spPr>
              <a:xfrm>
                <a:off x="441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3"/>
              <p:cNvSpPr/>
              <p:nvPr/>
            </p:nvSpPr>
            <p:spPr>
              <a:xfrm>
                <a:off x="4564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3"/>
              <p:cNvSpPr/>
              <p:nvPr/>
            </p:nvSpPr>
            <p:spPr>
              <a:xfrm>
                <a:off x="4716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3"/>
              <p:cNvSpPr/>
              <p:nvPr/>
            </p:nvSpPr>
            <p:spPr>
              <a:xfrm>
                <a:off x="486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3"/>
              <p:cNvSpPr/>
              <p:nvPr/>
            </p:nvSpPr>
            <p:spPr>
              <a:xfrm>
                <a:off x="502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3"/>
              <p:cNvSpPr/>
              <p:nvPr/>
            </p:nvSpPr>
            <p:spPr>
              <a:xfrm>
                <a:off x="517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3"/>
              <p:cNvSpPr/>
              <p:nvPr/>
            </p:nvSpPr>
            <p:spPr>
              <a:xfrm>
                <a:off x="532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3"/>
              <p:cNvSpPr/>
              <p:nvPr/>
            </p:nvSpPr>
            <p:spPr>
              <a:xfrm>
                <a:off x="547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3"/>
              <p:cNvSpPr/>
              <p:nvPr/>
            </p:nvSpPr>
            <p:spPr>
              <a:xfrm>
                <a:off x="563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3"/>
              <p:cNvSpPr/>
              <p:nvPr/>
            </p:nvSpPr>
            <p:spPr>
              <a:xfrm>
                <a:off x="578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3"/>
              <p:cNvSpPr/>
              <p:nvPr/>
            </p:nvSpPr>
            <p:spPr>
              <a:xfrm>
                <a:off x="593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3"/>
              <p:cNvSpPr/>
              <p:nvPr/>
            </p:nvSpPr>
            <p:spPr>
              <a:xfrm>
                <a:off x="608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3"/>
              <p:cNvSpPr/>
              <p:nvPr/>
            </p:nvSpPr>
            <p:spPr>
              <a:xfrm>
                <a:off x="624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3"/>
              <p:cNvSpPr/>
              <p:nvPr/>
            </p:nvSpPr>
            <p:spPr>
              <a:xfrm>
                <a:off x="639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3"/>
              <p:cNvSpPr/>
              <p:nvPr/>
            </p:nvSpPr>
            <p:spPr>
              <a:xfrm>
                <a:off x="654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3"/>
              <p:cNvSpPr/>
              <p:nvPr/>
            </p:nvSpPr>
            <p:spPr>
              <a:xfrm>
                <a:off x="669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3"/>
              <p:cNvSpPr/>
              <p:nvPr/>
            </p:nvSpPr>
            <p:spPr>
              <a:xfrm>
                <a:off x="685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3"/>
              <p:cNvSpPr/>
              <p:nvPr/>
            </p:nvSpPr>
            <p:spPr>
              <a:xfrm>
                <a:off x="700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3"/>
              <p:cNvSpPr/>
              <p:nvPr/>
            </p:nvSpPr>
            <p:spPr>
              <a:xfrm>
                <a:off x="715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3"/>
              <p:cNvSpPr/>
              <p:nvPr/>
            </p:nvSpPr>
            <p:spPr>
              <a:xfrm>
                <a:off x="730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3"/>
              <p:cNvSpPr/>
              <p:nvPr/>
            </p:nvSpPr>
            <p:spPr>
              <a:xfrm>
                <a:off x="745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3"/>
              <p:cNvSpPr/>
              <p:nvPr/>
            </p:nvSpPr>
            <p:spPr>
              <a:xfrm>
                <a:off x="761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3"/>
              <p:cNvSpPr/>
              <p:nvPr/>
            </p:nvSpPr>
            <p:spPr>
              <a:xfrm>
                <a:off x="776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3"/>
              <p:cNvSpPr/>
              <p:nvPr/>
            </p:nvSpPr>
            <p:spPr>
              <a:xfrm>
                <a:off x="791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3"/>
              <p:cNvSpPr/>
              <p:nvPr/>
            </p:nvSpPr>
            <p:spPr>
              <a:xfrm>
                <a:off x="806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3"/>
              <p:cNvSpPr/>
              <p:nvPr/>
            </p:nvSpPr>
            <p:spPr>
              <a:xfrm>
                <a:off x="822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7" name="Google Shape;517;p3"/>
            <p:cNvGrpSpPr/>
            <p:nvPr/>
          </p:nvGrpSpPr>
          <p:grpSpPr>
            <a:xfrm>
              <a:off x="1059000" y="3523013"/>
              <a:ext cx="7178400" cy="15600"/>
              <a:chOff x="1059000" y="3213932"/>
              <a:chExt cx="7178400" cy="15600"/>
            </a:xfrm>
          </p:grpSpPr>
          <p:sp>
            <p:nvSpPr>
              <p:cNvPr id="518" name="Google Shape;518;p3"/>
              <p:cNvSpPr/>
              <p:nvPr/>
            </p:nvSpPr>
            <p:spPr>
              <a:xfrm>
                <a:off x="105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3"/>
              <p:cNvSpPr/>
              <p:nvPr/>
            </p:nvSpPr>
            <p:spPr>
              <a:xfrm>
                <a:off x="121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3"/>
              <p:cNvSpPr/>
              <p:nvPr/>
            </p:nvSpPr>
            <p:spPr>
              <a:xfrm>
                <a:off x="136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3"/>
              <p:cNvSpPr/>
              <p:nvPr/>
            </p:nvSpPr>
            <p:spPr>
              <a:xfrm>
                <a:off x="151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3"/>
              <p:cNvSpPr/>
              <p:nvPr/>
            </p:nvSpPr>
            <p:spPr>
              <a:xfrm>
                <a:off x="166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3"/>
              <p:cNvSpPr/>
              <p:nvPr/>
            </p:nvSpPr>
            <p:spPr>
              <a:xfrm>
                <a:off x="182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3"/>
              <p:cNvSpPr/>
              <p:nvPr/>
            </p:nvSpPr>
            <p:spPr>
              <a:xfrm>
                <a:off x="197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3"/>
              <p:cNvSpPr/>
              <p:nvPr/>
            </p:nvSpPr>
            <p:spPr>
              <a:xfrm>
                <a:off x="212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3"/>
              <p:cNvSpPr/>
              <p:nvPr/>
            </p:nvSpPr>
            <p:spPr>
              <a:xfrm>
                <a:off x="227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3"/>
              <p:cNvSpPr/>
              <p:nvPr/>
            </p:nvSpPr>
            <p:spPr>
              <a:xfrm>
                <a:off x="243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3"/>
              <p:cNvSpPr/>
              <p:nvPr/>
            </p:nvSpPr>
            <p:spPr>
              <a:xfrm>
                <a:off x="258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3"/>
              <p:cNvSpPr/>
              <p:nvPr/>
            </p:nvSpPr>
            <p:spPr>
              <a:xfrm>
                <a:off x="273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3"/>
              <p:cNvSpPr/>
              <p:nvPr/>
            </p:nvSpPr>
            <p:spPr>
              <a:xfrm>
                <a:off x="288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3"/>
              <p:cNvSpPr/>
              <p:nvPr/>
            </p:nvSpPr>
            <p:spPr>
              <a:xfrm>
                <a:off x="304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3"/>
              <p:cNvSpPr/>
              <p:nvPr/>
            </p:nvSpPr>
            <p:spPr>
              <a:xfrm>
                <a:off x="319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3"/>
              <p:cNvSpPr/>
              <p:nvPr/>
            </p:nvSpPr>
            <p:spPr>
              <a:xfrm>
                <a:off x="334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3"/>
              <p:cNvSpPr/>
              <p:nvPr/>
            </p:nvSpPr>
            <p:spPr>
              <a:xfrm>
                <a:off x="349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3"/>
              <p:cNvSpPr/>
              <p:nvPr/>
            </p:nvSpPr>
            <p:spPr>
              <a:xfrm>
                <a:off x="364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3"/>
              <p:cNvSpPr/>
              <p:nvPr/>
            </p:nvSpPr>
            <p:spPr>
              <a:xfrm>
                <a:off x="380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3"/>
              <p:cNvSpPr/>
              <p:nvPr/>
            </p:nvSpPr>
            <p:spPr>
              <a:xfrm>
                <a:off x="395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3"/>
              <p:cNvSpPr/>
              <p:nvPr/>
            </p:nvSpPr>
            <p:spPr>
              <a:xfrm>
                <a:off x="410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3"/>
              <p:cNvSpPr/>
              <p:nvPr/>
            </p:nvSpPr>
            <p:spPr>
              <a:xfrm>
                <a:off x="425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3"/>
              <p:cNvSpPr/>
              <p:nvPr/>
            </p:nvSpPr>
            <p:spPr>
              <a:xfrm>
                <a:off x="441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3"/>
              <p:cNvSpPr/>
              <p:nvPr/>
            </p:nvSpPr>
            <p:spPr>
              <a:xfrm>
                <a:off x="4564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3"/>
              <p:cNvSpPr/>
              <p:nvPr/>
            </p:nvSpPr>
            <p:spPr>
              <a:xfrm>
                <a:off x="4716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3"/>
              <p:cNvSpPr/>
              <p:nvPr/>
            </p:nvSpPr>
            <p:spPr>
              <a:xfrm>
                <a:off x="486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3"/>
              <p:cNvSpPr/>
              <p:nvPr/>
            </p:nvSpPr>
            <p:spPr>
              <a:xfrm>
                <a:off x="502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3"/>
              <p:cNvSpPr/>
              <p:nvPr/>
            </p:nvSpPr>
            <p:spPr>
              <a:xfrm>
                <a:off x="517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3"/>
              <p:cNvSpPr/>
              <p:nvPr/>
            </p:nvSpPr>
            <p:spPr>
              <a:xfrm>
                <a:off x="532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3"/>
              <p:cNvSpPr/>
              <p:nvPr/>
            </p:nvSpPr>
            <p:spPr>
              <a:xfrm>
                <a:off x="547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3"/>
              <p:cNvSpPr/>
              <p:nvPr/>
            </p:nvSpPr>
            <p:spPr>
              <a:xfrm>
                <a:off x="563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3"/>
              <p:cNvSpPr/>
              <p:nvPr/>
            </p:nvSpPr>
            <p:spPr>
              <a:xfrm>
                <a:off x="578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3"/>
              <p:cNvSpPr/>
              <p:nvPr/>
            </p:nvSpPr>
            <p:spPr>
              <a:xfrm>
                <a:off x="593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3"/>
              <p:cNvSpPr/>
              <p:nvPr/>
            </p:nvSpPr>
            <p:spPr>
              <a:xfrm>
                <a:off x="608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3"/>
              <p:cNvSpPr/>
              <p:nvPr/>
            </p:nvSpPr>
            <p:spPr>
              <a:xfrm>
                <a:off x="624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3"/>
              <p:cNvSpPr/>
              <p:nvPr/>
            </p:nvSpPr>
            <p:spPr>
              <a:xfrm>
                <a:off x="639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3"/>
              <p:cNvSpPr/>
              <p:nvPr/>
            </p:nvSpPr>
            <p:spPr>
              <a:xfrm>
                <a:off x="654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3"/>
              <p:cNvSpPr/>
              <p:nvPr/>
            </p:nvSpPr>
            <p:spPr>
              <a:xfrm>
                <a:off x="669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3"/>
              <p:cNvSpPr/>
              <p:nvPr/>
            </p:nvSpPr>
            <p:spPr>
              <a:xfrm>
                <a:off x="685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3"/>
              <p:cNvSpPr/>
              <p:nvPr/>
            </p:nvSpPr>
            <p:spPr>
              <a:xfrm>
                <a:off x="700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3"/>
              <p:cNvSpPr/>
              <p:nvPr/>
            </p:nvSpPr>
            <p:spPr>
              <a:xfrm>
                <a:off x="715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3"/>
              <p:cNvSpPr/>
              <p:nvPr/>
            </p:nvSpPr>
            <p:spPr>
              <a:xfrm>
                <a:off x="730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3"/>
              <p:cNvSpPr/>
              <p:nvPr/>
            </p:nvSpPr>
            <p:spPr>
              <a:xfrm>
                <a:off x="745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3"/>
              <p:cNvSpPr/>
              <p:nvPr/>
            </p:nvSpPr>
            <p:spPr>
              <a:xfrm>
                <a:off x="761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3"/>
              <p:cNvSpPr/>
              <p:nvPr/>
            </p:nvSpPr>
            <p:spPr>
              <a:xfrm>
                <a:off x="776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3"/>
              <p:cNvSpPr/>
              <p:nvPr/>
            </p:nvSpPr>
            <p:spPr>
              <a:xfrm>
                <a:off x="791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3"/>
              <p:cNvSpPr/>
              <p:nvPr/>
            </p:nvSpPr>
            <p:spPr>
              <a:xfrm>
                <a:off x="806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3"/>
              <p:cNvSpPr/>
              <p:nvPr/>
            </p:nvSpPr>
            <p:spPr>
              <a:xfrm>
                <a:off x="822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6" name="Google Shape;566;p3"/>
            <p:cNvGrpSpPr/>
            <p:nvPr/>
          </p:nvGrpSpPr>
          <p:grpSpPr>
            <a:xfrm>
              <a:off x="1059000" y="3714825"/>
              <a:ext cx="7178400" cy="15600"/>
              <a:chOff x="1059000" y="3477964"/>
              <a:chExt cx="7178400" cy="15600"/>
            </a:xfrm>
          </p:grpSpPr>
          <p:sp>
            <p:nvSpPr>
              <p:cNvPr id="567" name="Google Shape;567;p3"/>
              <p:cNvSpPr/>
              <p:nvPr/>
            </p:nvSpPr>
            <p:spPr>
              <a:xfrm>
                <a:off x="105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3"/>
              <p:cNvSpPr/>
              <p:nvPr/>
            </p:nvSpPr>
            <p:spPr>
              <a:xfrm>
                <a:off x="121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3"/>
              <p:cNvSpPr/>
              <p:nvPr/>
            </p:nvSpPr>
            <p:spPr>
              <a:xfrm>
                <a:off x="136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3"/>
              <p:cNvSpPr/>
              <p:nvPr/>
            </p:nvSpPr>
            <p:spPr>
              <a:xfrm>
                <a:off x="151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3"/>
              <p:cNvSpPr/>
              <p:nvPr/>
            </p:nvSpPr>
            <p:spPr>
              <a:xfrm>
                <a:off x="166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3"/>
              <p:cNvSpPr/>
              <p:nvPr/>
            </p:nvSpPr>
            <p:spPr>
              <a:xfrm>
                <a:off x="182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3"/>
              <p:cNvSpPr/>
              <p:nvPr/>
            </p:nvSpPr>
            <p:spPr>
              <a:xfrm>
                <a:off x="197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3"/>
              <p:cNvSpPr/>
              <p:nvPr/>
            </p:nvSpPr>
            <p:spPr>
              <a:xfrm>
                <a:off x="212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3"/>
              <p:cNvSpPr/>
              <p:nvPr/>
            </p:nvSpPr>
            <p:spPr>
              <a:xfrm>
                <a:off x="227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3"/>
              <p:cNvSpPr/>
              <p:nvPr/>
            </p:nvSpPr>
            <p:spPr>
              <a:xfrm>
                <a:off x="243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3"/>
              <p:cNvSpPr/>
              <p:nvPr/>
            </p:nvSpPr>
            <p:spPr>
              <a:xfrm>
                <a:off x="258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3"/>
              <p:cNvSpPr/>
              <p:nvPr/>
            </p:nvSpPr>
            <p:spPr>
              <a:xfrm>
                <a:off x="273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3"/>
              <p:cNvSpPr/>
              <p:nvPr/>
            </p:nvSpPr>
            <p:spPr>
              <a:xfrm>
                <a:off x="288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3"/>
              <p:cNvSpPr/>
              <p:nvPr/>
            </p:nvSpPr>
            <p:spPr>
              <a:xfrm>
                <a:off x="304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3"/>
              <p:cNvSpPr/>
              <p:nvPr/>
            </p:nvSpPr>
            <p:spPr>
              <a:xfrm>
                <a:off x="319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3"/>
              <p:cNvSpPr/>
              <p:nvPr/>
            </p:nvSpPr>
            <p:spPr>
              <a:xfrm>
                <a:off x="334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3"/>
              <p:cNvSpPr/>
              <p:nvPr/>
            </p:nvSpPr>
            <p:spPr>
              <a:xfrm>
                <a:off x="349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3"/>
              <p:cNvSpPr/>
              <p:nvPr/>
            </p:nvSpPr>
            <p:spPr>
              <a:xfrm>
                <a:off x="364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3"/>
              <p:cNvSpPr/>
              <p:nvPr/>
            </p:nvSpPr>
            <p:spPr>
              <a:xfrm>
                <a:off x="380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3"/>
              <p:cNvSpPr/>
              <p:nvPr/>
            </p:nvSpPr>
            <p:spPr>
              <a:xfrm>
                <a:off x="395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3"/>
              <p:cNvSpPr/>
              <p:nvPr/>
            </p:nvSpPr>
            <p:spPr>
              <a:xfrm>
                <a:off x="410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3"/>
              <p:cNvSpPr/>
              <p:nvPr/>
            </p:nvSpPr>
            <p:spPr>
              <a:xfrm>
                <a:off x="425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3"/>
              <p:cNvSpPr/>
              <p:nvPr/>
            </p:nvSpPr>
            <p:spPr>
              <a:xfrm>
                <a:off x="441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3"/>
              <p:cNvSpPr/>
              <p:nvPr/>
            </p:nvSpPr>
            <p:spPr>
              <a:xfrm>
                <a:off x="4564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3"/>
              <p:cNvSpPr/>
              <p:nvPr/>
            </p:nvSpPr>
            <p:spPr>
              <a:xfrm>
                <a:off x="4716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3"/>
              <p:cNvSpPr/>
              <p:nvPr/>
            </p:nvSpPr>
            <p:spPr>
              <a:xfrm>
                <a:off x="486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3"/>
              <p:cNvSpPr/>
              <p:nvPr/>
            </p:nvSpPr>
            <p:spPr>
              <a:xfrm>
                <a:off x="502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3"/>
              <p:cNvSpPr/>
              <p:nvPr/>
            </p:nvSpPr>
            <p:spPr>
              <a:xfrm>
                <a:off x="517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3"/>
              <p:cNvSpPr/>
              <p:nvPr/>
            </p:nvSpPr>
            <p:spPr>
              <a:xfrm>
                <a:off x="532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3"/>
              <p:cNvSpPr/>
              <p:nvPr/>
            </p:nvSpPr>
            <p:spPr>
              <a:xfrm>
                <a:off x="547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3"/>
              <p:cNvSpPr/>
              <p:nvPr/>
            </p:nvSpPr>
            <p:spPr>
              <a:xfrm>
                <a:off x="563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3"/>
              <p:cNvSpPr/>
              <p:nvPr/>
            </p:nvSpPr>
            <p:spPr>
              <a:xfrm>
                <a:off x="578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3"/>
              <p:cNvSpPr/>
              <p:nvPr/>
            </p:nvSpPr>
            <p:spPr>
              <a:xfrm>
                <a:off x="593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3"/>
              <p:cNvSpPr/>
              <p:nvPr/>
            </p:nvSpPr>
            <p:spPr>
              <a:xfrm>
                <a:off x="608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3"/>
              <p:cNvSpPr/>
              <p:nvPr/>
            </p:nvSpPr>
            <p:spPr>
              <a:xfrm>
                <a:off x="624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3"/>
              <p:cNvSpPr/>
              <p:nvPr/>
            </p:nvSpPr>
            <p:spPr>
              <a:xfrm>
                <a:off x="639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3"/>
              <p:cNvSpPr/>
              <p:nvPr/>
            </p:nvSpPr>
            <p:spPr>
              <a:xfrm>
                <a:off x="654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3"/>
              <p:cNvSpPr/>
              <p:nvPr/>
            </p:nvSpPr>
            <p:spPr>
              <a:xfrm>
                <a:off x="669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3"/>
              <p:cNvSpPr/>
              <p:nvPr/>
            </p:nvSpPr>
            <p:spPr>
              <a:xfrm>
                <a:off x="685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3"/>
              <p:cNvSpPr/>
              <p:nvPr/>
            </p:nvSpPr>
            <p:spPr>
              <a:xfrm>
                <a:off x="700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3"/>
              <p:cNvSpPr/>
              <p:nvPr/>
            </p:nvSpPr>
            <p:spPr>
              <a:xfrm>
                <a:off x="715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3"/>
              <p:cNvSpPr/>
              <p:nvPr/>
            </p:nvSpPr>
            <p:spPr>
              <a:xfrm>
                <a:off x="730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3"/>
              <p:cNvSpPr/>
              <p:nvPr/>
            </p:nvSpPr>
            <p:spPr>
              <a:xfrm>
                <a:off x="745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3"/>
              <p:cNvSpPr/>
              <p:nvPr/>
            </p:nvSpPr>
            <p:spPr>
              <a:xfrm>
                <a:off x="761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3"/>
              <p:cNvSpPr/>
              <p:nvPr/>
            </p:nvSpPr>
            <p:spPr>
              <a:xfrm>
                <a:off x="776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3"/>
              <p:cNvSpPr/>
              <p:nvPr/>
            </p:nvSpPr>
            <p:spPr>
              <a:xfrm>
                <a:off x="791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3"/>
              <p:cNvSpPr/>
              <p:nvPr/>
            </p:nvSpPr>
            <p:spPr>
              <a:xfrm>
                <a:off x="806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3"/>
              <p:cNvSpPr/>
              <p:nvPr/>
            </p:nvSpPr>
            <p:spPr>
              <a:xfrm>
                <a:off x="822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5" name="Google Shape;615;p3"/>
            <p:cNvGrpSpPr/>
            <p:nvPr/>
          </p:nvGrpSpPr>
          <p:grpSpPr>
            <a:xfrm>
              <a:off x="1059000" y="3906638"/>
              <a:ext cx="7178400" cy="15600"/>
              <a:chOff x="1059000" y="3741997"/>
              <a:chExt cx="7178400" cy="15600"/>
            </a:xfrm>
          </p:grpSpPr>
          <p:sp>
            <p:nvSpPr>
              <p:cNvPr id="616" name="Google Shape;616;p3"/>
              <p:cNvSpPr/>
              <p:nvPr/>
            </p:nvSpPr>
            <p:spPr>
              <a:xfrm>
                <a:off x="105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3"/>
              <p:cNvSpPr/>
              <p:nvPr/>
            </p:nvSpPr>
            <p:spPr>
              <a:xfrm>
                <a:off x="121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3"/>
              <p:cNvSpPr/>
              <p:nvPr/>
            </p:nvSpPr>
            <p:spPr>
              <a:xfrm>
                <a:off x="136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3"/>
              <p:cNvSpPr/>
              <p:nvPr/>
            </p:nvSpPr>
            <p:spPr>
              <a:xfrm>
                <a:off x="151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3"/>
              <p:cNvSpPr/>
              <p:nvPr/>
            </p:nvSpPr>
            <p:spPr>
              <a:xfrm>
                <a:off x="166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3"/>
              <p:cNvSpPr/>
              <p:nvPr/>
            </p:nvSpPr>
            <p:spPr>
              <a:xfrm>
                <a:off x="182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3"/>
              <p:cNvSpPr/>
              <p:nvPr/>
            </p:nvSpPr>
            <p:spPr>
              <a:xfrm>
                <a:off x="197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3"/>
              <p:cNvSpPr/>
              <p:nvPr/>
            </p:nvSpPr>
            <p:spPr>
              <a:xfrm>
                <a:off x="212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3"/>
              <p:cNvSpPr/>
              <p:nvPr/>
            </p:nvSpPr>
            <p:spPr>
              <a:xfrm>
                <a:off x="227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3"/>
              <p:cNvSpPr/>
              <p:nvPr/>
            </p:nvSpPr>
            <p:spPr>
              <a:xfrm>
                <a:off x="243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3"/>
              <p:cNvSpPr/>
              <p:nvPr/>
            </p:nvSpPr>
            <p:spPr>
              <a:xfrm>
                <a:off x="258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3"/>
              <p:cNvSpPr/>
              <p:nvPr/>
            </p:nvSpPr>
            <p:spPr>
              <a:xfrm>
                <a:off x="273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3"/>
              <p:cNvSpPr/>
              <p:nvPr/>
            </p:nvSpPr>
            <p:spPr>
              <a:xfrm>
                <a:off x="288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3"/>
              <p:cNvSpPr/>
              <p:nvPr/>
            </p:nvSpPr>
            <p:spPr>
              <a:xfrm>
                <a:off x="304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3"/>
              <p:cNvSpPr/>
              <p:nvPr/>
            </p:nvSpPr>
            <p:spPr>
              <a:xfrm>
                <a:off x="319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3"/>
              <p:cNvSpPr/>
              <p:nvPr/>
            </p:nvSpPr>
            <p:spPr>
              <a:xfrm>
                <a:off x="334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3"/>
              <p:cNvSpPr/>
              <p:nvPr/>
            </p:nvSpPr>
            <p:spPr>
              <a:xfrm>
                <a:off x="349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3"/>
              <p:cNvSpPr/>
              <p:nvPr/>
            </p:nvSpPr>
            <p:spPr>
              <a:xfrm>
                <a:off x="364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3"/>
              <p:cNvSpPr/>
              <p:nvPr/>
            </p:nvSpPr>
            <p:spPr>
              <a:xfrm>
                <a:off x="380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3"/>
              <p:cNvSpPr/>
              <p:nvPr/>
            </p:nvSpPr>
            <p:spPr>
              <a:xfrm>
                <a:off x="395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3"/>
              <p:cNvSpPr/>
              <p:nvPr/>
            </p:nvSpPr>
            <p:spPr>
              <a:xfrm>
                <a:off x="410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3"/>
              <p:cNvSpPr/>
              <p:nvPr/>
            </p:nvSpPr>
            <p:spPr>
              <a:xfrm>
                <a:off x="425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3"/>
              <p:cNvSpPr/>
              <p:nvPr/>
            </p:nvSpPr>
            <p:spPr>
              <a:xfrm>
                <a:off x="441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3"/>
              <p:cNvSpPr/>
              <p:nvPr/>
            </p:nvSpPr>
            <p:spPr>
              <a:xfrm>
                <a:off x="4564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3"/>
              <p:cNvSpPr/>
              <p:nvPr/>
            </p:nvSpPr>
            <p:spPr>
              <a:xfrm>
                <a:off x="4716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3"/>
              <p:cNvSpPr/>
              <p:nvPr/>
            </p:nvSpPr>
            <p:spPr>
              <a:xfrm>
                <a:off x="486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3"/>
              <p:cNvSpPr/>
              <p:nvPr/>
            </p:nvSpPr>
            <p:spPr>
              <a:xfrm>
                <a:off x="502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3"/>
              <p:cNvSpPr/>
              <p:nvPr/>
            </p:nvSpPr>
            <p:spPr>
              <a:xfrm>
                <a:off x="517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3"/>
              <p:cNvSpPr/>
              <p:nvPr/>
            </p:nvSpPr>
            <p:spPr>
              <a:xfrm>
                <a:off x="532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3"/>
              <p:cNvSpPr/>
              <p:nvPr/>
            </p:nvSpPr>
            <p:spPr>
              <a:xfrm>
                <a:off x="547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3"/>
              <p:cNvSpPr/>
              <p:nvPr/>
            </p:nvSpPr>
            <p:spPr>
              <a:xfrm>
                <a:off x="563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3"/>
              <p:cNvSpPr/>
              <p:nvPr/>
            </p:nvSpPr>
            <p:spPr>
              <a:xfrm>
                <a:off x="578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3"/>
              <p:cNvSpPr/>
              <p:nvPr/>
            </p:nvSpPr>
            <p:spPr>
              <a:xfrm>
                <a:off x="593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3"/>
              <p:cNvSpPr/>
              <p:nvPr/>
            </p:nvSpPr>
            <p:spPr>
              <a:xfrm>
                <a:off x="608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3"/>
              <p:cNvSpPr/>
              <p:nvPr/>
            </p:nvSpPr>
            <p:spPr>
              <a:xfrm>
                <a:off x="624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3"/>
              <p:cNvSpPr/>
              <p:nvPr/>
            </p:nvSpPr>
            <p:spPr>
              <a:xfrm>
                <a:off x="639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3"/>
              <p:cNvSpPr/>
              <p:nvPr/>
            </p:nvSpPr>
            <p:spPr>
              <a:xfrm>
                <a:off x="654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3"/>
              <p:cNvSpPr/>
              <p:nvPr/>
            </p:nvSpPr>
            <p:spPr>
              <a:xfrm>
                <a:off x="669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3"/>
              <p:cNvSpPr/>
              <p:nvPr/>
            </p:nvSpPr>
            <p:spPr>
              <a:xfrm>
                <a:off x="685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3"/>
              <p:cNvSpPr/>
              <p:nvPr/>
            </p:nvSpPr>
            <p:spPr>
              <a:xfrm>
                <a:off x="700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3"/>
              <p:cNvSpPr/>
              <p:nvPr/>
            </p:nvSpPr>
            <p:spPr>
              <a:xfrm>
                <a:off x="715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3"/>
              <p:cNvSpPr/>
              <p:nvPr/>
            </p:nvSpPr>
            <p:spPr>
              <a:xfrm>
                <a:off x="730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3"/>
              <p:cNvSpPr/>
              <p:nvPr/>
            </p:nvSpPr>
            <p:spPr>
              <a:xfrm>
                <a:off x="745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3"/>
              <p:cNvSpPr/>
              <p:nvPr/>
            </p:nvSpPr>
            <p:spPr>
              <a:xfrm>
                <a:off x="761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3"/>
              <p:cNvSpPr/>
              <p:nvPr/>
            </p:nvSpPr>
            <p:spPr>
              <a:xfrm>
                <a:off x="776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3"/>
              <p:cNvSpPr/>
              <p:nvPr/>
            </p:nvSpPr>
            <p:spPr>
              <a:xfrm>
                <a:off x="791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3"/>
              <p:cNvSpPr/>
              <p:nvPr/>
            </p:nvSpPr>
            <p:spPr>
              <a:xfrm>
                <a:off x="806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3"/>
              <p:cNvSpPr/>
              <p:nvPr/>
            </p:nvSpPr>
            <p:spPr>
              <a:xfrm>
                <a:off x="822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4" name="Google Shape;664;p3"/>
            <p:cNvGrpSpPr/>
            <p:nvPr/>
          </p:nvGrpSpPr>
          <p:grpSpPr>
            <a:xfrm>
              <a:off x="1059000" y="4098450"/>
              <a:ext cx="7178400" cy="15600"/>
              <a:chOff x="1059000" y="4006030"/>
              <a:chExt cx="7178400" cy="15600"/>
            </a:xfrm>
          </p:grpSpPr>
          <p:sp>
            <p:nvSpPr>
              <p:cNvPr id="665" name="Google Shape;665;p3"/>
              <p:cNvSpPr/>
              <p:nvPr/>
            </p:nvSpPr>
            <p:spPr>
              <a:xfrm>
                <a:off x="105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3"/>
              <p:cNvSpPr/>
              <p:nvPr/>
            </p:nvSpPr>
            <p:spPr>
              <a:xfrm>
                <a:off x="121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3"/>
              <p:cNvSpPr/>
              <p:nvPr/>
            </p:nvSpPr>
            <p:spPr>
              <a:xfrm>
                <a:off x="136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3"/>
              <p:cNvSpPr/>
              <p:nvPr/>
            </p:nvSpPr>
            <p:spPr>
              <a:xfrm>
                <a:off x="151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3"/>
              <p:cNvSpPr/>
              <p:nvPr/>
            </p:nvSpPr>
            <p:spPr>
              <a:xfrm>
                <a:off x="166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3"/>
              <p:cNvSpPr/>
              <p:nvPr/>
            </p:nvSpPr>
            <p:spPr>
              <a:xfrm>
                <a:off x="182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3"/>
              <p:cNvSpPr/>
              <p:nvPr/>
            </p:nvSpPr>
            <p:spPr>
              <a:xfrm>
                <a:off x="197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3"/>
              <p:cNvSpPr/>
              <p:nvPr/>
            </p:nvSpPr>
            <p:spPr>
              <a:xfrm>
                <a:off x="212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3"/>
              <p:cNvSpPr/>
              <p:nvPr/>
            </p:nvSpPr>
            <p:spPr>
              <a:xfrm>
                <a:off x="227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3"/>
              <p:cNvSpPr/>
              <p:nvPr/>
            </p:nvSpPr>
            <p:spPr>
              <a:xfrm>
                <a:off x="243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3"/>
              <p:cNvSpPr/>
              <p:nvPr/>
            </p:nvSpPr>
            <p:spPr>
              <a:xfrm>
                <a:off x="258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3"/>
              <p:cNvSpPr/>
              <p:nvPr/>
            </p:nvSpPr>
            <p:spPr>
              <a:xfrm>
                <a:off x="273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3"/>
              <p:cNvSpPr/>
              <p:nvPr/>
            </p:nvSpPr>
            <p:spPr>
              <a:xfrm>
                <a:off x="288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3"/>
              <p:cNvSpPr/>
              <p:nvPr/>
            </p:nvSpPr>
            <p:spPr>
              <a:xfrm>
                <a:off x="304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3"/>
              <p:cNvSpPr/>
              <p:nvPr/>
            </p:nvSpPr>
            <p:spPr>
              <a:xfrm>
                <a:off x="319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3"/>
              <p:cNvSpPr/>
              <p:nvPr/>
            </p:nvSpPr>
            <p:spPr>
              <a:xfrm>
                <a:off x="334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3"/>
              <p:cNvSpPr/>
              <p:nvPr/>
            </p:nvSpPr>
            <p:spPr>
              <a:xfrm>
                <a:off x="349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3"/>
              <p:cNvSpPr/>
              <p:nvPr/>
            </p:nvSpPr>
            <p:spPr>
              <a:xfrm>
                <a:off x="364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3"/>
              <p:cNvSpPr/>
              <p:nvPr/>
            </p:nvSpPr>
            <p:spPr>
              <a:xfrm>
                <a:off x="380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3"/>
              <p:cNvSpPr/>
              <p:nvPr/>
            </p:nvSpPr>
            <p:spPr>
              <a:xfrm>
                <a:off x="395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3"/>
              <p:cNvSpPr/>
              <p:nvPr/>
            </p:nvSpPr>
            <p:spPr>
              <a:xfrm>
                <a:off x="410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3"/>
              <p:cNvSpPr/>
              <p:nvPr/>
            </p:nvSpPr>
            <p:spPr>
              <a:xfrm>
                <a:off x="425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3"/>
              <p:cNvSpPr/>
              <p:nvPr/>
            </p:nvSpPr>
            <p:spPr>
              <a:xfrm>
                <a:off x="441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3"/>
              <p:cNvSpPr/>
              <p:nvPr/>
            </p:nvSpPr>
            <p:spPr>
              <a:xfrm>
                <a:off x="4564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3"/>
              <p:cNvSpPr/>
              <p:nvPr/>
            </p:nvSpPr>
            <p:spPr>
              <a:xfrm>
                <a:off x="4716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3"/>
              <p:cNvSpPr/>
              <p:nvPr/>
            </p:nvSpPr>
            <p:spPr>
              <a:xfrm>
                <a:off x="486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3"/>
              <p:cNvSpPr/>
              <p:nvPr/>
            </p:nvSpPr>
            <p:spPr>
              <a:xfrm>
                <a:off x="502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3"/>
              <p:cNvSpPr/>
              <p:nvPr/>
            </p:nvSpPr>
            <p:spPr>
              <a:xfrm>
                <a:off x="517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3"/>
              <p:cNvSpPr/>
              <p:nvPr/>
            </p:nvSpPr>
            <p:spPr>
              <a:xfrm>
                <a:off x="532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3"/>
              <p:cNvSpPr/>
              <p:nvPr/>
            </p:nvSpPr>
            <p:spPr>
              <a:xfrm>
                <a:off x="547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3"/>
              <p:cNvSpPr/>
              <p:nvPr/>
            </p:nvSpPr>
            <p:spPr>
              <a:xfrm>
                <a:off x="563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3"/>
              <p:cNvSpPr/>
              <p:nvPr/>
            </p:nvSpPr>
            <p:spPr>
              <a:xfrm>
                <a:off x="578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3"/>
              <p:cNvSpPr/>
              <p:nvPr/>
            </p:nvSpPr>
            <p:spPr>
              <a:xfrm>
                <a:off x="593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3"/>
              <p:cNvSpPr/>
              <p:nvPr/>
            </p:nvSpPr>
            <p:spPr>
              <a:xfrm>
                <a:off x="608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3"/>
              <p:cNvSpPr/>
              <p:nvPr/>
            </p:nvSpPr>
            <p:spPr>
              <a:xfrm>
                <a:off x="624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3"/>
              <p:cNvSpPr/>
              <p:nvPr/>
            </p:nvSpPr>
            <p:spPr>
              <a:xfrm>
                <a:off x="639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3"/>
              <p:cNvSpPr/>
              <p:nvPr/>
            </p:nvSpPr>
            <p:spPr>
              <a:xfrm>
                <a:off x="654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3"/>
              <p:cNvSpPr/>
              <p:nvPr/>
            </p:nvSpPr>
            <p:spPr>
              <a:xfrm>
                <a:off x="669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3"/>
              <p:cNvSpPr/>
              <p:nvPr/>
            </p:nvSpPr>
            <p:spPr>
              <a:xfrm>
                <a:off x="685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3"/>
              <p:cNvSpPr/>
              <p:nvPr/>
            </p:nvSpPr>
            <p:spPr>
              <a:xfrm>
                <a:off x="700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3"/>
              <p:cNvSpPr/>
              <p:nvPr/>
            </p:nvSpPr>
            <p:spPr>
              <a:xfrm>
                <a:off x="715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3"/>
              <p:cNvSpPr/>
              <p:nvPr/>
            </p:nvSpPr>
            <p:spPr>
              <a:xfrm>
                <a:off x="730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3"/>
              <p:cNvSpPr/>
              <p:nvPr/>
            </p:nvSpPr>
            <p:spPr>
              <a:xfrm>
                <a:off x="745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3"/>
              <p:cNvSpPr/>
              <p:nvPr/>
            </p:nvSpPr>
            <p:spPr>
              <a:xfrm>
                <a:off x="761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3"/>
              <p:cNvSpPr/>
              <p:nvPr/>
            </p:nvSpPr>
            <p:spPr>
              <a:xfrm>
                <a:off x="776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3"/>
              <p:cNvSpPr/>
              <p:nvPr/>
            </p:nvSpPr>
            <p:spPr>
              <a:xfrm>
                <a:off x="791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3"/>
              <p:cNvSpPr/>
              <p:nvPr/>
            </p:nvSpPr>
            <p:spPr>
              <a:xfrm>
                <a:off x="806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3"/>
              <p:cNvSpPr/>
              <p:nvPr/>
            </p:nvSpPr>
            <p:spPr>
              <a:xfrm>
                <a:off x="822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3" name="Google Shape;713;p3"/>
            <p:cNvGrpSpPr/>
            <p:nvPr/>
          </p:nvGrpSpPr>
          <p:grpSpPr>
            <a:xfrm>
              <a:off x="1059000" y="4290263"/>
              <a:ext cx="7178400" cy="15600"/>
              <a:chOff x="1059000" y="4290263"/>
              <a:chExt cx="7178400" cy="15600"/>
            </a:xfrm>
          </p:grpSpPr>
          <p:sp>
            <p:nvSpPr>
              <p:cNvPr id="714" name="Google Shape;714;p3"/>
              <p:cNvSpPr/>
              <p:nvPr/>
            </p:nvSpPr>
            <p:spPr>
              <a:xfrm>
                <a:off x="105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3"/>
              <p:cNvSpPr/>
              <p:nvPr/>
            </p:nvSpPr>
            <p:spPr>
              <a:xfrm>
                <a:off x="121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3"/>
              <p:cNvSpPr/>
              <p:nvPr/>
            </p:nvSpPr>
            <p:spPr>
              <a:xfrm>
                <a:off x="136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3"/>
              <p:cNvSpPr/>
              <p:nvPr/>
            </p:nvSpPr>
            <p:spPr>
              <a:xfrm>
                <a:off x="151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3"/>
              <p:cNvSpPr/>
              <p:nvPr/>
            </p:nvSpPr>
            <p:spPr>
              <a:xfrm>
                <a:off x="166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3"/>
              <p:cNvSpPr/>
              <p:nvPr/>
            </p:nvSpPr>
            <p:spPr>
              <a:xfrm>
                <a:off x="182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3"/>
              <p:cNvSpPr/>
              <p:nvPr/>
            </p:nvSpPr>
            <p:spPr>
              <a:xfrm>
                <a:off x="197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3"/>
              <p:cNvSpPr/>
              <p:nvPr/>
            </p:nvSpPr>
            <p:spPr>
              <a:xfrm>
                <a:off x="212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3"/>
              <p:cNvSpPr/>
              <p:nvPr/>
            </p:nvSpPr>
            <p:spPr>
              <a:xfrm>
                <a:off x="227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3"/>
              <p:cNvSpPr/>
              <p:nvPr/>
            </p:nvSpPr>
            <p:spPr>
              <a:xfrm>
                <a:off x="243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3"/>
              <p:cNvSpPr/>
              <p:nvPr/>
            </p:nvSpPr>
            <p:spPr>
              <a:xfrm>
                <a:off x="258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3"/>
              <p:cNvSpPr/>
              <p:nvPr/>
            </p:nvSpPr>
            <p:spPr>
              <a:xfrm>
                <a:off x="273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3"/>
              <p:cNvSpPr/>
              <p:nvPr/>
            </p:nvSpPr>
            <p:spPr>
              <a:xfrm>
                <a:off x="288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3"/>
              <p:cNvSpPr/>
              <p:nvPr/>
            </p:nvSpPr>
            <p:spPr>
              <a:xfrm>
                <a:off x="304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3"/>
              <p:cNvSpPr/>
              <p:nvPr/>
            </p:nvSpPr>
            <p:spPr>
              <a:xfrm>
                <a:off x="319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3"/>
              <p:cNvSpPr/>
              <p:nvPr/>
            </p:nvSpPr>
            <p:spPr>
              <a:xfrm>
                <a:off x="334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3"/>
              <p:cNvSpPr/>
              <p:nvPr/>
            </p:nvSpPr>
            <p:spPr>
              <a:xfrm>
                <a:off x="349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3"/>
              <p:cNvSpPr/>
              <p:nvPr/>
            </p:nvSpPr>
            <p:spPr>
              <a:xfrm>
                <a:off x="364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3"/>
              <p:cNvSpPr/>
              <p:nvPr/>
            </p:nvSpPr>
            <p:spPr>
              <a:xfrm>
                <a:off x="380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3"/>
              <p:cNvSpPr/>
              <p:nvPr/>
            </p:nvSpPr>
            <p:spPr>
              <a:xfrm>
                <a:off x="395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3"/>
              <p:cNvSpPr/>
              <p:nvPr/>
            </p:nvSpPr>
            <p:spPr>
              <a:xfrm>
                <a:off x="410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3"/>
              <p:cNvSpPr/>
              <p:nvPr/>
            </p:nvSpPr>
            <p:spPr>
              <a:xfrm>
                <a:off x="425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3"/>
              <p:cNvSpPr/>
              <p:nvPr/>
            </p:nvSpPr>
            <p:spPr>
              <a:xfrm>
                <a:off x="441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3"/>
              <p:cNvSpPr/>
              <p:nvPr/>
            </p:nvSpPr>
            <p:spPr>
              <a:xfrm>
                <a:off x="4564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3"/>
              <p:cNvSpPr/>
              <p:nvPr/>
            </p:nvSpPr>
            <p:spPr>
              <a:xfrm>
                <a:off x="4716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3"/>
              <p:cNvSpPr/>
              <p:nvPr/>
            </p:nvSpPr>
            <p:spPr>
              <a:xfrm>
                <a:off x="486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3"/>
              <p:cNvSpPr/>
              <p:nvPr/>
            </p:nvSpPr>
            <p:spPr>
              <a:xfrm>
                <a:off x="502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3"/>
              <p:cNvSpPr/>
              <p:nvPr/>
            </p:nvSpPr>
            <p:spPr>
              <a:xfrm>
                <a:off x="517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3"/>
              <p:cNvSpPr/>
              <p:nvPr/>
            </p:nvSpPr>
            <p:spPr>
              <a:xfrm>
                <a:off x="532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3"/>
              <p:cNvSpPr/>
              <p:nvPr/>
            </p:nvSpPr>
            <p:spPr>
              <a:xfrm>
                <a:off x="547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3"/>
              <p:cNvSpPr/>
              <p:nvPr/>
            </p:nvSpPr>
            <p:spPr>
              <a:xfrm>
                <a:off x="563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3"/>
              <p:cNvSpPr/>
              <p:nvPr/>
            </p:nvSpPr>
            <p:spPr>
              <a:xfrm>
                <a:off x="578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3"/>
              <p:cNvSpPr/>
              <p:nvPr/>
            </p:nvSpPr>
            <p:spPr>
              <a:xfrm>
                <a:off x="593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3"/>
              <p:cNvSpPr/>
              <p:nvPr/>
            </p:nvSpPr>
            <p:spPr>
              <a:xfrm>
                <a:off x="608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3"/>
              <p:cNvSpPr/>
              <p:nvPr/>
            </p:nvSpPr>
            <p:spPr>
              <a:xfrm>
                <a:off x="624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3"/>
              <p:cNvSpPr/>
              <p:nvPr/>
            </p:nvSpPr>
            <p:spPr>
              <a:xfrm>
                <a:off x="639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3"/>
              <p:cNvSpPr/>
              <p:nvPr/>
            </p:nvSpPr>
            <p:spPr>
              <a:xfrm>
                <a:off x="654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3"/>
              <p:cNvSpPr/>
              <p:nvPr/>
            </p:nvSpPr>
            <p:spPr>
              <a:xfrm>
                <a:off x="669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3"/>
              <p:cNvSpPr/>
              <p:nvPr/>
            </p:nvSpPr>
            <p:spPr>
              <a:xfrm>
                <a:off x="685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3"/>
              <p:cNvSpPr/>
              <p:nvPr/>
            </p:nvSpPr>
            <p:spPr>
              <a:xfrm>
                <a:off x="700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3"/>
              <p:cNvSpPr/>
              <p:nvPr/>
            </p:nvSpPr>
            <p:spPr>
              <a:xfrm>
                <a:off x="715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3"/>
              <p:cNvSpPr/>
              <p:nvPr/>
            </p:nvSpPr>
            <p:spPr>
              <a:xfrm>
                <a:off x="730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3"/>
              <p:cNvSpPr/>
              <p:nvPr/>
            </p:nvSpPr>
            <p:spPr>
              <a:xfrm>
                <a:off x="745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3"/>
              <p:cNvSpPr/>
              <p:nvPr/>
            </p:nvSpPr>
            <p:spPr>
              <a:xfrm>
                <a:off x="761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3"/>
              <p:cNvSpPr/>
              <p:nvPr/>
            </p:nvSpPr>
            <p:spPr>
              <a:xfrm>
                <a:off x="776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3"/>
              <p:cNvSpPr/>
              <p:nvPr/>
            </p:nvSpPr>
            <p:spPr>
              <a:xfrm>
                <a:off x="791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3"/>
              <p:cNvSpPr/>
              <p:nvPr/>
            </p:nvSpPr>
            <p:spPr>
              <a:xfrm>
                <a:off x="806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3"/>
              <p:cNvSpPr/>
              <p:nvPr/>
            </p:nvSpPr>
            <p:spPr>
              <a:xfrm>
                <a:off x="822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2" name="Google Shape;762;p3"/>
            <p:cNvGrpSpPr/>
            <p:nvPr/>
          </p:nvGrpSpPr>
          <p:grpSpPr>
            <a:xfrm>
              <a:off x="1059000" y="2755763"/>
              <a:ext cx="7178400" cy="15600"/>
              <a:chOff x="1059000" y="2553849"/>
              <a:chExt cx="7178400" cy="15600"/>
            </a:xfrm>
          </p:grpSpPr>
          <p:sp>
            <p:nvSpPr>
              <p:cNvPr id="763" name="Google Shape;763;p3"/>
              <p:cNvSpPr/>
              <p:nvPr/>
            </p:nvSpPr>
            <p:spPr>
              <a:xfrm>
                <a:off x="105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3"/>
              <p:cNvSpPr/>
              <p:nvPr/>
            </p:nvSpPr>
            <p:spPr>
              <a:xfrm>
                <a:off x="121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3"/>
              <p:cNvSpPr/>
              <p:nvPr/>
            </p:nvSpPr>
            <p:spPr>
              <a:xfrm>
                <a:off x="136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3"/>
              <p:cNvSpPr/>
              <p:nvPr/>
            </p:nvSpPr>
            <p:spPr>
              <a:xfrm>
                <a:off x="151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3"/>
              <p:cNvSpPr/>
              <p:nvPr/>
            </p:nvSpPr>
            <p:spPr>
              <a:xfrm>
                <a:off x="166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3"/>
              <p:cNvSpPr/>
              <p:nvPr/>
            </p:nvSpPr>
            <p:spPr>
              <a:xfrm>
                <a:off x="182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3"/>
              <p:cNvSpPr/>
              <p:nvPr/>
            </p:nvSpPr>
            <p:spPr>
              <a:xfrm>
                <a:off x="197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3"/>
              <p:cNvSpPr/>
              <p:nvPr/>
            </p:nvSpPr>
            <p:spPr>
              <a:xfrm>
                <a:off x="212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3"/>
              <p:cNvSpPr/>
              <p:nvPr/>
            </p:nvSpPr>
            <p:spPr>
              <a:xfrm>
                <a:off x="227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3"/>
              <p:cNvSpPr/>
              <p:nvPr/>
            </p:nvSpPr>
            <p:spPr>
              <a:xfrm>
                <a:off x="243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3"/>
              <p:cNvSpPr/>
              <p:nvPr/>
            </p:nvSpPr>
            <p:spPr>
              <a:xfrm>
                <a:off x="258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3"/>
              <p:cNvSpPr/>
              <p:nvPr/>
            </p:nvSpPr>
            <p:spPr>
              <a:xfrm>
                <a:off x="273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3"/>
              <p:cNvSpPr/>
              <p:nvPr/>
            </p:nvSpPr>
            <p:spPr>
              <a:xfrm>
                <a:off x="288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3"/>
              <p:cNvSpPr/>
              <p:nvPr/>
            </p:nvSpPr>
            <p:spPr>
              <a:xfrm>
                <a:off x="304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3"/>
              <p:cNvSpPr/>
              <p:nvPr/>
            </p:nvSpPr>
            <p:spPr>
              <a:xfrm>
                <a:off x="319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3"/>
              <p:cNvSpPr/>
              <p:nvPr/>
            </p:nvSpPr>
            <p:spPr>
              <a:xfrm>
                <a:off x="334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3"/>
              <p:cNvSpPr/>
              <p:nvPr/>
            </p:nvSpPr>
            <p:spPr>
              <a:xfrm>
                <a:off x="349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3"/>
              <p:cNvSpPr/>
              <p:nvPr/>
            </p:nvSpPr>
            <p:spPr>
              <a:xfrm>
                <a:off x="364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3"/>
              <p:cNvSpPr/>
              <p:nvPr/>
            </p:nvSpPr>
            <p:spPr>
              <a:xfrm>
                <a:off x="380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3"/>
              <p:cNvSpPr/>
              <p:nvPr/>
            </p:nvSpPr>
            <p:spPr>
              <a:xfrm>
                <a:off x="395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3"/>
              <p:cNvSpPr/>
              <p:nvPr/>
            </p:nvSpPr>
            <p:spPr>
              <a:xfrm>
                <a:off x="410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3"/>
              <p:cNvSpPr/>
              <p:nvPr/>
            </p:nvSpPr>
            <p:spPr>
              <a:xfrm>
                <a:off x="425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3"/>
              <p:cNvSpPr/>
              <p:nvPr/>
            </p:nvSpPr>
            <p:spPr>
              <a:xfrm>
                <a:off x="441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3"/>
              <p:cNvSpPr/>
              <p:nvPr/>
            </p:nvSpPr>
            <p:spPr>
              <a:xfrm>
                <a:off x="4564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3"/>
              <p:cNvSpPr/>
              <p:nvPr/>
            </p:nvSpPr>
            <p:spPr>
              <a:xfrm>
                <a:off x="4716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3"/>
              <p:cNvSpPr/>
              <p:nvPr/>
            </p:nvSpPr>
            <p:spPr>
              <a:xfrm>
                <a:off x="486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3"/>
              <p:cNvSpPr/>
              <p:nvPr/>
            </p:nvSpPr>
            <p:spPr>
              <a:xfrm>
                <a:off x="502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3"/>
              <p:cNvSpPr/>
              <p:nvPr/>
            </p:nvSpPr>
            <p:spPr>
              <a:xfrm>
                <a:off x="517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3"/>
              <p:cNvSpPr/>
              <p:nvPr/>
            </p:nvSpPr>
            <p:spPr>
              <a:xfrm>
                <a:off x="532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3"/>
              <p:cNvSpPr/>
              <p:nvPr/>
            </p:nvSpPr>
            <p:spPr>
              <a:xfrm>
                <a:off x="547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3"/>
              <p:cNvSpPr/>
              <p:nvPr/>
            </p:nvSpPr>
            <p:spPr>
              <a:xfrm>
                <a:off x="563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3"/>
              <p:cNvSpPr/>
              <p:nvPr/>
            </p:nvSpPr>
            <p:spPr>
              <a:xfrm>
                <a:off x="578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3"/>
              <p:cNvSpPr/>
              <p:nvPr/>
            </p:nvSpPr>
            <p:spPr>
              <a:xfrm>
                <a:off x="593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3"/>
              <p:cNvSpPr/>
              <p:nvPr/>
            </p:nvSpPr>
            <p:spPr>
              <a:xfrm>
                <a:off x="608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3"/>
              <p:cNvSpPr/>
              <p:nvPr/>
            </p:nvSpPr>
            <p:spPr>
              <a:xfrm>
                <a:off x="624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3"/>
              <p:cNvSpPr/>
              <p:nvPr/>
            </p:nvSpPr>
            <p:spPr>
              <a:xfrm>
                <a:off x="639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3"/>
              <p:cNvSpPr/>
              <p:nvPr/>
            </p:nvSpPr>
            <p:spPr>
              <a:xfrm>
                <a:off x="654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3"/>
              <p:cNvSpPr/>
              <p:nvPr/>
            </p:nvSpPr>
            <p:spPr>
              <a:xfrm>
                <a:off x="669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3"/>
              <p:cNvSpPr/>
              <p:nvPr/>
            </p:nvSpPr>
            <p:spPr>
              <a:xfrm>
                <a:off x="685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3"/>
              <p:cNvSpPr/>
              <p:nvPr/>
            </p:nvSpPr>
            <p:spPr>
              <a:xfrm>
                <a:off x="700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3"/>
              <p:cNvSpPr/>
              <p:nvPr/>
            </p:nvSpPr>
            <p:spPr>
              <a:xfrm>
                <a:off x="715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3"/>
              <p:cNvSpPr/>
              <p:nvPr/>
            </p:nvSpPr>
            <p:spPr>
              <a:xfrm>
                <a:off x="730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3"/>
              <p:cNvSpPr/>
              <p:nvPr/>
            </p:nvSpPr>
            <p:spPr>
              <a:xfrm>
                <a:off x="745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3"/>
              <p:cNvSpPr/>
              <p:nvPr/>
            </p:nvSpPr>
            <p:spPr>
              <a:xfrm>
                <a:off x="761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3"/>
              <p:cNvSpPr/>
              <p:nvPr/>
            </p:nvSpPr>
            <p:spPr>
              <a:xfrm>
                <a:off x="776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3"/>
              <p:cNvSpPr/>
              <p:nvPr/>
            </p:nvSpPr>
            <p:spPr>
              <a:xfrm>
                <a:off x="791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3"/>
              <p:cNvSpPr/>
              <p:nvPr/>
            </p:nvSpPr>
            <p:spPr>
              <a:xfrm>
                <a:off x="806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3"/>
              <p:cNvSpPr/>
              <p:nvPr/>
            </p:nvSpPr>
            <p:spPr>
              <a:xfrm>
                <a:off x="822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1" name="Google Shape;811;p3"/>
            <p:cNvGrpSpPr/>
            <p:nvPr/>
          </p:nvGrpSpPr>
          <p:grpSpPr>
            <a:xfrm>
              <a:off x="1059000" y="3139388"/>
              <a:ext cx="7178400" cy="15600"/>
              <a:chOff x="1059000" y="2844874"/>
              <a:chExt cx="7178400" cy="15600"/>
            </a:xfrm>
          </p:grpSpPr>
          <p:sp>
            <p:nvSpPr>
              <p:cNvPr id="812" name="Google Shape;812;p3"/>
              <p:cNvSpPr/>
              <p:nvPr/>
            </p:nvSpPr>
            <p:spPr>
              <a:xfrm>
                <a:off x="105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3"/>
              <p:cNvSpPr/>
              <p:nvPr/>
            </p:nvSpPr>
            <p:spPr>
              <a:xfrm>
                <a:off x="121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3"/>
              <p:cNvSpPr/>
              <p:nvPr/>
            </p:nvSpPr>
            <p:spPr>
              <a:xfrm>
                <a:off x="136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3"/>
              <p:cNvSpPr/>
              <p:nvPr/>
            </p:nvSpPr>
            <p:spPr>
              <a:xfrm>
                <a:off x="151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3"/>
              <p:cNvSpPr/>
              <p:nvPr/>
            </p:nvSpPr>
            <p:spPr>
              <a:xfrm>
                <a:off x="166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3"/>
              <p:cNvSpPr/>
              <p:nvPr/>
            </p:nvSpPr>
            <p:spPr>
              <a:xfrm>
                <a:off x="182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3"/>
              <p:cNvSpPr/>
              <p:nvPr/>
            </p:nvSpPr>
            <p:spPr>
              <a:xfrm>
                <a:off x="197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3"/>
              <p:cNvSpPr/>
              <p:nvPr/>
            </p:nvSpPr>
            <p:spPr>
              <a:xfrm>
                <a:off x="212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3"/>
              <p:cNvSpPr/>
              <p:nvPr/>
            </p:nvSpPr>
            <p:spPr>
              <a:xfrm>
                <a:off x="227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3"/>
              <p:cNvSpPr/>
              <p:nvPr/>
            </p:nvSpPr>
            <p:spPr>
              <a:xfrm>
                <a:off x="243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3"/>
              <p:cNvSpPr/>
              <p:nvPr/>
            </p:nvSpPr>
            <p:spPr>
              <a:xfrm>
                <a:off x="258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3"/>
              <p:cNvSpPr/>
              <p:nvPr/>
            </p:nvSpPr>
            <p:spPr>
              <a:xfrm>
                <a:off x="273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3"/>
              <p:cNvSpPr/>
              <p:nvPr/>
            </p:nvSpPr>
            <p:spPr>
              <a:xfrm>
                <a:off x="288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3"/>
              <p:cNvSpPr/>
              <p:nvPr/>
            </p:nvSpPr>
            <p:spPr>
              <a:xfrm>
                <a:off x="304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3"/>
              <p:cNvSpPr/>
              <p:nvPr/>
            </p:nvSpPr>
            <p:spPr>
              <a:xfrm>
                <a:off x="319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3"/>
              <p:cNvSpPr/>
              <p:nvPr/>
            </p:nvSpPr>
            <p:spPr>
              <a:xfrm>
                <a:off x="334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3"/>
              <p:cNvSpPr/>
              <p:nvPr/>
            </p:nvSpPr>
            <p:spPr>
              <a:xfrm>
                <a:off x="349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3"/>
              <p:cNvSpPr/>
              <p:nvPr/>
            </p:nvSpPr>
            <p:spPr>
              <a:xfrm>
                <a:off x="364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3"/>
              <p:cNvSpPr/>
              <p:nvPr/>
            </p:nvSpPr>
            <p:spPr>
              <a:xfrm>
                <a:off x="380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3"/>
              <p:cNvSpPr/>
              <p:nvPr/>
            </p:nvSpPr>
            <p:spPr>
              <a:xfrm>
                <a:off x="395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3"/>
              <p:cNvSpPr/>
              <p:nvPr/>
            </p:nvSpPr>
            <p:spPr>
              <a:xfrm>
                <a:off x="410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3"/>
              <p:cNvSpPr/>
              <p:nvPr/>
            </p:nvSpPr>
            <p:spPr>
              <a:xfrm>
                <a:off x="425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
              <p:cNvSpPr/>
              <p:nvPr/>
            </p:nvSpPr>
            <p:spPr>
              <a:xfrm>
                <a:off x="441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
              <p:cNvSpPr/>
              <p:nvPr/>
            </p:nvSpPr>
            <p:spPr>
              <a:xfrm>
                <a:off x="4564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3"/>
              <p:cNvSpPr/>
              <p:nvPr/>
            </p:nvSpPr>
            <p:spPr>
              <a:xfrm>
                <a:off x="4716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3"/>
              <p:cNvSpPr/>
              <p:nvPr/>
            </p:nvSpPr>
            <p:spPr>
              <a:xfrm>
                <a:off x="486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
              <p:cNvSpPr/>
              <p:nvPr/>
            </p:nvSpPr>
            <p:spPr>
              <a:xfrm>
                <a:off x="502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
              <p:cNvSpPr/>
              <p:nvPr/>
            </p:nvSpPr>
            <p:spPr>
              <a:xfrm>
                <a:off x="517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3"/>
              <p:cNvSpPr/>
              <p:nvPr/>
            </p:nvSpPr>
            <p:spPr>
              <a:xfrm>
                <a:off x="532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3"/>
              <p:cNvSpPr/>
              <p:nvPr/>
            </p:nvSpPr>
            <p:spPr>
              <a:xfrm>
                <a:off x="547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3"/>
              <p:cNvSpPr/>
              <p:nvPr/>
            </p:nvSpPr>
            <p:spPr>
              <a:xfrm>
                <a:off x="563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3"/>
              <p:cNvSpPr/>
              <p:nvPr/>
            </p:nvSpPr>
            <p:spPr>
              <a:xfrm>
                <a:off x="578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3"/>
              <p:cNvSpPr/>
              <p:nvPr/>
            </p:nvSpPr>
            <p:spPr>
              <a:xfrm>
                <a:off x="593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
              <p:cNvSpPr/>
              <p:nvPr/>
            </p:nvSpPr>
            <p:spPr>
              <a:xfrm>
                <a:off x="608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
              <p:cNvSpPr/>
              <p:nvPr/>
            </p:nvSpPr>
            <p:spPr>
              <a:xfrm>
                <a:off x="624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3"/>
              <p:cNvSpPr/>
              <p:nvPr/>
            </p:nvSpPr>
            <p:spPr>
              <a:xfrm>
                <a:off x="639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3"/>
              <p:cNvSpPr/>
              <p:nvPr/>
            </p:nvSpPr>
            <p:spPr>
              <a:xfrm>
                <a:off x="654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3"/>
              <p:cNvSpPr/>
              <p:nvPr/>
            </p:nvSpPr>
            <p:spPr>
              <a:xfrm>
                <a:off x="669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3"/>
              <p:cNvSpPr/>
              <p:nvPr/>
            </p:nvSpPr>
            <p:spPr>
              <a:xfrm>
                <a:off x="685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
              <p:cNvSpPr/>
              <p:nvPr/>
            </p:nvSpPr>
            <p:spPr>
              <a:xfrm>
                <a:off x="700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
              <p:cNvSpPr/>
              <p:nvPr/>
            </p:nvSpPr>
            <p:spPr>
              <a:xfrm>
                <a:off x="715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3"/>
              <p:cNvSpPr/>
              <p:nvPr/>
            </p:nvSpPr>
            <p:spPr>
              <a:xfrm>
                <a:off x="730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
              <p:cNvSpPr/>
              <p:nvPr/>
            </p:nvSpPr>
            <p:spPr>
              <a:xfrm>
                <a:off x="745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
              <p:cNvSpPr/>
              <p:nvPr/>
            </p:nvSpPr>
            <p:spPr>
              <a:xfrm>
                <a:off x="761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
              <p:cNvSpPr/>
              <p:nvPr/>
            </p:nvSpPr>
            <p:spPr>
              <a:xfrm>
                <a:off x="776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
              <p:cNvSpPr/>
              <p:nvPr/>
            </p:nvSpPr>
            <p:spPr>
              <a:xfrm>
                <a:off x="791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
              <p:cNvSpPr/>
              <p:nvPr/>
            </p:nvSpPr>
            <p:spPr>
              <a:xfrm>
                <a:off x="806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3"/>
              <p:cNvSpPr/>
              <p:nvPr/>
            </p:nvSpPr>
            <p:spPr>
              <a:xfrm>
                <a:off x="822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0" name="Google Shape;860;p3"/>
            <p:cNvGrpSpPr/>
            <p:nvPr/>
          </p:nvGrpSpPr>
          <p:grpSpPr>
            <a:xfrm>
              <a:off x="1059000" y="2372138"/>
              <a:ext cx="7178400" cy="15600"/>
              <a:chOff x="1059000" y="2157801"/>
              <a:chExt cx="7178400" cy="15600"/>
            </a:xfrm>
          </p:grpSpPr>
          <p:sp>
            <p:nvSpPr>
              <p:cNvPr id="861" name="Google Shape;861;p3"/>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3"/>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3"/>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3"/>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3"/>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3"/>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3"/>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3"/>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9" name="Google Shape;909;p3"/>
            <p:cNvGrpSpPr/>
            <p:nvPr/>
          </p:nvGrpSpPr>
          <p:grpSpPr>
            <a:xfrm>
              <a:off x="1059000" y="1604888"/>
              <a:ext cx="7178400" cy="15600"/>
              <a:chOff x="1059000" y="1629736"/>
              <a:chExt cx="7178400" cy="15600"/>
            </a:xfrm>
          </p:grpSpPr>
          <p:sp>
            <p:nvSpPr>
              <p:cNvPr id="910" name="Google Shape;910;p3"/>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8" name="Google Shape;958;p3"/>
            <p:cNvGrpSpPr/>
            <p:nvPr/>
          </p:nvGrpSpPr>
          <p:grpSpPr>
            <a:xfrm>
              <a:off x="1059000" y="2180325"/>
              <a:ext cx="7178400" cy="15600"/>
              <a:chOff x="1059000" y="1629736"/>
              <a:chExt cx="7178400" cy="15600"/>
            </a:xfrm>
          </p:grpSpPr>
          <p:sp>
            <p:nvSpPr>
              <p:cNvPr id="959" name="Google Shape;959;p3"/>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3"/>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3"/>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3"/>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3"/>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3"/>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3"/>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3"/>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3"/>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3"/>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3"/>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3"/>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3"/>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3"/>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3"/>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3"/>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3"/>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3"/>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3"/>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3"/>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3"/>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007" name="Google Shape;1007;p3"/>
          <p:cNvSpPr txBox="1">
            <a:spLocks noGrp="1"/>
          </p:cNvSpPr>
          <p:nvPr>
            <p:ph type="title"/>
          </p:nvPr>
        </p:nvSpPr>
        <p:spPr>
          <a:xfrm>
            <a:off x="1322000" y="3967100"/>
            <a:ext cx="9548000" cy="981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008" name="Google Shape;1008;p3"/>
          <p:cNvSpPr txBox="1">
            <a:spLocks noGrp="1"/>
          </p:cNvSpPr>
          <p:nvPr>
            <p:ph type="title" idx="2" hasCustomPrompt="1"/>
          </p:nvPr>
        </p:nvSpPr>
        <p:spPr>
          <a:xfrm>
            <a:off x="4743000" y="1956700"/>
            <a:ext cx="2706000" cy="164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dk1"/>
                </a:solidFill>
              </a:defRPr>
            </a:lvl1pPr>
            <a:lvl2pPr lvl="1" algn="ctr" rtl="0">
              <a:spcBef>
                <a:spcPts val="0"/>
              </a:spcBef>
              <a:spcAft>
                <a:spcPts val="0"/>
              </a:spcAft>
              <a:buClr>
                <a:schemeClr val="accent6"/>
              </a:buClr>
              <a:buSzPts val="12000"/>
              <a:buNone/>
              <a:defRPr sz="16000">
                <a:solidFill>
                  <a:schemeClr val="accent6"/>
                </a:solidFill>
              </a:defRPr>
            </a:lvl2pPr>
            <a:lvl3pPr lvl="2" algn="ctr" rtl="0">
              <a:spcBef>
                <a:spcPts val="0"/>
              </a:spcBef>
              <a:spcAft>
                <a:spcPts val="0"/>
              </a:spcAft>
              <a:buClr>
                <a:schemeClr val="accent6"/>
              </a:buClr>
              <a:buSzPts val="12000"/>
              <a:buNone/>
              <a:defRPr sz="16000">
                <a:solidFill>
                  <a:schemeClr val="accent6"/>
                </a:solidFill>
              </a:defRPr>
            </a:lvl3pPr>
            <a:lvl4pPr lvl="3" algn="ctr" rtl="0">
              <a:spcBef>
                <a:spcPts val="0"/>
              </a:spcBef>
              <a:spcAft>
                <a:spcPts val="0"/>
              </a:spcAft>
              <a:buClr>
                <a:schemeClr val="accent6"/>
              </a:buClr>
              <a:buSzPts val="12000"/>
              <a:buNone/>
              <a:defRPr sz="16000">
                <a:solidFill>
                  <a:schemeClr val="accent6"/>
                </a:solidFill>
              </a:defRPr>
            </a:lvl4pPr>
            <a:lvl5pPr lvl="4" algn="ctr" rtl="0">
              <a:spcBef>
                <a:spcPts val="0"/>
              </a:spcBef>
              <a:spcAft>
                <a:spcPts val="0"/>
              </a:spcAft>
              <a:buClr>
                <a:schemeClr val="accent6"/>
              </a:buClr>
              <a:buSzPts val="12000"/>
              <a:buNone/>
              <a:defRPr sz="16000">
                <a:solidFill>
                  <a:schemeClr val="accent6"/>
                </a:solidFill>
              </a:defRPr>
            </a:lvl5pPr>
            <a:lvl6pPr lvl="5" algn="ctr" rtl="0">
              <a:spcBef>
                <a:spcPts val="0"/>
              </a:spcBef>
              <a:spcAft>
                <a:spcPts val="0"/>
              </a:spcAft>
              <a:buClr>
                <a:schemeClr val="accent6"/>
              </a:buClr>
              <a:buSzPts val="12000"/>
              <a:buNone/>
              <a:defRPr sz="16000">
                <a:solidFill>
                  <a:schemeClr val="accent6"/>
                </a:solidFill>
              </a:defRPr>
            </a:lvl6pPr>
            <a:lvl7pPr lvl="6" algn="ctr" rtl="0">
              <a:spcBef>
                <a:spcPts val="0"/>
              </a:spcBef>
              <a:spcAft>
                <a:spcPts val="0"/>
              </a:spcAft>
              <a:buClr>
                <a:schemeClr val="accent6"/>
              </a:buClr>
              <a:buSzPts val="12000"/>
              <a:buNone/>
              <a:defRPr sz="16000">
                <a:solidFill>
                  <a:schemeClr val="accent6"/>
                </a:solidFill>
              </a:defRPr>
            </a:lvl7pPr>
            <a:lvl8pPr lvl="7" algn="ctr" rtl="0">
              <a:spcBef>
                <a:spcPts val="0"/>
              </a:spcBef>
              <a:spcAft>
                <a:spcPts val="0"/>
              </a:spcAft>
              <a:buClr>
                <a:schemeClr val="accent6"/>
              </a:buClr>
              <a:buSzPts val="12000"/>
              <a:buNone/>
              <a:defRPr sz="16000">
                <a:solidFill>
                  <a:schemeClr val="accent6"/>
                </a:solidFill>
              </a:defRPr>
            </a:lvl8pPr>
            <a:lvl9pPr lvl="8" algn="ctr" rtl="0">
              <a:spcBef>
                <a:spcPts val="0"/>
              </a:spcBef>
              <a:spcAft>
                <a:spcPts val="0"/>
              </a:spcAft>
              <a:buClr>
                <a:schemeClr val="accent6"/>
              </a:buClr>
              <a:buSzPts val="12000"/>
              <a:buNone/>
              <a:defRPr sz="16000">
                <a:solidFill>
                  <a:schemeClr val="accent6"/>
                </a:solidFill>
              </a:defRPr>
            </a:lvl9pPr>
          </a:lstStyle>
          <a:p>
            <a:r>
              <a:t>xx%</a:t>
            </a:r>
          </a:p>
        </p:txBody>
      </p:sp>
      <p:sp>
        <p:nvSpPr>
          <p:cNvPr id="1009" name="Google Shape;1009;p3"/>
          <p:cNvSpPr/>
          <p:nvPr/>
        </p:nvSpPr>
        <p:spPr>
          <a:xfrm>
            <a:off x="11134415" y="143667"/>
            <a:ext cx="855123" cy="754747"/>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
          <p:cNvSpPr/>
          <p:nvPr/>
        </p:nvSpPr>
        <p:spPr>
          <a:xfrm rot="2158777">
            <a:off x="192028" y="5924053"/>
            <a:ext cx="855121" cy="754736"/>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
          <p:cNvSpPr txBox="1">
            <a:spLocks noGrp="1"/>
          </p:cNvSpPr>
          <p:nvPr>
            <p:ph type="subTitle" idx="1"/>
          </p:nvPr>
        </p:nvSpPr>
        <p:spPr>
          <a:xfrm>
            <a:off x="2376800" y="4942100"/>
            <a:ext cx="7438400" cy="32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4178766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8123"/>
        <p:cNvGrpSpPr/>
        <p:nvPr/>
      </p:nvGrpSpPr>
      <p:grpSpPr>
        <a:xfrm>
          <a:off x="0" y="0"/>
          <a:ext cx="0" cy="0"/>
          <a:chOff x="0" y="0"/>
          <a:chExt cx="0" cy="0"/>
        </a:xfrm>
      </p:grpSpPr>
      <p:sp>
        <p:nvSpPr>
          <p:cNvPr id="28124" name="Google Shape;28124;p34"/>
          <p:cNvSpPr/>
          <p:nvPr/>
        </p:nvSpPr>
        <p:spPr>
          <a:xfrm rot="233258">
            <a:off x="-3515265" y="-2947005"/>
            <a:ext cx="17116152" cy="9669311"/>
          </a:xfrm>
          <a:custGeom>
            <a:avLst/>
            <a:gdLst/>
            <a:ahLst/>
            <a:cxnLst/>
            <a:rect l="l" t="t" r="r" b="b"/>
            <a:pathLst>
              <a:path w="513484" h="290079" extrusionOk="0">
                <a:moveTo>
                  <a:pt x="124474" y="26387"/>
                </a:moveTo>
                <a:cubicBezTo>
                  <a:pt x="87136" y="44548"/>
                  <a:pt x="15635" y="186026"/>
                  <a:pt x="35320" y="181835"/>
                </a:cubicBezTo>
                <a:cubicBezTo>
                  <a:pt x="55005" y="177644"/>
                  <a:pt x="234837" y="-16793"/>
                  <a:pt x="242584" y="1241"/>
                </a:cubicBezTo>
                <a:cubicBezTo>
                  <a:pt x="250331" y="19275"/>
                  <a:pt x="54116" y="289404"/>
                  <a:pt x="81802" y="290039"/>
                </a:cubicBezTo>
                <a:cubicBezTo>
                  <a:pt x="109488" y="290674"/>
                  <a:pt x="343295" y="25879"/>
                  <a:pt x="408700" y="5051"/>
                </a:cubicBezTo>
                <a:cubicBezTo>
                  <a:pt x="474105" y="-15777"/>
                  <a:pt x="462929" y="123288"/>
                  <a:pt x="474232" y="165071"/>
                </a:cubicBezTo>
                <a:cubicBezTo>
                  <a:pt x="485535" y="206854"/>
                  <a:pt x="555004" y="240636"/>
                  <a:pt x="476518" y="255749"/>
                </a:cubicBezTo>
                <a:cubicBezTo>
                  <a:pt x="398032" y="270862"/>
                  <a:pt x="39511" y="286229"/>
                  <a:pt x="3316" y="255749"/>
                </a:cubicBezTo>
                <a:cubicBezTo>
                  <a:pt x="-32879" y="225269"/>
                  <a:pt x="239155" y="111096"/>
                  <a:pt x="259348" y="72869"/>
                </a:cubicBezTo>
                <a:cubicBezTo>
                  <a:pt x="279541" y="34642"/>
                  <a:pt x="161812" y="8226"/>
                  <a:pt x="124474" y="26387"/>
                </a:cubicBezTo>
                <a:close/>
              </a:path>
            </a:pathLst>
          </a:custGeom>
          <a:noFill/>
          <a:ln w="38100" cap="rnd" cmpd="sng">
            <a:solidFill>
              <a:schemeClr val="accent3"/>
            </a:solidFill>
            <a:prstDash val="dash"/>
            <a:round/>
            <a:headEnd type="none" w="med" len="med"/>
            <a:tailEnd type="none" w="med" len="med"/>
          </a:ln>
        </p:spPr>
      </p:sp>
      <p:grpSp>
        <p:nvGrpSpPr>
          <p:cNvPr id="28125" name="Google Shape;28125;p34"/>
          <p:cNvGrpSpPr/>
          <p:nvPr/>
        </p:nvGrpSpPr>
        <p:grpSpPr>
          <a:xfrm>
            <a:off x="633033" y="620400"/>
            <a:ext cx="10739667" cy="5617200"/>
            <a:chOff x="474775" y="465300"/>
            <a:chExt cx="8054750" cy="4212900"/>
          </a:xfrm>
        </p:grpSpPr>
        <p:grpSp>
          <p:nvGrpSpPr>
            <p:cNvPr id="28126" name="Google Shape;28126;p34"/>
            <p:cNvGrpSpPr/>
            <p:nvPr/>
          </p:nvGrpSpPr>
          <p:grpSpPr>
            <a:xfrm>
              <a:off x="474775" y="465300"/>
              <a:ext cx="8054750" cy="4212900"/>
              <a:chOff x="474775" y="465300"/>
              <a:chExt cx="8054750" cy="4212900"/>
            </a:xfrm>
          </p:grpSpPr>
          <p:sp>
            <p:nvSpPr>
              <p:cNvPr id="28127" name="Google Shape;28127;p34"/>
              <p:cNvSpPr/>
              <p:nvPr/>
            </p:nvSpPr>
            <p:spPr>
              <a:xfrm>
                <a:off x="638325" y="465300"/>
                <a:ext cx="7891200" cy="4212900"/>
              </a:xfrm>
              <a:prstGeom prst="roundRect">
                <a:avLst>
                  <a:gd name="adj" fmla="val 2273"/>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8" name="Google Shape;28128;p34"/>
              <p:cNvSpPr/>
              <p:nvPr/>
            </p:nvSpPr>
            <p:spPr>
              <a:xfrm>
                <a:off x="713325" y="539500"/>
                <a:ext cx="7717500" cy="4032600"/>
              </a:xfrm>
              <a:prstGeom prst="roundRect">
                <a:avLst>
                  <a:gd name="adj" fmla="val 227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9" name="Google Shape;28129;p34"/>
              <p:cNvSpPr/>
              <p:nvPr/>
            </p:nvSpPr>
            <p:spPr>
              <a:xfrm>
                <a:off x="805875" y="768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0" name="Google Shape;28130;p34"/>
              <p:cNvSpPr/>
              <p:nvPr/>
            </p:nvSpPr>
            <p:spPr>
              <a:xfrm>
                <a:off x="805875" y="1080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1" name="Google Shape;28131;p34"/>
              <p:cNvSpPr/>
              <p:nvPr/>
            </p:nvSpPr>
            <p:spPr>
              <a:xfrm>
                <a:off x="805875" y="13935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2" name="Google Shape;28132;p34"/>
              <p:cNvSpPr/>
              <p:nvPr/>
            </p:nvSpPr>
            <p:spPr>
              <a:xfrm>
                <a:off x="805875" y="17062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3" name="Google Shape;28133;p34"/>
              <p:cNvSpPr/>
              <p:nvPr/>
            </p:nvSpPr>
            <p:spPr>
              <a:xfrm>
                <a:off x="805875" y="20189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4" name="Google Shape;28134;p34"/>
              <p:cNvSpPr/>
              <p:nvPr/>
            </p:nvSpPr>
            <p:spPr>
              <a:xfrm>
                <a:off x="805875" y="23316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5" name="Google Shape;28135;p34"/>
              <p:cNvSpPr/>
              <p:nvPr/>
            </p:nvSpPr>
            <p:spPr>
              <a:xfrm>
                <a:off x="805875" y="26443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6" name="Google Shape;28136;p34"/>
              <p:cNvSpPr/>
              <p:nvPr/>
            </p:nvSpPr>
            <p:spPr>
              <a:xfrm>
                <a:off x="805875" y="29570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7" name="Google Shape;28137;p34"/>
              <p:cNvSpPr/>
              <p:nvPr/>
            </p:nvSpPr>
            <p:spPr>
              <a:xfrm>
                <a:off x="805875" y="32697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8" name="Google Shape;28138;p34"/>
              <p:cNvSpPr/>
              <p:nvPr/>
            </p:nvSpPr>
            <p:spPr>
              <a:xfrm>
                <a:off x="805875" y="35824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9" name="Google Shape;28139;p34"/>
              <p:cNvSpPr/>
              <p:nvPr/>
            </p:nvSpPr>
            <p:spPr>
              <a:xfrm>
                <a:off x="805875" y="3895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0" name="Google Shape;28140;p34"/>
              <p:cNvSpPr/>
              <p:nvPr/>
            </p:nvSpPr>
            <p:spPr>
              <a:xfrm>
                <a:off x="805875" y="4207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1" name="Google Shape;28141;p34"/>
              <p:cNvSpPr/>
              <p:nvPr/>
            </p:nvSpPr>
            <p:spPr>
              <a:xfrm>
                <a:off x="474775" y="799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2" name="Google Shape;28142;p34"/>
              <p:cNvSpPr/>
              <p:nvPr/>
            </p:nvSpPr>
            <p:spPr>
              <a:xfrm>
                <a:off x="474775" y="1111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3" name="Google Shape;28143;p34"/>
              <p:cNvSpPr/>
              <p:nvPr/>
            </p:nvSpPr>
            <p:spPr>
              <a:xfrm>
                <a:off x="474775" y="14244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4" name="Google Shape;28144;p34"/>
              <p:cNvSpPr/>
              <p:nvPr/>
            </p:nvSpPr>
            <p:spPr>
              <a:xfrm>
                <a:off x="474775" y="17371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5" name="Google Shape;28145;p34"/>
              <p:cNvSpPr/>
              <p:nvPr/>
            </p:nvSpPr>
            <p:spPr>
              <a:xfrm>
                <a:off x="474775" y="20498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6" name="Google Shape;28146;p34"/>
              <p:cNvSpPr/>
              <p:nvPr/>
            </p:nvSpPr>
            <p:spPr>
              <a:xfrm>
                <a:off x="474775" y="23625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7" name="Google Shape;28147;p34"/>
              <p:cNvSpPr/>
              <p:nvPr/>
            </p:nvSpPr>
            <p:spPr>
              <a:xfrm>
                <a:off x="474775" y="26752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8" name="Google Shape;28148;p34"/>
              <p:cNvSpPr/>
              <p:nvPr/>
            </p:nvSpPr>
            <p:spPr>
              <a:xfrm>
                <a:off x="474775" y="29879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9" name="Google Shape;28149;p34"/>
              <p:cNvSpPr/>
              <p:nvPr/>
            </p:nvSpPr>
            <p:spPr>
              <a:xfrm>
                <a:off x="474775" y="33006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0" name="Google Shape;28150;p34"/>
              <p:cNvSpPr/>
              <p:nvPr/>
            </p:nvSpPr>
            <p:spPr>
              <a:xfrm>
                <a:off x="474775" y="36133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1" name="Google Shape;28151;p34"/>
              <p:cNvSpPr/>
              <p:nvPr/>
            </p:nvSpPr>
            <p:spPr>
              <a:xfrm>
                <a:off x="474775" y="3926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2" name="Google Shape;28152;p34"/>
              <p:cNvSpPr/>
              <p:nvPr/>
            </p:nvSpPr>
            <p:spPr>
              <a:xfrm>
                <a:off x="474775" y="4238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53" name="Google Shape;28153;p34"/>
            <p:cNvGrpSpPr/>
            <p:nvPr/>
          </p:nvGrpSpPr>
          <p:grpSpPr>
            <a:xfrm>
              <a:off x="1059000" y="837638"/>
              <a:ext cx="7178400" cy="15600"/>
              <a:chOff x="1059000" y="837638"/>
              <a:chExt cx="7178400" cy="15600"/>
            </a:xfrm>
          </p:grpSpPr>
          <p:sp>
            <p:nvSpPr>
              <p:cNvPr id="28154" name="Google Shape;28154;p34"/>
              <p:cNvSpPr/>
              <p:nvPr/>
            </p:nvSpPr>
            <p:spPr>
              <a:xfrm>
                <a:off x="105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5" name="Google Shape;28155;p34"/>
              <p:cNvSpPr/>
              <p:nvPr/>
            </p:nvSpPr>
            <p:spPr>
              <a:xfrm>
                <a:off x="121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6" name="Google Shape;28156;p34"/>
              <p:cNvSpPr/>
              <p:nvPr/>
            </p:nvSpPr>
            <p:spPr>
              <a:xfrm>
                <a:off x="136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7" name="Google Shape;28157;p34"/>
              <p:cNvSpPr/>
              <p:nvPr/>
            </p:nvSpPr>
            <p:spPr>
              <a:xfrm>
                <a:off x="151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8" name="Google Shape;28158;p34"/>
              <p:cNvSpPr/>
              <p:nvPr/>
            </p:nvSpPr>
            <p:spPr>
              <a:xfrm>
                <a:off x="166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9" name="Google Shape;28159;p34"/>
              <p:cNvSpPr/>
              <p:nvPr/>
            </p:nvSpPr>
            <p:spPr>
              <a:xfrm>
                <a:off x="182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0" name="Google Shape;28160;p34"/>
              <p:cNvSpPr/>
              <p:nvPr/>
            </p:nvSpPr>
            <p:spPr>
              <a:xfrm>
                <a:off x="197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1" name="Google Shape;28161;p34"/>
              <p:cNvSpPr/>
              <p:nvPr/>
            </p:nvSpPr>
            <p:spPr>
              <a:xfrm>
                <a:off x="212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2" name="Google Shape;28162;p34"/>
              <p:cNvSpPr/>
              <p:nvPr/>
            </p:nvSpPr>
            <p:spPr>
              <a:xfrm>
                <a:off x="227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3" name="Google Shape;28163;p34"/>
              <p:cNvSpPr/>
              <p:nvPr/>
            </p:nvSpPr>
            <p:spPr>
              <a:xfrm>
                <a:off x="243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4" name="Google Shape;28164;p34"/>
              <p:cNvSpPr/>
              <p:nvPr/>
            </p:nvSpPr>
            <p:spPr>
              <a:xfrm>
                <a:off x="258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5" name="Google Shape;28165;p34"/>
              <p:cNvSpPr/>
              <p:nvPr/>
            </p:nvSpPr>
            <p:spPr>
              <a:xfrm>
                <a:off x="273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6" name="Google Shape;28166;p34"/>
              <p:cNvSpPr/>
              <p:nvPr/>
            </p:nvSpPr>
            <p:spPr>
              <a:xfrm>
                <a:off x="288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7" name="Google Shape;28167;p34"/>
              <p:cNvSpPr/>
              <p:nvPr/>
            </p:nvSpPr>
            <p:spPr>
              <a:xfrm>
                <a:off x="304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8" name="Google Shape;28168;p34"/>
              <p:cNvSpPr/>
              <p:nvPr/>
            </p:nvSpPr>
            <p:spPr>
              <a:xfrm>
                <a:off x="319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9" name="Google Shape;28169;p34"/>
              <p:cNvSpPr/>
              <p:nvPr/>
            </p:nvSpPr>
            <p:spPr>
              <a:xfrm>
                <a:off x="334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0" name="Google Shape;28170;p34"/>
              <p:cNvSpPr/>
              <p:nvPr/>
            </p:nvSpPr>
            <p:spPr>
              <a:xfrm>
                <a:off x="349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1" name="Google Shape;28171;p34"/>
              <p:cNvSpPr/>
              <p:nvPr/>
            </p:nvSpPr>
            <p:spPr>
              <a:xfrm>
                <a:off x="364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2" name="Google Shape;28172;p34"/>
              <p:cNvSpPr/>
              <p:nvPr/>
            </p:nvSpPr>
            <p:spPr>
              <a:xfrm>
                <a:off x="380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3" name="Google Shape;28173;p34"/>
              <p:cNvSpPr/>
              <p:nvPr/>
            </p:nvSpPr>
            <p:spPr>
              <a:xfrm>
                <a:off x="395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4" name="Google Shape;28174;p34"/>
              <p:cNvSpPr/>
              <p:nvPr/>
            </p:nvSpPr>
            <p:spPr>
              <a:xfrm>
                <a:off x="410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5" name="Google Shape;28175;p34"/>
              <p:cNvSpPr/>
              <p:nvPr/>
            </p:nvSpPr>
            <p:spPr>
              <a:xfrm>
                <a:off x="425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6" name="Google Shape;28176;p34"/>
              <p:cNvSpPr/>
              <p:nvPr/>
            </p:nvSpPr>
            <p:spPr>
              <a:xfrm>
                <a:off x="441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7" name="Google Shape;28177;p34"/>
              <p:cNvSpPr/>
              <p:nvPr/>
            </p:nvSpPr>
            <p:spPr>
              <a:xfrm>
                <a:off x="4564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8" name="Google Shape;28178;p34"/>
              <p:cNvSpPr/>
              <p:nvPr/>
            </p:nvSpPr>
            <p:spPr>
              <a:xfrm>
                <a:off x="4716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9" name="Google Shape;28179;p34"/>
              <p:cNvSpPr/>
              <p:nvPr/>
            </p:nvSpPr>
            <p:spPr>
              <a:xfrm>
                <a:off x="486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0" name="Google Shape;28180;p34"/>
              <p:cNvSpPr/>
              <p:nvPr/>
            </p:nvSpPr>
            <p:spPr>
              <a:xfrm>
                <a:off x="502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1" name="Google Shape;28181;p34"/>
              <p:cNvSpPr/>
              <p:nvPr/>
            </p:nvSpPr>
            <p:spPr>
              <a:xfrm>
                <a:off x="517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2" name="Google Shape;28182;p34"/>
              <p:cNvSpPr/>
              <p:nvPr/>
            </p:nvSpPr>
            <p:spPr>
              <a:xfrm>
                <a:off x="532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3" name="Google Shape;28183;p34"/>
              <p:cNvSpPr/>
              <p:nvPr/>
            </p:nvSpPr>
            <p:spPr>
              <a:xfrm>
                <a:off x="547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4" name="Google Shape;28184;p34"/>
              <p:cNvSpPr/>
              <p:nvPr/>
            </p:nvSpPr>
            <p:spPr>
              <a:xfrm>
                <a:off x="563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5" name="Google Shape;28185;p34"/>
              <p:cNvSpPr/>
              <p:nvPr/>
            </p:nvSpPr>
            <p:spPr>
              <a:xfrm>
                <a:off x="578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6" name="Google Shape;28186;p34"/>
              <p:cNvSpPr/>
              <p:nvPr/>
            </p:nvSpPr>
            <p:spPr>
              <a:xfrm>
                <a:off x="593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7" name="Google Shape;28187;p34"/>
              <p:cNvSpPr/>
              <p:nvPr/>
            </p:nvSpPr>
            <p:spPr>
              <a:xfrm>
                <a:off x="608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8" name="Google Shape;28188;p34"/>
              <p:cNvSpPr/>
              <p:nvPr/>
            </p:nvSpPr>
            <p:spPr>
              <a:xfrm>
                <a:off x="624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9" name="Google Shape;28189;p34"/>
              <p:cNvSpPr/>
              <p:nvPr/>
            </p:nvSpPr>
            <p:spPr>
              <a:xfrm>
                <a:off x="639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0" name="Google Shape;28190;p34"/>
              <p:cNvSpPr/>
              <p:nvPr/>
            </p:nvSpPr>
            <p:spPr>
              <a:xfrm>
                <a:off x="654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1" name="Google Shape;28191;p34"/>
              <p:cNvSpPr/>
              <p:nvPr/>
            </p:nvSpPr>
            <p:spPr>
              <a:xfrm>
                <a:off x="669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2" name="Google Shape;28192;p34"/>
              <p:cNvSpPr/>
              <p:nvPr/>
            </p:nvSpPr>
            <p:spPr>
              <a:xfrm>
                <a:off x="685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3" name="Google Shape;28193;p34"/>
              <p:cNvSpPr/>
              <p:nvPr/>
            </p:nvSpPr>
            <p:spPr>
              <a:xfrm>
                <a:off x="700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4" name="Google Shape;28194;p34"/>
              <p:cNvSpPr/>
              <p:nvPr/>
            </p:nvSpPr>
            <p:spPr>
              <a:xfrm>
                <a:off x="715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5" name="Google Shape;28195;p34"/>
              <p:cNvSpPr/>
              <p:nvPr/>
            </p:nvSpPr>
            <p:spPr>
              <a:xfrm>
                <a:off x="730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6" name="Google Shape;28196;p34"/>
              <p:cNvSpPr/>
              <p:nvPr/>
            </p:nvSpPr>
            <p:spPr>
              <a:xfrm>
                <a:off x="745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7" name="Google Shape;28197;p34"/>
              <p:cNvSpPr/>
              <p:nvPr/>
            </p:nvSpPr>
            <p:spPr>
              <a:xfrm>
                <a:off x="761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8" name="Google Shape;28198;p34"/>
              <p:cNvSpPr/>
              <p:nvPr/>
            </p:nvSpPr>
            <p:spPr>
              <a:xfrm>
                <a:off x="776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9" name="Google Shape;28199;p34"/>
              <p:cNvSpPr/>
              <p:nvPr/>
            </p:nvSpPr>
            <p:spPr>
              <a:xfrm>
                <a:off x="791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0" name="Google Shape;28200;p34"/>
              <p:cNvSpPr/>
              <p:nvPr/>
            </p:nvSpPr>
            <p:spPr>
              <a:xfrm>
                <a:off x="806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1" name="Google Shape;28201;p34"/>
              <p:cNvSpPr/>
              <p:nvPr/>
            </p:nvSpPr>
            <p:spPr>
              <a:xfrm>
                <a:off x="822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02" name="Google Shape;28202;p34"/>
            <p:cNvGrpSpPr/>
            <p:nvPr/>
          </p:nvGrpSpPr>
          <p:grpSpPr>
            <a:xfrm>
              <a:off x="1059000" y="1029450"/>
              <a:ext cx="7178400" cy="15600"/>
              <a:chOff x="1059000" y="1101670"/>
              <a:chExt cx="7178400" cy="15600"/>
            </a:xfrm>
          </p:grpSpPr>
          <p:sp>
            <p:nvSpPr>
              <p:cNvPr id="28203" name="Google Shape;28203;p34"/>
              <p:cNvSpPr/>
              <p:nvPr/>
            </p:nvSpPr>
            <p:spPr>
              <a:xfrm>
                <a:off x="105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4" name="Google Shape;28204;p34"/>
              <p:cNvSpPr/>
              <p:nvPr/>
            </p:nvSpPr>
            <p:spPr>
              <a:xfrm>
                <a:off x="121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5" name="Google Shape;28205;p34"/>
              <p:cNvSpPr/>
              <p:nvPr/>
            </p:nvSpPr>
            <p:spPr>
              <a:xfrm>
                <a:off x="136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6" name="Google Shape;28206;p34"/>
              <p:cNvSpPr/>
              <p:nvPr/>
            </p:nvSpPr>
            <p:spPr>
              <a:xfrm>
                <a:off x="151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7" name="Google Shape;28207;p34"/>
              <p:cNvSpPr/>
              <p:nvPr/>
            </p:nvSpPr>
            <p:spPr>
              <a:xfrm>
                <a:off x="166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8" name="Google Shape;28208;p34"/>
              <p:cNvSpPr/>
              <p:nvPr/>
            </p:nvSpPr>
            <p:spPr>
              <a:xfrm>
                <a:off x="182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9" name="Google Shape;28209;p34"/>
              <p:cNvSpPr/>
              <p:nvPr/>
            </p:nvSpPr>
            <p:spPr>
              <a:xfrm>
                <a:off x="197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0" name="Google Shape;28210;p34"/>
              <p:cNvSpPr/>
              <p:nvPr/>
            </p:nvSpPr>
            <p:spPr>
              <a:xfrm>
                <a:off x="212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1" name="Google Shape;28211;p34"/>
              <p:cNvSpPr/>
              <p:nvPr/>
            </p:nvSpPr>
            <p:spPr>
              <a:xfrm>
                <a:off x="227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2" name="Google Shape;28212;p34"/>
              <p:cNvSpPr/>
              <p:nvPr/>
            </p:nvSpPr>
            <p:spPr>
              <a:xfrm>
                <a:off x="243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3" name="Google Shape;28213;p34"/>
              <p:cNvSpPr/>
              <p:nvPr/>
            </p:nvSpPr>
            <p:spPr>
              <a:xfrm>
                <a:off x="258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4" name="Google Shape;28214;p34"/>
              <p:cNvSpPr/>
              <p:nvPr/>
            </p:nvSpPr>
            <p:spPr>
              <a:xfrm>
                <a:off x="273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5" name="Google Shape;28215;p34"/>
              <p:cNvSpPr/>
              <p:nvPr/>
            </p:nvSpPr>
            <p:spPr>
              <a:xfrm>
                <a:off x="288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6" name="Google Shape;28216;p34"/>
              <p:cNvSpPr/>
              <p:nvPr/>
            </p:nvSpPr>
            <p:spPr>
              <a:xfrm>
                <a:off x="304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7" name="Google Shape;28217;p34"/>
              <p:cNvSpPr/>
              <p:nvPr/>
            </p:nvSpPr>
            <p:spPr>
              <a:xfrm>
                <a:off x="319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8" name="Google Shape;28218;p34"/>
              <p:cNvSpPr/>
              <p:nvPr/>
            </p:nvSpPr>
            <p:spPr>
              <a:xfrm>
                <a:off x="334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9" name="Google Shape;28219;p34"/>
              <p:cNvSpPr/>
              <p:nvPr/>
            </p:nvSpPr>
            <p:spPr>
              <a:xfrm>
                <a:off x="349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0" name="Google Shape;28220;p34"/>
              <p:cNvSpPr/>
              <p:nvPr/>
            </p:nvSpPr>
            <p:spPr>
              <a:xfrm>
                <a:off x="364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1" name="Google Shape;28221;p34"/>
              <p:cNvSpPr/>
              <p:nvPr/>
            </p:nvSpPr>
            <p:spPr>
              <a:xfrm>
                <a:off x="380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2" name="Google Shape;28222;p34"/>
              <p:cNvSpPr/>
              <p:nvPr/>
            </p:nvSpPr>
            <p:spPr>
              <a:xfrm>
                <a:off x="395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3" name="Google Shape;28223;p34"/>
              <p:cNvSpPr/>
              <p:nvPr/>
            </p:nvSpPr>
            <p:spPr>
              <a:xfrm>
                <a:off x="410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4" name="Google Shape;28224;p34"/>
              <p:cNvSpPr/>
              <p:nvPr/>
            </p:nvSpPr>
            <p:spPr>
              <a:xfrm>
                <a:off x="425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5" name="Google Shape;28225;p34"/>
              <p:cNvSpPr/>
              <p:nvPr/>
            </p:nvSpPr>
            <p:spPr>
              <a:xfrm>
                <a:off x="441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6" name="Google Shape;28226;p34"/>
              <p:cNvSpPr/>
              <p:nvPr/>
            </p:nvSpPr>
            <p:spPr>
              <a:xfrm>
                <a:off x="4564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7" name="Google Shape;28227;p34"/>
              <p:cNvSpPr/>
              <p:nvPr/>
            </p:nvSpPr>
            <p:spPr>
              <a:xfrm>
                <a:off x="4716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8" name="Google Shape;28228;p34"/>
              <p:cNvSpPr/>
              <p:nvPr/>
            </p:nvSpPr>
            <p:spPr>
              <a:xfrm>
                <a:off x="486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9" name="Google Shape;28229;p34"/>
              <p:cNvSpPr/>
              <p:nvPr/>
            </p:nvSpPr>
            <p:spPr>
              <a:xfrm>
                <a:off x="502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0" name="Google Shape;28230;p34"/>
              <p:cNvSpPr/>
              <p:nvPr/>
            </p:nvSpPr>
            <p:spPr>
              <a:xfrm>
                <a:off x="517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1" name="Google Shape;28231;p34"/>
              <p:cNvSpPr/>
              <p:nvPr/>
            </p:nvSpPr>
            <p:spPr>
              <a:xfrm>
                <a:off x="532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2" name="Google Shape;28232;p34"/>
              <p:cNvSpPr/>
              <p:nvPr/>
            </p:nvSpPr>
            <p:spPr>
              <a:xfrm>
                <a:off x="547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3" name="Google Shape;28233;p34"/>
              <p:cNvSpPr/>
              <p:nvPr/>
            </p:nvSpPr>
            <p:spPr>
              <a:xfrm>
                <a:off x="563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4" name="Google Shape;28234;p34"/>
              <p:cNvSpPr/>
              <p:nvPr/>
            </p:nvSpPr>
            <p:spPr>
              <a:xfrm>
                <a:off x="578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5" name="Google Shape;28235;p34"/>
              <p:cNvSpPr/>
              <p:nvPr/>
            </p:nvSpPr>
            <p:spPr>
              <a:xfrm>
                <a:off x="593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6" name="Google Shape;28236;p34"/>
              <p:cNvSpPr/>
              <p:nvPr/>
            </p:nvSpPr>
            <p:spPr>
              <a:xfrm>
                <a:off x="608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7" name="Google Shape;28237;p34"/>
              <p:cNvSpPr/>
              <p:nvPr/>
            </p:nvSpPr>
            <p:spPr>
              <a:xfrm>
                <a:off x="624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8" name="Google Shape;28238;p34"/>
              <p:cNvSpPr/>
              <p:nvPr/>
            </p:nvSpPr>
            <p:spPr>
              <a:xfrm>
                <a:off x="639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9" name="Google Shape;28239;p34"/>
              <p:cNvSpPr/>
              <p:nvPr/>
            </p:nvSpPr>
            <p:spPr>
              <a:xfrm>
                <a:off x="654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0" name="Google Shape;28240;p34"/>
              <p:cNvSpPr/>
              <p:nvPr/>
            </p:nvSpPr>
            <p:spPr>
              <a:xfrm>
                <a:off x="669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1" name="Google Shape;28241;p34"/>
              <p:cNvSpPr/>
              <p:nvPr/>
            </p:nvSpPr>
            <p:spPr>
              <a:xfrm>
                <a:off x="685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2" name="Google Shape;28242;p34"/>
              <p:cNvSpPr/>
              <p:nvPr/>
            </p:nvSpPr>
            <p:spPr>
              <a:xfrm>
                <a:off x="700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3" name="Google Shape;28243;p34"/>
              <p:cNvSpPr/>
              <p:nvPr/>
            </p:nvSpPr>
            <p:spPr>
              <a:xfrm>
                <a:off x="715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4" name="Google Shape;28244;p34"/>
              <p:cNvSpPr/>
              <p:nvPr/>
            </p:nvSpPr>
            <p:spPr>
              <a:xfrm>
                <a:off x="730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5" name="Google Shape;28245;p34"/>
              <p:cNvSpPr/>
              <p:nvPr/>
            </p:nvSpPr>
            <p:spPr>
              <a:xfrm>
                <a:off x="745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6" name="Google Shape;28246;p34"/>
              <p:cNvSpPr/>
              <p:nvPr/>
            </p:nvSpPr>
            <p:spPr>
              <a:xfrm>
                <a:off x="761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7" name="Google Shape;28247;p34"/>
              <p:cNvSpPr/>
              <p:nvPr/>
            </p:nvSpPr>
            <p:spPr>
              <a:xfrm>
                <a:off x="776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8" name="Google Shape;28248;p34"/>
              <p:cNvSpPr/>
              <p:nvPr/>
            </p:nvSpPr>
            <p:spPr>
              <a:xfrm>
                <a:off x="791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9" name="Google Shape;28249;p34"/>
              <p:cNvSpPr/>
              <p:nvPr/>
            </p:nvSpPr>
            <p:spPr>
              <a:xfrm>
                <a:off x="806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0" name="Google Shape;28250;p34"/>
              <p:cNvSpPr/>
              <p:nvPr/>
            </p:nvSpPr>
            <p:spPr>
              <a:xfrm>
                <a:off x="822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51" name="Google Shape;28251;p34"/>
            <p:cNvGrpSpPr/>
            <p:nvPr/>
          </p:nvGrpSpPr>
          <p:grpSpPr>
            <a:xfrm>
              <a:off x="1059000" y="1221263"/>
              <a:ext cx="7178400" cy="15600"/>
              <a:chOff x="1059000" y="1365703"/>
              <a:chExt cx="7178400" cy="15600"/>
            </a:xfrm>
          </p:grpSpPr>
          <p:sp>
            <p:nvSpPr>
              <p:cNvPr id="28252" name="Google Shape;28252;p34"/>
              <p:cNvSpPr/>
              <p:nvPr/>
            </p:nvSpPr>
            <p:spPr>
              <a:xfrm>
                <a:off x="105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3" name="Google Shape;28253;p34"/>
              <p:cNvSpPr/>
              <p:nvPr/>
            </p:nvSpPr>
            <p:spPr>
              <a:xfrm>
                <a:off x="121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4" name="Google Shape;28254;p34"/>
              <p:cNvSpPr/>
              <p:nvPr/>
            </p:nvSpPr>
            <p:spPr>
              <a:xfrm>
                <a:off x="136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5" name="Google Shape;28255;p34"/>
              <p:cNvSpPr/>
              <p:nvPr/>
            </p:nvSpPr>
            <p:spPr>
              <a:xfrm>
                <a:off x="151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6" name="Google Shape;28256;p34"/>
              <p:cNvSpPr/>
              <p:nvPr/>
            </p:nvSpPr>
            <p:spPr>
              <a:xfrm>
                <a:off x="166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7" name="Google Shape;28257;p34"/>
              <p:cNvSpPr/>
              <p:nvPr/>
            </p:nvSpPr>
            <p:spPr>
              <a:xfrm>
                <a:off x="182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8" name="Google Shape;28258;p34"/>
              <p:cNvSpPr/>
              <p:nvPr/>
            </p:nvSpPr>
            <p:spPr>
              <a:xfrm>
                <a:off x="197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9" name="Google Shape;28259;p34"/>
              <p:cNvSpPr/>
              <p:nvPr/>
            </p:nvSpPr>
            <p:spPr>
              <a:xfrm>
                <a:off x="212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0" name="Google Shape;28260;p34"/>
              <p:cNvSpPr/>
              <p:nvPr/>
            </p:nvSpPr>
            <p:spPr>
              <a:xfrm>
                <a:off x="227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1" name="Google Shape;28261;p34"/>
              <p:cNvSpPr/>
              <p:nvPr/>
            </p:nvSpPr>
            <p:spPr>
              <a:xfrm>
                <a:off x="243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2" name="Google Shape;28262;p34"/>
              <p:cNvSpPr/>
              <p:nvPr/>
            </p:nvSpPr>
            <p:spPr>
              <a:xfrm>
                <a:off x="258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3" name="Google Shape;28263;p34"/>
              <p:cNvSpPr/>
              <p:nvPr/>
            </p:nvSpPr>
            <p:spPr>
              <a:xfrm>
                <a:off x="273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4" name="Google Shape;28264;p34"/>
              <p:cNvSpPr/>
              <p:nvPr/>
            </p:nvSpPr>
            <p:spPr>
              <a:xfrm>
                <a:off x="288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5" name="Google Shape;28265;p34"/>
              <p:cNvSpPr/>
              <p:nvPr/>
            </p:nvSpPr>
            <p:spPr>
              <a:xfrm>
                <a:off x="304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6" name="Google Shape;28266;p34"/>
              <p:cNvSpPr/>
              <p:nvPr/>
            </p:nvSpPr>
            <p:spPr>
              <a:xfrm>
                <a:off x="319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7" name="Google Shape;28267;p34"/>
              <p:cNvSpPr/>
              <p:nvPr/>
            </p:nvSpPr>
            <p:spPr>
              <a:xfrm>
                <a:off x="334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8" name="Google Shape;28268;p34"/>
              <p:cNvSpPr/>
              <p:nvPr/>
            </p:nvSpPr>
            <p:spPr>
              <a:xfrm>
                <a:off x="349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9" name="Google Shape;28269;p34"/>
              <p:cNvSpPr/>
              <p:nvPr/>
            </p:nvSpPr>
            <p:spPr>
              <a:xfrm>
                <a:off x="364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0" name="Google Shape;28270;p34"/>
              <p:cNvSpPr/>
              <p:nvPr/>
            </p:nvSpPr>
            <p:spPr>
              <a:xfrm>
                <a:off x="380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1" name="Google Shape;28271;p34"/>
              <p:cNvSpPr/>
              <p:nvPr/>
            </p:nvSpPr>
            <p:spPr>
              <a:xfrm>
                <a:off x="395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2" name="Google Shape;28272;p34"/>
              <p:cNvSpPr/>
              <p:nvPr/>
            </p:nvSpPr>
            <p:spPr>
              <a:xfrm>
                <a:off x="410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3" name="Google Shape;28273;p34"/>
              <p:cNvSpPr/>
              <p:nvPr/>
            </p:nvSpPr>
            <p:spPr>
              <a:xfrm>
                <a:off x="425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4" name="Google Shape;28274;p34"/>
              <p:cNvSpPr/>
              <p:nvPr/>
            </p:nvSpPr>
            <p:spPr>
              <a:xfrm>
                <a:off x="441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5" name="Google Shape;28275;p34"/>
              <p:cNvSpPr/>
              <p:nvPr/>
            </p:nvSpPr>
            <p:spPr>
              <a:xfrm>
                <a:off x="4564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6" name="Google Shape;28276;p34"/>
              <p:cNvSpPr/>
              <p:nvPr/>
            </p:nvSpPr>
            <p:spPr>
              <a:xfrm>
                <a:off x="4716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7" name="Google Shape;28277;p34"/>
              <p:cNvSpPr/>
              <p:nvPr/>
            </p:nvSpPr>
            <p:spPr>
              <a:xfrm>
                <a:off x="486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8" name="Google Shape;28278;p34"/>
              <p:cNvSpPr/>
              <p:nvPr/>
            </p:nvSpPr>
            <p:spPr>
              <a:xfrm>
                <a:off x="502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9" name="Google Shape;28279;p34"/>
              <p:cNvSpPr/>
              <p:nvPr/>
            </p:nvSpPr>
            <p:spPr>
              <a:xfrm>
                <a:off x="517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0" name="Google Shape;28280;p34"/>
              <p:cNvSpPr/>
              <p:nvPr/>
            </p:nvSpPr>
            <p:spPr>
              <a:xfrm>
                <a:off x="532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1" name="Google Shape;28281;p34"/>
              <p:cNvSpPr/>
              <p:nvPr/>
            </p:nvSpPr>
            <p:spPr>
              <a:xfrm>
                <a:off x="547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2" name="Google Shape;28282;p34"/>
              <p:cNvSpPr/>
              <p:nvPr/>
            </p:nvSpPr>
            <p:spPr>
              <a:xfrm>
                <a:off x="563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3" name="Google Shape;28283;p34"/>
              <p:cNvSpPr/>
              <p:nvPr/>
            </p:nvSpPr>
            <p:spPr>
              <a:xfrm>
                <a:off x="578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4" name="Google Shape;28284;p34"/>
              <p:cNvSpPr/>
              <p:nvPr/>
            </p:nvSpPr>
            <p:spPr>
              <a:xfrm>
                <a:off x="593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5" name="Google Shape;28285;p34"/>
              <p:cNvSpPr/>
              <p:nvPr/>
            </p:nvSpPr>
            <p:spPr>
              <a:xfrm>
                <a:off x="608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6" name="Google Shape;28286;p34"/>
              <p:cNvSpPr/>
              <p:nvPr/>
            </p:nvSpPr>
            <p:spPr>
              <a:xfrm>
                <a:off x="624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7" name="Google Shape;28287;p34"/>
              <p:cNvSpPr/>
              <p:nvPr/>
            </p:nvSpPr>
            <p:spPr>
              <a:xfrm>
                <a:off x="639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8" name="Google Shape;28288;p34"/>
              <p:cNvSpPr/>
              <p:nvPr/>
            </p:nvSpPr>
            <p:spPr>
              <a:xfrm>
                <a:off x="654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9" name="Google Shape;28289;p34"/>
              <p:cNvSpPr/>
              <p:nvPr/>
            </p:nvSpPr>
            <p:spPr>
              <a:xfrm>
                <a:off x="669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0" name="Google Shape;28290;p34"/>
              <p:cNvSpPr/>
              <p:nvPr/>
            </p:nvSpPr>
            <p:spPr>
              <a:xfrm>
                <a:off x="685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1" name="Google Shape;28291;p34"/>
              <p:cNvSpPr/>
              <p:nvPr/>
            </p:nvSpPr>
            <p:spPr>
              <a:xfrm>
                <a:off x="700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2" name="Google Shape;28292;p34"/>
              <p:cNvSpPr/>
              <p:nvPr/>
            </p:nvSpPr>
            <p:spPr>
              <a:xfrm>
                <a:off x="715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3" name="Google Shape;28293;p34"/>
              <p:cNvSpPr/>
              <p:nvPr/>
            </p:nvSpPr>
            <p:spPr>
              <a:xfrm>
                <a:off x="730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4" name="Google Shape;28294;p34"/>
              <p:cNvSpPr/>
              <p:nvPr/>
            </p:nvSpPr>
            <p:spPr>
              <a:xfrm>
                <a:off x="745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5" name="Google Shape;28295;p34"/>
              <p:cNvSpPr/>
              <p:nvPr/>
            </p:nvSpPr>
            <p:spPr>
              <a:xfrm>
                <a:off x="761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6" name="Google Shape;28296;p34"/>
              <p:cNvSpPr/>
              <p:nvPr/>
            </p:nvSpPr>
            <p:spPr>
              <a:xfrm>
                <a:off x="776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7" name="Google Shape;28297;p34"/>
              <p:cNvSpPr/>
              <p:nvPr/>
            </p:nvSpPr>
            <p:spPr>
              <a:xfrm>
                <a:off x="791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8" name="Google Shape;28298;p34"/>
              <p:cNvSpPr/>
              <p:nvPr/>
            </p:nvSpPr>
            <p:spPr>
              <a:xfrm>
                <a:off x="806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9" name="Google Shape;28299;p34"/>
              <p:cNvSpPr/>
              <p:nvPr/>
            </p:nvSpPr>
            <p:spPr>
              <a:xfrm>
                <a:off x="822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300" name="Google Shape;28300;p34"/>
            <p:cNvGrpSpPr/>
            <p:nvPr/>
          </p:nvGrpSpPr>
          <p:grpSpPr>
            <a:xfrm>
              <a:off x="1059000" y="1413075"/>
              <a:ext cx="7178400" cy="15600"/>
              <a:chOff x="1059000" y="1629736"/>
              <a:chExt cx="7178400" cy="15600"/>
            </a:xfrm>
          </p:grpSpPr>
          <p:sp>
            <p:nvSpPr>
              <p:cNvPr id="28301" name="Google Shape;28301;p34"/>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2" name="Google Shape;28302;p34"/>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3" name="Google Shape;28303;p34"/>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4" name="Google Shape;28304;p34"/>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5" name="Google Shape;28305;p34"/>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6" name="Google Shape;28306;p34"/>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7" name="Google Shape;28307;p34"/>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8" name="Google Shape;28308;p34"/>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9" name="Google Shape;28309;p34"/>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0" name="Google Shape;28310;p34"/>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1" name="Google Shape;28311;p34"/>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2" name="Google Shape;28312;p34"/>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3" name="Google Shape;28313;p34"/>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4" name="Google Shape;28314;p34"/>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5" name="Google Shape;28315;p34"/>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6" name="Google Shape;28316;p34"/>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7" name="Google Shape;28317;p34"/>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8" name="Google Shape;28318;p34"/>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9" name="Google Shape;28319;p34"/>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0" name="Google Shape;28320;p34"/>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1" name="Google Shape;28321;p34"/>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2" name="Google Shape;28322;p34"/>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3" name="Google Shape;28323;p34"/>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4" name="Google Shape;28324;p34"/>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5" name="Google Shape;28325;p34"/>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6" name="Google Shape;28326;p34"/>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7" name="Google Shape;28327;p34"/>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8" name="Google Shape;28328;p34"/>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9" name="Google Shape;28329;p34"/>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0" name="Google Shape;28330;p34"/>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1" name="Google Shape;28331;p34"/>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2" name="Google Shape;28332;p34"/>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3" name="Google Shape;28333;p34"/>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4" name="Google Shape;28334;p34"/>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5" name="Google Shape;28335;p34"/>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6" name="Google Shape;28336;p34"/>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7" name="Google Shape;28337;p34"/>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8" name="Google Shape;28338;p34"/>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9" name="Google Shape;28339;p34"/>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0" name="Google Shape;28340;p34"/>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1" name="Google Shape;28341;p34"/>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2" name="Google Shape;28342;p34"/>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3" name="Google Shape;28343;p34"/>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4" name="Google Shape;28344;p34"/>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5" name="Google Shape;28345;p34"/>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6" name="Google Shape;28346;p34"/>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7" name="Google Shape;28347;p34"/>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8" name="Google Shape;28348;p34"/>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349" name="Google Shape;28349;p34"/>
            <p:cNvGrpSpPr/>
            <p:nvPr/>
          </p:nvGrpSpPr>
          <p:grpSpPr>
            <a:xfrm>
              <a:off x="1059000" y="1796700"/>
              <a:ext cx="7178400" cy="15600"/>
              <a:chOff x="1059000" y="1893768"/>
              <a:chExt cx="7178400" cy="15600"/>
            </a:xfrm>
          </p:grpSpPr>
          <p:sp>
            <p:nvSpPr>
              <p:cNvPr id="28350" name="Google Shape;28350;p34"/>
              <p:cNvSpPr/>
              <p:nvPr/>
            </p:nvSpPr>
            <p:spPr>
              <a:xfrm>
                <a:off x="105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1" name="Google Shape;28351;p34"/>
              <p:cNvSpPr/>
              <p:nvPr/>
            </p:nvSpPr>
            <p:spPr>
              <a:xfrm>
                <a:off x="121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2" name="Google Shape;28352;p34"/>
              <p:cNvSpPr/>
              <p:nvPr/>
            </p:nvSpPr>
            <p:spPr>
              <a:xfrm>
                <a:off x="136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3" name="Google Shape;28353;p34"/>
              <p:cNvSpPr/>
              <p:nvPr/>
            </p:nvSpPr>
            <p:spPr>
              <a:xfrm>
                <a:off x="151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4" name="Google Shape;28354;p34"/>
              <p:cNvSpPr/>
              <p:nvPr/>
            </p:nvSpPr>
            <p:spPr>
              <a:xfrm>
                <a:off x="166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5" name="Google Shape;28355;p34"/>
              <p:cNvSpPr/>
              <p:nvPr/>
            </p:nvSpPr>
            <p:spPr>
              <a:xfrm>
                <a:off x="182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6" name="Google Shape;28356;p34"/>
              <p:cNvSpPr/>
              <p:nvPr/>
            </p:nvSpPr>
            <p:spPr>
              <a:xfrm>
                <a:off x="197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7" name="Google Shape;28357;p34"/>
              <p:cNvSpPr/>
              <p:nvPr/>
            </p:nvSpPr>
            <p:spPr>
              <a:xfrm>
                <a:off x="212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8" name="Google Shape;28358;p34"/>
              <p:cNvSpPr/>
              <p:nvPr/>
            </p:nvSpPr>
            <p:spPr>
              <a:xfrm>
                <a:off x="227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9" name="Google Shape;28359;p34"/>
              <p:cNvSpPr/>
              <p:nvPr/>
            </p:nvSpPr>
            <p:spPr>
              <a:xfrm>
                <a:off x="243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0" name="Google Shape;28360;p34"/>
              <p:cNvSpPr/>
              <p:nvPr/>
            </p:nvSpPr>
            <p:spPr>
              <a:xfrm>
                <a:off x="258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1" name="Google Shape;28361;p34"/>
              <p:cNvSpPr/>
              <p:nvPr/>
            </p:nvSpPr>
            <p:spPr>
              <a:xfrm>
                <a:off x="273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2" name="Google Shape;28362;p34"/>
              <p:cNvSpPr/>
              <p:nvPr/>
            </p:nvSpPr>
            <p:spPr>
              <a:xfrm>
                <a:off x="288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3" name="Google Shape;28363;p34"/>
              <p:cNvSpPr/>
              <p:nvPr/>
            </p:nvSpPr>
            <p:spPr>
              <a:xfrm>
                <a:off x="304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4" name="Google Shape;28364;p34"/>
              <p:cNvSpPr/>
              <p:nvPr/>
            </p:nvSpPr>
            <p:spPr>
              <a:xfrm>
                <a:off x="319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5" name="Google Shape;28365;p34"/>
              <p:cNvSpPr/>
              <p:nvPr/>
            </p:nvSpPr>
            <p:spPr>
              <a:xfrm>
                <a:off x="334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6" name="Google Shape;28366;p34"/>
              <p:cNvSpPr/>
              <p:nvPr/>
            </p:nvSpPr>
            <p:spPr>
              <a:xfrm>
                <a:off x="349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7" name="Google Shape;28367;p34"/>
              <p:cNvSpPr/>
              <p:nvPr/>
            </p:nvSpPr>
            <p:spPr>
              <a:xfrm>
                <a:off x="364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8" name="Google Shape;28368;p34"/>
              <p:cNvSpPr/>
              <p:nvPr/>
            </p:nvSpPr>
            <p:spPr>
              <a:xfrm>
                <a:off x="380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9" name="Google Shape;28369;p34"/>
              <p:cNvSpPr/>
              <p:nvPr/>
            </p:nvSpPr>
            <p:spPr>
              <a:xfrm>
                <a:off x="395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0" name="Google Shape;28370;p34"/>
              <p:cNvSpPr/>
              <p:nvPr/>
            </p:nvSpPr>
            <p:spPr>
              <a:xfrm>
                <a:off x="410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1" name="Google Shape;28371;p34"/>
              <p:cNvSpPr/>
              <p:nvPr/>
            </p:nvSpPr>
            <p:spPr>
              <a:xfrm>
                <a:off x="425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2" name="Google Shape;28372;p34"/>
              <p:cNvSpPr/>
              <p:nvPr/>
            </p:nvSpPr>
            <p:spPr>
              <a:xfrm>
                <a:off x="441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3" name="Google Shape;28373;p34"/>
              <p:cNvSpPr/>
              <p:nvPr/>
            </p:nvSpPr>
            <p:spPr>
              <a:xfrm>
                <a:off x="4564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4" name="Google Shape;28374;p34"/>
              <p:cNvSpPr/>
              <p:nvPr/>
            </p:nvSpPr>
            <p:spPr>
              <a:xfrm>
                <a:off x="4716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5" name="Google Shape;28375;p34"/>
              <p:cNvSpPr/>
              <p:nvPr/>
            </p:nvSpPr>
            <p:spPr>
              <a:xfrm>
                <a:off x="486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6" name="Google Shape;28376;p34"/>
              <p:cNvSpPr/>
              <p:nvPr/>
            </p:nvSpPr>
            <p:spPr>
              <a:xfrm>
                <a:off x="502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7" name="Google Shape;28377;p34"/>
              <p:cNvSpPr/>
              <p:nvPr/>
            </p:nvSpPr>
            <p:spPr>
              <a:xfrm>
                <a:off x="517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8" name="Google Shape;28378;p34"/>
              <p:cNvSpPr/>
              <p:nvPr/>
            </p:nvSpPr>
            <p:spPr>
              <a:xfrm>
                <a:off x="532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9" name="Google Shape;28379;p34"/>
              <p:cNvSpPr/>
              <p:nvPr/>
            </p:nvSpPr>
            <p:spPr>
              <a:xfrm>
                <a:off x="547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0" name="Google Shape;28380;p34"/>
              <p:cNvSpPr/>
              <p:nvPr/>
            </p:nvSpPr>
            <p:spPr>
              <a:xfrm>
                <a:off x="563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1" name="Google Shape;28381;p34"/>
              <p:cNvSpPr/>
              <p:nvPr/>
            </p:nvSpPr>
            <p:spPr>
              <a:xfrm>
                <a:off x="578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2" name="Google Shape;28382;p34"/>
              <p:cNvSpPr/>
              <p:nvPr/>
            </p:nvSpPr>
            <p:spPr>
              <a:xfrm>
                <a:off x="593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3" name="Google Shape;28383;p34"/>
              <p:cNvSpPr/>
              <p:nvPr/>
            </p:nvSpPr>
            <p:spPr>
              <a:xfrm>
                <a:off x="608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4" name="Google Shape;28384;p34"/>
              <p:cNvSpPr/>
              <p:nvPr/>
            </p:nvSpPr>
            <p:spPr>
              <a:xfrm>
                <a:off x="624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5" name="Google Shape;28385;p34"/>
              <p:cNvSpPr/>
              <p:nvPr/>
            </p:nvSpPr>
            <p:spPr>
              <a:xfrm>
                <a:off x="639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6" name="Google Shape;28386;p34"/>
              <p:cNvSpPr/>
              <p:nvPr/>
            </p:nvSpPr>
            <p:spPr>
              <a:xfrm>
                <a:off x="654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7" name="Google Shape;28387;p34"/>
              <p:cNvSpPr/>
              <p:nvPr/>
            </p:nvSpPr>
            <p:spPr>
              <a:xfrm>
                <a:off x="669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8" name="Google Shape;28388;p34"/>
              <p:cNvSpPr/>
              <p:nvPr/>
            </p:nvSpPr>
            <p:spPr>
              <a:xfrm>
                <a:off x="685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9" name="Google Shape;28389;p34"/>
              <p:cNvSpPr/>
              <p:nvPr/>
            </p:nvSpPr>
            <p:spPr>
              <a:xfrm>
                <a:off x="700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0" name="Google Shape;28390;p34"/>
              <p:cNvSpPr/>
              <p:nvPr/>
            </p:nvSpPr>
            <p:spPr>
              <a:xfrm>
                <a:off x="715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1" name="Google Shape;28391;p34"/>
              <p:cNvSpPr/>
              <p:nvPr/>
            </p:nvSpPr>
            <p:spPr>
              <a:xfrm>
                <a:off x="730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2" name="Google Shape;28392;p34"/>
              <p:cNvSpPr/>
              <p:nvPr/>
            </p:nvSpPr>
            <p:spPr>
              <a:xfrm>
                <a:off x="745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3" name="Google Shape;28393;p34"/>
              <p:cNvSpPr/>
              <p:nvPr/>
            </p:nvSpPr>
            <p:spPr>
              <a:xfrm>
                <a:off x="761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4" name="Google Shape;28394;p34"/>
              <p:cNvSpPr/>
              <p:nvPr/>
            </p:nvSpPr>
            <p:spPr>
              <a:xfrm>
                <a:off x="776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5" name="Google Shape;28395;p34"/>
              <p:cNvSpPr/>
              <p:nvPr/>
            </p:nvSpPr>
            <p:spPr>
              <a:xfrm>
                <a:off x="791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6" name="Google Shape;28396;p34"/>
              <p:cNvSpPr/>
              <p:nvPr/>
            </p:nvSpPr>
            <p:spPr>
              <a:xfrm>
                <a:off x="806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7" name="Google Shape;28397;p34"/>
              <p:cNvSpPr/>
              <p:nvPr/>
            </p:nvSpPr>
            <p:spPr>
              <a:xfrm>
                <a:off x="822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398" name="Google Shape;28398;p34"/>
            <p:cNvGrpSpPr/>
            <p:nvPr/>
          </p:nvGrpSpPr>
          <p:grpSpPr>
            <a:xfrm>
              <a:off x="1059000" y="1988513"/>
              <a:ext cx="7178400" cy="15600"/>
              <a:chOff x="1059000" y="2157801"/>
              <a:chExt cx="7178400" cy="15600"/>
            </a:xfrm>
          </p:grpSpPr>
          <p:sp>
            <p:nvSpPr>
              <p:cNvPr id="28399" name="Google Shape;28399;p34"/>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0" name="Google Shape;28400;p34"/>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1" name="Google Shape;28401;p34"/>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2" name="Google Shape;28402;p34"/>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3" name="Google Shape;28403;p34"/>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4" name="Google Shape;28404;p34"/>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5" name="Google Shape;28405;p34"/>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6" name="Google Shape;28406;p34"/>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7" name="Google Shape;28407;p34"/>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8" name="Google Shape;28408;p34"/>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9" name="Google Shape;28409;p34"/>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0" name="Google Shape;28410;p34"/>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1" name="Google Shape;28411;p34"/>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2" name="Google Shape;28412;p34"/>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3" name="Google Shape;28413;p34"/>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4" name="Google Shape;28414;p34"/>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5" name="Google Shape;28415;p34"/>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6" name="Google Shape;28416;p34"/>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7" name="Google Shape;28417;p34"/>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8" name="Google Shape;28418;p34"/>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9" name="Google Shape;28419;p34"/>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0" name="Google Shape;28420;p34"/>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1" name="Google Shape;28421;p34"/>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2" name="Google Shape;28422;p34"/>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3" name="Google Shape;28423;p34"/>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4" name="Google Shape;28424;p34"/>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5" name="Google Shape;28425;p34"/>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6" name="Google Shape;28426;p34"/>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7" name="Google Shape;28427;p34"/>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8" name="Google Shape;28428;p34"/>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9" name="Google Shape;28429;p34"/>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0" name="Google Shape;28430;p34"/>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1" name="Google Shape;28431;p34"/>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2" name="Google Shape;28432;p34"/>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3" name="Google Shape;28433;p34"/>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4" name="Google Shape;28434;p34"/>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5" name="Google Shape;28435;p34"/>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6" name="Google Shape;28436;p34"/>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7" name="Google Shape;28437;p34"/>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8" name="Google Shape;28438;p34"/>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9" name="Google Shape;28439;p34"/>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0" name="Google Shape;28440;p34"/>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1" name="Google Shape;28441;p34"/>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2" name="Google Shape;28442;p34"/>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3" name="Google Shape;28443;p34"/>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4" name="Google Shape;28444;p34"/>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5" name="Google Shape;28445;p34"/>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6" name="Google Shape;28446;p34"/>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47" name="Google Shape;28447;p34"/>
            <p:cNvGrpSpPr/>
            <p:nvPr/>
          </p:nvGrpSpPr>
          <p:grpSpPr>
            <a:xfrm>
              <a:off x="1059000" y="2563950"/>
              <a:ext cx="7178400" cy="15600"/>
              <a:chOff x="1059000" y="2421834"/>
              <a:chExt cx="7178400" cy="15600"/>
            </a:xfrm>
          </p:grpSpPr>
          <p:sp>
            <p:nvSpPr>
              <p:cNvPr id="28448" name="Google Shape;28448;p34"/>
              <p:cNvSpPr/>
              <p:nvPr/>
            </p:nvSpPr>
            <p:spPr>
              <a:xfrm>
                <a:off x="105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9" name="Google Shape;28449;p34"/>
              <p:cNvSpPr/>
              <p:nvPr/>
            </p:nvSpPr>
            <p:spPr>
              <a:xfrm>
                <a:off x="121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0" name="Google Shape;28450;p34"/>
              <p:cNvSpPr/>
              <p:nvPr/>
            </p:nvSpPr>
            <p:spPr>
              <a:xfrm>
                <a:off x="136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1" name="Google Shape;28451;p34"/>
              <p:cNvSpPr/>
              <p:nvPr/>
            </p:nvSpPr>
            <p:spPr>
              <a:xfrm>
                <a:off x="151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2" name="Google Shape;28452;p34"/>
              <p:cNvSpPr/>
              <p:nvPr/>
            </p:nvSpPr>
            <p:spPr>
              <a:xfrm>
                <a:off x="166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3" name="Google Shape;28453;p34"/>
              <p:cNvSpPr/>
              <p:nvPr/>
            </p:nvSpPr>
            <p:spPr>
              <a:xfrm>
                <a:off x="182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4" name="Google Shape;28454;p34"/>
              <p:cNvSpPr/>
              <p:nvPr/>
            </p:nvSpPr>
            <p:spPr>
              <a:xfrm>
                <a:off x="197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5" name="Google Shape;28455;p34"/>
              <p:cNvSpPr/>
              <p:nvPr/>
            </p:nvSpPr>
            <p:spPr>
              <a:xfrm>
                <a:off x="212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6" name="Google Shape;28456;p34"/>
              <p:cNvSpPr/>
              <p:nvPr/>
            </p:nvSpPr>
            <p:spPr>
              <a:xfrm>
                <a:off x="227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7" name="Google Shape;28457;p34"/>
              <p:cNvSpPr/>
              <p:nvPr/>
            </p:nvSpPr>
            <p:spPr>
              <a:xfrm>
                <a:off x="243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8" name="Google Shape;28458;p34"/>
              <p:cNvSpPr/>
              <p:nvPr/>
            </p:nvSpPr>
            <p:spPr>
              <a:xfrm>
                <a:off x="258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9" name="Google Shape;28459;p34"/>
              <p:cNvSpPr/>
              <p:nvPr/>
            </p:nvSpPr>
            <p:spPr>
              <a:xfrm>
                <a:off x="273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0" name="Google Shape;28460;p34"/>
              <p:cNvSpPr/>
              <p:nvPr/>
            </p:nvSpPr>
            <p:spPr>
              <a:xfrm>
                <a:off x="288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1" name="Google Shape;28461;p34"/>
              <p:cNvSpPr/>
              <p:nvPr/>
            </p:nvSpPr>
            <p:spPr>
              <a:xfrm>
                <a:off x="304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2" name="Google Shape;28462;p34"/>
              <p:cNvSpPr/>
              <p:nvPr/>
            </p:nvSpPr>
            <p:spPr>
              <a:xfrm>
                <a:off x="319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3" name="Google Shape;28463;p34"/>
              <p:cNvSpPr/>
              <p:nvPr/>
            </p:nvSpPr>
            <p:spPr>
              <a:xfrm>
                <a:off x="334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4" name="Google Shape;28464;p34"/>
              <p:cNvSpPr/>
              <p:nvPr/>
            </p:nvSpPr>
            <p:spPr>
              <a:xfrm>
                <a:off x="349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5" name="Google Shape;28465;p34"/>
              <p:cNvSpPr/>
              <p:nvPr/>
            </p:nvSpPr>
            <p:spPr>
              <a:xfrm>
                <a:off x="364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6" name="Google Shape;28466;p34"/>
              <p:cNvSpPr/>
              <p:nvPr/>
            </p:nvSpPr>
            <p:spPr>
              <a:xfrm>
                <a:off x="380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7" name="Google Shape;28467;p34"/>
              <p:cNvSpPr/>
              <p:nvPr/>
            </p:nvSpPr>
            <p:spPr>
              <a:xfrm>
                <a:off x="395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8" name="Google Shape;28468;p34"/>
              <p:cNvSpPr/>
              <p:nvPr/>
            </p:nvSpPr>
            <p:spPr>
              <a:xfrm>
                <a:off x="410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9" name="Google Shape;28469;p34"/>
              <p:cNvSpPr/>
              <p:nvPr/>
            </p:nvSpPr>
            <p:spPr>
              <a:xfrm>
                <a:off x="425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0" name="Google Shape;28470;p34"/>
              <p:cNvSpPr/>
              <p:nvPr/>
            </p:nvSpPr>
            <p:spPr>
              <a:xfrm>
                <a:off x="441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1" name="Google Shape;28471;p34"/>
              <p:cNvSpPr/>
              <p:nvPr/>
            </p:nvSpPr>
            <p:spPr>
              <a:xfrm>
                <a:off x="4564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2" name="Google Shape;28472;p34"/>
              <p:cNvSpPr/>
              <p:nvPr/>
            </p:nvSpPr>
            <p:spPr>
              <a:xfrm>
                <a:off x="4716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3" name="Google Shape;28473;p34"/>
              <p:cNvSpPr/>
              <p:nvPr/>
            </p:nvSpPr>
            <p:spPr>
              <a:xfrm>
                <a:off x="486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4" name="Google Shape;28474;p34"/>
              <p:cNvSpPr/>
              <p:nvPr/>
            </p:nvSpPr>
            <p:spPr>
              <a:xfrm>
                <a:off x="502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5" name="Google Shape;28475;p34"/>
              <p:cNvSpPr/>
              <p:nvPr/>
            </p:nvSpPr>
            <p:spPr>
              <a:xfrm>
                <a:off x="517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6" name="Google Shape;28476;p34"/>
              <p:cNvSpPr/>
              <p:nvPr/>
            </p:nvSpPr>
            <p:spPr>
              <a:xfrm>
                <a:off x="532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7" name="Google Shape;28477;p34"/>
              <p:cNvSpPr/>
              <p:nvPr/>
            </p:nvSpPr>
            <p:spPr>
              <a:xfrm>
                <a:off x="547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8" name="Google Shape;28478;p34"/>
              <p:cNvSpPr/>
              <p:nvPr/>
            </p:nvSpPr>
            <p:spPr>
              <a:xfrm>
                <a:off x="563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9" name="Google Shape;28479;p34"/>
              <p:cNvSpPr/>
              <p:nvPr/>
            </p:nvSpPr>
            <p:spPr>
              <a:xfrm>
                <a:off x="578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0" name="Google Shape;28480;p34"/>
              <p:cNvSpPr/>
              <p:nvPr/>
            </p:nvSpPr>
            <p:spPr>
              <a:xfrm>
                <a:off x="593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1" name="Google Shape;28481;p34"/>
              <p:cNvSpPr/>
              <p:nvPr/>
            </p:nvSpPr>
            <p:spPr>
              <a:xfrm>
                <a:off x="608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2" name="Google Shape;28482;p34"/>
              <p:cNvSpPr/>
              <p:nvPr/>
            </p:nvSpPr>
            <p:spPr>
              <a:xfrm>
                <a:off x="624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3" name="Google Shape;28483;p34"/>
              <p:cNvSpPr/>
              <p:nvPr/>
            </p:nvSpPr>
            <p:spPr>
              <a:xfrm>
                <a:off x="639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4" name="Google Shape;28484;p34"/>
              <p:cNvSpPr/>
              <p:nvPr/>
            </p:nvSpPr>
            <p:spPr>
              <a:xfrm>
                <a:off x="654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5" name="Google Shape;28485;p34"/>
              <p:cNvSpPr/>
              <p:nvPr/>
            </p:nvSpPr>
            <p:spPr>
              <a:xfrm>
                <a:off x="669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6" name="Google Shape;28486;p34"/>
              <p:cNvSpPr/>
              <p:nvPr/>
            </p:nvSpPr>
            <p:spPr>
              <a:xfrm>
                <a:off x="685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7" name="Google Shape;28487;p34"/>
              <p:cNvSpPr/>
              <p:nvPr/>
            </p:nvSpPr>
            <p:spPr>
              <a:xfrm>
                <a:off x="700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8" name="Google Shape;28488;p34"/>
              <p:cNvSpPr/>
              <p:nvPr/>
            </p:nvSpPr>
            <p:spPr>
              <a:xfrm>
                <a:off x="715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9" name="Google Shape;28489;p34"/>
              <p:cNvSpPr/>
              <p:nvPr/>
            </p:nvSpPr>
            <p:spPr>
              <a:xfrm>
                <a:off x="730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0" name="Google Shape;28490;p34"/>
              <p:cNvSpPr/>
              <p:nvPr/>
            </p:nvSpPr>
            <p:spPr>
              <a:xfrm>
                <a:off x="745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1" name="Google Shape;28491;p34"/>
              <p:cNvSpPr/>
              <p:nvPr/>
            </p:nvSpPr>
            <p:spPr>
              <a:xfrm>
                <a:off x="761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2" name="Google Shape;28492;p34"/>
              <p:cNvSpPr/>
              <p:nvPr/>
            </p:nvSpPr>
            <p:spPr>
              <a:xfrm>
                <a:off x="776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3" name="Google Shape;28493;p34"/>
              <p:cNvSpPr/>
              <p:nvPr/>
            </p:nvSpPr>
            <p:spPr>
              <a:xfrm>
                <a:off x="791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4" name="Google Shape;28494;p34"/>
              <p:cNvSpPr/>
              <p:nvPr/>
            </p:nvSpPr>
            <p:spPr>
              <a:xfrm>
                <a:off x="806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5" name="Google Shape;28495;p34"/>
              <p:cNvSpPr/>
              <p:nvPr/>
            </p:nvSpPr>
            <p:spPr>
              <a:xfrm>
                <a:off x="822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96" name="Google Shape;28496;p34"/>
            <p:cNvGrpSpPr/>
            <p:nvPr/>
          </p:nvGrpSpPr>
          <p:grpSpPr>
            <a:xfrm>
              <a:off x="1059000" y="2947575"/>
              <a:ext cx="7178400" cy="15600"/>
              <a:chOff x="1059000" y="2685866"/>
              <a:chExt cx="7178400" cy="15600"/>
            </a:xfrm>
          </p:grpSpPr>
          <p:sp>
            <p:nvSpPr>
              <p:cNvPr id="28497" name="Google Shape;28497;p34"/>
              <p:cNvSpPr/>
              <p:nvPr/>
            </p:nvSpPr>
            <p:spPr>
              <a:xfrm>
                <a:off x="105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8" name="Google Shape;28498;p34"/>
              <p:cNvSpPr/>
              <p:nvPr/>
            </p:nvSpPr>
            <p:spPr>
              <a:xfrm>
                <a:off x="121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9" name="Google Shape;28499;p34"/>
              <p:cNvSpPr/>
              <p:nvPr/>
            </p:nvSpPr>
            <p:spPr>
              <a:xfrm>
                <a:off x="136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0" name="Google Shape;28500;p34"/>
              <p:cNvSpPr/>
              <p:nvPr/>
            </p:nvSpPr>
            <p:spPr>
              <a:xfrm>
                <a:off x="151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1" name="Google Shape;28501;p34"/>
              <p:cNvSpPr/>
              <p:nvPr/>
            </p:nvSpPr>
            <p:spPr>
              <a:xfrm>
                <a:off x="166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2" name="Google Shape;28502;p34"/>
              <p:cNvSpPr/>
              <p:nvPr/>
            </p:nvSpPr>
            <p:spPr>
              <a:xfrm>
                <a:off x="182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3" name="Google Shape;28503;p34"/>
              <p:cNvSpPr/>
              <p:nvPr/>
            </p:nvSpPr>
            <p:spPr>
              <a:xfrm>
                <a:off x="197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4" name="Google Shape;28504;p34"/>
              <p:cNvSpPr/>
              <p:nvPr/>
            </p:nvSpPr>
            <p:spPr>
              <a:xfrm>
                <a:off x="212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5" name="Google Shape;28505;p34"/>
              <p:cNvSpPr/>
              <p:nvPr/>
            </p:nvSpPr>
            <p:spPr>
              <a:xfrm>
                <a:off x="227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6" name="Google Shape;28506;p34"/>
              <p:cNvSpPr/>
              <p:nvPr/>
            </p:nvSpPr>
            <p:spPr>
              <a:xfrm>
                <a:off x="243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7" name="Google Shape;28507;p34"/>
              <p:cNvSpPr/>
              <p:nvPr/>
            </p:nvSpPr>
            <p:spPr>
              <a:xfrm>
                <a:off x="258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8" name="Google Shape;28508;p34"/>
              <p:cNvSpPr/>
              <p:nvPr/>
            </p:nvSpPr>
            <p:spPr>
              <a:xfrm>
                <a:off x="273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9" name="Google Shape;28509;p34"/>
              <p:cNvSpPr/>
              <p:nvPr/>
            </p:nvSpPr>
            <p:spPr>
              <a:xfrm>
                <a:off x="288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0" name="Google Shape;28510;p34"/>
              <p:cNvSpPr/>
              <p:nvPr/>
            </p:nvSpPr>
            <p:spPr>
              <a:xfrm>
                <a:off x="304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1" name="Google Shape;28511;p34"/>
              <p:cNvSpPr/>
              <p:nvPr/>
            </p:nvSpPr>
            <p:spPr>
              <a:xfrm>
                <a:off x="319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2" name="Google Shape;28512;p34"/>
              <p:cNvSpPr/>
              <p:nvPr/>
            </p:nvSpPr>
            <p:spPr>
              <a:xfrm>
                <a:off x="334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3" name="Google Shape;28513;p34"/>
              <p:cNvSpPr/>
              <p:nvPr/>
            </p:nvSpPr>
            <p:spPr>
              <a:xfrm>
                <a:off x="349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4" name="Google Shape;28514;p34"/>
              <p:cNvSpPr/>
              <p:nvPr/>
            </p:nvSpPr>
            <p:spPr>
              <a:xfrm>
                <a:off x="364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5" name="Google Shape;28515;p34"/>
              <p:cNvSpPr/>
              <p:nvPr/>
            </p:nvSpPr>
            <p:spPr>
              <a:xfrm>
                <a:off x="380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6" name="Google Shape;28516;p34"/>
              <p:cNvSpPr/>
              <p:nvPr/>
            </p:nvSpPr>
            <p:spPr>
              <a:xfrm>
                <a:off x="395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7" name="Google Shape;28517;p34"/>
              <p:cNvSpPr/>
              <p:nvPr/>
            </p:nvSpPr>
            <p:spPr>
              <a:xfrm>
                <a:off x="410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8" name="Google Shape;28518;p34"/>
              <p:cNvSpPr/>
              <p:nvPr/>
            </p:nvSpPr>
            <p:spPr>
              <a:xfrm>
                <a:off x="425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9" name="Google Shape;28519;p34"/>
              <p:cNvSpPr/>
              <p:nvPr/>
            </p:nvSpPr>
            <p:spPr>
              <a:xfrm>
                <a:off x="441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0" name="Google Shape;28520;p34"/>
              <p:cNvSpPr/>
              <p:nvPr/>
            </p:nvSpPr>
            <p:spPr>
              <a:xfrm>
                <a:off x="4564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1" name="Google Shape;28521;p34"/>
              <p:cNvSpPr/>
              <p:nvPr/>
            </p:nvSpPr>
            <p:spPr>
              <a:xfrm>
                <a:off x="4716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2" name="Google Shape;28522;p34"/>
              <p:cNvSpPr/>
              <p:nvPr/>
            </p:nvSpPr>
            <p:spPr>
              <a:xfrm>
                <a:off x="486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3" name="Google Shape;28523;p34"/>
              <p:cNvSpPr/>
              <p:nvPr/>
            </p:nvSpPr>
            <p:spPr>
              <a:xfrm>
                <a:off x="502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4" name="Google Shape;28524;p34"/>
              <p:cNvSpPr/>
              <p:nvPr/>
            </p:nvSpPr>
            <p:spPr>
              <a:xfrm>
                <a:off x="517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5" name="Google Shape;28525;p34"/>
              <p:cNvSpPr/>
              <p:nvPr/>
            </p:nvSpPr>
            <p:spPr>
              <a:xfrm>
                <a:off x="532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6" name="Google Shape;28526;p34"/>
              <p:cNvSpPr/>
              <p:nvPr/>
            </p:nvSpPr>
            <p:spPr>
              <a:xfrm>
                <a:off x="547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7" name="Google Shape;28527;p34"/>
              <p:cNvSpPr/>
              <p:nvPr/>
            </p:nvSpPr>
            <p:spPr>
              <a:xfrm>
                <a:off x="563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8" name="Google Shape;28528;p34"/>
              <p:cNvSpPr/>
              <p:nvPr/>
            </p:nvSpPr>
            <p:spPr>
              <a:xfrm>
                <a:off x="578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9" name="Google Shape;28529;p34"/>
              <p:cNvSpPr/>
              <p:nvPr/>
            </p:nvSpPr>
            <p:spPr>
              <a:xfrm>
                <a:off x="593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0" name="Google Shape;28530;p34"/>
              <p:cNvSpPr/>
              <p:nvPr/>
            </p:nvSpPr>
            <p:spPr>
              <a:xfrm>
                <a:off x="608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1" name="Google Shape;28531;p34"/>
              <p:cNvSpPr/>
              <p:nvPr/>
            </p:nvSpPr>
            <p:spPr>
              <a:xfrm>
                <a:off x="624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2" name="Google Shape;28532;p34"/>
              <p:cNvSpPr/>
              <p:nvPr/>
            </p:nvSpPr>
            <p:spPr>
              <a:xfrm>
                <a:off x="639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3" name="Google Shape;28533;p34"/>
              <p:cNvSpPr/>
              <p:nvPr/>
            </p:nvSpPr>
            <p:spPr>
              <a:xfrm>
                <a:off x="654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4" name="Google Shape;28534;p34"/>
              <p:cNvSpPr/>
              <p:nvPr/>
            </p:nvSpPr>
            <p:spPr>
              <a:xfrm>
                <a:off x="669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5" name="Google Shape;28535;p34"/>
              <p:cNvSpPr/>
              <p:nvPr/>
            </p:nvSpPr>
            <p:spPr>
              <a:xfrm>
                <a:off x="685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6" name="Google Shape;28536;p34"/>
              <p:cNvSpPr/>
              <p:nvPr/>
            </p:nvSpPr>
            <p:spPr>
              <a:xfrm>
                <a:off x="700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7" name="Google Shape;28537;p34"/>
              <p:cNvSpPr/>
              <p:nvPr/>
            </p:nvSpPr>
            <p:spPr>
              <a:xfrm>
                <a:off x="715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8" name="Google Shape;28538;p34"/>
              <p:cNvSpPr/>
              <p:nvPr/>
            </p:nvSpPr>
            <p:spPr>
              <a:xfrm>
                <a:off x="730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9" name="Google Shape;28539;p34"/>
              <p:cNvSpPr/>
              <p:nvPr/>
            </p:nvSpPr>
            <p:spPr>
              <a:xfrm>
                <a:off x="745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0" name="Google Shape;28540;p34"/>
              <p:cNvSpPr/>
              <p:nvPr/>
            </p:nvSpPr>
            <p:spPr>
              <a:xfrm>
                <a:off x="761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1" name="Google Shape;28541;p34"/>
              <p:cNvSpPr/>
              <p:nvPr/>
            </p:nvSpPr>
            <p:spPr>
              <a:xfrm>
                <a:off x="776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2" name="Google Shape;28542;p34"/>
              <p:cNvSpPr/>
              <p:nvPr/>
            </p:nvSpPr>
            <p:spPr>
              <a:xfrm>
                <a:off x="791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3" name="Google Shape;28543;p34"/>
              <p:cNvSpPr/>
              <p:nvPr/>
            </p:nvSpPr>
            <p:spPr>
              <a:xfrm>
                <a:off x="806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4" name="Google Shape;28544;p34"/>
              <p:cNvSpPr/>
              <p:nvPr/>
            </p:nvSpPr>
            <p:spPr>
              <a:xfrm>
                <a:off x="822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545" name="Google Shape;28545;p34"/>
            <p:cNvGrpSpPr/>
            <p:nvPr/>
          </p:nvGrpSpPr>
          <p:grpSpPr>
            <a:xfrm>
              <a:off x="1059000" y="3331200"/>
              <a:ext cx="7178400" cy="15600"/>
              <a:chOff x="1059000" y="2949899"/>
              <a:chExt cx="7178400" cy="15600"/>
            </a:xfrm>
          </p:grpSpPr>
          <p:sp>
            <p:nvSpPr>
              <p:cNvPr id="28546" name="Google Shape;28546;p34"/>
              <p:cNvSpPr/>
              <p:nvPr/>
            </p:nvSpPr>
            <p:spPr>
              <a:xfrm>
                <a:off x="105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7" name="Google Shape;28547;p34"/>
              <p:cNvSpPr/>
              <p:nvPr/>
            </p:nvSpPr>
            <p:spPr>
              <a:xfrm>
                <a:off x="121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8" name="Google Shape;28548;p34"/>
              <p:cNvSpPr/>
              <p:nvPr/>
            </p:nvSpPr>
            <p:spPr>
              <a:xfrm>
                <a:off x="136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9" name="Google Shape;28549;p34"/>
              <p:cNvSpPr/>
              <p:nvPr/>
            </p:nvSpPr>
            <p:spPr>
              <a:xfrm>
                <a:off x="151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0" name="Google Shape;28550;p34"/>
              <p:cNvSpPr/>
              <p:nvPr/>
            </p:nvSpPr>
            <p:spPr>
              <a:xfrm>
                <a:off x="166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1" name="Google Shape;28551;p34"/>
              <p:cNvSpPr/>
              <p:nvPr/>
            </p:nvSpPr>
            <p:spPr>
              <a:xfrm>
                <a:off x="182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2" name="Google Shape;28552;p34"/>
              <p:cNvSpPr/>
              <p:nvPr/>
            </p:nvSpPr>
            <p:spPr>
              <a:xfrm>
                <a:off x="197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3" name="Google Shape;28553;p34"/>
              <p:cNvSpPr/>
              <p:nvPr/>
            </p:nvSpPr>
            <p:spPr>
              <a:xfrm>
                <a:off x="212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4" name="Google Shape;28554;p34"/>
              <p:cNvSpPr/>
              <p:nvPr/>
            </p:nvSpPr>
            <p:spPr>
              <a:xfrm>
                <a:off x="227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5" name="Google Shape;28555;p34"/>
              <p:cNvSpPr/>
              <p:nvPr/>
            </p:nvSpPr>
            <p:spPr>
              <a:xfrm>
                <a:off x="243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6" name="Google Shape;28556;p34"/>
              <p:cNvSpPr/>
              <p:nvPr/>
            </p:nvSpPr>
            <p:spPr>
              <a:xfrm>
                <a:off x="258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7" name="Google Shape;28557;p34"/>
              <p:cNvSpPr/>
              <p:nvPr/>
            </p:nvSpPr>
            <p:spPr>
              <a:xfrm>
                <a:off x="273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8" name="Google Shape;28558;p34"/>
              <p:cNvSpPr/>
              <p:nvPr/>
            </p:nvSpPr>
            <p:spPr>
              <a:xfrm>
                <a:off x="288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9" name="Google Shape;28559;p34"/>
              <p:cNvSpPr/>
              <p:nvPr/>
            </p:nvSpPr>
            <p:spPr>
              <a:xfrm>
                <a:off x="304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0" name="Google Shape;28560;p34"/>
              <p:cNvSpPr/>
              <p:nvPr/>
            </p:nvSpPr>
            <p:spPr>
              <a:xfrm>
                <a:off x="319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1" name="Google Shape;28561;p34"/>
              <p:cNvSpPr/>
              <p:nvPr/>
            </p:nvSpPr>
            <p:spPr>
              <a:xfrm>
                <a:off x="334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2" name="Google Shape;28562;p34"/>
              <p:cNvSpPr/>
              <p:nvPr/>
            </p:nvSpPr>
            <p:spPr>
              <a:xfrm>
                <a:off x="349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3" name="Google Shape;28563;p34"/>
              <p:cNvSpPr/>
              <p:nvPr/>
            </p:nvSpPr>
            <p:spPr>
              <a:xfrm>
                <a:off x="364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4" name="Google Shape;28564;p34"/>
              <p:cNvSpPr/>
              <p:nvPr/>
            </p:nvSpPr>
            <p:spPr>
              <a:xfrm>
                <a:off x="380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5" name="Google Shape;28565;p34"/>
              <p:cNvSpPr/>
              <p:nvPr/>
            </p:nvSpPr>
            <p:spPr>
              <a:xfrm>
                <a:off x="395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6" name="Google Shape;28566;p34"/>
              <p:cNvSpPr/>
              <p:nvPr/>
            </p:nvSpPr>
            <p:spPr>
              <a:xfrm>
                <a:off x="410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7" name="Google Shape;28567;p34"/>
              <p:cNvSpPr/>
              <p:nvPr/>
            </p:nvSpPr>
            <p:spPr>
              <a:xfrm>
                <a:off x="425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8" name="Google Shape;28568;p34"/>
              <p:cNvSpPr/>
              <p:nvPr/>
            </p:nvSpPr>
            <p:spPr>
              <a:xfrm>
                <a:off x="441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9" name="Google Shape;28569;p34"/>
              <p:cNvSpPr/>
              <p:nvPr/>
            </p:nvSpPr>
            <p:spPr>
              <a:xfrm>
                <a:off x="4564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0" name="Google Shape;28570;p34"/>
              <p:cNvSpPr/>
              <p:nvPr/>
            </p:nvSpPr>
            <p:spPr>
              <a:xfrm>
                <a:off x="4716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1" name="Google Shape;28571;p34"/>
              <p:cNvSpPr/>
              <p:nvPr/>
            </p:nvSpPr>
            <p:spPr>
              <a:xfrm>
                <a:off x="486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2" name="Google Shape;28572;p34"/>
              <p:cNvSpPr/>
              <p:nvPr/>
            </p:nvSpPr>
            <p:spPr>
              <a:xfrm>
                <a:off x="502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3" name="Google Shape;28573;p34"/>
              <p:cNvSpPr/>
              <p:nvPr/>
            </p:nvSpPr>
            <p:spPr>
              <a:xfrm>
                <a:off x="517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4" name="Google Shape;28574;p34"/>
              <p:cNvSpPr/>
              <p:nvPr/>
            </p:nvSpPr>
            <p:spPr>
              <a:xfrm>
                <a:off x="532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5" name="Google Shape;28575;p34"/>
              <p:cNvSpPr/>
              <p:nvPr/>
            </p:nvSpPr>
            <p:spPr>
              <a:xfrm>
                <a:off x="547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6" name="Google Shape;28576;p34"/>
              <p:cNvSpPr/>
              <p:nvPr/>
            </p:nvSpPr>
            <p:spPr>
              <a:xfrm>
                <a:off x="563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7" name="Google Shape;28577;p34"/>
              <p:cNvSpPr/>
              <p:nvPr/>
            </p:nvSpPr>
            <p:spPr>
              <a:xfrm>
                <a:off x="578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8" name="Google Shape;28578;p34"/>
              <p:cNvSpPr/>
              <p:nvPr/>
            </p:nvSpPr>
            <p:spPr>
              <a:xfrm>
                <a:off x="593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9" name="Google Shape;28579;p34"/>
              <p:cNvSpPr/>
              <p:nvPr/>
            </p:nvSpPr>
            <p:spPr>
              <a:xfrm>
                <a:off x="608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0" name="Google Shape;28580;p34"/>
              <p:cNvSpPr/>
              <p:nvPr/>
            </p:nvSpPr>
            <p:spPr>
              <a:xfrm>
                <a:off x="624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1" name="Google Shape;28581;p34"/>
              <p:cNvSpPr/>
              <p:nvPr/>
            </p:nvSpPr>
            <p:spPr>
              <a:xfrm>
                <a:off x="639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2" name="Google Shape;28582;p34"/>
              <p:cNvSpPr/>
              <p:nvPr/>
            </p:nvSpPr>
            <p:spPr>
              <a:xfrm>
                <a:off x="654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3" name="Google Shape;28583;p34"/>
              <p:cNvSpPr/>
              <p:nvPr/>
            </p:nvSpPr>
            <p:spPr>
              <a:xfrm>
                <a:off x="669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4" name="Google Shape;28584;p34"/>
              <p:cNvSpPr/>
              <p:nvPr/>
            </p:nvSpPr>
            <p:spPr>
              <a:xfrm>
                <a:off x="685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5" name="Google Shape;28585;p34"/>
              <p:cNvSpPr/>
              <p:nvPr/>
            </p:nvSpPr>
            <p:spPr>
              <a:xfrm>
                <a:off x="700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6" name="Google Shape;28586;p34"/>
              <p:cNvSpPr/>
              <p:nvPr/>
            </p:nvSpPr>
            <p:spPr>
              <a:xfrm>
                <a:off x="715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7" name="Google Shape;28587;p34"/>
              <p:cNvSpPr/>
              <p:nvPr/>
            </p:nvSpPr>
            <p:spPr>
              <a:xfrm>
                <a:off x="730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8" name="Google Shape;28588;p34"/>
              <p:cNvSpPr/>
              <p:nvPr/>
            </p:nvSpPr>
            <p:spPr>
              <a:xfrm>
                <a:off x="745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9" name="Google Shape;28589;p34"/>
              <p:cNvSpPr/>
              <p:nvPr/>
            </p:nvSpPr>
            <p:spPr>
              <a:xfrm>
                <a:off x="761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0" name="Google Shape;28590;p34"/>
              <p:cNvSpPr/>
              <p:nvPr/>
            </p:nvSpPr>
            <p:spPr>
              <a:xfrm>
                <a:off x="776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1" name="Google Shape;28591;p34"/>
              <p:cNvSpPr/>
              <p:nvPr/>
            </p:nvSpPr>
            <p:spPr>
              <a:xfrm>
                <a:off x="791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2" name="Google Shape;28592;p34"/>
              <p:cNvSpPr/>
              <p:nvPr/>
            </p:nvSpPr>
            <p:spPr>
              <a:xfrm>
                <a:off x="806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3" name="Google Shape;28593;p34"/>
              <p:cNvSpPr/>
              <p:nvPr/>
            </p:nvSpPr>
            <p:spPr>
              <a:xfrm>
                <a:off x="822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594" name="Google Shape;28594;p34"/>
            <p:cNvGrpSpPr/>
            <p:nvPr/>
          </p:nvGrpSpPr>
          <p:grpSpPr>
            <a:xfrm>
              <a:off x="1059000" y="3523013"/>
              <a:ext cx="7178400" cy="15600"/>
              <a:chOff x="1059000" y="3213932"/>
              <a:chExt cx="7178400" cy="15600"/>
            </a:xfrm>
          </p:grpSpPr>
          <p:sp>
            <p:nvSpPr>
              <p:cNvPr id="28595" name="Google Shape;28595;p34"/>
              <p:cNvSpPr/>
              <p:nvPr/>
            </p:nvSpPr>
            <p:spPr>
              <a:xfrm>
                <a:off x="105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6" name="Google Shape;28596;p34"/>
              <p:cNvSpPr/>
              <p:nvPr/>
            </p:nvSpPr>
            <p:spPr>
              <a:xfrm>
                <a:off x="121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7" name="Google Shape;28597;p34"/>
              <p:cNvSpPr/>
              <p:nvPr/>
            </p:nvSpPr>
            <p:spPr>
              <a:xfrm>
                <a:off x="136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8" name="Google Shape;28598;p34"/>
              <p:cNvSpPr/>
              <p:nvPr/>
            </p:nvSpPr>
            <p:spPr>
              <a:xfrm>
                <a:off x="151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9" name="Google Shape;28599;p34"/>
              <p:cNvSpPr/>
              <p:nvPr/>
            </p:nvSpPr>
            <p:spPr>
              <a:xfrm>
                <a:off x="166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0" name="Google Shape;28600;p34"/>
              <p:cNvSpPr/>
              <p:nvPr/>
            </p:nvSpPr>
            <p:spPr>
              <a:xfrm>
                <a:off x="182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1" name="Google Shape;28601;p34"/>
              <p:cNvSpPr/>
              <p:nvPr/>
            </p:nvSpPr>
            <p:spPr>
              <a:xfrm>
                <a:off x="197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2" name="Google Shape;28602;p34"/>
              <p:cNvSpPr/>
              <p:nvPr/>
            </p:nvSpPr>
            <p:spPr>
              <a:xfrm>
                <a:off x="212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3" name="Google Shape;28603;p34"/>
              <p:cNvSpPr/>
              <p:nvPr/>
            </p:nvSpPr>
            <p:spPr>
              <a:xfrm>
                <a:off x="227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4" name="Google Shape;28604;p34"/>
              <p:cNvSpPr/>
              <p:nvPr/>
            </p:nvSpPr>
            <p:spPr>
              <a:xfrm>
                <a:off x="243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5" name="Google Shape;28605;p34"/>
              <p:cNvSpPr/>
              <p:nvPr/>
            </p:nvSpPr>
            <p:spPr>
              <a:xfrm>
                <a:off x="258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6" name="Google Shape;28606;p34"/>
              <p:cNvSpPr/>
              <p:nvPr/>
            </p:nvSpPr>
            <p:spPr>
              <a:xfrm>
                <a:off x="273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7" name="Google Shape;28607;p34"/>
              <p:cNvSpPr/>
              <p:nvPr/>
            </p:nvSpPr>
            <p:spPr>
              <a:xfrm>
                <a:off x="288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8" name="Google Shape;28608;p34"/>
              <p:cNvSpPr/>
              <p:nvPr/>
            </p:nvSpPr>
            <p:spPr>
              <a:xfrm>
                <a:off x="304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9" name="Google Shape;28609;p34"/>
              <p:cNvSpPr/>
              <p:nvPr/>
            </p:nvSpPr>
            <p:spPr>
              <a:xfrm>
                <a:off x="319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0" name="Google Shape;28610;p34"/>
              <p:cNvSpPr/>
              <p:nvPr/>
            </p:nvSpPr>
            <p:spPr>
              <a:xfrm>
                <a:off x="334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1" name="Google Shape;28611;p34"/>
              <p:cNvSpPr/>
              <p:nvPr/>
            </p:nvSpPr>
            <p:spPr>
              <a:xfrm>
                <a:off x="349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2" name="Google Shape;28612;p34"/>
              <p:cNvSpPr/>
              <p:nvPr/>
            </p:nvSpPr>
            <p:spPr>
              <a:xfrm>
                <a:off x="364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3" name="Google Shape;28613;p34"/>
              <p:cNvSpPr/>
              <p:nvPr/>
            </p:nvSpPr>
            <p:spPr>
              <a:xfrm>
                <a:off x="380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4" name="Google Shape;28614;p34"/>
              <p:cNvSpPr/>
              <p:nvPr/>
            </p:nvSpPr>
            <p:spPr>
              <a:xfrm>
                <a:off x="395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5" name="Google Shape;28615;p34"/>
              <p:cNvSpPr/>
              <p:nvPr/>
            </p:nvSpPr>
            <p:spPr>
              <a:xfrm>
                <a:off x="410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6" name="Google Shape;28616;p34"/>
              <p:cNvSpPr/>
              <p:nvPr/>
            </p:nvSpPr>
            <p:spPr>
              <a:xfrm>
                <a:off x="425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7" name="Google Shape;28617;p34"/>
              <p:cNvSpPr/>
              <p:nvPr/>
            </p:nvSpPr>
            <p:spPr>
              <a:xfrm>
                <a:off x="441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8" name="Google Shape;28618;p34"/>
              <p:cNvSpPr/>
              <p:nvPr/>
            </p:nvSpPr>
            <p:spPr>
              <a:xfrm>
                <a:off x="4564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9" name="Google Shape;28619;p34"/>
              <p:cNvSpPr/>
              <p:nvPr/>
            </p:nvSpPr>
            <p:spPr>
              <a:xfrm>
                <a:off x="4716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0" name="Google Shape;28620;p34"/>
              <p:cNvSpPr/>
              <p:nvPr/>
            </p:nvSpPr>
            <p:spPr>
              <a:xfrm>
                <a:off x="486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1" name="Google Shape;28621;p34"/>
              <p:cNvSpPr/>
              <p:nvPr/>
            </p:nvSpPr>
            <p:spPr>
              <a:xfrm>
                <a:off x="502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2" name="Google Shape;28622;p34"/>
              <p:cNvSpPr/>
              <p:nvPr/>
            </p:nvSpPr>
            <p:spPr>
              <a:xfrm>
                <a:off x="517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3" name="Google Shape;28623;p34"/>
              <p:cNvSpPr/>
              <p:nvPr/>
            </p:nvSpPr>
            <p:spPr>
              <a:xfrm>
                <a:off x="532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4" name="Google Shape;28624;p34"/>
              <p:cNvSpPr/>
              <p:nvPr/>
            </p:nvSpPr>
            <p:spPr>
              <a:xfrm>
                <a:off x="547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5" name="Google Shape;28625;p34"/>
              <p:cNvSpPr/>
              <p:nvPr/>
            </p:nvSpPr>
            <p:spPr>
              <a:xfrm>
                <a:off x="563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6" name="Google Shape;28626;p34"/>
              <p:cNvSpPr/>
              <p:nvPr/>
            </p:nvSpPr>
            <p:spPr>
              <a:xfrm>
                <a:off x="578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7" name="Google Shape;28627;p34"/>
              <p:cNvSpPr/>
              <p:nvPr/>
            </p:nvSpPr>
            <p:spPr>
              <a:xfrm>
                <a:off x="593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8" name="Google Shape;28628;p34"/>
              <p:cNvSpPr/>
              <p:nvPr/>
            </p:nvSpPr>
            <p:spPr>
              <a:xfrm>
                <a:off x="608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9" name="Google Shape;28629;p34"/>
              <p:cNvSpPr/>
              <p:nvPr/>
            </p:nvSpPr>
            <p:spPr>
              <a:xfrm>
                <a:off x="624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0" name="Google Shape;28630;p34"/>
              <p:cNvSpPr/>
              <p:nvPr/>
            </p:nvSpPr>
            <p:spPr>
              <a:xfrm>
                <a:off x="639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1" name="Google Shape;28631;p34"/>
              <p:cNvSpPr/>
              <p:nvPr/>
            </p:nvSpPr>
            <p:spPr>
              <a:xfrm>
                <a:off x="654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2" name="Google Shape;28632;p34"/>
              <p:cNvSpPr/>
              <p:nvPr/>
            </p:nvSpPr>
            <p:spPr>
              <a:xfrm>
                <a:off x="669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3" name="Google Shape;28633;p34"/>
              <p:cNvSpPr/>
              <p:nvPr/>
            </p:nvSpPr>
            <p:spPr>
              <a:xfrm>
                <a:off x="685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4" name="Google Shape;28634;p34"/>
              <p:cNvSpPr/>
              <p:nvPr/>
            </p:nvSpPr>
            <p:spPr>
              <a:xfrm>
                <a:off x="700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5" name="Google Shape;28635;p34"/>
              <p:cNvSpPr/>
              <p:nvPr/>
            </p:nvSpPr>
            <p:spPr>
              <a:xfrm>
                <a:off x="715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6" name="Google Shape;28636;p34"/>
              <p:cNvSpPr/>
              <p:nvPr/>
            </p:nvSpPr>
            <p:spPr>
              <a:xfrm>
                <a:off x="730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7" name="Google Shape;28637;p34"/>
              <p:cNvSpPr/>
              <p:nvPr/>
            </p:nvSpPr>
            <p:spPr>
              <a:xfrm>
                <a:off x="745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8" name="Google Shape;28638;p34"/>
              <p:cNvSpPr/>
              <p:nvPr/>
            </p:nvSpPr>
            <p:spPr>
              <a:xfrm>
                <a:off x="761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9" name="Google Shape;28639;p34"/>
              <p:cNvSpPr/>
              <p:nvPr/>
            </p:nvSpPr>
            <p:spPr>
              <a:xfrm>
                <a:off x="776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0" name="Google Shape;28640;p34"/>
              <p:cNvSpPr/>
              <p:nvPr/>
            </p:nvSpPr>
            <p:spPr>
              <a:xfrm>
                <a:off x="791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1" name="Google Shape;28641;p34"/>
              <p:cNvSpPr/>
              <p:nvPr/>
            </p:nvSpPr>
            <p:spPr>
              <a:xfrm>
                <a:off x="806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2" name="Google Shape;28642;p34"/>
              <p:cNvSpPr/>
              <p:nvPr/>
            </p:nvSpPr>
            <p:spPr>
              <a:xfrm>
                <a:off x="822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643" name="Google Shape;28643;p34"/>
            <p:cNvGrpSpPr/>
            <p:nvPr/>
          </p:nvGrpSpPr>
          <p:grpSpPr>
            <a:xfrm>
              <a:off x="1059000" y="3714825"/>
              <a:ext cx="7178400" cy="15600"/>
              <a:chOff x="1059000" y="3477964"/>
              <a:chExt cx="7178400" cy="15600"/>
            </a:xfrm>
          </p:grpSpPr>
          <p:sp>
            <p:nvSpPr>
              <p:cNvPr id="28644" name="Google Shape;28644;p34"/>
              <p:cNvSpPr/>
              <p:nvPr/>
            </p:nvSpPr>
            <p:spPr>
              <a:xfrm>
                <a:off x="105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5" name="Google Shape;28645;p34"/>
              <p:cNvSpPr/>
              <p:nvPr/>
            </p:nvSpPr>
            <p:spPr>
              <a:xfrm>
                <a:off x="121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6" name="Google Shape;28646;p34"/>
              <p:cNvSpPr/>
              <p:nvPr/>
            </p:nvSpPr>
            <p:spPr>
              <a:xfrm>
                <a:off x="136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7" name="Google Shape;28647;p34"/>
              <p:cNvSpPr/>
              <p:nvPr/>
            </p:nvSpPr>
            <p:spPr>
              <a:xfrm>
                <a:off x="151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8" name="Google Shape;28648;p34"/>
              <p:cNvSpPr/>
              <p:nvPr/>
            </p:nvSpPr>
            <p:spPr>
              <a:xfrm>
                <a:off x="166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9" name="Google Shape;28649;p34"/>
              <p:cNvSpPr/>
              <p:nvPr/>
            </p:nvSpPr>
            <p:spPr>
              <a:xfrm>
                <a:off x="182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0" name="Google Shape;28650;p34"/>
              <p:cNvSpPr/>
              <p:nvPr/>
            </p:nvSpPr>
            <p:spPr>
              <a:xfrm>
                <a:off x="197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1" name="Google Shape;28651;p34"/>
              <p:cNvSpPr/>
              <p:nvPr/>
            </p:nvSpPr>
            <p:spPr>
              <a:xfrm>
                <a:off x="212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2" name="Google Shape;28652;p34"/>
              <p:cNvSpPr/>
              <p:nvPr/>
            </p:nvSpPr>
            <p:spPr>
              <a:xfrm>
                <a:off x="227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3" name="Google Shape;28653;p34"/>
              <p:cNvSpPr/>
              <p:nvPr/>
            </p:nvSpPr>
            <p:spPr>
              <a:xfrm>
                <a:off x="243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4" name="Google Shape;28654;p34"/>
              <p:cNvSpPr/>
              <p:nvPr/>
            </p:nvSpPr>
            <p:spPr>
              <a:xfrm>
                <a:off x="258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5" name="Google Shape;28655;p34"/>
              <p:cNvSpPr/>
              <p:nvPr/>
            </p:nvSpPr>
            <p:spPr>
              <a:xfrm>
                <a:off x="273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6" name="Google Shape;28656;p34"/>
              <p:cNvSpPr/>
              <p:nvPr/>
            </p:nvSpPr>
            <p:spPr>
              <a:xfrm>
                <a:off x="288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7" name="Google Shape;28657;p34"/>
              <p:cNvSpPr/>
              <p:nvPr/>
            </p:nvSpPr>
            <p:spPr>
              <a:xfrm>
                <a:off x="304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8" name="Google Shape;28658;p34"/>
              <p:cNvSpPr/>
              <p:nvPr/>
            </p:nvSpPr>
            <p:spPr>
              <a:xfrm>
                <a:off x="319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9" name="Google Shape;28659;p34"/>
              <p:cNvSpPr/>
              <p:nvPr/>
            </p:nvSpPr>
            <p:spPr>
              <a:xfrm>
                <a:off x="334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0" name="Google Shape;28660;p34"/>
              <p:cNvSpPr/>
              <p:nvPr/>
            </p:nvSpPr>
            <p:spPr>
              <a:xfrm>
                <a:off x="349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1" name="Google Shape;28661;p34"/>
              <p:cNvSpPr/>
              <p:nvPr/>
            </p:nvSpPr>
            <p:spPr>
              <a:xfrm>
                <a:off x="364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2" name="Google Shape;28662;p34"/>
              <p:cNvSpPr/>
              <p:nvPr/>
            </p:nvSpPr>
            <p:spPr>
              <a:xfrm>
                <a:off x="380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3" name="Google Shape;28663;p34"/>
              <p:cNvSpPr/>
              <p:nvPr/>
            </p:nvSpPr>
            <p:spPr>
              <a:xfrm>
                <a:off x="395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4" name="Google Shape;28664;p34"/>
              <p:cNvSpPr/>
              <p:nvPr/>
            </p:nvSpPr>
            <p:spPr>
              <a:xfrm>
                <a:off x="410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5" name="Google Shape;28665;p34"/>
              <p:cNvSpPr/>
              <p:nvPr/>
            </p:nvSpPr>
            <p:spPr>
              <a:xfrm>
                <a:off x="425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6" name="Google Shape;28666;p34"/>
              <p:cNvSpPr/>
              <p:nvPr/>
            </p:nvSpPr>
            <p:spPr>
              <a:xfrm>
                <a:off x="441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7" name="Google Shape;28667;p34"/>
              <p:cNvSpPr/>
              <p:nvPr/>
            </p:nvSpPr>
            <p:spPr>
              <a:xfrm>
                <a:off x="4564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8" name="Google Shape;28668;p34"/>
              <p:cNvSpPr/>
              <p:nvPr/>
            </p:nvSpPr>
            <p:spPr>
              <a:xfrm>
                <a:off x="4716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9" name="Google Shape;28669;p34"/>
              <p:cNvSpPr/>
              <p:nvPr/>
            </p:nvSpPr>
            <p:spPr>
              <a:xfrm>
                <a:off x="486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0" name="Google Shape;28670;p34"/>
              <p:cNvSpPr/>
              <p:nvPr/>
            </p:nvSpPr>
            <p:spPr>
              <a:xfrm>
                <a:off x="502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1" name="Google Shape;28671;p34"/>
              <p:cNvSpPr/>
              <p:nvPr/>
            </p:nvSpPr>
            <p:spPr>
              <a:xfrm>
                <a:off x="517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2" name="Google Shape;28672;p34"/>
              <p:cNvSpPr/>
              <p:nvPr/>
            </p:nvSpPr>
            <p:spPr>
              <a:xfrm>
                <a:off x="532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3" name="Google Shape;28673;p34"/>
              <p:cNvSpPr/>
              <p:nvPr/>
            </p:nvSpPr>
            <p:spPr>
              <a:xfrm>
                <a:off x="547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4" name="Google Shape;28674;p34"/>
              <p:cNvSpPr/>
              <p:nvPr/>
            </p:nvSpPr>
            <p:spPr>
              <a:xfrm>
                <a:off x="563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5" name="Google Shape;28675;p34"/>
              <p:cNvSpPr/>
              <p:nvPr/>
            </p:nvSpPr>
            <p:spPr>
              <a:xfrm>
                <a:off x="578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6" name="Google Shape;28676;p34"/>
              <p:cNvSpPr/>
              <p:nvPr/>
            </p:nvSpPr>
            <p:spPr>
              <a:xfrm>
                <a:off x="593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7" name="Google Shape;28677;p34"/>
              <p:cNvSpPr/>
              <p:nvPr/>
            </p:nvSpPr>
            <p:spPr>
              <a:xfrm>
                <a:off x="608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8" name="Google Shape;28678;p34"/>
              <p:cNvSpPr/>
              <p:nvPr/>
            </p:nvSpPr>
            <p:spPr>
              <a:xfrm>
                <a:off x="624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9" name="Google Shape;28679;p34"/>
              <p:cNvSpPr/>
              <p:nvPr/>
            </p:nvSpPr>
            <p:spPr>
              <a:xfrm>
                <a:off x="639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0" name="Google Shape;28680;p34"/>
              <p:cNvSpPr/>
              <p:nvPr/>
            </p:nvSpPr>
            <p:spPr>
              <a:xfrm>
                <a:off x="654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1" name="Google Shape;28681;p34"/>
              <p:cNvSpPr/>
              <p:nvPr/>
            </p:nvSpPr>
            <p:spPr>
              <a:xfrm>
                <a:off x="669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2" name="Google Shape;28682;p34"/>
              <p:cNvSpPr/>
              <p:nvPr/>
            </p:nvSpPr>
            <p:spPr>
              <a:xfrm>
                <a:off x="685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3" name="Google Shape;28683;p34"/>
              <p:cNvSpPr/>
              <p:nvPr/>
            </p:nvSpPr>
            <p:spPr>
              <a:xfrm>
                <a:off x="700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4" name="Google Shape;28684;p34"/>
              <p:cNvSpPr/>
              <p:nvPr/>
            </p:nvSpPr>
            <p:spPr>
              <a:xfrm>
                <a:off x="715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5" name="Google Shape;28685;p34"/>
              <p:cNvSpPr/>
              <p:nvPr/>
            </p:nvSpPr>
            <p:spPr>
              <a:xfrm>
                <a:off x="730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6" name="Google Shape;28686;p34"/>
              <p:cNvSpPr/>
              <p:nvPr/>
            </p:nvSpPr>
            <p:spPr>
              <a:xfrm>
                <a:off x="745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7" name="Google Shape;28687;p34"/>
              <p:cNvSpPr/>
              <p:nvPr/>
            </p:nvSpPr>
            <p:spPr>
              <a:xfrm>
                <a:off x="761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8" name="Google Shape;28688;p34"/>
              <p:cNvSpPr/>
              <p:nvPr/>
            </p:nvSpPr>
            <p:spPr>
              <a:xfrm>
                <a:off x="776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9" name="Google Shape;28689;p34"/>
              <p:cNvSpPr/>
              <p:nvPr/>
            </p:nvSpPr>
            <p:spPr>
              <a:xfrm>
                <a:off x="791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0" name="Google Shape;28690;p34"/>
              <p:cNvSpPr/>
              <p:nvPr/>
            </p:nvSpPr>
            <p:spPr>
              <a:xfrm>
                <a:off x="806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1" name="Google Shape;28691;p34"/>
              <p:cNvSpPr/>
              <p:nvPr/>
            </p:nvSpPr>
            <p:spPr>
              <a:xfrm>
                <a:off x="822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692" name="Google Shape;28692;p34"/>
            <p:cNvGrpSpPr/>
            <p:nvPr/>
          </p:nvGrpSpPr>
          <p:grpSpPr>
            <a:xfrm>
              <a:off x="1059000" y="3906638"/>
              <a:ext cx="7178400" cy="15600"/>
              <a:chOff x="1059000" y="3741997"/>
              <a:chExt cx="7178400" cy="15600"/>
            </a:xfrm>
          </p:grpSpPr>
          <p:sp>
            <p:nvSpPr>
              <p:cNvPr id="28693" name="Google Shape;28693;p34"/>
              <p:cNvSpPr/>
              <p:nvPr/>
            </p:nvSpPr>
            <p:spPr>
              <a:xfrm>
                <a:off x="105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4" name="Google Shape;28694;p34"/>
              <p:cNvSpPr/>
              <p:nvPr/>
            </p:nvSpPr>
            <p:spPr>
              <a:xfrm>
                <a:off x="121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5" name="Google Shape;28695;p34"/>
              <p:cNvSpPr/>
              <p:nvPr/>
            </p:nvSpPr>
            <p:spPr>
              <a:xfrm>
                <a:off x="136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6" name="Google Shape;28696;p34"/>
              <p:cNvSpPr/>
              <p:nvPr/>
            </p:nvSpPr>
            <p:spPr>
              <a:xfrm>
                <a:off x="151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7" name="Google Shape;28697;p34"/>
              <p:cNvSpPr/>
              <p:nvPr/>
            </p:nvSpPr>
            <p:spPr>
              <a:xfrm>
                <a:off x="166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8" name="Google Shape;28698;p34"/>
              <p:cNvSpPr/>
              <p:nvPr/>
            </p:nvSpPr>
            <p:spPr>
              <a:xfrm>
                <a:off x="182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9" name="Google Shape;28699;p34"/>
              <p:cNvSpPr/>
              <p:nvPr/>
            </p:nvSpPr>
            <p:spPr>
              <a:xfrm>
                <a:off x="197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0" name="Google Shape;28700;p34"/>
              <p:cNvSpPr/>
              <p:nvPr/>
            </p:nvSpPr>
            <p:spPr>
              <a:xfrm>
                <a:off x="212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1" name="Google Shape;28701;p34"/>
              <p:cNvSpPr/>
              <p:nvPr/>
            </p:nvSpPr>
            <p:spPr>
              <a:xfrm>
                <a:off x="227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2" name="Google Shape;28702;p34"/>
              <p:cNvSpPr/>
              <p:nvPr/>
            </p:nvSpPr>
            <p:spPr>
              <a:xfrm>
                <a:off x="243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3" name="Google Shape;28703;p34"/>
              <p:cNvSpPr/>
              <p:nvPr/>
            </p:nvSpPr>
            <p:spPr>
              <a:xfrm>
                <a:off x="258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4" name="Google Shape;28704;p34"/>
              <p:cNvSpPr/>
              <p:nvPr/>
            </p:nvSpPr>
            <p:spPr>
              <a:xfrm>
                <a:off x="273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5" name="Google Shape;28705;p34"/>
              <p:cNvSpPr/>
              <p:nvPr/>
            </p:nvSpPr>
            <p:spPr>
              <a:xfrm>
                <a:off x="288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6" name="Google Shape;28706;p34"/>
              <p:cNvSpPr/>
              <p:nvPr/>
            </p:nvSpPr>
            <p:spPr>
              <a:xfrm>
                <a:off x="304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7" name="Google Shape;28707;p34"/>
              <p:cNvSpPr/>
              <p:nvPr/>
            </p:nvSpPr>
            <p:spPr>
              <a:xfrm>
                <a:off x="319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8" name="Google Shape;28708;p34"/>
              <p:cNvSpPr/>
              <p:nvPr/>
            </p:nvSpPr>
            <p:spPr>
              <a:xfrm>
                <a:off x="334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9" name="Google Shape;28709;p34"/>
              <p:cNvSpPr/>
              <p:nvPr/>
            </p:nvSpPr>
            <p:spPr>
              <a:xfrm>
                <a:off x="349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0" name="Google Shape;28710;p34"/>
              <p:cNvSpPr/>
              <p:nvPr/>
            </p:nvSpPr>
            <p:spPr>
              <a:xfrm>
                <a:off x="364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1" name="Google Shape;28711;p34"/>
              <p:cNvSpPr/>
              <p:nvPr/>
            </p:nvSpPr>
            <p:spPr>
              <a:xfrm>
                <a:off x="380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2" name="Google Shape;28712;p34"/>
              <p:cNvSpPr/>
              <p:nvPr/>
            </p:nvSpPr>
            <p:spPr>
              <a:xfrm>
                <a:off x="395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3" name="Google Shape;28713;p34"/>
              <p:cNvSpPr/>
              <p:nvPr/>
            </p:nvSpPr>
            <p:spPr>
              <a:xfrm>
                <a:off x="410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4" name="Google Shape;28714;p34"/>
              <p:cNvSpPr/>
              <p:nvPr/>
            </p:nvSpPr>
            <p:spPr>
              <a:xfrm>
                <a:off x="425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5" name="Google Shape;28715;p34"/>
              <p:cNvSpPr/>
              <p:nvPr/>
            </p:nvSpPr>
            <p:spPr>
              <a:xfrm>
                <a:off x="441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6" name="Google Shape;28716;p34"/>
              <p:cNvSpPr/>
              <p:nvPr/>
            </p:nvSpPr>
            <p:spPr>
              <a:xfrm>
                <a:off x="4564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7" name="Google Shape;28717;p34"/>
              <p:cNvSpPr/>
              <p:nvPr/>
            </p:nvSpPr>
            <p:spPr>
              <a:xfrm>
                <a:off x="4716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8" name="Google Shape;28718;p34"/>
              <p:cNvSpPr/>
              <p:nvPr/>
            </p:nvSpPr>
            <p:spPr>
              <a:xfrm>
                <a:off x="486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9" name="Google Shape;28719;p34"/>
              <p:cNvSpPr/>
              <p:nvPr/>
            </p:nvSpPr>
            <p:spPr>
              <a:xfrm>
                <a:off x="502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0" name="Google Shape;28720;p34"/>
              <p:cNvSpPr/>
              <p:nvPr/>
            </p:nvSpPr>
            <p:spPr>
              <a:xfrm>
                <a:off x="517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1" name="Google Shape;28721;p34"/>
              <p:cNvSpPr/>
              <p:nvPr/>
            </p:nvSpPr>
            <p:spPr>
              <a:xfrm>
                <a:off x="532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2" name="Google Shape;28722;p34"/>
              <p:cNvSpPr/>
              <p:nvPr/>
            </p:nvSpPr>
            <p:spPr>
              <a:xfrm>
                <a:off x="547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3" name="Google Shape;28723;p34"/>
              <p:cNvSpPr/>
              <p:nvPr/>
            </p:nvSpPr>
            <p:spPr>
              <a:xfrm>
                <a:off x="563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4" name="Google Shape;28724;p34"/>
              <p:cNvSpPr/>
              <p:nvPr/>
            </p:nvSpPr>
            <p:spPr>
              <a:xfrm>
                <a:off x="578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5" name="Google Shape;28725;p34"/>
              <p:cNvSpPr/>
              <p:nvPr/>
            </p:nvSpPr>
            <p:spPr>
              <a:xfrm>
                <a:off x="593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6" name="Google Shape;28726;p34"/>
              <p:cNvSpPr/>
              <p:nvPr/>
            </p:nvSpPr>
            <p:spPr>
              <a:xfrm>
                <a:off x="608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7" name="Google Shape;28727;p34"/>
              <p:cNvSpPr/>
              <p:nvPr/>
            </p:nvSpPr>
            <p:spPr>
              <a:xfrm>
                <a:off x="624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8" name="Google Shape;28728;p34"/>
              <p:cNvSpPr/>
              <p:nvPr/>
            </p:nvSpPr>
            <p:spPr>
              <a:xfrm>
                <a:off x="639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9" name="Google Shape;28729;p34"/>
              <p:cNvSpPr/>
              <p:nvPr/>
            </p:nvSpPr>
            <p:spPr>
              <a:xfrm>
                <a:off x="654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0" name="Google Shape;28730;p34"/>
              <p:cNvSpPr/>
              <p:nvPr/>
            </p:nvSpPr>
            <p:spPr>
              <a:xfrm>
                <a:off x="669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1" name="Google Shape;28731;p34"/>
              <p:cNvSpPr/>
              <p:nvPr/>
            </p:nvSpPr>
            <p:spPr>
              <a:xfrm>
                <a:off x="685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2" name="Google Shape;28732;p34"/>
              <p:cNvSpPr/>
              <p:nvPr/>
            </p:nvSpPr>
            <p:spPr>
              <a:xfrm>
                <a:off x="700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3" name="Google Shape;28733;p34"/>
              <p:cNvSpPr/>
              <p:nvPr/>
            </p:nvSpPr>
            <p:spPr>
              <a:xfrm>
                <a:off x="715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4" name="Google Shape;28734;p34"/>
              <p:cNvSpPr/>
              <p:nvPr/>
            </p:nvSpPr>
            <p:spPr>
              <a:xfrm>
                <a:off x="730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5" name="Google Shape;28735;p34"/>
              <p:cNvSpPr/>
              <p:nvPr/>
            </p:nvSpPr>
            <p:spPr>
              <a:xfrm>
                <a:off x="745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6" name="Google Shape;28736;p34"/>
              <p:cNvSpPr/>
              <p:nvPr/>
            </p:nvSpPr>
            <p:spPr>
              <a:xfrm>
                <a:off x="761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7" name="Google Shape;28737;p34"/>
              <p:cNvSpPr/>
              <p:nvPr/>
            </p:nvSpPr>
            <p:spPr>
              <a:xfrm>
                <a:off x="776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8" name="Google Shape;28738;p34"/>
              <p:cNvSpPr/>
              <p:nvPr/>
            </p:nvSpPr>
            <p:spPr>
              <a:xfrm>
                <a:off x="791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9" name="Google Shape;28739;p34"/>
              <p:cNvSpPr/>
              <p:nvPr/>
            </p:nvSpPr>
            <p:spPr>
              <a:xfrm>
                <a:off x="806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0" name="Google Shape;28740;p34"/>
              <p:cNvSpPr/>
              <p:nvPr/>
            </p:nvSpPr>
            <p:spPr>
              <a:xfrm>
                <a:off x="822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741" name="Google Shape;28741;p34"/>
            <p:cNvGrpSpPr/>
            <p:nvPr/>
          </p:nvGrpSpPr>
          <p:grpSpPr>
            <a:xfrm>
              <a:off x="1059000" y="4098450"/>
              <a:ext cx="7178400" cy="15600"/>
              <a:chOff x="1059000" y="4006030"/>
              <a:chExt cx="7178400" cy="15600"/>
            </a:xfrm>
          </p:grpSpPr>
          <p:sp>
            <p:nvSpPr>
              <p:cNvPr id="28742" name="Google Shape;28742;p34"/>
              <p:cNvSpPr/>
              <p:nvPr/>
            </p:nvSpPr>
            <p:spPr>
              <a:xfrm>
                <a:off x="105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3" name="Google Shape;28743;p34"/>
              <p:cNvSpPr/>
              <p:nvPr/>
            </p:nvSpPr>
            <p:spPr>
              <a:xfrm>
                <a:off x="121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4" name="Google Shape;28744;p34"/>
              <p:cNvSpPr/>
              <p:nvPr/>
            </p:nvSpPr>
            <p:spPr>
              <a:xfrm>
                <a:off x="136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5" name="Google Shape;28745;p34"/>
              <p:cNvSpPr/>
              <p:nvPr/>
            </p:nvSpPr>
            <p:spPr>
              <a:xfrm>
                <a:off x="151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6" name="Google Shape;28746;p34"/>
              <p:cNvSpPr/>
              <p:nvPr/>
            </p:nvSpPr>
            <p:spPr>
              <a:xfrm>
                <a:off x="166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7" name="Google Shape;28747;p34"/>
              <p:cNvSpPr/>
              <p:nvPr/>
            </p:nvSpPr>
            <p:spPr>
              <a:xfrm>
                <a:off x="182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8" name="Google Shape;28748;p34"/>
              <p:cNvSpPr/>
              <p:nvPr/>
            </p:nvSpPr>
            <p:spPr>
              <a:xfrm>
                <a:off x="197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9" name="Google Shape;28749;p34"/>
              <p:cNvSpPr/>
              <p:nvPr/>
            </p:nvSpPr>
            <p:spPr>
              <a:xfrm>
                <a:off x="212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0" name="Google Shape;28750;p34"/>
              <p:cNvSpPr/>
              <p:nvPr/>
            </p:nvSpPr>
            <p:spPr>
              <a:xfrm>
                <a:off x="227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1" name="Google Shape;28751;p34"/>
              <p:cNvSpPr/>
              <p:nvPr/>
            </p:nvSpPr>
            <p:spPr>
              <a:xfrm>
                <a:off x="243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2" name="Google Shape;28752;p34"/>
              <p:cNvSpPr/>
              <p:nvPr/>
            </p:nvSpPr>
            <p:spPr>
              <a:xfrm>
                <a:off x="258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3" name="Google Shape;28753;p34"/>
              <p:cNvSpPr/>
              <p:nvPr/>
            </p:nvSpPr>
            <p:spPr>
              <a:xfrm>
                <a:off x="273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4" name="Google Shape;28754;p34"/>
              <p:cNvSpPr/>
              <p:nvPr/>
            </p:nvSpPr>
            <p:spPr>
              <a:xfrm>
                <a:off x="288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5" name="Google Shape;28755;p34"/>
              <p:cNvSpPr/>
              <p:nvPr/>
            </p:nvSpPr>
            <p:spPr>
              <a:xfrm>
                <a:off x="304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6" name="Google Shape;28756;p34"/>
              <p:cNvSpPr/>
              <p:nvPr/>
            </p:nvSpPr>
            <p:spPr>
              <a:xfrm>
                <a:off x="319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7" name="Google Shape;28757;p34"/>
              <p:cNvSpPr/>
              <p:nvPr/>
            </p:nvSpPr>
            <p:spPr>
              <a:xfrm>
                <a:off x="334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8" name="Google Shape;28758;p34"/>
              <p:cNvSpPr/>
              <p:nvPr/>
            </p:nvSpPr>
            <p:spPr>
              <a:xfrm>
                <a:off x="349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9" name="Google Shape;28759;p34"/>
              <p:cNvSpPr/>
              <p:nvPr/>
            </p:nvSpPr>
            <p:spPr>
              <a:xfrm>
                <a:off x="364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0" name="Google Shape;28760;p34"/>
              <p:cNvSpPr/>
              <p:nvPr/>
            </p:nvSpPr>
            <p:spPr>
              <a:xfrm>
                <a:off x="380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1" name="Google Shape;28761;p34"/>
              <p:cNvSpPr/>
              <p:nvPr/>
            </p:nvSpPr>
            <p:spPr>
              <a:xfrm>
                <a:off x="395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2" name="Google Shape;28762;p34"/>
              <p:cNvSpPr/>
              <p:nvPr/>
            </p:nvSpPr>
            <p:spPr>
              <a:xfrm>
                <a:off x="410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3" name="Google Shape;28763;p34"/>
              <p:cNvSpPr/>
              <p:nvPr/>
            </p:nvSpPr>
            <p:spPr>
              <a:xfrm>
                <a:off x="425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4" name="Google Shape;28764;p34"/>
              <p:cNvSpPr/>
              <p:nvPr/>
            </p:nvSpPr>
            <p:spPr>
              <a:xfrm>
                <a:off x="441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5" name="Google Shape;28765;p34"/>
              <p:cNvSpPr/>
              <p:nvPr/>
            </p:nvSpPr>
            <p:spPr>
              <a:xfrm>
                <a:off x="4564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6" name="Google Shape;28766;p34"/>
              <p:cNvSpPr/>
              <p:nvPr/>
            </p:nvSpPr>
            <p:spPr>
              <a:xfrm>
                <a:off x="4716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7" name="Google Shape;28767;p34"/>
              <p:cNvSpPr/>
              <p:nvPr/>
            </p:nvSpPr>
            <p:spPr>
              <a:xfrm>
                <a:off x="486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8" name="Google Shape;28768;p34"/>
              <p:cNvSpPr/>
              <p:nvPr/>
            </p:nvSpPr>
            <p:spPr>
              <a:xfrm>
                <a:off x="502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9" name="Google Shape;28769;p34"/>
              <p:cNvSpPr/>
              <p:nvPr/>
            </p:nvSpPr>
            <p:spPr>
              <a:xfrm>
                <a:off x="517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0" name="Google Shape;28770;p34"/>
              <p:cNvSpPr/>
              <p:nvPr/>
            </p:nvSpPr>
            <p:spPr>
              <a:xfrm>
                <a:off x="532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1" name="Google Shape;28771;p34"/>
              <p:cNvSpPr/>
              <p:nvPr/>
            </p:nvSpPr>
            <p:spPr>
              <a:xfrm>
                <a:off x="547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2" name="Google Shape;28772;p34"/>
              <p:cNvSpPr/>
              <p:nvPr/>
            </p:nvSpPr>
            <p:spPr>
              <a:xfrm>
                <a:off x="563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3" name="Google Shape;28773;p34"/>
              <p:cNvSpPr/>
              <p:nvPr/>
            </p:nvSpPr>
            <p:spPr>
              <a:xfrm>
                <a:off x="578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4" name="Google Shape;28774;p34"/>
              <p:cNvSpPr/>
              <p:nvPr/>
            </p:nvSpPr>
            <p:spPr>
              <a:xfrm>
                <a:off x="593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5" name="Google Shape;28775;p34"/>
              <p:cNvSpPr/>
              <p:nvPr/>
            </p:nvSpPr>
            <p:spPr>
              <a:xfrm>
                <a:off x="608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6" name="Google Shape;28776;p34"/>
              <p:cNvSpPr/>
              <p:nvPr/>
            </p:nvSpPr>
            <p:spPr>
              <a:xfrm>
                <a:off x="624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7" name="Google Shape;28777;p34"/>
              <p:cNvSpPr/>
              <p:nvPr/>
            </p:nvSpPr>
            <p:spPr>
              <a:xfrm>
                <a:off x="639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8" name="Google Shape;28778;p34"/>
              <p:cNvSpPr/>
              <p:nvPr/>
            </p:nvSpPr>
            <p:spPr>
              <a:xfrm>
                <a:off x="654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9" name="Google Shape;28779;p34"/>
              <p:cNvSpPr/>
              <p:nvPr/>
            </p:nvSpPr>
            <p:spPr>
              <a:xfrm>
                <a:off x="669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0" name="Google Shape;28780;p34"/>
              <p:cNvSpPr/>
              <p:nvPr/>
            </p:nvSpPr>
            <p:spPr>
              <a:xfrm>
                <a:off x="685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1" name="Google Shape;28781;p34"/>
              <p:cNvSpPr/>
              <p:nvPr/>
            </p:nvSpPr>
            <p:spPr>
              <a:xfrm>
                <a:off x="700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2" name="Google Shape;28782;p34"/>
              <p:cNvSpPr/>
              <p:nvPr/>
            </p:nvSpPr>
            <p:spPr>
              <a:xfrm>
                <a:off x="715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3" name="Google Shape;28783;p34"/>
              <p:cNvSpPr/>
              <p:nvPr/>
            </p:nvSpPr>
            <p:spPr>
              <a:xfrm>
                <a:off x="730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4" name="Google Shape;28784;p34"/>
              <p:cNvSpPr/>
              <p:nvPr/>
            </p:nvSpPr>
            <p:spPr>
              <a:xfrm>
                <a:off x="745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5" name="Google Shape;28785;p34"/>
              <p:cNvSpPr/>
              <p:nvPr/>
            </p:nvSpPr>
            <p:spPr>
              <a:xfrm>
                <a:off x="761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6" name="Google Shape;28786;p34"/>
              <p:cNvSpPr/>
              <p:nvPr/>
            </p:nvSpPr>
            <p:spPr>
              <a:xfrm>
                <a:off x="776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7" name="Google Shape;28787;p34"/>
              <p:cNvSpPr/>
              <p:nvPr/>
            </p:nvSpPr>
            <p:spPr>
              <a:xfrm>
                <a:off x="791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8" name="Google Shape;28788;p34"/>
              <p:cNvSpPr/>
              <p:nvPr/>
            </p:nvSpPr>
            <p:spPr>
              <a:xfrm>
                <a:off x="806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9" name="Google Shape;28789;p34"/>
              <p:cNvSpPr/>
              <p:nvPr/>
            </p:nvSpPr>
            <p:spPr>
              <a:xfrm>
                <a:off x="822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790" name="Google Shape;28790;p34"/>
            <p:cNvGrpSpPr/>
            <p:nvPr/>
          </p:nvGrpSpPr>
          <p:grpSpPr>
            <a:xfrm>
              <a:off x="1059000" y="4290263"/>
              <a:ext cx="7178400" cy="15600"/>
              <a:chOff x="1059000" y="4290263"/>
              <a:chExt cx="7178400" cy="15600"/>
            </a:xfrm>
          </p:grpSpPr>
          <p:sp>
            <p:nvSpPr>
              <p:cNvPr id="28791" name="Google Shape;28791;p34"/>
              <p:cNvSpPr/>
              <p:nvPr/>
            </p:nvSpPr>
            <p:spPr>
              <a:xfrm>
                <a:off x="105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2" name="Google Shape;28792;p34"/>
              <p:cNvSpPr/>
              <p:nvPr/>
            </p:nvSpPr>
            <p:spPr>
              <a:xfrm>
                <a:off x="121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3" name="Google Shape;28793;p34"/>
              <p:cNvSpPr/>
              <p:nvPr/>
            </p:nvSpPr>
            <p:spPr>
              <a:xfrm>
                <a:off x="136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4" name="Google Shape;28794;p34"/>
              <p:cNvSpPr/>
              <p:nvPr/>
            </p:nvSpPr>
            <p:spPr>
              <a:xfrm>
                <a:off x="151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5" name="Google Shape;28795;p34"/>
              <p:cNvSpPr/>
              <p:nvPr/>
            </p:nvSpPr>
            <p:spPr>
              <a:xfrm>
                <a:off x="166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6" name="Google Shape;28796;p34"/>
              <p:cNvSpPr/>
              <p:nvPr/>
            </p:nvSpPr>
            <p:spPr>
              <a:xfrm>
                <a:off x="182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7" name="Google Shape;28797;p34"/>
              <p:cNvSpPr/>
              <p:nvPr/>
            </p:nvSpPr>
            <p:spPr>
              <a:xfrm>
                <a:off x="197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8" name="Google Shape;28798;p34"/>
              <p:cNvSpPr/>
              <p:nvPr/>
            </p:nvSpPr>
            <p:spPr>
              <a:xfrm>
                <a:off x="212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9" name="Google Shape;28799;p34"/>
              <p:cNvSpPr/>
              <p:nvPr/>
            </p:nvSpPr>
            <p:spPr>
              <a:xfrm>
                <a:off x="227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0" name="Google Shape;28800;p34"/>
              <p:cNvSpPr/>
              <p:nvPr/>
            </p:nvSpPr>
            <p:spPr>
              <a:xfrm>
                <a:off x="243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1" name="Google Shape;28801;p34"/>
              <p:cNvSpPr/>
              <p:nvPr/>
            </p:nvSpPr>
            <p:spPr>
              <a:xfrm>
                <a:off x="258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2" name="Google Shape;28802;p34"/>
              <p:cNvSpPr/>
              <p:nvPr/>
            </p:nvSpPr>
            <p:spPr>
              <a:xfrm>
                <a:off x="273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3" name="Google Shape;28803;p34"/>
              <p:cNvSpPr/>
              <p:nvPr/>
            </p:nvSpPr>
            <p:spPr>
              <a:xfrm>
                <a:off x="288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4" name="Google Shape;28804;p34"/>
              <p:cNvSpPr/>
              <p:nvPr/>
            </p:nvSpPr>
            <p:spPr>
              <a:xfrm>
                <a:off x="304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5" name="Google Shape;28805;p34"/>
              <p:cNvSpPr/>
              <p:nvPr/>
            </p:nvSpPr>
            <p:spPr>
              <a:xfrm>
                <a:off x="319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6" name="Google Shape;28806;p34"/>
              <p:cNvSpPr/>
              <p:nvPr/>
            </p:nvSpPr>
            <p:spPr>
              <a:xfrm>
                <a:off x="334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7" name="Google Shape;28807;p34"/>
              <p:cNvSpPr/>
              <p:nvPr/>
            </p:nvSpPr>
            <p:spPr>
              <a:xfrm>
                <a:off x="349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8" name="Google Shape;28808;p34"/>
              <p:cNvSpPr/>
              <p:nvPr/>
            </p:nvSpPr>
            <p:spPr>
              <a:xfrm>
                <a:off x="364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9" name="Google Shape;28809;p34"/>
              <p:cNvSpPr/>
              <p:nvPr/>
            </p:nvSpPr>
            <p:spPr>
              <a:xfrm>
                <a:off x="380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0" name="Google Shape;28810;p34"/>
              <p:cNvSpPr/>
              <p:nvPr/>
            </p:nvSpPr>
            <p:spPr>
              <a:xfrm>
                <a:off x="395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1" name="Google Shape;28811;p34"/>
              <p:cNvSpPr/>
              <p:nvPr/>
            </p:nvSpPr>
            <p:spPr>
              <a:xfrm>
                <a:off x="410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2" name="Google Shape;28812;p34"/>
              <p:cNvSpPr/>
              <p:nvPr/>
            </p:nvSpPr>
            <p:spPr>
              <a:xfrm>
                <a:off x="425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3" name="Google Shape;28813;p34"/>
              <p:cNvSpPr/>
              <p:nvPr/>
            </p:nvSpPr>
            <p:spPr>
              <a:xfrm>
                <a:off x="441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4" name="Google Shape;28814;p34"/>
              <p:cNvSpPr/>
              <p:nvPr/>
            </p:nvSpPr>
            <p:spPr>
              <a:xfrm>
                <a:off x="4564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5" name="Google Shape;28815;p34"/>
              <p:cNvSpPr/>
              <p:nvPr/>
            </p:nvSpPr>
            <p:spPr>
              <a:xfrm>
                <a:off x="4716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6" name="Google Shape;28816;p34"/>
              <p:cNvSpPr/>
              <p:nvPr/>
            </p:nvSpPr>
            <p:spPr>
              <a:xfrm>
                <a:off x="486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7" name="Google Shape;28817;p34"/>
              <p:cNvSpPr/>
              <p:nvPr/>
            </p:nvSpPr>
            <p:spPr>
              <a:xfrm>
                <a:off x="502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8" name="Google Shape;28818;p34"/>
              <p:cNvSpPr/>
              <p:nvPr/>
            </p:nvSpPr>
            <p:spPr>
              <a:xfrm>
                <a:off x="517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9" name="Google Shape;28819;p34"/>
              <p:cNvSpPr/>
              <p:nvPr/>
            </p:nvSpPr>
            <p:spPr>
              <a:xfrm>
                <a:off x="532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0" name="Google Shape;28820;p34"/>
              <p:cNvSpPr/>
              <p:nvPr/>
            </p:nvSpPr>
            <p:spPr>
              <a:xfrm>
                <a:off x="547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1" name="Google Shape;28821;p34"/>
              <p:cNvSpPr/>
              <p:nvPr/>
            </p:nvSpPr>
            <p:spPr>
              <a:xfrm>
                <a:off x="563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2" name="Google Shape;28822;p34"/>
              <p:cNvSpPr/>
              <p:nvPr/>
            </p:nvSpPr>
            <p:spPr>
              <a:xfrm>
                <a:off x="578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3" name="Google Shape;28823;p34"/>
              <p:cNvSpPr/>
              <p:nvPr/>
            </p:nvSpPr>
            <p:spPr>
              <a:xfrm>
                <a:off x="593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4" name="Google Shape;28824;p34"/>
              <p:cNvSpPr/>
              <p:nvPr/>
            </p:nvSpPr>
            <p:spPr>
              <a:xfrm>
                <a:off x="608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5" name="Google Shape;28825;p34"/>
              <p:cNvSpPr/>
              <p:nvPr/>
            </p:nvSpPr>
            <p:spPr>
              <a:xfrm>
                <a:off x="624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6" name="Google Shape;28826;p34"/>
              <p:cNvSpPr/>
              <p:nvPr/>
            </p:nvSpPr>
            <p:spPr>
              <a:xfrm>
                <a:off x="639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7" name="Google Shape;28827;p34"/>
              <p:cNvSpPr/>
              <p:nvPr/>
            </p:nvSpPr>
            <p:spPr>
              <a:xfrm>
                <a:off x="654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8" name="Google Shape;28828;p34"/>
              <p:cNvSpPr/>
              <p:nvPr/>
            </p:nvSpPr>
            <p:spPr>
              <a:xfrm>
                <a:off x="669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9" name="Google Shape;28829;p34"/>
              <p:cNvSpPr/>
              <p:nvPr/>
            </p:nvSpPr>
            <p:spPr>
              <a:xfrm>
                <a:off x="685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0" name="Google Shape;28830;p34"/>
              <p:cNvSpPr/>
              <p:nvPr/>
            </p:nvSpPr>
            <p:spPr>
              <a:xfrm>
                <a:off x="700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1" name="Google Shape;28831;p34"/>
              <p:cNvSpPr/>
              <p:nvPr/>
            </p:nvSpPr>
            <p:spPr>
              <a:xfrm>
                <a:off x="715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2" name="Google Shape;28832;p34"/>
              <p:cNvSpPr/>
              <p:nvPr/>
            </p:nvSpPr>
            <p:spPr>
              <a:xfrm>
                <a:off x="730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3" name="Google Shape;28833;p34"/>
              <p:cNvSpPr/>
              <p:nvPr/>
            </p:nvSpPr>
            <p:spPr>
              <a:xfrm>
                <a:off x="745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4" name="Google Shape;28834;p34"/>
              <p:cNvSpPr/>
              <p:nvPr/>
            </p:nvSpPr>
            <p:spPr>
              <a:xfrm>
                <a:off x="761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5" name="Google Shape;28835;p34"/>
              <p:cNvSpPr/>
              <p:nvPr/>
            </p:nvSpPr>
            <p:spPr>
              <a:xfrm>
                <a:off x="776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6" name="Google Shape;28836;p34"/>
              <p:cNvSpPr/>
              <p:nvPr/>
            </p:nvSpPr>
            <p:spPr>
              <a:xfrm>
                <a:off x="791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7" name="Google Shape;28837;p34"/>
              <p:cNvSpPr/>
              <p:nvPr/>
            </p:nvSpPr>
            <p:spPr>
              <a:xfrm>
                <a:off x="806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8" name="Google Shape;28838;p34"/>
              <p:cNvSpPr/>
              <p:nvPr/>
            </p:nvSpPr>
            <p:spPr>
              <a:xfrm>
                <a:off x="822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839" name="Google Shape;28839;p34"/>
            <p:cNvGrpSpPr/>
            <p:nvPr/>
          </p:nvGrpSpPr>
          <p:grpSpPr>
            <a:xfrm>
              <a:off x="1059000" y="2755763"/>
              <a:ext cx="7178400" cy="15600"/>
              <a:chOff x="1059000" y="2553849"/>
              <a:chExt cx="7178400" cy="15600"/>
            </a:xfrm>
          </p:grpSpPr>
          <p:sp>
            <p:nvSpPr>
              <p:cNvPr id="28840" name="Google Shape;28840;p34"/>
              <p:cNvSpPr/>
              <p:nvPr/>
            </p:nvSpPr>
            <p:spPr>
              <a:xfrm>
                <a:off x="105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1" name="Google Shape;28841;p34"/>
              <p:cNvSpPr/>
              <p:nvPr/>
            </p:nvSpPr>
            <p:spPr>
              <a:xfrm>
                <a:off x="121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2" name="Google Shape;28842;p34"/>
              <p:cNvSpPr/>
              <p:nvPr/>
            </p:nvSpPr>
            <p:spPr>
              <a:xfrm>
                <a:off x="136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3" name="Google Shape;28843;p34"/>
              <p:cNvSpPr/>
              <p:nvPr/>
            </p:nvSpPr>
            <p:spPr>
              <a:xfrm>
                <a:off x="151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4" name="Google Shape;28844;p34"/>
              <p:cNvSpPr/>
              <p:nvPr/>
            </p:nvSpPr>
            <p:spPr>
              <a:xfrm>
                <a:off x="166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5" name="Google Shape;28845;p34"/>
              <p:cNvSpPr/>
              <p:nvPr/>
            </p:nvSpPr>
            <p:spPr>
              <a:xfrm>
                <a:off x="182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6" name="Google Shape;28846;p34"/>
              <p:cNvSpPr/>
              <p:nvPr/>
            </p:nvSpPr>
            <p:spPr>
              <a:xfrm>
                <a:off x="197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7" name="Google Shape;28847;p34"/>
              <p:cNvSpPr/>
              <p:nvPr/>
            </p:nvSpPr>
            <p:spPr>
              <a:xfrm>
                <a:off x="212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8" name="Google Shape;28848;p34"/>
              <p:cNvSpPr/>
              <p:nvPr/>
            </p:nvSpPr>
            <p:spPr>
              <a:xfrm>
                <a:off x="227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9" name="Google Shape;28849;p34"/>
              <p:cNvSpPr/>
              <p:nvPr/>
            </p:nvSpPr>
            <p:spPr>
              <a:xfrm>
                <a:off x="243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0" name="Google Shape;28850;p34"/>
              <p:cNvSpPr/>
              <p:nvPr/>
            </p:nvSpPr>
            <p:spPr>
              <a:xfrm>
                <a:off x="258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1" name="Google Shape;28851;p34"/>
              <p:cNvSpPr/>
              <p:nvPr/>
            </p:nvSpPr>
            <p:spPr>
              <a:xfrm>
                <a:off x="273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2" name="Google Shape;28852;p34"/>
              <p:cNvSpPr/>
              <p:nvPr/>
            </p:nvSpPr>
            <p:spPr>
              <a:xfrm>
                <a:off x="288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3" name="Google Shape;28853;p34"/>
              <p:cNvSpPr/>
              <p:nvPr/>
            </p:nvSpPr>
            <p:spPr>
              <a:xfrm>
                <a:off x="304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4" name="Google Shape;28854;p34"/>
              <p:cNvSpPr/>
              <p:nvPr/>
            </p:nvSpPr>
            <p:spPr>
              <a:xfrm>
                <a:off x="319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5" name="Google Shape;28855;p34"/>
              <p:cNvSpPr/>
              <p:nvPr/>
            </p:nvSpPr>
            <p:spPr>
              <a:xfrm>
                <a:off x="334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6" name="Google Shape;28856;p34"/>
              <p:cNvSpPr/>
              <p:nvPr/>
            </p:nvSpPr>
            <p:spPr>
              <a:xfrm>
                <a:off x="349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7" name="Google Shape;28857;p34"/>
              <p:cNvSpPr/>
              <p:nvPr/>
            </p:nvSpPr>
            <p:spPr>
              <a:xfrm>
                <a:off x="364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8" name="Google Shape;28858;p34"/>
              <p:cNvSpPr/>
              <p:nvPr/>
            </p:nvSpPr>
            <p:spPr>
              <a:xfrm>
                <a:off x="380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9" name="Google Shape;28859;p34"/>
              <p:cNvSpPr/>
              <p:nvPr/>
            </p:nvSpPr>
            <p:spPr>
              <a:xfrm>
                <a:off x="395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0" name="Google Shape;28860;p34"/>
              <p:cNvSpPr/>
              <p:nvPr/>
            </p:nvSpPr>
            <p:spPr>
              <a:xfrm>
                <a:off x="410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1" name="Google Shape;28861;p34"/>
              <p:cNvSpPr/>
              <p:nvPr/>
            </p:nvSpPr>
            <p:spPr>
              <a:xfrm>
                <a:off x="425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2" name="Google Shape;28862;p34"/>
              <p:cNvSpPr/>
              <p:nvPr/>
            </p:nvSpPr>
            <p:spPr>
              <a:xfrm>
                <a:off x="441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3" name="Google Shape;28863;p34"/>
              <p:cNvSpPr/>
              <p:nvPr/>
            </p:nvSpPr>
            <p:spPr>
              <a:xfrm>
                <a:off x="4564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4" name="Google Shape;28864;p34"/>
              <p:cNvSpPr/>
              <p:nvPr/>
            </p:nvSpPr>
            <p:spPr>
              <a:xfrm>
                <a:off x="4716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5" name="Google Shape;28865;p34"/>
              <p:cNvSpPr/>
              <p:nvPr/>
            </p:nvSpPr>
            <p:spPr>
              <a:xfrm>
                <a:off x="486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6" name="Google Shape;28866;p34"/>
              <p:cNvSpPr/>
              <p:nvPr/>
            </p:nvSpPr>
            <p:spPr>
              <a:xfrm>
                <a:off x="502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7" name="Google Shape;28867;p34"/>
              <p:cNvSpPr/>
              <p:nvPr/>
            </p:nvSpPr>
            <p:spPr>
              <a:xfrm>
                <a:off x="517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8" name="Google Shape;28868;p34"/>
              <p:cNvSpPr/>
              <p:nvPr/>
            </p:nvSpPr>
            <p:spPr>
              <a:xfrm>
                <a:off x="532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9" name="Google Shape;28869;p34"/>
              <p:cNvSpPr/>
              <p:nvPr/>
            </p:nvSpPr>
            <p:spPr>
              <a:xfrm>
                <a:off x="547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0" name="Google Shape;28870;p34"/>
              <p:cNvSpPr/>
              <p:nvPr/>
            </p:nvSpPr>
            <p:spPr>
              <a:xfrm>
                <a:off x="563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1" name="Google Shape;28871;p34"/>
              <p:cNvSpPr/>
              <p:nvPr/>
            </p:nvSpPr>
            <p:spPr>
              <a:xfrm>
                <a:off x="578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2" name="Google Shape;28872;p34"/>
              <p:cNvSpPr/>
              <p:nvPr/>
            </p:nvSpPr>
            <p:spPr>
              <a:xfrm>
                <a:off x="593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3" name="Google Shape;28873;p34"/>
              <p:cNvSpPr/>
              <p:nvPr/>
            </p:nvSpPr>
            <p:spPr>
              <a:xfrm>
                <a:off x="608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4" name="Google Shape;28874;p34"/>
              <p:cNvSpPr/>
              <p:nvPr/>
            </p:nvSpPr>
            <p:spPr>
              <a:xfrm>
                <a:off x="624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5" name="Google Shape;28875;p34"/>
              <p:cNvSpPr/>
              <p:nvPr/>
            </p:nvSpPr>
            <p:spPr>
              <a:xfrm>
                <a:off x="639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6" name="Google Shape;28876;p34"/>
              <p:cNvSpPr/>
              <p:nvPr/>
            </p:nvSpPr>
            <p:spPr>
              <a:xfrm>
                <a:off x="654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7" name="Google Shape;28877;p34"/>
              <p:cNvSpPr/>
              <p:nvPr/>
            </p:nvSpPr>
            <p:spPr>
              <a:xfrm>
                <a:off x="669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8" name="Google Shape;28878;p34"/>
              <p:cNvSpPr/>
              <p:nvPr/>
            </p:nvSpPr>
            <p:spPr>
              <a:xfrm>
                <a:off x="685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9" name="Google Shape;28879;p34"/>
              <p:cNvSpPr/>
              <p:nvPr/>
            </p:nvSpPr>
            <p:spPr>
              <a:xfrm>
                <a:off x="700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0" name="Google Shape;28880;p34"/>
              <p:cNvSpPr/>
              <p:nvPr/>
            </p:nvSpPr>
            <p:spPr>
              <a:xfrm>
                <a:off x="715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1" name="Google Shape;28881;p34"/>
              <p:cNvSpPr/>
              <p:nvPr/>
            </p:nvSpPr>
            <p:spPr>
              <a:xfrm>
                <a:off x="730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2" name="Google Shape;28882;p34"/>
              <p:cNvSpPr/>
              <p:nvPr/>
            </p:nvSpPr>
            <p:spPr>
              <a:xfrm>
                <a:off x="745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3" name="Google Shape;28883;p34"/>
              <p:cNvSpPr/>
              <p:nvPr/>
            </p:nvSpPr>
            <p:spPr>
              <a:xfrm>
                <a:off x="761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4" name="Google Shape;28884;p34"/>
              <p:cNvSpPr/>
              <p:nvPr/>
            </p:nvSpPr>
            <p:spPr>
              <a:xfrm>
                <a:off x="776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5" name="Google Shape;28885;p34"/>
              <p:cNvSpPr/>
              <p:nvPr/>
            </p:nvSpPr>
            <p:spPr>
              <a:xfrm>
                <a:off x="791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6" name="Google Shape;28886;p34"/>
              <p:cNvSpPr/>
              <p:nvPr/>
            </p:nvSpPr>
            <p:spPr>
              <a:xfrm>
                <a:off x="806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7" name="Google Shape;28887;p34"/>
              <p:cNvSpPr/>
              <p:nvPr/>
            </p:nvSpPr>
            <p:spPr>
              <a:xfrm>
                <a:off x="822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888" name="Google Shape;28888;p34"/>
            <p:cNvGrpSpPr/>
            <p:nvPr/>
          </p:nvGrpSpPr>
          <p:grpSpPr>
            <a:xfrm>
              <a:off x="1059000" y="3139388"/>
              <a:ext cx="7178400" cy="15600"/>
              <a:chOff x="1059000" y="2844874"/>
              <a:chExt cx="7178400" cy="15600"/>
            </a:xfrm>
          </p:grpSpPr>
          <p:sp>
            <p:nvSpPr>
              <p:cNvPr id="28889" name="Google Shape;28889;p34"/>
              <p:cNvSpPr/>
              <p:nvPr/>
            </p:nvSpPr>
            <p:spPr>
              <a:xfrm>
                <a:off x="105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0" name="Google Shape;28890;p34"/>
              <p:cNvSpPr/>
              <p:nvPr/>
            </p:nvSpPr>
            <p:spPr>
              <a:xfrm>
                <a:off x="121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1" name="Google Shape;28891;p34"/>
              <p:cNvSpPr/>
              <p:nvPr/>
            </p:nvSpPr>
            <p:spPr>
              <a:xfrm>
                <a:off x="136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2" name="Google Shape;28892;p34"/>
              <p:cNvSpPr/>
              <p:nvPr/>
            </p:nvSpPr>
            <p:spPr>
              <a:xfrm>
                <a:off x="151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3" name="Google Shape;28893;p34"/>
              <p:cNvSpPr/>
              <p:nvPr/>
            </p:nvSpPr>
            <p:spPr>
              <a:xfrm>
                <a:off x="166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4" name="Google Shape;28894;p34"/>
              <p:cNvSpPr/>
              <p:nvPr/>
            </p:nvSpPr>
            <p:spPr>
              <a:xfrm>
                <a:off x="182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5" name="Google Shape;28895;p34"/>
              <p:cNvSpPr/>
              <p:nvPr/>
            </p:nvSpPr>
            <p:spPr>
              <a:xfrm>
                <a:off x="197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6" name="Google Shape;28896;p34"/>
              <p:cNvSpPr/>
              <p:nvPr/>
            </p:nvSpPr>
            <p:spPr>
              <a:xfrm>
                <a:off x="212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7" name="Google Shape;28897;p34"/>
              <p:cNvSpPr/>
              <p:nvPr/>
            </p:nvSpPr>
            <p:spPr>
              <a:xfrm>
                <a:off x="227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8" name="Google Shape;28898;p34"/>
              <p:cNvSpPr/>
              <p:nvPr/>
            </p:nvSpPr>
            <p:spPr>
              <a:xfrm>
                <a:off x="243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9" name="Google Shape;28899;p34"/>
              <p:cNvSpPr/>
              <p:nvPr/>
            </p:nvSpPr>
            <p:spPr>
              <a:xfrm>
                <a:off x="258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0" name="Google Shape;28900;p34"/>
              <p:cNvSpPr/>
              <p:nvPr/>
            </p:nvSpPr>
            <p:spPr>
              <a:xfrm>
                <a:off x="273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1" name="Google Shape;28901;p34"/>
              <p:cNvSpPr/>
              <p:nvPr/>
            </p:nvSpPr>
            <p:spPr>
              <a:xfrm>
                <a:off x="288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2" name="Google Shape;28902;p34"/>
              <p:cNvSpPr/>
              <p:nvPr/>
            </p:nvSpPr>
            <p:spPr>
              <a:xfrm>
                <a:off x="304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3" name="Google Shape;28903;p34"/>
              <p:cNvSpPr/>
              <p:nvPr/>
            </p:nvSpPr>
            <p:spPr>
              <a:xfrm>
                <a:off x="319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4" name="Google Shape;28904;p34"/>
              <p:cNvSpPr/>
              <p:nvPr/>
            </p:nvSpPr>
            <p:spPr>
              <a:xfrm>
                <a:off x="334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5" name="Google Shape;28905;p34"/>
              <p:cNvSpPr/>
              <p:nvPr/>
            </p:nvSpPr>
            <p:spPr>
              <a:xfrm>
                <a:off x="349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6" name="Google Shape;28906;p34"/>
              <p:cNvSpPr/>
              <p:nvPr/>
            </p:nvSpPr>
            <p:spPr>
              <a:xfrm>
                <a:off x="364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7" name="Google Shape;28907;p34"/>
              <p:cNvSpPr/>
              <p:nvPr/>
            </p:nvSpPr>
            <p:spPr>
              <a:xfrm>
                <a:off x="380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8" name="Google Shape;28908;p34"/>
              <p:cNvSpPr/>
              <p:nvPr/>
            </p:nvSpPr>
            <p:spPr>
              <a:xfrm>
                <a:off x="395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9" name="Google Shape;28909;p34"/>
              <p:cNvSpPr/>
              <p:nvPr/>
            </p:nvSpPr>
            <p:spPr>
              <a:xfrm>
                <a:off x="410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0" name="Google Shape;28910;p34"/>
              <p:cNvSpPr/>
              <p:nvPr/>
            </p:nvSpPr>
            <p:spPr>
              <a:xfrm>
                <a:off x="425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1" name="Google Shape;28911;p34"/>
              <p:cNvSpPr/>
              <p:nvPr/>
            </p:nvSpPr>
            <p:spPr>
              <a:xfrm>
                <a:off x="441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2" name="Google Shape;28912;p34"/>
              <p:cNvSpPr/>
              <p:nvPr/>
            </p:nvSpPr>
            <p:spPr>
              <a:xfrm>
                <a:off x="4564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3" name="Google Shape;28913;p34"/>
              <p:cNvSpPr/>
              <p:nvPr/>
            </p:nvSpPr>
            <p:spPr>
              <a:xfrm>
                <a:off x="4716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4" name="Google Shape;28914;p34"/>
              <p:cNvSpPr/>
              <p:nvPr/>
            </p:nvSpPr>
            <p:spPr>
              <a:xfrm>
                <a:off x="486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5" name="Google Shape;28915;p34"/>
              <p:cNvSpPr/>
              <p:nvPr/>
            </p:nvSpPr>
            <p:spPr>
              <a:xfrm>
                <a:off x="502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6" name="Google Shape;28916;p34"/>
              <p:cNvSpPr/>
              <p:nvPr/>
            </p:nvSpPr>
            <p:spPr>
              <a:xfrm>
                <a:off x="517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7" name="Google Shape;28917;p34"/>
              <p:cNvSpPr/>
              <p:nvPr/>
            </p:nvSpPr>
            <p:spPr>
              <a:xfrm>
                <a:off x="532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8" name="Google Shape;28918;p34"/>
              <p:cNvSpPr/>
              <p:nvPr/>
            </p:nvSpPr>
            <p:spPr>
              <a:xfrm>
                <a:off x="547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9" name="Google Shape;28919;p34"/>
              <p:cNvSpPr/>
              <p:nvPr/>
            </p:nvSpPr>
            <p:spPr>
              <a:xfrm>
                <a:off x="563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0" name="Google Shape;28920;p34"/>
              <p:cNvSpPr/>
              <p:nvPr/>
            </p:nvSpPr>
            <p:spPr>
              <a:xfrm>
                <a:off x="578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1" name="Google Shape;28921;p34"/>
              <p:cNvSpPr/>
              <p:nvPr/>
            </p:nvSpPr>
            <p:spPr>
              <a:xfrm>
                <a:off x="593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2" name="Google Shape;28922;p34"/>
              <p:cNvSpPr/>
              <p:nvPr/>
            </p:nvSpPr>
            <p:spPr>
              <a:xfrm>
                <a:off x="608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3" name="Google Shape;28923;p34"/>
              <p:cNvSpPr/>
              <p:nvPr/>
            </p:nvSpPr>
            <p:spPr>
              <a:xfrm>
                <a:off x="624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4" name="Google Shape;28924;p34"/>
              <p:cNvSpPr/>
              <p:nvPr/>
            </p:nvSpPr>
            <p:spPr>
              <a:xfrm>
                <a:off x="639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5" name="Google Shape;28925;p34"/>
              <p:cNvSpPr/>
              <p:nvPr/>
            </p:nvSpPr>
            <p:spPr>
              <a:xfrm>
                <a:off x="654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6" name="Google Shape;28926;p34"/>
              <p:cNvSpPr/>
              <p:nvPr/>
            </p:nvSpPr>
            <p:spPr>
              <a:xfrm>
                <a:off x="669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7" name="Google Shape;28927;p34"/>
              <p:cNvSpPr/>
              <p:nvPr/>
            </p:nvSpPr>
            <p:spPr>
              <a:xfrm>
                <a:off x="685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8" name="Google Shape;28928;p34"/>
              <p:cNvSpPr/>
              <p:nvPr/>
            </p:nvSpPr>
            <p:spPr>
              <a:xfrm>
                <a:off x="700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9" name="Google Shape;28929;p34"/>
              <p:cNvSpPr/>
              <p:nvPr/>
            </p:nvSpPr>
            <p:spPr>
              <a:xfrm>
                <a:off x="715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0" name="Google Shape;28930;p34"/>
              <p:cNvSpPr/>
              <p:nvPr/>
            </p:nvSpPr>
            <p:spPr>
              <a:xfrm>
                <a:off x="730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1" name="Google Shape;28931;p34"/>
              <p:cNvSpPr/>
              <p:nvPr/>
            </p:nvSpPr>
            <p:spPr>
              <a:xfrm>
                <a:off x="745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2" name="Google Shape;28932;p34"/>
              <p:cNvSpPr/>
              <p:nvPr/>
            </p:nvSpPr>
            <p:spPr>
              <a:xfrm>
                <a:off x="761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3" name="Google Shape;28933;p34"/>
              <p:cNvSpPr/>
              <p:nvPr/>
            </p:nvSpPr>
            <p:spPr>
              <a:xfrm>
                <a:off x="776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4" name="Google Shape;28934;p34"/>
              <p:cNvSpPr/>
              <p:nvPr/>
            </p:nvSpPr>
            <p:spPr>
              <a:xfrm>
                <a:off x="791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5" name="Google Shape;28935;p34"/>
              <p:cNvSpPr/>
              <p:nvPr/>
            </p:nvSpPr>
            <p:spPr>
              <a:xfrm>
                <a:off x="806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6" name="Google Shape;28936;p34"/>
              <p:cNvSpPr/>
              <p:nvPr/>
            </p:nvSpPr>
            <p:spPr>
              <a:xfrm>
                <a:off x="822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37" name="Google Shape;28937;p34"/>
            <p:cNvGrpSpPr/>
            <p:nvPr/>
          </p:nvGrpSpPr>
          <p:grpSpPr>
            <a:xfrm>
              <a:off x="1059000" y="2372138"/>
              <a:ext cx="7178400" cy="15600"/>
              <a:chOff x="1059000" y="2157801"/>
              <a:chExt cx="7178400" cy="15600"/>
            </a:xfrm>
          </p:grpSpPr>
          <p:sp>
            <p:nvSpPr>
              <p:cNvPr id="28938" name="Google Shape;28938;p34"/>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9" name="Google Shape;28939;p34"/>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0" name="Google Shape;28940;p34"/>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1" name="Google Shape;28941;p34"/>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2" name="Google Shape;28942;p34"/>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3" name="Google Shape;28943;p34"/>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4" name="Google Shape;28944;p34"/>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5" name="Google Shape;28945;p34"/>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6" name="Google Shape;28946;p34"/>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7" name="Google Shape;28947;p34"/>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8" name="Google Shape;28948;p34"/>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9" name="Google Shape;28949;p34"/>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0" name="Google Shape;28950;p34"/>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1" name="Google Shape;28951;p34"/>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2" name="Google Shape;28952;p34"/>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3" name="Google Shape;28953;p34"/>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4" name="Google Shape;28954;p34"/>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5" name="Google Shape;28955;p34"/>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6" name="Google Shape;28956;p34"/>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7" name="Google Shape;28957;p34"/>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8" name="Google Shape;28958;p34"/>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9" name="Google Shape;28959;p34"/>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0" name="Google Shape;28960;p34"/>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1" name="Google Shape;28961;p34"/>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2" name="Google Shape;28962;p34"/>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3" name="Google Shape;28963;p34"/>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4" name="Google Shape;28964;p34"/>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5" name="Google Shape;28965;p34"/>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6" name="Google Shape;28966;p34"/>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7" name="Google Shape;28967;p34"/>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8" name="Google Shape;28968;p34"/>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9" name="Google Shape;28969;p34"/>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0" name="Google Shape;28970;p34"/>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1" name="Google Shape;28971;p34"/>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2" name="Google Shape;28972;p34"/>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3" name="Google Shape;28973;p34"/>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4" name="Google Shape;28974;p34"/>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5" name="Google Shape;28975;p34"/>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6" name="Google Shape;28976;p34"/>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7" name="Google Shape;28977;p34"/>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8" name="Google Shape;28978;p34"/>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9" name="Google Shape;28979;p34"/>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0" name="Google Shape;28980;p34"/>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1" name="Google Shape;28981;p34"/>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2" name="Google Shape;28982;p34"/>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3" name="Google Shape;28983;p34"/>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4" name="Google Shape;28984;p34"/>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5" name="Google Shape;28985;p34"/>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86" name="Google Shape;28986;p34"/>
            <p:cNvGrpSpPr/>
            <p:nvPr/>
          </p:nvGrpSpPr>
          <p:grpSpPr>
            <a:xfrm>
              <a:off x="1059000" y="1604888"/>
              <a:ext cx="7178400" cy="15600"/>
              <a:chOff x="1059000" y="1629736"/>
              <a:chExt cx="7178400" cy="15600"/>
            </a:xfrm>
          </p:grpSpPr>
          <p:sp>
            <p:nvSpPr>
              <p:cNvPr id="28987" name="Google Shape;28987;p34"/>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8" name="Google Shape;28988;p34"/>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9" name="Google Shape;28989;p34"/>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0" name="Google Shape;28990;p34"/>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1" name="Google Shape;28991;p34"/>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2" name="Google Shape;28992;p34"/>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3" name="Google Shape;28993;p34"/>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4" name="Google Shape;28994;p34"/>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5" name="Google Shape;28995;p34"/>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6" name="Google Shape;28996;p34"/>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7" name="Google Shape;28997;p34"/>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8" name="Google Shape;28998;p34"/>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9" name="Google Shape;28999;p34"/>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0" name="Google Shape;29000;p34"/>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1" name="Google Shape;29001;p34"/>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2" name="Google Shape;29002;p34"/>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3" name="Google Shape;29003;p34"/>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4" name="Google Shape;29004;p34"/>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5" name="Google Shape;29005;p34"/>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6" name="Google Shape;29006;p34"/>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7" name="Google Shape;29007;p34"/>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8" name="Google Shape;29008;p34"/>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9" name="Google Shape;29009;p34"/>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0" name="Google Shape;29010;p34"/>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1" name="Google Shape;29011;p34"/>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2" name="Google Shape;29012;p34"/>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3" name="Google Shape;29013;p34"/>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4" name="Google Shape;29014;p34"/>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5" name="Google Shape;29015;p34"/>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6" name="Google Shape;29016;p34"/>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7" name="Google Shape;29017;p34"/>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8" name="Google Shape;29018;p34"/>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9" name="Google Shape;29019;p34"/>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0" name="Google Shape;29020;p34"/>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1" name="Google Shape;29021;p34"/>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2" name="Google Shape;29022;p34"/>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3" name="Google Shape;29023;p34"/>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4" name="Google Shape;29024;p34"/>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5" name="Google Shape;29025;p34"/>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6" name="Google Shape;29026;p34"/>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7" name="Google Shape;29027;p34"/>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8" name="Google Shape;29028;p34"/>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9" name="Google Shape;29029;p34"/>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0" name="Google Shape;29030;p34"/>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1" name="Google Shape;29031;p34"/>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2" name="Google Shape;29032;p34"/>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3" name="Google Shape;29033;p34"/>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4" name="Google Shape;29034;p34"/>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35" name="Google Shape;29035;p34"/>
            <p:cNvGrpSpPr/>
            <p:nvPr/>
          </p:nvGrpSpPr>
          <p:grpSpPr>
            <a:xfrm>
              <a:off x="1059000" y="2180325"/>
              <a:ext cx="7178400" cy="15600"/>
              <a:chOff x="1059000" y="1629736"/>
              <a:chExt cx="7178400" cy="15600"/>
            </a:xfrm>
          </p:grpSpPr>
          <p:sp>
            <p:nvSpPr>
              <p:cNvPr id="29036" name="Google Shape;29036;p34"/>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7" name="Google Shape;29037;p34"/>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8" name="Google Shape;29038;p34"/>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9" name="Google Shape;29039;p34"/>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0" name="Google Shape;29040;p34"/>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1" name="Google Shape;29041;p34"/>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2" name="Google Shape;29042;p34"/>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3" name="Google Shape;29043;p34"/>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4" name="Google Shape;29044;p34"/>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5" name="Google Shape;29045;p34"/>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6" name="Google Shape;29046;p34"/>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7" name="Google Shape;29047;p34"/>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8" name="Google Shape;29048;p34"/>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9" name="Google Shape;29049;p34"/>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0" name="Google Shape;29050;p34"/>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1" name="Google Shape;29051;p34"/>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2" name="Google Shape;29052;p34"/>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3" name="Google Shape;29053;p34"/>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4" name="Google Shape;29054;p34"/>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5" name="Google Shape;29055;p34"/>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6" name="Google Shape;29056;p34"/>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7" name="Google Shape;29057;p34"/>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8" name="Google Shape;29058;p34"/>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9" name="Google Shape;29059;p34"/>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0" name="Google Shape;29060;p34"/>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1" name="Google Shape;29061;p34"/>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2" name="Google Shape;29062;p34"/>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3" name="Google Shape;29063;p34"/>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4" name="Google Shape;29064;p34"/>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5" name="Google Shape;29065;p34"/>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6" name="Google Shape;29066;p34"/>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7" name="Google Shape;29067;p34"/>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8" name="Google Shape;29068;p34"/>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9" name="Google Shape;29069;p34"/>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0" name="Google Shape;29070;p34"/>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1" name="Google Shape;29071;p34"/>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2" name="Google Shape;29072;p34"/>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3" name="Google Shape;29073;p34"/>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4" name="Google Shape;29074;p34"/>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5" name="Google Shape;29075;p34"/>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6" name="Google Shape;29076;p34"/>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7" name="Google Shape;29077;p34"/>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8" name="Google Shape;29078;p34"/>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9" name="Google Shape;29079;p34"/>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0" name="Google Shape;29080;p34"/>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1" name="Google Shape;29081;p34"/>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2" name="Google Shape;29082;p34"/>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3" name="Google Shape;29083;p34"/>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9084" name="Google Shape;29084;p34"/>
          <p:cNvSpPr txBox="1">
            <a:spLocks noGrp="1"/>
          </p:cNvSpPr>
          <p:nvPr>
            <p:ph type="ctrTitle"/>
          </p:nvPr>
        </p:nvSpPr>
        <p:spPr>
          <a:xfrm>
            <a:off x="1322800" y="1041067"/>
            <a:ext cx="9546400" cy="60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6"/>
                </a:solidFill>
              </a:defRPr>
            </a:lvl1pPr>
            <a:lvl2pPr lvl="1" algn="ctr" rtl="0">
              <a:spcBef>
                <a:spcPts val="0"/>
              </a:spcBef>
              <a:spcAft>
                <a:spcPts val="0"/>
              </a:spcAft>
              <a:buSzPts val="3600"/>
              <a:buFont typeface="Alfa Slab One"/>
              <a:buNone/>
              <a:defRPr sz="4800">
                <a:latin typeface="Alfa Slab One"/>
                <a:ea typeface="Alfa Slab One"/>
                <a:cs typeface="Alfa Slab One"/>
                <a:sym typeface="Alfa Slab One"/>
              </a:defRPr>
            </a:lvl2pPr>
            <a:lvl3pPr lvl="2" algn="ctr" rtl="0">
              <a:spcBef>
                <a:spcPts val="0"/>
              </a:spcBef>
              <a:spcAft>
                <a:spcPts val="0"/>
              </a:spcAft>
              <a:buSzPts val="3600"/>
              <a:buFont typeface="Alfa Slab One"/>
              <a:buNone/>
              <a:defRPr sz="4800">
                <a:latin typeface="Alfa Slab One"/>
                <a:ea typeface="Alfa Slab One"/>
                <a:cs typeface="Alfa Slab One"/>
                <a:sym typeface="Alfa Slab One"/>
              </a:defRPr>
            </a:lvl3pPr>
            <a:lvl4pPr lvl="3" algn="ctr" rtl="0">
              <a:spcBef>
                <a:spcPts val="0"/>
              </a:spcBef>
              <a:spcAft>
                <a:spcPts val="0"/>
              </a:spcAft>
              <a:buSzPts val="3600"/>
              <a:buFont typeface="Alfa Slab One"/>
              <a:buNone/>
              <a:defRPr sz="4800">
                <a:latin typeface="Alfa Slab One"/>
                <a:ea typeface="Alfa Slab One"/>
                <a:cs typeface="Alfa Slab One"/>
                <a:sym typeface="Alfa Slab One"/>
              </a:defRPr>
            </a:lvl4pPr>
            <a:lvl5pPr lvl="4" algn="ctr" rtl="0">
              <a:spcBef>
                <a:spcPts val="0"/>
              </a:spcBef>
              <a:spcAft>
                <a:spcPts val="0"/>
              </a:spcAft>
              <a:buSzPts val="3600"/>
              <a:buFont typeface="Alfa Slab One"/>
              <a:buNone/>
              <a:defRPr sz="4800">
                <a:latin typeface="Alfa Slab One"/>
                <a:ea typeface="Alfa Slab One"/>
                <a:cs typeface="Alfa Slab One"/>
                <a:sym typeface="Alfa Slab One"/>
              </a:defRPr>
            </a:lvl5pPr>
            <a:lvl6pPr lvl="5" algn="ctr" rtl="0">
              <a:spcBef>
                <a:spcPts val="0"/>
              </a:spcBef>
              <a:spcAft>
                <a:spcPts val="0"/>
              </a:spcAft>
              <a:buSzPts val="3600"/>
              <a:buFont typeface="Alfa Slab One"/>
              <a:buNone/>
              <a:defRPr sz="4800">
                <a:latin typeface="Alfa Slab One"/>
                <a:ea typeface="Alfa Slab One"/>
                <a:cs typeface="Alfa Slab One"/>
                <a:sym typeface="Alfa Slab One"/>
              </a:defRPr>
            </a:lvl6pPr>
            <a:lvl7pPr lvl="6" algn="ctr" rtl="0">
              <a:spcBef>
                <a:spcPts val="0"/>
              </a:spcBef>
              <a:spcAft>
                <a:spcPts val="0"/>
              </a:spcAft>
              <a:buSzPts val="3600"/>
              <a:buFont typeface="Alfa Slab One"/>
              <a:buNone/>
              <a:defRPr sz="4800">
                <a:latin typeface="Alfa Slab One"/>
                <a:ea typeface="Alfa Slab One"/>
                <a:cs typeface="Alfa Slab One"/>
                <a:sym typeface="Alfa Slab One"/>
              </a:defRPr>
            </a:lvl7pPr>
            <a:lvl8pPr lvl="7" algn="ctr" rtl="0">
              <a:spcBef>
                <a:spcPts val="0"/>
              </a:spcBef>
              <a:spcAft>
                <a:spcPts val="0"/>
              </a:spcAft>
              <a:buSzPts val="3600"/>
              <a:buFont typeface="Alfa Slab One"/>
              <a:buNone/>
              <a:defRPr sz="4800">
                <a:latin typeface="Alfa Slab One"/>
                <a:ea typeface="Alfa Slab One"/>
                <a:cs typeface="Alfa Slab One"/>
                <a:sym typeface="Alfa Slab One"/>
              </a:defRPr>
            </a:lvl8pPr>
            <a:lvl9pPr lvl="8" algn="ctr" rtl="0">
              <a:spcBef>
                <a:spcPts val="0"/>
              </a:spcBef>
              <a:spcAft>
                <a:spcPts val="0"/>
              </a:spcAft>
              <a:buSzPts val="3600"/>
              <a:buFont typeface="Alfa Slab One"/>
              <a:buNone/>
              <a:defRPr sz="4800">
                <a:latin typeface="Alfa Slab One"/>
                <a:ea typeface="Alfa Slab One"/>
                <a:cs typeface="Alfa Slab One"/>
                <a:sym typeface="Alfa Slab One"/>
              </a:defRPr>
            </a:lvl9pPr>
          </a:lstStyle>
          <a:p>
            <a:endParaRPr/>
          </a:p>
        </p:txBody>
      </p:sp>
      <p:sp>
        <p:nvSpPr>
          <p:cNvPr id="29085" name="Google Shape;29085;p34"/>
          <p:cNvSpPr txBox="1">
            <a:spLocks noGrp="1"/>
          </p:cNvSpPr>
          <p:nvPr>
            <p:ph type="subTitle" idx="1"/>
          </p:nvPr>
        </p:nvSpPr>
        <p:spPr>
          <a:xfrm>
            <a:off x="1423200" y="3076000"/>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86" name="Google Shape;29086;p34"/>
          <p:cNvSpPr txBox="1">
            <a:spLocks noGrp="1"/>
          </p:cNvSpPr>
          <p:nvPr>
            <p:ph type="subTitle" idx="2"/>
          </p:nvPr>
        </p:nvSpPr>
        <p:spPr>
          <a:xfrm>
            <a:off x="1423200" y="25720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87" name="Google Shape;29087;p34"/>
          <p:cNvSpPr txBox="1">
            <a:spLocks noGrp="1"/>
          </p:cNvSpPr>
          <p:nvPr>
            <p:ph type="subTitle" idx="3"/>
          </p:nvPr>
        </p:nvSpPr>
        <p:spPr>
          <a:xfrm>
            <a:off x="4773200" y="3076000"/>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88" name="Google Shape;29088;p34"/>
          <p:cNvSpPr txBox="1">
            <a:spLocks noGrp="1"/>
          </p:cNvSpPr>
          <p:nvPr>
            <p:ph type="subTitle" idx="4"/>
          </p:nvPr>
        </p:nvSpPr>
        <p:spPr>
          <a:xfrm>
            <a:off x="4773200" y="25720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89" name="Google Shape;29089;p34"/>
          <p:cNvSpPr txBox="1">
            <a:spLocks noGrp="1"/>
          </p:cNvSpPr>
          <p:nvPr>
            <p:ph type="subTitle" idx="5"/>
          </p:nvPr>
        </p:nvSpPr>
        <p:spPr>
          <a:xfrm>
            <a:off x="7977033" y="3076000"/>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90" name="Google Shape;29090;p34"/>
          <p:cNvSpPr txBox="1">
            <a:spLocks noGrp="1"/>
          </p:cNvSpPr>
          <p:nvPr>
            <p:ph type="subTitle" idx="6"/>
          </p:nvPr>
        </p:nvSpPr>
        <p:spPr>
          <a:xfrm>
            <a:off x="7977033" y="25720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91" name="Google Shape;29091;p34"/>
          <p:cNvSpPr txBox="1">
            <a:spLocks noGrp="1"/>
          </p:cNvSpPr>
          <p:nvPr>
            <p:ph type="subTitle" idx="7"/>
          </p:nvPr>
        </p:nvSpPr>
        <p:spPr>
          <a:xfrm>
            <a:off x="1423200" y="4922484"/>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92" name="Google Shape;29092;p34"/>
          <p:cNvSpPr txBox="1">
            <a:spLocks noGrp="1"/>
          </p:cNvSpPr>
          <p:nvPr>
            <p:ph type="subTitle" idx="8"/>
          </p:nvPr>
        </p:nvSpPr>
        <p:spPr>
          <a:xfrm>
            <a:off x="1423200" y="44185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93" name="Google Shape;29093;p34"/>
          <p:cNvSpPr txBox="1">
            <a:spLocks noGrp="1"/>
          </p:cNvSpPr>
          <p:nvPr>
            <p:ph type="subTitle" idx="9"/>
          </p:nvPr>
        </p:nvSpPr>
        <p:spPr>
          <a:xfrm>
            <a:off x="4773200" y="4922484"/>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94" name="Google Shape;29094;p34"/>
          <p:cNvSpPr txBox="1">
            <a:spLocks noGrp="1"/>
          </p:cNvSpPr>
          <p:nvPr>
            <p:ph type="subTitle" idx="13"/>
          </p:nvPr>
        </p:nvSpPr>
        <p:spPr>
          <a:xfrm>
            <a:off x="4773200" y="44185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95" name="Google Shape;29095;p34"/>
          <p:cNvSpPr txBox="1">
            <a:spLocks noGrp="1"/>
          </p:cNvSpPr>
          <p:nvPr>
            <p:ph type="subTitle" idx="14"/>
          </p:nvPr>
        </p:nvSpPr>
        <p:spPr>
          <a:xfrm>
            <a:off x="7977033" y="4922484"/>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96" name="Google Shape;29096;p34"/>
          <p:cNvSpPr txBox="1">
            <a:spLocks noGrp="1"/>
          </p:cNvSpPr>
          <p:nvPr>
            <p:ph type="subTitle" idx="15"/>
          </p:nvPr>
        </p:nvSpPr>
        <p:spPr>
          <a:xfrm>
            <a:off x="7977033" y="44185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97" name="Google Shape;29097;p34"/>
          <p:cNvSpPr/>
          <p:nvPr/>
        </p:nvSpPr>
        <p:spPr>
          <a:xfrm rot="-2700135">
            <a:off x="9166253" y="-8059"/>
            <a:ext cx="855131" cy="754748"/>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98" name="Google Shape;29098;p34"/>
          <p:cNvSpPr/>
          <p:nvPr/>
        </p:nvSpPr>
        <p:spPr>
          <a:xfrm rot="-2493872">
            <a:off x="1465489" y="6127254"/>
            <a:ext cx="855121" cy="754743"/>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99" name="Google Shape;29099;p34"/>
          <p:cNvSpPr/>
          <p:nvPr/>
        </p:nvSpPr>
        <p:spPr>
          <a:xfrm rot="-3737317">
            <a:off x="3373921" y="6237406"/>
            <a:ext cx="855123" cy="754756"/>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685865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1029"/>
        <p:cNvGrpSpPr/>
        <p:nvPr/>
      </p:nvGrpSpPr>
      <p:grpSpPr>
        <a:xfrm>
          <a:off x="0" y="0"/>
          <a:ext cx="0" cy="0"/>
          <a:chOff x="0" y="0"/>
          <a:chExt cx="0" cy="0"/>
        </a:xfrm>
      </p:grpSpPr>
      <p:sp>
        <p:nvSpPr>
          <p:cNvPr id="31030" name="Google Shape;31030;p37"/>
          <p:cNvSpPr/>
          <p:nvPr/>
        </p:nvSpPr>
        <p:spPr>
          <a:xfrm>
            <a:off x="-4911346" y="-3125419"/>
            <a:ext cx="20582433" cy="13127300"/>
          </a:xfrm>
          <a:custGeom>
            <a:avLst/>
            <a:gdLst/>
            <a:ahLst/>
            <a:cxnLst/>
            <a:rect l="l" t="t" r="r" b="b"/>
            <a:pathLst>
              <a:path w="617473" h="393819" extrusionOk="0">
                <a:moveTo>
                  <a:pt x="4858" y="11149"/>
                </a:moveTo>
                <a:cubicBezTo>
                  <a:pt x="-40100" y="51789"/>
                  <a:pt x="247301" y="338047"/>
                  <a:pt x="274606" y="339571"/>
                </a:cubicBezTo>
                <a:cubicBezTo>
                  <a:pt x="301911" y="341095"/>
                  <a:pt x="157258" y="27024"/>
                  <a:pt x="168688" y="20293"/>
                </a:cubicBezTo>
                <a:cubicBezTo>
                  <a:pt x="180118" y="13562"/>
                  <a:pt x="308515" y="294359"/>
                  <a:pt x="343186" y="299185"/>
                </a:cubicBezTo>
                <a:cubicBezTo>
                  <a:pt x="377857" y="304011"/>
                  <a:pt x="355886" y="33501"/>
                  <a:pt x="376714" y="49249"/>
                </a:cubicBezTo>
                <a:cubicBezTo>
                  <a:pt x="397542" y="64997"/>
                  <a:pt x="438309" y="388974"/>
                  <a:pt x="468154" y="393673"/>
                </a:cubicBezTo>
                <a:cubicBezTo>
                  <a:pt x="497999" y="398372"/>
                  <a:pt x="544989" y="99541"/>
                  <a:pt x="555784" y="77443"/>
                </a:cubicBezTo>
                <a:cubicBezTo>
                  <a:pt x="566579" y="55345"/>
                  <a:pt x="622713" y="241908"/>
                  <a:pt x="532924" y="261085"/>
                </a:cubicBezTo>
                <a:cubicBezTo>
                  <a:pt x="443135" y="280262"/>
                  <a:pt x="18066" y="207237"/>
                  <a:pt x="17050" y="192505"/>
                </a:cubicBezTo>
                <a:cubicBezTo>
                  <a:pt x="16034" y="177773"/>
                  <a:pt x="432213" y="196569"/>
                  <a:pt x="526828" y="172693"/>
                </a:cubicBezTo>
                <a:cubicBezTo>
                  <a:pt x="621443" y="148817"/>
                  <a:pt x="644049" y="66648"/>
                  <a:pt x="584740" y="49249"/>
                </a:cubicBezTo>
                <a:cubicBezTo>
                  <a:pt x="525431" y="31850"/>
                  <a:pt x="238919" y="54329"/>
                  <a:pt x="170974" y="68299"/>
                </a:cubicBezTo>
                <a:cubicBezTo>
                  <a:pt x="103029" y="82269"/>
                  <a:pt x="115348" y="94334"/>
                  <a:pt x="177070" y="133069"/>
                </a:cubicBezTo>
                <a:cubicBezTo>
                  <a:pt x="238792" y="171804"/>
                  <a:pt x="557308" y="276452"/>
                  <a:pt x="541306" y="300709"/>
                </a:cubicBezTo>
                <a:cubicBezTo>
                  <a:pt x="525304" y="324966"/>
                  <a:pt x="80550" y="312774"/>
                  <a:pt x="81058" y="278611"/>
                </a:cubicBezTo>
                <a:cubicBezTo>
                  <a:pt x="81566" y="244448"/>
                  <a:pt x="557054" y="140308"/>
                  <a:pt x="544354" y="95731"/>
                </a:cubicBezTo>
                <a:cubicBezTo>
                  <a:pt x="531654" y="51154"/>
                  <a:pt x="49816" y="-29491"/>
                  <a:pt x="4858" y="11149"/>
                </a:cubicBezTo>
                <a:close/>
              </a:path>
            </a:pathLst>
          </a:custGeom>
          <a:noFill/>
          <a:ln w="38100" cap="rnd" cmpd="sng">
            <a:solidFill>
              <a:schemeClr val="accent3"/>
            </a:solidFill>
            <a:prstDash val="dash"/>
            <a:round/>
            <a:headEnd type="none" w="med" len="med"/>
            <a:tailEnd type="none" w="med" len="med"/>
          </a:ln>
        </p:spPr>
      </p:sp>
      <p:grpSp>
        <p:nvGrpSpPr>
          <p:cNvPr id="31031" name="Google Shape;31031;p37"/>
          <p:cNvGrpSpPr/>
          <p:nvPr/>
        </p:nvGrpSpPr>
        <p:grpSpPr>
          <a:xfrm>
            <a:off x="633033" y="620400"/>
            <a:ext cx="10739667" cy="5617200"/>
            <a:chOff x="474775" y="465300"/>
            <a:chExt cx="8054750" cy="4212900"/>
          </a:xfrm>
        </p:grpSpPr>
        <p:grpSp>
          <p:nvGrpSpPr>
            <p:cNvPr id="31032" name="Google Shape;31032;p37"/>
            <p:cNvGrpSpPr/>
            <p:nvPr/>
          </p:nvGrpSpPr>
          <p:grpSpPr>
            <a:xfrm>
              <a:off x="474775" y="465300"/>
              <a:ext cx="8054750" cy="4212900"/>
              <a:chOff x="474775" y="465300"/>
              <a:chExt cx="8054750" cy="4212900"/>
            </a:xfrm>
          </p:grpSpPr>
          <p:sp>
            <p:nvSpPr>
              <p:cNvPr id="31033" name="Google Shape;31033;p37"/>
              <p:cNvSpPr/>
              <p:nvPr/>
            </p:nvSpPr>
            <p:spPr>
              <a:xfrm>
                <a:off x="638325" y="465300"/>
                <a:ext cx="7891200" cy="4212900"/>
              </a:xfrm>
              <a:prstGeom prst="roundRect">
                <a:avLst>
                  <a:gd name="adj" fmla="val 2273"/>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4" name="Google Shape;31034;p37"/>
              <p:cNvSpPr/>
              <p:nvPr/>
            </p:nvSpPr>
            <p:spPr>
              <a:xfrm>
                <a:off x="713325" y="539500"/>
                <a:ext cx="7717500" cy="4032600"/>
              </a:xfrm>
              <a:prstGeom prst="roundRect">
                <a:avLst>
                  <a:gd name="adj" fmla="val 227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5" name="Google Shape;31035;p37"/>
              <p:cNvSpPr/>
              <p:nvPr/>
            </p:nvSpPr>
            <p:spPr>
              <a:xfrm>
                <a:off x="805875" y="768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6" name="Google Shape;31036;p37"/>
              <p:cNvSpPr/>
              <p:nvPr/>
            </p:nvSpPr>
            <p:spPr>
              <a:xfrm>
                <a:off x="805875" y="1080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7" name="Google Shape;31037;p37"/>
              <p:cNvSpPr/>
              <p:nvPr/>
            </p:nvSpPr>
            <p:spPr>
              <a:xfrm>
                <a:off x="805875" y="13935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8" name="Google Shape;31038;p37"/>
              <p:cNvSpPr/>
              <p:nvPr/>
            </p:nvSpPr>
            <p:spPr>
              <a:xfrm>
                <a:off x="805875" y="17062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9" name="Google Shape;31039;p37"/>
              <p:cNvSpPr/>
              <p:nvPr/>
            </p:nvSpPr>
            <p:spPr>
              <a:xfrm>
                <a:off x="805875" y="20189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0" name="Google Shape;31040;p37"/>
              <p:cNvSpPr/>
              <p:nvPr/>
            </p:nvSpPr>
            <p:spPr>
              <a:xfrm>
                <a:off x="805875" y="23316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1" name="Google Shape;31041;p37"/>
              <p:cNvSpPr/>
              <p:nvPr/>
            </p:nvSpPr>
            <p:spPr>
              <a:xfrm>
                <a:off x="805875" y="26443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2" name="Google Shape;31042;p37"/>
              <p:cNvSpPr/>
              <p:nvPr/>
            </p:nvSpPr>
            <p:spPr>
              <a:xfrm>
                <a:off x="805875" y="29570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3" name="Google Shape;31043;p37"/>
              <p:cNvSpPr/>
              <p:nvPr/>
            </p:nvSpPr>
            <p:spPr>
              <a:xfrm>
                <a:off x="805875" y="32697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4" name="Google Shape;31044;p37"/>
              <p:cNvSpPr/>
              <p:nvPr/>
            </p:nvSpPr>
            <p:spPr>
              <a:xfrm>
                <a:off x="805875" y="35824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5" name="Google Shape;31045;p37"/>
              <p:cNvSpPr/>
              <p:nvPr/>
            </p:nvSpPr>
            <p:spPr>
              <a:xfrm>
                <a:off x="805875" y="3895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6" name="Google Shape;31046;p37"/>
              <p:cNvSpPr/>
              <p:nvPr/>
            </p:nvSpPr>
            <p:spPr>
              <a:xfrm>
                <a:off x="805875" y="4207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7" name="Google Shape;31047;p37"/>
              <p:cNvSpPr/>
              <p:nvPr/>
            </p:nvSpPr>
            <p:spPr>
              <a:xfrm>
                <a:off x="474775" y="799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8" name="Google Shape;31048;p37"/>
              <p:cNvSpPr/>
              <p:nvPr/>
            </p:nvSpPr>
            <p:spPr>
              <a:xfrm>
                <a:off x="474775" y="1111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9" name="Google Shape;31049;p37"/>
              <p:cNvSpPr/>
              <p:nvPr/>
            </p:nvSpPr>
            <p:spPr>
              <a:xfrm>
                <a:off x="474775" y="14244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0" name="Google Shape;31050;p37"/>
              <p:cNvSpPr/>
              <p:nvPr/>
            </p:nvSpPr>
            <p:spPr>
              <a:xfrm>
                <a:off x="474775" y="17371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1" name="Google Shape;31051;p37"/>
              <p:cNvSpPr/>
              <p:nvPr/>
            </p:nvSpPr>
            <p:spPr>
              <a:xfrm>
                <a:off x="474775" y="20498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2" name="Google Shape;31052;p37"/>
              <p:cNvSpPr/>
              <p:nvPr/>
            </p:nvSpPr>
            <p:spPr>
              <a:xfrm>
                <a:off x="474775" y="23625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3" name="Google Shape;31053;p37"/>
              <p:cNvSpPr/>
              <p:nvPr/>
            </p:nvSpPr>
            <p:spPr>
              <a:xfrm>
                <a:off x="474775" y="26752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4" name="Google Shape;31054;p37"/>
              <p:cNvSpPr/>
              <p:nvPr/>
            </p:nvSpPr>
            <p:spPr>
              <a:xfrm>
                <a:off x="474775" y="29879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5" name="Google Shape;31055;p37"/>
              <p:cNvSpPr/>
              <p:nvPr/>
            </p:nvSpPr>
            <p:spPr>
              <a:xfrm>
                <a:off x="474775" y="33006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6" name="Google Shape;31056;p37"/>
              <p:cNvSpPr/>
              <p:nvPr/>
            </p:nvSpPr>
            <p:spPr>
              <a:xfrm>
                <a:off x="474775" y="36133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7" name="Google Shape;31057;p37"/>
              <p:cNvSpPr/>
              <p:nvPr/>
            </p:nvSpPr>
            <p:spPr>
              <a:xfrm>
                <a:off x="474775" y="3926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8" name="Google Shape;31058;p37"/>
              <p:cNvSpPr/>
              <p:nvPr/>
            </p:nvSpPr>
            <p:spPr>
              <a:xfrm>
                <a:off x="474775" y="4238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059" name="Google Shape;31059;p37"/>
            <p:cNvGrpSpPr/>
            <p:nvPr/>
          </p:nvGrpSpPr>
          <p:grpSpPr>
            <a:xfrm>
              <a:off x="1059000" y="837638"/>
              <a:ext cx="7178400" cy="15600"/>
              <a:chOff x="1059000" y="837638"/>
              <a:chExt cx="7178400" cy="15600"/>
            </a:xfrm>
          </p:grpSpPr>
          <p:sp>
            <p:nvSpPr>
              <p:cNvPr id="31060" name="Google Shape;31060;p37"/>
              <p:cNvSpPr/>
              <p:nvPr/>
            </p:nvSpPr>
            <p:spPr>
              <a:xfrm>
                <a:off x="105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1" name="Google Shape;31061;p37"/>
              <p:cNvSpPr/>
              <p:nvPr/>
            </p:nvSpPr>
            <p:spPr>
              <a:xfrm>
                <a:off x="121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2" name="Google Shape;31062;p37"/>
              <p:cNvSpPr/>
              <p:nvPr/>
            </p:nvSpPr>
            <p:spPr>
              <a:xfrm>
                <a:off x="136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3" name="Google Shape;31063;p37"/>
              <p:cNvSpPr/>
              <p:nvPr/>
            </p:nvSpPr>
            <p:spPr>
              <a:xfrm>
                <a:off x="151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4" name="Google Shape;31064;p37"/>
              <p:cNvSpPr/>
              <p:nvPr/>
            </p:nvSpPr>
            <p:spPr>
              <a:xfrm>
                <a:off x="166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5" name="Google Shape;31065;p37"/>
              <p:cNvSpPr/>
              <p:nvPr/>
            </p:nvSpPr>
            <p:spPr>
              <a:xfrm>
                <a:off x="182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6" name="Google Shape;31066;p37"/>
              <p:cNvSpPr/>
              <p:nvPr/>
            </p:nvSpPr>
            <p:spPr>
              <a:xfrm>
                <a:off x="197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7" name="Google Shape;31067;p37"/>
              <p:cNvSpPr/>
              <p:nvPr/>
            </p:nvSpPr>
            <p:spPr>
              <a:xfrm>
                <a:off x="212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8" name="Google Shape;31068;p37"/>
              <p:cNvSpPr/>
              <p:nvPr/>
            </p:nvSpPr>
            <p:spPr>
              <a:xfrm>
                <a:off x="227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9" name="Google Shape;31069;p37"/>
              <p:cNvSpPr/>
              <p:nvPr/>
            </p:nvSpPr>
            <p:spPr>
              <a:xfrm>
                <a:off x="243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0" name="Google Shape;31070;p37"/>
              <p:cNvSpPr/>
              <p:nvPr/>
            </p:nvSpPr>
            <p:spPr>
              <a:xfrm>
                <a:off x="258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1" name="Google Shape;31071;p37"/>
              <p:cNvSpPr/>
              <p:nvPr/>
            </p:nvSpPr>
            <p:spPr>
              <a:xfrm>
                <a:off x="273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2" name="Google Shape;31072;p37"/>
              <p:cNvSpPr/>
              <p:nvPr/>
            </p:nvSpPr>
            <p:spPr>
              <a:xfrm>
                <a:off x="288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3" name="Google Shape;31073;p37"/>
              <p:cNvSpPr/>
              <p:nvPr/>
            </p:nvSpPr>
            <p:spPr>
              <a:xfrm>
                <a:off x="304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4" name="Google Shape;31074;p37"/>
              <p:cNvSpPr/>
              <p:nvPr/>
            </p:nvSpPr>
            <p:spPr>
              <a:xfrm>
                <a:off x="319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5" name="Google Shape;31075;p37"/>
              <p:cNvSpPr/>
              <p:nvPr/>
            </p:nvSpPr>
            <p:spPr>
              <a:xfrm>
                <a:off x="334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6" name="Google Shape;31076;p37"/>
              <p:cNvSpPr/>
              <p:nvPr/>
            </p:nvSpPr>
            <p:spPr>
              <a:xfrm>
                <a:off x="349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7" name="Google Shape;31077;p37"/>
              <p:cNvSpPr/>
              <p:nvPr/>
            </p:nvSpPr>
            <p:spPr>
              <a:xfrm>
                <a:off x="364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8" name="Google Shape;31078;p37"/>
              <p:cNvSpPr/>
              <p:nvPr/>
            </p:nvSpPr>
            <p:spPr>
              <a:xfrm>
                <a:off x="380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9" name="Google Shape;31079;p37"/>
              <p:cNvSpPr/>
              <p:nvPr/>
            </p:nvSpPr>
            <p:spPr>
              <a:xfrm>
                <a:off x="395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0" name="Google Shape;31080;p37"/>
              <p:cNvSpPr/>
              <p:nvPr/>
            </p:nvSpPr>
            <p:spPr>
              <a:xfrm>
                <a:off x="410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1" name="Google Shape;31081;p37"/>
              <p:cNvSpPr/>
              <p:nvPr/>
            </p:nvSpPr>
            <p:spPr>
              <a:xfrm>
                <a:off x="425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2" name="Google Shape;31082;p37"/>
              <p:cNvSpPr/>
              <p:nvPr/>
            </p:nvSpPr>
            <p:spPr>
              <a:xfrm>
                <a:off x="441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3" name="Google Shape;31083;p37"/>
              <p:cNvSpPr/>
              <p:nvPr/>
            </p:nvSpPr>
            <p:spPr>
              <a:xfrm>
                <a:off x="4564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4" name="Google Shape;31084;p37"/>
              <p:cNvSpPr/>
              <p:nvPr/>
            </p:nvSpPr>
            <p:spPr>
              <a:xfrm>
                <a:off x="4716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5" name="Google Shape;31085;p37"/>
              <p:cNvSpPr/>
              <p:nvPr/>
            </p:nvSpPr>
            <p:spPr>
              <a:xfrm>
                <a:off x="486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6" name="Google Shape;31086;p37"/>
              <p:cNvSpPr/>
              <p:nvPr/>
            </p:nvSpPr>
            <p:spPr>
              <a:xfrm>
                <a:off x="502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7" name="Google Shape;31087;p37"/>
              <p:cNvSpPr/>
              <p:nvPr/>
            </p:nvSpPr>
            <p:spPr>
              <a:xfrm>
                <a:off x="517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8" name="Google Shape;31088;p37"/>
              <p:cNvSpPr/>
              <p:nvPr/>
            </p:nvSpPr>
            <p:spPr>
              <a:xfrm>
                <a:off x="532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9" name="Google Shape;31089;p37"/>
              <p:cNvSpPr/>
              <p:nvPr/>
            </p:nvSpPr>
            <p:spPr>
              <a:xfrm>
                <a:off x="547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0" name="Google Shape;31090;p37"/>
              <p:cNvSpPr/>
              <p:nvPr/>
            </p:nvSpPr>
            <p:spPr>
              <a:xfrm>
                <a:off x="563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1" name="Google Shape;31091;p37"/>
              <p:cNvSpPr/>
              <p:nvPr/>
            </p:nvSpPr>
            <p:spPr>
              <a:xfrm>
                <a:off x="578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2" name="Google Shape;31092;p37"/>
              <p:cNvSpPr/>
              <p:nvPr/>
            </p:nvSpPr>
            <p:spPr>
              <a:xfrm>
                <a:off x="593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3" name="Google Shape;31093;p37"/>
              <p:cNvSpPr/>
              <p:nvPr/>
            </p:nvSpPr>
            <p:spPr>
              <a:xfrm>
                <a:off x="608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4" name="Google Shape;31094;p37"/>
              <p:cNvSpPr/>
              <p:nvPr/>
            </p:nvSpPr>
            <p:spPr>
              <a:xfrm>
                <a:off x="624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5" name="Google Shape;31095;p37"/>
              <p:cNvSpPr/>
              <p:nvPr/>
            </p:nvSpPr>
            <p:spPr>
              <a:xfrm>
                <a:off x="639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6" name="Google Shape;31096;p37"/>
              <p:cNvSpPr/>
              <p:nvPr/>
            </p:nvSpPr>
            <p:spPr>
              <a:xfrm>
                <a:off x="654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7" name="Google Shape;31097;p37"/>
              <p:cNvSpPr/>
              <p:nvPr/>
            </p:nvSpPr>
            <p:spPr>
              <a:xfrm>
                <a:off x="669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8" name="Google Shape;31098;p37"/>
              <p:cNvSpPr/>
              <p:nvPr/>
            </p:nvSpPr>
            <p:spPr>
              <a:xfrm>
                <a:off x="685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9" name="Google Shape;31099;p37"/>
              <p:cNvSpPr/>
              <p:nvPr/>
            </p:nvSpPr>
            <p:spPr>
              <a:xfrm>
                <a:off x="700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0" name="Google Shape;31100;p37"/>
              <p:cNvSpPr/>
              <p:nvPr/>
            </p:nvSpPr>
            <p:spPr>
              <a:xfrm>
                <a:off x="715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1" name="Google Shape;31101;p37"/>
              <p:cNvSpPr/>
              <p:nvPr/>
            </p:nvSpPr>
            <p:spPr>
              <a:xfrm>
                <a:off x="730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2" name="Google Shape;31102;p37"/>
              <p:cNvSpPr/>
              <p:nvPr/>
            </p:nvSpPr>
            <p:spPr>
              <a:xfrm>
                <a:off x="745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3" name="Google Shape;31103;p37"/>
              <p:cNvSpPr/>
              <p:nvPr/>
            </p:nvSpPr>
            <p:spPr>
              <a:xfrm>
                <a:off x="761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4" name="Google Shape;31104;p37"/>
              <p:cNvSpPr/>
              <p:nvPr/>
            </p:nvSpPr>
            <p:spPr>
              <a:xfrm>
                <a:off x="776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5" name="Google Shape;31105;p37"/>
              <p:cNvSpPr/>
              <p:nvPr/>
            </p:nvSpPr>
            <p:spPr>
              <a:xfrm>
                <a:off x="791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6" name="Google Shape;31106;p37"/>
              <p:cNvSpPr/>
              <p:nvPr/>
            </p:nvSpPr>
            <p:spPr>
              <a:xfrm>
                <a:off x="806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7" name="Google Shape;31107;p37"/>
              <p:cNvSpPr/>
              <p:nvPr/>
            </p:nvSpPr>
            <p:spPr>
              <a:xfrm>
                <a:off x="822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08" name="Google Shape;31108;p37"/>
            <p:cNvGrpSpPr/>
            <p:nvPr/>
          </p:nvGrpSpPr>
          <p:grpSpPr>
            <a:xfrm>
              <a:off x="1059000" y="1029450"/>
              <a:ext cx="7178400" cy="15600"/>
              <a:chOff x="1059000" y="1101670"/>
              <a:chExt cx="7178400" cy="15600"/>
            </a:xfrm>
          </p:grpSpPr>
          <p:sp>
            <p:nvSpPr>
              <p:cNvPr id="31109" name="Google Shape;31109;p37"/>
              <p:cNvSpPr/>
              <p:nvPr/>
            </p:nvSpPr>
            <p:spPr>
              <a:xfrm>
                <a:off x="105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0" name="Google Shape;31110;p37"/>
              <p:cNvSpPr/>
              <p:nvPr/>
            </p:nvSpPr>
            <p:spPr>
              <a:xfrm>
                <a:off x="121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1" name="Google Shape;31111;p37"/>
              <p:cNvSpPr/>
              <p:nvPr/>
            </p:nvSpPr>
            <p:spPr>
              <a:xfrm>
                <a:off x="136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2" name="Google Shape;31112;p37"/>
              <p:cNvSpPr/>
              <p:nvPr/>
            </p:nvSpPr>
            <p:spPr>
              <a:xfrm>
                <a:off x="151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3" name="Google Shape;31113;p37"/>
              <p:cNvSpPr/>
              <p:nvPr/>
            </p:nvSpPr>
            <p:spPr>
              <a:xfrm>
                <a:off x="166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4" name="Google Shape;31114;p37"/>
              <p:cNvSpPr/>
              <p:nvPr/>
            </p:nvSpPr>
            <p:spPr>
              <a:xfrm>
                <a:off x="182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5" name="Google Shape;31115;p37"/>
              <p:cNvSpPr/>
              <p:nvPr/>
            </p:nvSpPr>
            <p:spPr>
              <a:xfrm>
                <a:off x="197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6" name="Google Shape;31116;p37"/>
              <p:cNvSpPr/>
              <p:nvPr/>
            </p:nvSpPr>
            <p:spPr>
              <a:xfrm>
                <a:off x="212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7" name="Google Shape;31117;p37"/>
              <p:cNvSpPr/>
              <p:nvPr/>
            </p:nvSpPr>
            <p:spPr>
              <a:xfrm>
                <a:off x="227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8" name="Google Shape;31118;p37"/>
              <p:cNvSpPr/>
              <p:nvPr/>
            </p:nvSpPr>
            <p:spPr>
              <a:xfrm>
                <a:off x="243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9" name="Google Shape;31119;p37"/>
              <p:cNvSpPr/>
              <p:nvPr/>
            </p:nvSpPr>
            <p:spPr>
              <a:xfrm>
                <a:off x="258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0" name="Google Shape;31120;p37"/>
              <p:cNvSpPr/>
              <p:nvPr/>
            </p:nvSpPr>
            <p:spPr>
              <a:xfrm>
                <a:off x="273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1" name="Google Shape;31121;p37"/>
              <p:cNvSpPr/>
              <p:nvPr/>
            </p:nvSpPr>
            <p:spPr>
              <a:xfrm>
                <a:off x="288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2" name="Google Shape;31122;p37"/>
              <p:cNvSpPr/>
              <p:nvPr/>
            </p:nvSpPr>
            <p:spPr>
              <a:xfrm>
                <a:off x="304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3" name="Google Shape;31123;p37"/>
              <p:cNvSpPr/>
              <p:nvPr/>
            </p:nvSpPr>
            <p:spPr>
              <a:xfrm>
                <a:off x="319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4" name="Google Shape;31124;p37"/>
              <p:cNvSpPr/>
              <p:nvPr/>
            </p:nvSpPr>
            <p:spPr>
              <a:xfrm>
                <a:off x="334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5" name="Google Shape;31125;p37"/>
              <p:cNvSpPr/>
              <p:nvPr/>
            </p:nvSpPr>
            <p:spPr>
              <a:xfrm>
                <a:off x="349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6" name="Google Shape;31126;p37"/>
              <p:cNvSpPr/>
              <p:nvPr/>
            </p:nvSpPr>
            <p:spPr>
              <a:xfrm>
                <a:off x="364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7" name="Google Shape;31127;p37"/>
              <p:cNvSpPr/>
              <p:nvPr/>
            </p:nvSpPr>
            <p:spPr>
              <a:xfrm>
                <a:off x="380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8" name="Google Shape;31128;p37"/>
              <p:cNvSpPr/>
              <p:nvPr/>
            </p:nvSpPr>
            <p:spPr>
              <a:xfrm>
                <a:off x="395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9" name="Google Shape;31129;p37"/>
              <p:cNvSpPr/>
              <p:nvPr/>
            </p:nvSpPr>
            <p:spPr>
              <a:xfrm>
                <a:off x="410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0" name="Google Shape;31130;p37"/>
              <p:cNvSpPr/>
              <p:nvPr/>
            </p:nvSpPr>
            <p:spPr>
              <a:xfrm>
                <a:off x="425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1" name="Google Shape;31131;p37"/>
              <p:cNvSpPr/>
              <p:nvPr/>
            </p:nvSpPr>
            <p:spPr>
              <a:xfrm>
                <a:off x="441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2" name="Google Shape;31132;p37"/>
              <p:cNvSpPr/>
              <p:nvPr/>
            </p:nvSpPr>
            <p:spPr>
              <a:xfrm>
                <a:off x="4564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3" name="Google Shape;31133;p37"/>
              <p:cNvSpPr/>
              <p:nvPr/>
            </p:nvSpPr>
            <p:spPr>
              <a:xfrm>
                <a:off x="4716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4" name="Google Shape;31134;p37"/>
              <p:cNvSpPr/>
              <p:nvPr/>
            </p:nvSpPr>
            <p:spPr>
              <a:xfrm>
                <a:off x="486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5" name="Google Shape;31135;p37"/>
              <p:cNvSpPr/>
              <p:nvPr/>
            </p:nvSpPr>
            <p:spPr>
              <a:xfrm>
                <a:off x="502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6" name="Google Shape;31136;p37"/>
              <p:cNvSpPr/>
              <p:nvPr/>
            </p:nvSpPr>
            <p:spPr>
              <a:xfrm>
                <a:off x="517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7" name="Google Shape;31137;p37"/>
              <p:cNvSpPr/>
              <p:nvPr/>
            </p:nvSpPr>
            <p:spPr>
              <a:xfrm>
                <a:off x="532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8" name="Google Shape;31138;p37"/>
              <p:cNvSpPr/>
              <p:nvPr/>
            </p:nvSpPr>
            <p:spPr>
              <a:xfrm>
                <a:off x="547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9" name="Google Shape;31139;p37"/>
              <p:cNvSpPr/>
              <p:nvPr/>
            </p:nvSpPr>
            <p:spPr>
              <a:xfrm>
                <a:off x="563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0" name="Google Shape;31140;p37"/>
              <p:cNvSpPr/>
              <p:nvPr/>
            </p:nvSpPr>
            <p:spPr>
              <a:xfrm>
                <a:off x="578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1" name="Google Shape;31141;p37"/>
              <p:cNvSpPr/>
              <p:nvPr/>
            </p:nvSpPr>
            <p:spPr>
              <a:xfrm>
                <a:off x="593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2" name="Google Shape;31142;p37"/>
              <p:cNvSpPr/>
              <p:nvPr/>
            </p:nvSpPr>
            <p:spPr>
              <a:xfrm>
                <a:off x="608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3" name="Google Shape;31143;p37"/>
              <p:cNvSpPr/>
              <p:nvPr/>
            </p:nvSpPr>
            <p:spPr>
              <a:xfrm>
                <a:off x="624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4" name="Google Shape;31144;p37"/>
              <p:cNvSpPr/>
              <p:nvPr/>
            </p:nvSpPr>
            <p:spPr>
              <a:xfrm>
                <a:off x="639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5" name="Google Shape;31145;p37"/>
              <p:cNvSpPr/>
              <p:nvPr/>
            </p:nvSpPr>
            <p:spPr>
              <a:xfrm>
                <a:off x="654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6" name="Google Shape;31146;p37"/>
              <p:cNvSpPr/>
              <p:nvPr/>
            </p:nvSpPr>
            <p:spPr>
              <a:xfrm>
                <a:off x="669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7" name="Google Shape;31147;p37"/>
              <p:cNvSpPr/>
              <p:nvPr/>
            </p:nvSpPr>
            <p:spPr>
              <a:xfrm>
                <a:off x="685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8" name="Google Shape;31148;p37"/>
              <p:cNvSpPr/>
              <p:nvPr/>
            </p:nvSpPr>
            <p:spPr>
              <a:xfrm>
                <a:off x="700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9" name="Google Shape;31149;p37"/>
              <p:cNvSpPr/>
              <p:nvPr/>
            </p:nvSpPr>
            <p:spPr>
              <a:xfrm>
                <a:off x="715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0" name="Google Shape;31150;p37"/>
              <p:cNvSpPr/>
              <p:nvPr/>
            </p:nvSpPr>
            <p:spPr>
              <a:xfrm>
                <a:off x="730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1" name="Google Shape;31151;p37"/>
              <p:cNvSpPr/>
              <p:nvPr/>
            </p:nvSpPr>
            <p:spPr>
              <a:xfrm>
                <a:off x="745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2" name="Google Shape;31152;p37"/>
              <p:cNvSpPr/>
              <p:nvPr/>
            </p:nvSpPr>
            <p:spPr>
              <a:xfrm>
                <a:off x="761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3" name="Google Shape;31153;p37"/>
              <p:cNvSpPr/>
              <p:nvPr/>
            </p:nvSpPr>
            <p:spPr>
              <a:xfrm>
                <a:off x="776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4" name="Google Shape;31154;p37"/>
              <p:cNvSpPr/>
              <p:nvPr/>
            </p:nvSpPr>
            <p:spPr>
              <a:xfrm>
                <a:off x="791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5" name="Google Shape;31155;p37"/>
              <p:cNvSpPr/>
              <p:nvPr/>
            </p:nvSpPr>
            <p:spPr>
              <a:xfrm>
                <a:off x="806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6" name="Google Shape;31156;p37"/>
              <p:cNvSpPr/>
              <p:nvPr/>
            </p:nvSpPr>
            <p:spPr>
              <a:xfrm>
                <a:off x="822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57" name="Google Shape;31157;p37"/>
            <p:cNvGrpSpPr/>
            <p:nvPr/>
          </p:nvGrpSpPr>
          <p:grpSpPr>
            <a:xfrm>
              <a:off x="1059000" y="1221263"/>
              <a:ext cx="7178400" cy="15600"/>
              <a:chOff x="1059000" y="1365703"/>
              <a:chExt cx="7178400" cy="15600"/>
            </a:xfrm>
          </p:grpSpPr>
          <p:sp>
            <p:nvSpPr>
              <p:cNvPr id="31158" name="Google Shape;31158;p37"/>
              <p:cNvSpPr/>
              <p:nvPr/>
            </p:nvSpPr>
            <p:spPr>
              <a:xfrm>
                <a:off x="105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9" name="Google Shape;31159;p37"/>
              <p:cNvSpPr/>
              <p:nvPr/>
            </p:nvSpPr>
            <p:spPr>
              <a:xfrm>
                <a:off x="121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0" name="Google Shape;31160;p37"/>
              <p:cNvSpPr/>
              <p:nvPr/>
            </p:nvSpPr>
            <p:spPr>
              <a:xfrm>
                <a:off x="136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1" name="Google Shape;31161;p37"/>
              <p:cNvSpPr/>
              <p:nvPr/>
            </p:nvSpPr>
            <p:spPr>
              <a:xfrm>
                <a:off x="151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2" name="Google Shape;31162;p37"/>
              <p:cNvSpPr/>
              <p:nvPr/>
            </p:nvSpPr>
            <p:spPr>
              <a:xfrm>
                <a:off x="166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3" name="Google Shape;31163;p37"/>
              <p:cNvSpPr/>
              <p:nvPr/>
            </p:nvSpPr>
            <p:spPr>
              <a:xfrm>
                <a:off x="182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4" name="Google Shape;31164;p37"/>
              <p:cNvSpPr/>
              <p:nvPr/>
            </p:nvSpPr>
            <p:spPr>
              <a:xfrm>
                <a:off x="197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5" name="Google Shape;31165;p37"/>
              <p:cNvSpPr/>
              <p:nvPr/>
            </p:nvSpPr>
            <p:spPr>
              <a:xfrm>
                <a:off x="212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6" name="Google Shape;31166;p37"/>
              <p:cNvSpPr/>
              <p:nvPr/>
            </p:nvSpPr>
            <p:spPr>
              <a:xfrm>
                <a:off x="227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7" name="Google Shape;31167;p37"/>
              <p:cNvSpPr/>
              <p:nvPr/>
            </p:nvSpPr>
            <p:spPr>
              <a:xfrm>
                <a:off x="243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8" name="Google Shape;31168;p37"/>
              <p:cNvSpPr/>
              <p:nvPr/>
            </p:nvSpPr>
            <p:spPr>
              <a:xfrm>
                <a:off x="258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9" name="Google Shape;31169;p37"/>
              <p:cNvSpPr/>
              <p:nvPr/>
            </p:nvSpPr>
            <p:spPr>
              <a:xfrm>
                <a:off x="273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0" name="Google Shape;31170;p37"/>
              <p:cNvSpPr/>
              <p:nvPr/>
            </p:nvSpPr>
            <p:spPr>
              <a:xfrm>
                <a:off x="288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1" name="Google Shape;31171;p37"/>
              <p:cNvSpPr/>
              <p:nvPr/>
            </p:nvSpPr>
            <p:spPr>
              <a:xfrm>
                <a:off x="304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2" name="Google Shape;31172;p37"/>
              <p:cNvSpPr/>
              <p:nvPr/>
            </p:nvSpPr>
            <p:spPr>
              <a:xfrm>
                <a:off x="319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3" name="Google Shape;31173;p37"/>
              <p:cNvSpPr/>
              <p:nvPr/>
            </p:nvSpPr>
            <p:spPr>
              <a:xfrm>
                <a:off x="334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4" name="Google Shape;31174;p37"/>
              <p:cNvSpPr/>
              <p:nvPr/>
            </p:nvSpPr>
            <p:spPr>
              <a:xfrm>
                <a:off x="349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5" name="Google Shape;31175;p37"/>
              <p:cNvSpPr/>
              <p:nvPr/>
            </p:nvSpPr>
            <p:spPr>
              <a:xfrm>
                <a:off x="364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6" name="Google Shape;31176;p37"/>
              <p:cNvSpPr/>
              <p:nvPr/>
            </p:nvSpPr>
            <p:spPr>
              <a:xfrm>
                <a:off x="380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7" name="Google Shape;31177;p37"/>
              <p:cNvSpPr/>
              <p:nvPr/>
            </p:nvSpPr>
            <p:spPr>
              <a:xfrm>
                <a:off x="395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8" name="Google Shape;31178;p37"/>
              <p:cNvSpPr/>
              <p:nvPr/>
            </p:nvSpPr>
            <p:spPr>
              <a:xfrm>
                <a:off x="410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9" name="Google Shape;31179;p37"/>
              <p:cNvSpPr/>
              <p:nvPr/>
            </p:nvSpPr>
            <p:spPr>
              <a:xfrm>
                <a:off x="425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0" name="Google Shape;31180;p37"/>
              <p:cNvSpPr/>
              <p:nvPr/>
            </p:nvSpPr>
            <p:spPr>
              <a:xfrm>
                <a:off x="441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1" name="Google Shape;31181;p37"/>
              <p:cNvSpPr/>
              <p:nvPr/>
            </p:nvSpPr>
            <p:spPr>
              <a:xfrm>
                <a:off x="4564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2" name="Google Shape;31182;p37"/>
              <p:cNvSpPr/>
              <p:nvPr/>
            </p:nvSpPr>
            <p:spPr>
              <a:xfrm>
                <a:off x="4716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3" name="Google Shape;31183;p37"/>
              <p:cNvSpPr/>
              <p:nvPr/>
            </p:nvSpPr>
            <p:spPr>
              <a:xfrm>
                <a:off x="486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4" name="Google Shape;31184;p37"/>
              <p:cNvSpPr/>
              <p:nvPr/>
            </p:nvSpPr>
            <p:spPr>
              <a:xfrm>
                <a:off x="502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5" name="Google Shape;31185;p37"/>
              <p:cNvSpPr/>
              <p:nvPr/>
            </p:nvSpPr>
            <p:spPr>
              <a:xfrm>
                <a:off x="517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6" name="Google Shape;31186;p37"/>
              <p:cNvSpPr/>
              <p:nvPr/>
            </p:nvSpPr>
            <p:spPr>
              <a:xfrm>
                <a:off x="532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7" name="Google Shape;31187;p37"/>
              <p:cNvSpPr/>
              <p:nvPr/>
            </p:nvSpPr>
            <p:spPr>
              <a:xfrm>
                <a:off x="547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8" name="Google Shape;31188;p37"/>
              <p:cNvSpPr/>
              <p:nvPr/>
            </p:nvSpPr>
            <p:spPr>
              <a:xfrm>
                <a:off x="563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9" name="Google Shape;31189;p37"/>
              <p:cNvSpPr/>
              <p:nvPr/>
            </p:nvSpPr>
            <p:spPr>
              <a:xfrm>
                <a:off x="578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0" name="Google Shape;31190;p37"/>
              <p:cNvSpPr/>
              <p:nvPr/>
            </p:nvSpPr>
            <p:spPr>
              <a:xfrm>
                <a:off x="593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1" name="Google Shape;31191;p37"/>
              <p:cNvSpPr/>
              <p:nvPr/>
            </p:nvSpPr>
            <p:spPr>
              <a:xfrm>
                <a:off x="608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2" name="Google Shape;31192;p37"/>
              <p:cNvSpPr/>
              <p:nvPr/>
            </p:nvSpPr>
            <p:spPr>
              <a:xfrm>
                <a:off x="624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3" name="Google Shape;31193;p37"/>
              <p:cNvSpPr/>
              <p:nvPr/>
            </p:nvSpPr>
            <p:spPr>
              <a:xfrm>
                <a:off x="639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4" name="Google Shape;31194;p37"/>
              <p:cNvSpPr/>
              <p:nvPr/>
            </p:nvSpPr>
            <p:spPr>
              <a:xfrm>
                <a:off x="654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5" name="Google Shape;31195;p37"/>
              <p:cNvSpPr/>
              <p:nvPr/>
            </p:nvSpPr>
            <p:spPr>
              <a:xfrm>
                <a:off x="669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6" name="Google Shape;31196;p37"/>
              <p:cNvSpPr/>
              <p:nvPr/>
            </p:nvSpPr>
            <p:spPr>
              <a:xfrm>
                <a:off x="685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7" name="Google Shape;31197;p37"/>
              <p:cNvSpPr/>
              <p:nvPr/>
            </p:nvSpPr>
            <p:spPr>
              <a:xfrm>
                <a:off x="700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8" name="Google Shape;31198;p37"/>
              <p:cNvSpPr/>
              <p:nvPr/>
            </p:nvSpPr>
            <p:spPr>
              <a:xfrm>
                <a:off x="715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9" name="Google Shape;31199;p37"/>
              <p:cNvSpPr/>
              <p:nvPr/>
            </p:nvSpPr>
            <p:spPr>
              <a:xfrm>
                <a:off x="730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0" name="Google Shape;31200;p37"/>
              <p:cNvSpPr/>
              <p:nvPr/>
            </p:nvSpPr>
            <p:spPr>
              <a:xfrm>
                <a:off x="745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1" name="Google Shape;31201;p37"/>
              <p:cNvSpPr/>
              <p:nvPr/>
            </p:nvSpPr>
            <p:spPr>
              <a:xfrm>
                <a:off x="761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2" name="Google Shape;31202;p37"/>
              <p:cNvSpPr/>
              <p:nvPr/>
            </p:nvSpPr>
            <p:spPr>
              <a:xfrm>
                <a:off x="776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3" name="Google Shape;31203;p37"/>
              <p:cNvSpPr/>
              <p:nvPr/>
            </p:nvSpPr>
            <p:spPr>
              <a:xfrm>
                <a:off x="791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4" name="Google Shape;31204;p37"/>
              <p:cNvSpPr/>
              <p:nvPr/>
            </p:nvSpPr>
            <p:spPr>
              <a:xfrm>
                <a:off x="806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5" name="Google Shape;31205;p37"/>
              <p:cNvSpPr/>
              <p:nvPr/>
            </p:nvSpPr>
            <p:spPr>
              <a:xfrm>
                <a:off x="822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206" name="Google Shape;31206;p37"/>
            <p:cNvGrpSpPr/>
            <p:nvPr/>
          </p:nvGrpSpPr>
          <p:grpSpPr>
            <a:xfrm>
              <a:off x="1059000" y="1413075"/>
              <a:ext cx="7178400" cy="15600"/>
              <a:chOff x="1059000" y="1629736"/>
              <a:chExt cx="7178400" cy="15600"/>
            </a:xfrm>
          </p:grpSpPr>
          <p:sp>
            <p:nvSpPr>
              <p:cNvPr id="31207" name="Google Shape;31207;p37"/>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8" name="Google Shape;31208;p37"/>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9" name="Google Shape;31209;p37"/>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0" name="Google Shape;31210;p37"/>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1" name="Google Shape;31211;p37"/>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2" name="Google Shape;31212;p37"/>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3" name="Google Shape;31213;p37"/>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4" name="Google Shape;31214;p37"/>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5" name="Google Shape;31215;p37"/>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6" name="Google Shape;31216;p37"/>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7" name="Google Shape;31217;p37"/>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8" name="Google Shape;31218;p37"/>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9" name="Google Shape;31219;p37"/>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0" name="Google Shape;31220;p37"/>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1" name="Google Shape;31221;p37"/>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2" name="Google Shape;31222;p37"/>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3" name="Google Shape;31223;p37"/>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4" name="Google Shape;31224;p37"/>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5" name="Google Shape;31225;p37"/>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6" name="Google Shape;31226;p37"/>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7" name="Google Shape;31227;p37"/>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8" name="Google Shape;31228;p37"/>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9" name="Google Shape;31229;p37"/>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0" name="Google Shape;31230;p37"/>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1" name="Google Shape;31231;p37"/>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2" name="Google Shape;31232;p37"/>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3" name="Google Shape;31233;p37"/>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4" name="Google Shape;31234;p37"/>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5" name="Google Shape;31235;p37"/>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6" name="Google Shape;31236;p37"/>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7" name="Google Shape;31237;p37"/>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8" name="Google Shape;31238;p37"/>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9" name="Google Shape;31239;p37"/>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0" name="Google Shape;31240;p37"/>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1" name="Google Shape;31241;p37"/>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2" name="Google Shape;31242;p37"/>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3" name="Google Shape;31243;p37"/>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4" name="Google Shape;31244;p37"/>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5" name="Google Shape;31245;p37"/>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6" name="Google Shape;31246;p37"/>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7" name="Google Shape;31247;p37"/>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8" name="Google Shape;31248;p37"/>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9" name="Google Shape;31249;p37"/>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0" name="Google Shape;31250;p37"/>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1" name="Google Shape;31251;p37"/>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2" name="Google Shape;31252;p37"/>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3" name="Google Shape;31253;p37"/>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4" name="Google Shape;31254;p37"/>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255" name="Google Shape;31255;p37"/>
            <p:cNvGrpSpPr/>
            <p:nvPr/>
          </p:nvGrpSpPr>
          <p:grpSpPr>
            <a:xfrm>
              <a:off x="1059000" y="1796700"/>
              <a:ext cx="7178400" cy="15600"/>
              <a:chOff x="1059000" y="1893768"/>
              <a:chExt cx="7178400" cy="15600"/>
            </a:xfrm>
          </p:grpSpPr>
          <p:sp>
            <p:nvSpPr>
              <p:cNvPr id="31256" name="Google Shape;31256;p37"/>
              <p:cNvSpPr/>
              <p:nvPr/>
            </p:nvSpPr>
            <p:spPr>
              <a:xfrm>
                <a:off x="105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7" name="Google Shape;31257;p37"/>
              <p:cNvSpPr/>
              <p:nvPr/>
            </p:nvSpPr>
            <p:spPr>
              <a:xfrm>
                <a:off x="121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8" name="Google Shape;31258;p37"/>
              <p:cNvSpPr/>
              <p:nvPr/>
            </p:nvSpPr>
            <p:spPr>
              <a:xfrm>
                <a:off x="136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9" name="Google Shape;31259;p37"/>
              <p:cNvSpPr/>
              <p:nvPr/>
            </p:nvSpPr>
            <p:spPr>
              <a:xfrm>
                <a:off x="151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0" name="Google Shape;31260;p37"/>
              <p:cNvSpPr/>
              <p:nvPr/>
            </p:nvSpPr>
            <p:spPr>
              <a:xfrm>
                <a:off x="166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1" name="Google Shape;31261;p37"/>
              <p:cNvSpPr/>
              <p:nvPr/>
            </p:nvSpPr>
            <p:spPr>
              <a:xfrm>
                <a:off x="182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2" name="Google Shape;31262;p37"/>
              <p:cNvSpPr/>
              <p:nvPr/>
            </p:nvSpPr>
            <p:spPr>
              <a:xfrm>
                <a:off x="197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3" name="Google Shape;31263;p37"/>
              <p:cNvSpPr/>
              <p:nvPr/>
            </p:nvSpPr>
            <p:spPr>
              <a:xfrm>
                <a:off x="212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4" name="Google Shape;31264;p37"/>
              <p:cNvSpPr/>
              <p:nvPr/>
            </p:nvSpPr>
            <p:spPr>
              <a:xfrm>
                <a:off x="227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5" name="Google Shape;31265;p37"/>
              <p:cNvSpPr/>
              <p:nvPr/>
            </p:nvSpPr>
            <p:spPr>
              <a:xfrm>
                <a:off x="243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6" name="Google Shape;31266;p37"/>
              <p:cNvSpPr/>
              <p:nvPr/>
            </p:nvSpPr>
            <p:spPr>
              <a:xfrm>
                <a:off x="258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7" name="Google Shape;31267;p37"/>
              <p:cNvSpPr/>
              <p:nvPr/>
            </p:nvSpPr>
            <p:spPr>
              <a:xfrm>
                <a:off x="273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8" name="Google Shape;31268;p37"/>
              <p:cNvSpPr/>
              <p:nvPr/>
            </p:nvSpPr>
            <p:spPr>
              <a:xfrm>
                <a:off x="288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9" name="Google Shape;31269;p37"/>
              <p:cNvSpPr/>
              <p:nvPr/>
            </p:nvSpPr>
            <p:spPr>
              <a:xfrm>
                <a:off x="304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0" name="Google Shape;31270;p37"/>
              <p:cNvSpPr/>
              <p:nvPr/>
            </p:nvSpPr>
            <p:spPr>
              <a:xfrm>
                <a:off x="319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1" name="Google Shape;31271;p37"/>
              <p:cNvSpPr/>
              <p:nvPr/>
            </p:nvSpPr>
            <p:spPr>
              <a:xfrm>
                <a:off x="334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2" name="Google Shape;31272;p37"/>
              <p:cNvSpPr/>
              <p:nvPr/>
            </p:nvSpPr>
            <p:spPr>
              <a:xfrm>
                <a:off x="349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3" name="Google Shape;31273;p37"/>
              <p:cNvSpPr/>
              <p:nvPr/>
            </p:nvSpPr>
            <p:spPr>
              <a:xfrm>
                <a:off x="364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4" name="Google Shape;31274;p37"/>
              <p:cNvSpPr/>
              <p:nvPr/>
            </p:nvSpPr>
            <p:spPr>
              <a:xfrm>
                <a:off x="380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5" name="Google Shape;31275;p37"/>
              <p:cNvSpPr/>
              <p:nvPr/>
            </p:nvSpPr>
            <p:spPr>
              <a:xfrm>
                <a:off x="395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6" name="Google Shape;31276;p37"/>
              <p:cNvSpPr/>
              <p:nvPr/>
            </p:nvSpPr>
            <p:spPr>
              <a:xfrm>
                <a:off x="410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7" name="Google Shape;31277;p37"/>
              <p:cNvSpPr/>
              <p:nvPr/>
            </p:nvSpPr>
            <p:spPr>
              <a:xfrm>
                <a:off x="425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8" name="Google Shape;31278;p37"/>
              <p:cNvSpPr/>
              <p:nvPr/>
            </p:nvSpPr>
            <p:spPr>
              <a:xfrm>
                <a:off x="441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9" name="Google Shape;31279;p37"/>
              <p:cNvSpPr/>
              <p:nvPr/>
            </p:nvSpPr>
            <p:spPr>
              <a:xfrm>
                <a:off x="4564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0" name="Google Shape;31280;p37"/>
              <p:cNvSpPr/>
              <p:nvPr/>
            </p:nvSpPr>
            <p:spPr>
              <a:xfrm>
                <a:off x="4716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1" name="Google Shape;31281;p37"/>
              <p:cNvSpPr/>
              <p:nvPr/>
            </p:nvSpPr>
            <p:spPr>
              <a:xfrm>
                <a:off x="486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2" name="Google Shape;31282;p37"/>
              <p:cNvSpPr/>
              <p:nvPr/>
            </p:nvSpPr>
            <p:spPr>
              <a:xfrm>
                <a:off x="502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3" name="Google Shape;31283;p37"/>
              <p:cNvSpPr/>
              <p:nvPr/>
            </p:nvSpPr>
            <p:spPr>
              <a:xfrm>
                <a:off x="517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4" name="Google Shape;31284;p37"/>
              <p:cNvSpPr/>
              <p:nvPr/>
            </p:nvSpPr>
            <p:spPr>
              <a:xfrm>
                <a:off x="532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5" name="Google Shape;31285;p37"/>
              <p:cNvSpPr/>
              <p:nvPr/>
            </p:nvSpPr>
            <p:spPr>
              <a:xfrm>
                <a:off x="547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6" name="Google Shape;31286;p37"/>
              <p:cNvSpPr/>
              <p:nvPr/>
            </p:nvSpPr>
            <p:spPr>
              <a:xfrm>
                <a:off x="563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7" name="Google Shape;31287;p37"/>
              <p:cNvSpPr/>
              <p:nvPr/>
            </p:nvSpPr>
            <p:spPr>
              <a:xfrm>
                <a:off x="578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8" name="Google Shape;31288;p37"/>
              <p:cNvSpPr/>
              <p:nvPr/>
            </p:nvSpPr>
            <p:spPr>
              <a:xfrm>
                <a:off x="593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9" name="Google Shape;31289;p37"/>
              <p:cNvSpPr/>
              <p:nvPr/>
            </p:nvSpPr>
            <p:spPr>
              <a:xfrm>
                <a:off x="608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0" name="Google Shape;31290;p37"/>
              <p:cNvSpPr/>
              <p:nvPr/>
            </p:nvSpPr>
            <p:spPr>
              <a:xfrm>
                <a:off x="624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1" name="Google Shape;31291;p37"/>
              <p:cNvSpPr/>
              <p:nvPr/>
            </p:nvSpPr>
            <p:spPr>
              <a:xfrm>
                <a:off x="639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2" name="Google Shape;31292;p37"/>
              <p:cNvSpPr/>
              <p:nvPr/>
            </p:nvSpPr>
            <p:spPr>
              <a:xfrm>
                <a:off x="654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3" name="Google Shape;31293;p37"/>
              <p:cNvSpPr/>
              <p:nvPr/>
            </p:nvSpPr>
            <p:spPr>
              <a:xfrm>
                <a:off x="669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4" name="Google Shape;31294;p37"/>
              <p:cNvSpPr/>
              <p:nvPr/>
            </p:nvSpPr>
            <p:spPr>
              <a:xfrm>
                <a:off x="685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5" name="Google Shape;31295;p37"/>
              <p:cNvSpPr/>
              <p:nvPr/>
            </p:nvSpPr>
            <p:spPr>
              <a:xfrm>
                <a:off x="700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6" name="Google Shape;31296;p37"/>
              <p:cNvSpPr/>
              <p:nvPr/>
            </p:nvSpPr>
            <p:spPr>
              <a:xfrm>
                <a:off x="715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7" name="Google Shape;31297;p37"/>
              <p:cNvSpPr/>
              <p:nvPr/>
            </p:nvSpPr>
            <p:spPr>
              <a:xfrm>
                <a:off x="730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8" name="Google Shape;31298;p37"/>
              <p:cNvSpPr/>
              <p:nvPr/>
            </p:nvSpPr>
            <p:spPr>
              <a:xfrm>
                <a:off x="745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9" name="Google Shape;31299;p37"/>
              <p:cNvSpPr/>
              <p:nvPr/>
            </p:nvSpPr>
            <p:spPr>
              <a:xfrm>
                <a:off x="761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0" name="Google Shape;31300;p37"/>
              <p:cNvSpPr/>
              <p:nvPr/>
            </p:nvSpPr>
            <p:spPr>
              <a:xfrm>
                <a:off x="776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1" name="Google Shape;31301;p37"/>
              <p:cNvSpPr/>
              <p:nvPr/>
            </p:nvSpPr>
            <p:spPr>
              <a:xfrm>
                <a:off x="791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2" name="Google Shape;31302;p37"/>
              <p:cNvSpPr/>
              <p:nvPr/>
            </p:nvSpPr>
            <p:spPr>
              <a:xfrm>
                <a:off x="806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3" name="Google Shape;31303;p37"/>
              <p:cNvSpPr/>
              <p:nvPr/>
            </p:nvSpPr>
            <p:spPr>
              <a:xfrm>
                <a:off x="822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04" name="Google Shape;31304;p37"/>
            <p:cNvGrpSpPr/>
            <p:nvPr/>
          </p:nvGrpSpPr>
          <p:grpSpPr>
            <a:xfrm>
              <a:off x="1059000" y="1988513"/>
              <a:ext cx="7178400" cy="15600"/>
              <a:chOff x="1059000" y="2157801"/>
              <a:chExt cx="7178400" cy="15600"/>
            </a:xfrm>
          </p:grpSpPr>
          <p:sp>
            <p:nvSpPr>
              <p:cNvPr id="31305" name="Google Shape;31305;p37"/>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6" name="Google Shape;31306;p37"/>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7" name="Google Shape;31307;p37"/>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8" name="Google Shape;31308;p37"/>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9" name="Google Shape;31309;p37"/>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0" name="Google Shape;31310;p37"/>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1" name="Google Shape;31311;p37"/>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2" name="Google Shape;31312;p37"/>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3" name="Google Shape;31313;p37"/>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4" name="Google Shape;31314;p37"/>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5" name="Google Shape;31315;p37"/>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6" name="Google Shape;31316;p37"/>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7" name="Google Shape;31317;p37"/>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8" name="Google Shape;31318;p37"/>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9" name="Google Shape;31319;p37"/>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0" name="Google Shape;31320;p37"/>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1" name="Google Shape;31321;p37"/>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2" name="Google Shape;31322;p37"/>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3" name="Google Shape;31323;p37"/>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4" name="Google Shape;31324;p37"/>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5" name="Google Shape;31325;p37"/>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6" name="Google Shape;31326;p37"/>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7" name="Google Shape;31327;p37"/>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8" name="Google Shape;31328;p37"/>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9" name="Google Shape;31329;p37"/>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0" name="Google Shape;31330;p37"/>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1" name="Google Shape;31331;p37"/>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2" name="Google Shape;31332;p37"/>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3" name="Google Shape;31333;p37"/>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4" name="Google Shape;31334;p37"/>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5" name="Google Shape;31335;p37"/>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6" name="Google Shape;31336;p37"/>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7" name="Google Shape;31337;p37"/>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8" name="Google Shape;31338;p37"/>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9" name="Google Shape;31339;p37"/>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0" name="Google Shape;31340;p37"/>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1" name="Google Shape;31341;p37"/>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2" name="Google Shape;31342;p37"/>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3" name="Google Shape;31343;p37"/>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4" name="Google Shape;31344;p37"/>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5" name="Google Shape;31345;p37"/>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6" name="Google Shape;31346;p37"/>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7" name="Google Shape;31347;p37"/>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8" name="Google Shape;31348;p37"/>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9" name="Google Shape;31349;p37"/>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0" name="Google Shape;31350;p37"/>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1" name="Google Shape;31351;p37"/>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2" name="Google Shape;31352;p37"/>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53" name="Google Shape;31353;p37"/>
            <p:cNvGrpSpPr/>
            <p:nvPr/>
          </p:nvGrpSpPr>
          <p:grpSpPr>
            <a:xfrm>
              <a:off x="1059000" y="2563950"/>
              <a:ext cx="7178400" cy="15600"/>
              <a:chOff x="1059000" y="2421834"/>
              <a:chExt cx="7178400" cy="15600"/>
            </a:xfrm>
          </p:grpSpPr>
          <p:sp>
            <p:nvSpPr>
              <p:cNvPr id="31354" name="Google Shape;31354;p37"/>
              <p:cNvSpPr/>
              <p:nvPr/>
            </p:nvSpPr>
            <p:spPr>
              <a:xfrm>
                <a:off x="105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5" name="Google Shape;31355;p37"/>
              <p:cNvSpPr/>
              <p:nvPr/>
            </p:nvSpPr>
            <p:spPr>
              <a:xfrm>
                <a:off x="121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6" name="Google Shape;31356;p37"/>
              <p:cNvSpPr/>
              <p:nvPr/>
            </p:nvSpPr>
            <p:spPr>
              <a:xfrm>
                <a:off x="136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7" name="Google Shape;31357;p37"/>
              <p:cNvSpPr/>
              <p:nvPr/>
            </p:nvSpPr>
            <p:spPr>
              <a:xfrm>
                <a:off x="151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8" name="Google Shape;31358;p37"/>
              <p:cNvSpPr/>
              <p:nvPr/>
            </p:nvSpPr>
            <p:spPr>
              <a:xfrm>
                <a:off x="166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9" name="Google Shape;31359;p37"/>
              <p:cNvSpPr/>
              <p:nvPr/>
            </p:nvSpPr>
            <p:spPr>
              <a:xfrm>
                <a:off x="182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0" name="Google Shape;31360;p37"/>
              <p:cNvSpPr/>
              <p:nvPr/>
            </p:nvSpPr>
            <p:spPr>
              <a:xfrm>
                <a:off x="197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1" name="Google Shape;31361;p37"/>
              <p:cNvSpPr/>
              <p:nvPr/>
            </p:nvSpPr>
            <p:spPr>
              <a:xfrm>
                <a:off x="212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2" name="Google Shape;31362;p37"/>
              <p:cNvSpPr/>
              <p:nvPr/>
            </p:nvSpPr>
            <p:spPr>
              <a:xfrm>
                <a:off x="227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3" name="Google Shape;31363;p37"/>
              <p:cNvSpPr/>
              <p:nvPr/>
            </p:nvSpPr>
            <p:spPr>
              <a:xfrm>
                <a:off x="243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4" name="Google Shape;31364;p37"/>
              <p:cNvSpPr/>
              <p:nvPr/>
            </p:nvSpPr>
            <p:spPr>
              <a:xfrm>
                <a:off x="258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5" name="Google Shape;31365;p37"/>
              <p:cNvSpPr/>
              <p:nvPr/>
            </p:nvSpPr>
            <p:spPr>
              <a:xfrm>
                <a:off x="273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6" name="Google Shape;31366;p37"/>
              <p:cNvSpPr/>
              <p:nvPr/>
            </p:nvSpPr>
            <p:spPr>
              <a:xfrm>
                <a:off x="288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7" name="Google Shape;31367;p37"/>
              <p:cNvSpPr/>
              <p:nvPr/>
            </p:nvSpPr>
            <p:spPr>
              <a:xfrm>
                <a:off x="304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8" name="Google Shape;31368;p37"/>
              <p:cNvSpPr/>
              <p:nvPr/>
            </p:nvSpPr>
            <p:spPr>
              <a:xfrm>
                <a:off x="319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9" name="Google Shape;31369;p37"/>
              <p:cNvSpPr/>
              <p:nvPr/>
            </p:nvSpPr>
            <p:spPr>
              <a:xfrm>
                <a:off x="334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0" name="Google Shape;31370;p37"/>
              <p:cNvSpPr/>
              <p:nvPr/>
            </p:nvSpPr>
            <p:spPr>
              <a:xfrm>
                <a:off x="349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1" name="Google Shape;31371;p37"/>
              <p:cNvSpPr/>
              <p:nvPr/>
            </p:nvSpPr>
            <p:spPr>
              <a:xfrm>
                <a:off x="364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2" name="Google Shape;31372;p37"/>
              <p:cNvSpPr/>
              <p:nvPr/>
            </p:nvSpPr>
            <p:spPr>
              <a:xfrm>
                <a:off x="380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3" name="Google Shape;31373;p37"/>
              <p:cNvSpPr/>
              <p:nvPr/>
            </p:nvSpPr>
            <p:spPr>
              <a:xfrm>
                <a:off x="395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4" name="Google Shape;31374;p37"/>
              <p:cNvSpPr/>
              <p:nvPr/>
            </p:nvSpPr>
            <p:spPr>
              <a:xfrm>
                <a:off x="410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5" name="Google Shape;31375;p37"/>
              <p:cNvSpPr/>
              <p:nvPr/>
            </p:nvSpPr>
            <p:spPr>
              <a:xfrm>
                <a:off x="425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6" name="Google Shape;31376;p37"/>
              <p:cNvSpPr/>
              <p:nvPr/>
            </p:nvSpPr>
            <p:spPr>
              <a:xfrm>
                <a:off x="441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7" name="Google Shape;31377;p37"/>
              <p:cNvSpPr/>
              <p:nvPr/>
            </p:nvSpPr>
            <p:spPr>
              <a:xfrm>
                <a:off x="4564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8" name="Google Shape;31378;p37"/>
              <p:cNvSpPr/>
              <p:nvPr/>
            </p:nvSpPr>
            <p:spPr>
              <a:xfrm>
                <a:off x="4716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9" name="Google Shape;31379;p37"/>
              <p:cNvSpPr/>
              <p:nvPr/>
            </p:nvSpPr>
            <p:spPr>
              <a:xfrm>
                <a:off x="486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0" name="Google Shape;31380;p37"/>
              <p:cNvSpPr/>
              <p:nvPr/>
            </p:nvSpPr>
            <p:spPr>
              <a:xfrm>
                <a:off x="502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1" name="Google Shape;31381;p37"/>
              <p:cNvSpPr/>
              <p:nvPr/>
            </p:nvSpPr>
            <p:spPr>
              <a:xfrm>
                <a:off x="517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2" name="Google Shape;31382;p37"/>
              <p:cNvSpPr/>
              <p:nvPr/>
            </p:nvSpPr>
            <p:spPr>
              <a:xfrm>
                <a:off x="532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3" name="Google Shape;31383;p37"/>
              <p:cNvSpPr/>
              <p:nvPr/>
            </p:nvSpPr>
            <p:spPr>
              <a:xfrm>
                <a:off x="547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4" name="Google Shape;31384;p37"/>
              <p:cNvSpPr/>
              <p:nvPr/>
            </p:nvSpPr>
            <p:spPr>
              <a:xfrm>
                <a:off x="563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5" name="Google Shape;31385;p37"/>
              <p:cNvSpPr/>
              <p:nvPr/>
            </p:nvSpPr>
            <p:spPr>
              <a:xfrm>
                <a:off x="578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6" name="Google Shape;31386;p37"/>
              <p:cNvSpPr/>
              <p:nvPr/>
            </p:nvSpPr>
            <p:spPr>
              <a:xfrm>
                <a:off x="593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7" name="Google Shape;31387;p37"/>
              <p:cNvSpPr/>
              <p:nvPr/>
            </p:nvSpPr>
            <p:spPr>
              <a:xfrm>
                <a:off x="608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8" name="Google Shape;31388;p37"/>
              <p:cNvSpPr/>
              <p:nvPr/>
            </p:nvSpPr>
            <p:spPr>
              <a:xfrm>
                <a:off x="624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9" name="Google Shape;31389;p37"/>
              <p:cNvSpPr/>
              <p:nvPr/>
            </p:nvSpPr>
            <p:spPr>
              <a:xfrm>
                <a:off x="639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0" name="Google Shape;31390;p37"/>
              <p:cNvSpPr/>
              <p:nvPr/>
            </p:nvSpPr>
            <p:spPr>
              <a:xfrm>
                <a:off x="654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1" name="Google Shape;31391;p37"/>
              <p:cNvSpPr/>
              <p:nvPr/>
            </p:nvSpPr>
            <p:spPr>
              <a:xfrm>
                <a:off x="669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2" name="Google Shape;31392;p37"/>
              <p:cNvSpPr/>
              <p:nvPr/>
            </p:nvSpPr>
            <p:spPr>
              <a:xfrm>
                <a:off x="685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3" name="Google Shape;31393;p37"/>
              <p:cNvSpPr/>
              <p:nvPr/>
            </p:nvSpPr>
            <p:spPr>
              <a:xfrm>
                <a:off x="700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4" name="Google Shape;31394;p37"/>
              <p:cNvSpPr/>
              <p:nvPr/>
            </p:nvSpPr>
            <p:spPr>
              <a:xfrm>
                <a:off x="715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5" name="Google Shape;31395;p37"/>
              <p:cNvSpPr/>
              <p:nvPr/>
            </p:nvSpPr>
            <p:spPr>
              <a:xfrm>
                <a:off x="730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6" name="Google Shape;31396;p37"/>
              <p:cNvSpPr/>
              <p:nvPr/>
            </p:nvSpPr>
            <p:spPr>
              <a:xfrm>
                <a:off x="745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7" name="Google Shape;31397;p37"/>
              <p:cNvSpPr/>
              <p:nvPr/>
            </p:nvSpPr>
            <p:spPr>
              <a:xfrm>
                <a:off x="761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8" name="Google Shape;31398;p37"/>
              <p:cNvSpPr/>
              <p:nvPr/>
            </p:nvSpPr>
            <p:spPr>
              <a:xfrm>
                <a:off x="776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9" name="Google Shape;31399;p37"/>
              <p:cNvSpPr/>
              <p:nvPr/>
            </p:nvSpPr>
            <p:spPr>
              <a:xfrm>
                <a:off x="791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0" name="Google Shape;31400;p37"/>
              <p:cNvSpPr/>
              <p:nvPr/>
            </p:nvSpPr>
            <p:spPr>
              <a:xfrm>
                <a:off x="806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1" name="Google Shape;31401;p37"/>
              <p:cNvSpPr/>
              <p:nvPr/>
            </p:nvSpPr>
            <p:spPr>
              <a:xfrm>
                <a:off x="822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402" name="Google Shape;31402;p37"/>
            <p:cNvGrpSpPr/>
            <p:nvPr/>
          </p:nvGrpSpPr>
          <p:grpSpPr>
            <a:xfrm>
              <a:off x="1059000" y="2947575"/>
              <a:ext cx="7178400" cy="15600"/>
              <a:chOff x="1059000" y="2685866"/>
              <a:chExt cx="7178400" cy="15600"/>
            </a:xfrm>
          </p:grpSpPr>
          <p:sp>
            <p:nvSpPr>
              <p:cNvPr id="31403" name="Google Shape;31403;p37"/>
              <p:cNvSpPr/>
              <p:nvPr/>
            </p:nvSpPr>
            <p:spPr>
              <a:xfrm>
                <a:off x="105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4" name="Google Shape;31404;p37"/>
              <p:cNvSpPr/>
              <p:nvPr/>
            </p:nvSpPr>
            <p:spPr>
              <a:xfrm>
                <a:off x="121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5" name="Google Shape;31405;p37"/>
              <p:cNvSpPr/>
              <p:nvPr/>
            </p:nvSpPr>
            <p:spPr>
              <a:xfrm>
                <a:off x="136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6" name="Google Shape;31406;p37"/>
              <p:cNvSpPr/>
              <p:nvPr/>
            </p:nvSpPr>
            <p:spPr>
              <a:xfrm>
                <a:off x="151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7" name="Google Shape;31407;p37"/>
              <p:cNvSpPr/>
              <p:nvPr/>
            </p:nvSpPr>
            <p:spPr>
              <a:xfrm>
                <a:off x="166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8" name="Google Shape;31408;p37"/>
              <p:cNvSpPr/>
              <p:nvPr/>
            </p:nvSpPr>
            <p:spPr>
              <a:xfrm>
                <a:off x="182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9" name="Google Shape;31409;p37"/>
              <p:cNvSpPr/>
              <p:nvPr/>
            </p:nvSpPr>
            <p:spPr>
              <a:xfrm>
                <a:off x="197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0" name="Google Shape;31410;p37"/>
              <p:cNvSpPr/>
              <p:nvPr/>
            </p:nvSpPr>
            <p:spPr>
              <a:xfrm>
                <a:off x="212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1" name="Google Shape;31411;p37"/>
              <p:cNvSpPr/>
              <p:nvPr/>
            </p:nvSpPr>
            <p:spPr>
              <a:xfrm>
                <a:off x="227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2" name="Google Shape;31412;p37"/>
              <p:cNvSpPr/>
              <p:nvPr/>
            </p:nvSpPr>
            <p:spPr>
              <a:xfrm>
                <a:off x="243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3" name="Google Shape;31413;p37"/>
              <p:cNvSpPr/>
              <p:nvPr/>
            </p:nvSpPr>
            <p:spPr>
              <a:xfrm>
                <a:off x="258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4" name="Google Shape;31414;p37"/>
              <p:cNvSpPr/>
              <p:nvPr/>
            </p:nvSpPr>
            <p:spPr>
              <a:xfrm>
                <a:off x="273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5" name="Google Shape;31415;p37"/>
              <p:cNvSpPr/>
              <p:nvPr/>
            </p:nvSpPr>
            <p:spPr>
              <a:xfrm>
                <a:off x="288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6" name="Google Shape;31416;p37"/>
              <p:cNvSpPr/>
              <p:nvPr/>
            </p:nvSpPr>
            <p:spPr>
              <a:xfrm>
                <a:off x="304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7" name="Google Shape;31417;p37"/>
              <p:cNvSpPr/>
              <p:nvPr/>
            </p:nvSpPr>
            <p:spPr>
              <a:xfrm>
                <a:off x="319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8" name="Google Shape;31418;p37"/>
              <p:cNvSpPr/>
              <p:nvPr/>
            </p:nvSpPr>
            <p:spPr>
              <a:xfrm>
                <a:off x="334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9" name="Google Shape;31419;p37"/>
              <p:cNvSpPr/>
              <p:nvPr/>
            </p:nvSpPr>
            <p:spPr>
              <a:xfrm>
                <a:off x="349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0" name="Google Shape;31420;p37"/>
              <p:cNvSpPr/>
              <p:nvPr/>
            </p:nvSpPr>
            <p:spPr>
              <a:xfrm>
                <a:off x="364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1" name="Google Shape;31421;p37"/>
              <p:cNvSpPr/>
              <p:nvPr/>
            </p:nvSpPr>
            <p:spPr>
              <a:xfrm>
                <a:off x="380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2" name="Google Shape;31422;p37"/>
              <p:cNvSpPr/>
              <p:nvPr/>
            </p:nvSpPr>
            <p:spPr>
              <a:xfrm>
                <a:off x="395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3" name="Google Shape;31423;p37"/>
              <p:cNvSpPr/>
              <p:nvPr/>
            </p:nvSpPr>
            <p:spPr>
              <a:xfrm>
                <a:off x="410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4" name="Google Shape;31424;p37"/>
              <p:cNvSpPr/>
              <p:nvPr/>
            </p:nvSpPr>
            <p:spPr>
              <a:xfrm>
                <a:off x="425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5" name="Google Shape;31425;p37"/>
              <p:cNvSpPr/>
              <p:nvPr/>
            </p:nvSpPr>
            <p:spPr>
              <a:xfrm>
                <a:off x="441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6" name="Google Shape;31426;p37"/>
              <p:cNvSpPr/>
              <p:nvPr/>
            </p:nvSpPr>
            <p:spPr>
              <a:xfrm>
                <a:off x="4564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7" name="Google Shape;31427;p37"/>
              <p:cNvSpPr/>
              <p:nvPr/>
            </p:nvSpPr>
            <p:spPr>
              <a:xfrm>
                <a:off x="4716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8" name="Google Shape;31428;p37"/>
              <p:cNvSpPr/>
              <p:nvPr/>
            </p:nvSpPr>
            <p:spPr>
              <a:xfrm>
                <a:off x="486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9" name="Google Shape;31429;p37"/>
              <p:cNvSpPr/>
              <p:nvPr/>
            </p:nvSpPr>
            <p:spPr>
              <a:xfrm>
                <a:off x="502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0" name="Google Shape;31430;p37"/>
              <p:cNvSpPr/>
              <p:nvPr/>
            </p:nvSpPr>
            <p:spPr>
              <a:xfrm>
                <a:off x="517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1" name="Google Shape;31431;p37"/>
              <p:cNvSpPr/>
              <p:nvPr/>
            </p:nvSpPr>
            <p:spPr>
              <a:xfrm>
                <a:off x="532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2" name="Google Shape;31432;p37"/>
              <p:cNvSpPr/>
              <p:nvPr/>
            </p:nvSpPr>
            <p:spPr>
              <a:xfrm>
                <a:off x="547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3" name="Google Shape;31433;p37"/>
              <p:cNvSpPr/>
              <p:nvPr/>
            </p:nvSpPr>
            <p:spPr>
              <a:xfrm>
                <a:off x="563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4" name="Google Shape;31434;p37"/>
              <p:cNvSpPr/>
              <p:nvPr/>
            </p:nvSpPr>
            <p:spPr>
              <a:xfrm>
                <a:off x="578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5" name="Google Shape;31435;p37"/>
              <p:cNvSpPr/>
              <p:nvPr/>
            </p:nvSpPr>
            <p:spPr>
              <a:xfrm>
                <a:off x="593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6" name="Google Shape;31436;p37"/>
              <p:cNvSpPr/>
              <p:nvPr/>
            </p:nvSpPr>
            <p:spPr>
              <a:xfrm>
                <a:off x="608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7" name="Google Shape;31437;p37"/>
              <p:cNvSpPr/>
              <p:nvPr/>
            </p:nvSpPr>
            <p:spPr>
              <a:xfrm>
                <a:off x="624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8" name="Google Shape;31438;p37"/>
              <p:cNvSpPr/>
              <p:nvPr/>
            </p:nvSpPr>
            <p:spPr>
              <a:xfrm>
                <a:off x="639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9" name="Google Shape;31439;p37"/>
              <p:cNvSpPr/>
              <p:nvPr/>
            </p:nvSpPr>
            <p:spPr>
              <a:xfrm>
                <a:off x="654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0" name="Google Shape;31440;p37"/>
              <p:cNvSpPr/>
              <p:nvPr/>
            </p:nvSpPr>
            <p:spPr>
              <a:xfrm>
                <a:off x="669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1" name="Google Shape;31441;p37"/>
              <p:cNvSpPr/>
              <p:nvPr/>
            </p:nvSpPr>
            <p:spPr>
              <a:xfrm>
                <a:off x="685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2" name="Google Shape;31442;p37"/>
              <p:cNvSpPr/>
              <p:nvPr/>
            </p:nvSpPr>
            <p:spPr>
              <a:xfrm>
                <a:off x="700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3" name="Google Shape;31443;p37"/>
              <p:cNvSpPr/>
              <p:nvPr/>
            </p:nvSpPr>
            <p:spPr>
              <a:xfrm>
                <a:off x="715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4" name="Google Shape;31444;p37"/>
              <p:cNvSpPr/>
              <p:nvPr/>
            </p:nvSpPr>
            <p:spPr>
              <a:xfrm>
                <a:off x="730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5" name="Google Shape;31445;p37"/>
              <p:cNvSpPr/>
              <p:nvPr/>
            </p:nvSpPr>
            <p:spPr>
              <a:xfrm>
                <a:off x="745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6" name="Google Shape;31446;p37"/>
              <p:cNvSpPr/>
              <p:nvPr/>
            </p:nvSpPr>
            <p:spPr>
              <a:xfrm>
                <a:off x="761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7" name="Google Shape;31447;p37"/>
              <p:cNvSpPr/>
              <p:nvPr/>
            </p:nvSpPr>
            <p:spPr>
              <a:xfrm>
                <a:off x="776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8" name="Google Shape;31448;p37"/>
              <p:cNvSpPr/>
              <p:nvPr/>
            </p:nvSpPr>
            <p:spPr>
              <a:xfrm>
                <a:off x="791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9" name="Google Shape;31449;p37"/>
              <p:cNvSpPr/>
              <p:nvPr/>
            </p:nvSpPr>
            <p:spPr>
              <a:xfrm>
                <a:off x="806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0" name="Google Shape;31450;p37"/>
              <p:cNvSpPr/>
              <p:nvPr/>
            </p:nvSpPr>
            <p:spPr>
              <a:xfrm>
                <a:off x="822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451" name="Google Shape;31451;p37"/>
            <p:cNvGrpSpPr/>
            <p:nvPr/>
          </p:nvGrpSpPr>
          <p:grpSpPr>
            <a:xfrm>
              <a:off x="1059000" y="3331200"/>
              <a:ext cx="7178400" cy="15600"/>
              <a:chOff x="1059000" y="2949899"/>
              <a:chExt cx="7178400" cy="15600"/>
            </a:xfrm>
          </p:grpSpPr>
          <p:sp>
            <p:nvSpPr>
              <p:cNvPr id="31452" name="Google Shape;31452;p37"/>
              <p:cNvSpPr/>
              <p:nvPr/>
            </p:nvSpPr>
            <p:spPr>
              <a:xfrm>
                <a:off x="105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3" name="Google Shape;31453;p37"/>
              <p:cNvSpPr/>
              <p:nvPr/>
            </p:nvSpPr>
            <p:spPr>
              <a:xfrm>
                <a:off x="121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4" name="Google Shape;31454;p37"/>
              <p:cNvSpPr/>
              <p:nvPr/>
            </p:nvSpPr>
            <p:spPr>
              <a:xfrm>
                <a:off x="136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5" name="Google Shape;31455;p37"/>
              <p:cNvSpPr/>
              <p:nvPr/>
            </p:nvSpPr>
            <p:spPr>
              <a:xfrm>
                <a:off x="151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6" name="Google Shape;31456;p37"/>
              <p:cNvSpPr/>
              <p:nvPr/>
            </p:nvSpPr>
            <p:spPr>
              <a:xfrm>
                <a:off x="166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7" name="Google Shape;31457;p37"/>
              <p:cNvSpPr/>
              <p:nvPr/>
            </p:nvSpPr>
            <p:spPr>
              <a:xfrm>
                <a:off x="182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8" name="Google Shape;31458;p37"/>
              <p:cNvSpPr/>
              <p:nvPr/>
            </p:nvSpPr>
            <p:spPr>
              <a:xfrm>
                <a:off x="197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9" name="Google Shape;31459;p37"/>
              <p:cNvSpPr/>
              <p:nvPr/>
            </p:nvSpPr>
            <p:spPr>
              <a:xfrm>
                <a:off x="212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0" name="Google Shape;31460;p37"/>
              <p:cNvSpPr/>
              <p:nvPr/>
            </p:nvSpPr>
            <p:spPr>
              <a:xfrm>
                <a:off x="227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1" name="Google Shape;31461;p37"/>
              <p:cNvSpPr/>
              <p:nvPr/>
            </p:nvSpPr>
            <p:spPr>
              <a:xfrm>
                <a:off x="243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2" name="Google Shape;31462;p37"/>
              <p:cNvSpPr/>
              <p:nvPr/>
            </p:nvSpPr>
            <p:spPr>
              <a:xfrm>
                <a:off x="258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3" name="Google Shape;31463;p37"/>
              <p:cNvSpPr/>
              <p:nvPr/>
            </p:nvSpPr>
            <p:spPr>
              <a:xfrm>
                <a:off x="273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4" name="Google Shape;31464;p37"/>
              <p:cNvSpPr/>
              <p:nvPr/>
            </p:nvSpPr>
            <p:spPr>
              <a:xfrm>
                <a:off x="288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5" name="Google Shape;31465;p37"/>
              <p:cNvSpPr/>
              <p:nvPr/>
            </p:nvSpPr>
            <p:spPr>
              <a:xfrm>
                <a:off x="304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6" name="Google Shape;31466;p37"/>
              <p:cNvSpPr/>
              <p:nvPr/>
            </p:nvSpPr>
            <p:spPr>
              <a:xfrm>
                <a:off x="319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7" name="Google Shape;31467;p37"/>
              <p:cNvSpPr/>
              <p:nvPr/>
            </p:nvSpPr>
            <p:spPr>
              <a:xfrm>
                <a:off x="334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8" name="Google Shape;31468;p37"/>
              <p:cNvSpPr/>
              <p:nvPr/>
            </p:nvSpPr>
            <p:spPr>
              <a:xfrm>
                <a:off x="349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9" name="Google Shape;31469;p37"/>
              <p:cNvSpPr/>
              <p:nvPr/>
            </p:nvSpPr>
            <p:spPr>
              <a:xfrm>
                <a:off x="364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0" name="Google Shape;31470;p37"/>
              <p:cNvSpPr/>
              <p:nvPr/>
            </p:nvSpPr>
            <p:spPr>
              <a:xfrm>
                <a:off x="380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1" name="Google Shape;31471;p37"/>
              <p:cNvSpPr/>
              <p:nvPr/>
            </p:nvSpPr>
            <p:spPr>
              <a:xfrm>
                <a:off x="395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2" name="Google Shape;31472;p37"/>
              <p:cNvSpPr/>
              <p:nvPr/>
            </p:nvSpPr>
            <p:spPr>
              <a:xfrm>
                <a:off x="410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3" name="Google Shape;31473;p37"/>
              <p:cNvSpPr/>
              <p:nvPr/>
            </p:nvSpPr>
            <p:spPr>
              <a:xfrm>
                <a:off x="425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4" name="Google Shape;31474;p37"/>
              <p:cNvSpPr/>
              <p:nvPr/>
            </p:nvSpPr>
            <p:spPr>
              <a:xfrm>
                <a:off x="441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5" name="Google Shape;31475;p37"/>
              <p:cNvSpPr/>
              <p:nvPr/>
            </p:nvSpPr>
            <p:spPr>
              <a:xfrm>
                <a:off x="4564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6" name="Google Shape;31476;p37"/>
              <p:cNvSpPr/>
              <p:nvPr/>
            </p:nvSpPr>
            <p:spPr>
              <a:xfrm>
                <a:off x="4716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7" name="Google Shape;31477;p37"/>
              <p:cNvSpPr/>
              <p:nvPr/>
            </p:nvSpPr>
            <p:spPr>
              <a:xfrm>
                <a:off x="486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8" name="Google Shape;31478;p37"/>
              <p:cNvSpPr/>
              <p:nvPr/>
            </p:nvSpPr>
            <p:spPr>
              <a:xfrm>
                <a:off x="502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9" name="Google Shape;31479;p37"/>
              <p:cNvSpPr/>
              <p:nvPr/>
            </p:nvSpPr>
            <p:spPr>
              <a:xfrm>
                <a:off x="517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0" name="Google Shape;31480;p37"/>
              <p:cNvSpPr/>
              <p:nvPr/>
            </p:nvSpPr>
            <p:spPr>
              <a:xfrm>
                <a:off x="532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1" name="Google Shape;31481;p37"/>
              <p:cNvSpPr/>
              <p:nvPr/>
            </p:nvSpPr>
            <p:spPr>
              <a:xfrm>
                <a:off x="547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2" name="Google Shape;31482;p37"/>
              <p:cNvSpPr/>
              <p:nvPr/>
            </p:nvSpPr>
            <p:spPr>
              <a:xfrm>
                <a:off x="563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3" name="Google Shape;31483;p37"/>
              <p:cNvSpPr/>
              <p:nvPr/>
            </p:nvSpPr>
            <p:spPr>
              <a:xfrm>
                <a:off x="578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4" name="Google Shape;31484;p37"/>
              <p:cNvSpPr/>
              <p:nvPr/>
            </p:nvSpPr>
            <p:spPr>
              <a:xfrm>
                <a:off x="593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5" name="Google Shape;31485;p37"/>
              <p:cNvSpPr/>
              <p:nvPr/>
            </p:nvSpPr>
            <p:spPr>
              <a:xfrm>
                <a:off x="608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6" name="Google Shape;31486;p37"/>
              <p:cNvSpPr/>
              <p:nvPr/>
            </p:nvSpPr>
            <p:spPr>
              <a:xfrm>
                <a:off x="624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7" name="Google Shape;31487;p37"/>
              <p:cNvSpPr/>
              <p:nvPr/>
            </p:nvSpPr>
            <p:spPr>
              <a:xfrm>
                <a:off x="639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8" name="Google Shape;31488;p37"/>
              <p:cNvSpPr/>
              <p:nvPr/>
            </p:nvSpPr>
            <p:spPr>
              <a:xfrm>
                <a:off x="654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9" name="Google Shape;31489;p37"/>
              <p:cNvSpPr/>
              <p:nvPr/>
            </p:nvSpPr>
            <p:spPr>
              <a:xfrm>
                <a:off x="669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0" name="Google Shape;31490;p37"/>
              <p:cNvSpPr/>
              <p:nvPr/>
            </p:nvSpPr>
            <p:spPr>
              <a:xfrm>
                <a:off x="685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1" name="Google Shape;31491;p37"/>
              <p:cNvSpPr/>
              <p:nvPr/>
            </p:nvSpPr>
            <p:spPr>
              <a:xfrm>
                <a:off x="700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2" name="Google Shape;31492;p37"/>
              <p:cNvSpPr/>
              <p:nvPr/>
            </p:nvSpPr>
            <p:spPr>
              <a:xfrm>
                <a:off x="715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3" name="Google Shape;31493;p37"/>
              <p:cNvSpPr/>
              <p:nvPr/>
            </p:nvSpPr>
            <p:spPr>
              <a:xfrm>
                <a:off x="730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4" name="Google Shape;31494;p37"/>
              <p:cNvSpPr/>
              <p:nvPr/>
            </p:nvSpPr>
            <p:spPr>
              <a:xfrm>
                <a:off x="745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5" name="Google Shape;31495;p37"/>
              <p:cNvSpPr/>
              <p:nvPr/>
            </p:nvSpPr>
            <p:spPr>
              <a:xfrm>
                <a:off x="761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6" name="Google Shape;31496;p37"/>
              <p:cNvSpPr/>
              <p:nvPr/>
            </p:nvSpPr>
            <p:spPr>
              <a:xfrm>
                <a:off x="776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7" name="Google Shape;31497;p37"/>
              <p:cNvSpPr/>
              <p:nvPr/>
            </p:nvSpPr>
            <p:spPr>
              <a:xfrm>
                <a:off x="791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8" name="Google Shape;31498;p37"/>
              <p:cNvSpPr/>
              <p:nvPr/>
            </p:nvSpPr>
            <p:spPr>
              <a:xfrm>
                <a:off x="806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9" name="Google Shape;31499;p37"/>
              <p:cNvSpPr/>
              <p:nvPr/>
            </p:nvSpPr>
            <p:spPr>
              <a:xfrm>
                <a:off x="822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00" name="Google Shape;31500;p37"/>
            <p:cNvGrpSpPr/>
            <p:nvPr/>
          </p:nvGrpSpPr>
          <p:grpSpPr>
            <a:xfrm>
              <a:off x="1059000" y="3523013"/>
              <a:ext cx="7178400" cy="15600"/>
              <a:chOff x="1059000" y="3213932"/>
              <a:chExt cx="7178400" cy="15600"/>
            </a:xfrm>
          </p:grpSpPr>
          <p:sp>
            <p:nvSpPr>
              <p:cNvPr id="31501" name="Google Shape;31501;p37"/>
              <p:cNvSpPr/>
              <p:nvPr/>
            </p:nvSpPr>
            <p:spPr>
              <a:xfrm>
                <a:off x="105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2" name="Google Shape;31502;p37"/>
              <p:cNvSpPr/>
              <p:nvPr/>
            </p:nvSpPr>
            <p:spPr>
              <a:xfrm>
                <a:off x="121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3" name="Google Shape;31503;p37"/>
              <p:cNvSpPr/>
              <p:nvPr/>
            </p:nvSpPr>
            <p:spPr>
              <a:xfrm>
                <a:off x="136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4" name="Google Shape;31504;p37"/>
              <p:cNvSpPr/>
              <p:nvPr/>
            </p:nvSpPr>
            <p:spPr>
              <a:xfrm>
                <a:off x="151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5" name="Google Shape;31505;p37"/>
              <p:cNvSpPr/>
              <p:nvPr/>
            </p:nvSpPr>
            <p:spPr>
              <a:xfrm>
                <a:off x="166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6" name="Google Shape;31506;p37"/>
              <p:cNvSpPr/>
              <p:nvPr/>
            </p:nvSpPr>
            <p:spPr>
              <a:xfrm>
                <a:off x="182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7" name="Google Shape;31507;p37"/>
              <p:cNvSpPr/>
              <p:nvPr/>
            </p:nvSpPr>
            <p:spPr>
              <a:xfrm>
                <a:off x="197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8" name="Google Shape;31508;p37"/>
              <p:cNvSpPr/>
              <p:nvPr/>
            </p:nvSpPr>
            <p:spPr>
              <a:xfrm>
                <a:off x="212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9" name="Google Shape;31509;p37"/>
              <p:cNvSpPr/>
              <p:nvPr/>
            </p:nvSpPr>
            <p:spPr>
              <a:xfrm>
                <a:off x="227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0" name="Google Shape;31510;p37"/>
              <p:cNvSpPr/>
              <p:nvPr/>
            </p:nvSpPr>
            <p:spPr>
              <a:xfrm>
                <a:off x="243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1" name="Google Shape;31511;p37"/>
              <p:cNvSpPr/>
              <p:nvPr/>
            </p:nvSpPr>
            <p:spPr>
              <a:xfrm>
                <a:off x="258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2" name="Google Shape;31512;p37"/>
              <p:cNvSpPr/>
              <p:nvPr/>
            </p:nvSpPr>
            <p:spPr>
              <a:xfrm>
                <a:off x="273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3" name="Google Shape;31513;p37"/>
              <p:cNvSpPr/>
              <p:nvPr/>
            </p:nvSpPr>
            <p:spPr>
              <a:xfrm>
                <a:off x="288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4" name="Google Shape;31514;p37"/>
              <p:cNvSpPr/>
              <p:nvPr/>
            </p:nvSpPr>
            <p:spPr>
              <a:xfrm>
                <a:off x="304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5" name="Google Shape;31515;p37"/>
              <p:cNvSpPr/>
              <p:nvPr/>
            </p:nvSpPr>
            <p:spPr>
              <a:xfrm>
                <a:off x="319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6" name="Google Shape;31516;p37"/>
              <p:cNvSpPr/>
              <p:nvPr/>
            </p:nvSpPr>
            <p:spPr>
              <a:xfrm>
                <a:off x="334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7" name="Google Shape;31517;p37"/>
              <p:cNvSpPr/>
              <p:nvPr/>
            </p:nvSpPr>
            <p:spPr>
              <a:xfrm>
                <a:off x="349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8" name="Google Shape;31518;p37"/>
              <p:cNvSpPr/>
              <p:nvPr/>
            </p:nvSpPr>
            <p:spPr>
              <a:xfrm>
                <a:off x="364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9" name="Google Shape;31519;p37"/>
              <p:cNvSpPr/>
              <p:nvPr/>
            </p:nvSpPr>
            <p:spPr>
              <a:xfrm>
                <a:off x="380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0" name="Google Shape;31520;p37"/>
              <p:cNvSpPr/>
              <p:nvPr/>
            </p:nvSpPr>
            <p:spPr>
              <a:xfrm>
                <a:off x="395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1" name="Google Shape;31521;p37"/>
              <p:cNvSpPr/>
              <p:nvPr/>
            </p:nvSpPr>
            <p:spPr>
              <a:xfrm>
                <a:off x="410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2" name="Google Shape;31522;p37"/>
              <p:cNvSpPr/>
              <p:nvPr/>
            </p:nvSpPr>
            <p:spPr>
              <a:xfrm>
                <a:off x="425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3" name="Google Shape;31523;p37"/>
              <p:cNvSpPr/>
              <p:nvPr/>
            </p:nvSpPr>
            <p:spPr>
              <a:xfrm>
                <a:off x="441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4" name="Google Shape;31524;p37"/>
              <p:cNvSpPr/>
              <p:nvPr/>
            </p:nvSpPr>
            <p:spPr>
              <a:xfrm>
                <a:off x="4564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5" name="Google Shape;31525;p37"/>
              <p:cNvSpPr/>
              <p:nvPr/>
            </p:nvSpPr>
            <p:spPr>
              <a:xfrm>
                <a:off x="4716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6" name="Google Shape;31526;p37"/>
              <p:cNvSpPr/>
              <p:nvPr/>
            </p:nvSpPr>
            <p:spPr>
              <a:xfrm>
                <a:off x="486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7" name="Google Shape;31527;p37"/>
              <p:cNvSpPr/>
              <p:nvPr/>
            </p:nvSpPr>
            <p:spPr>
              <a:xfrm>
                <a:off x="502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8" name="Google Shape;31528;p37"/>
              <p:cNvSpPr/>
              <p:nvPr/>
            </p:nvSpPr>
            <p:spPr>
              <a:xfrm>
                <a:off x="517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9" name="Google Shape;31529;p37"/>
              <p:cNvSpPr/>
              <p:nvPr/>
            </p:nvSpPr>
            <p:spPr>
              <a:xfrm>
                <a:off x="532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0" name="Google Shape;31530;p37"/>
              <p:cNvSpPr/>
              <p:nvPr/>
            </p:nvSpPr>
            <p:spPr>
              <a:xfrm>
                <a:off x="547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1" name="Google Shape;31531;p37"/>
              <p:cNvSpPr/>
              <p:nvPr/>
            </p:nvSpPr>
            <p:spPr>
              <a:xfrm>
                <a:off x="563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2" name="Google Shape;31532;p37"/>
              <p:cNvSpPr/>
              <p:nvPr/>
            </p:nvSpPr>
            <p:spPr>
              <a:xfrm>
                <a:off x="578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3" name="Google Shape;31533;p37"/>
              <p:cNvSpPr/>
              <p:nvPr/>
            </p:nvSpPr>
            <p:spPr>
              <a:xfrm>
                <a:off x="593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4" name="Google Shape;31534;p37"/>
              <p:cNvSpPr/>
              <p:nvPr/>
            </p:nvSpPr>
            <p:spPr>
              <a:xfrm>
                <a:off x="608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5" name="Google Shape;31535;p37"/>
              <p:cNvSpPr/>
              <p:nvPr/>
            </p:nvSpPr>
            <p:spPr>
              <a:xfrm>
                <a:off x="624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6" name="Google Shape;31536;p37"/>
              <p:cNvSpPr/>
              <p:nvPr/>
            </p:nvSpPr>
            <p:spPr>
              <a:xfrm>
                <a:off x="639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7" name="Google Shape;31537;p37"/>
              <p:cNvSpPr/>
              <p:nvPr/>
            </p:nvSpPr>
            <p:spPr>
              <a:xfrm>
                <a:off x="654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8" name="Google Shape;31538;p37"/>
              <p:cNvSpPr/>
              <p:nvPr/>
            </p:nvSpPr>
            <p:spPr>
              <a:xfrm>
                <a:off x="669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9" name="Google Shape;31539;p37"/>
              <p:cNvSpPr/>
              <p:nvPr/>
            </p:nvSpPr>
            <p:spPr>
              <a:xfrm>
                <a:off x="685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0" name="Google Shape;31540;p37"/>
              <p:cNvSpPr/>
              <p:nvPr/>
            </p:nvSpPr>
            <p:spPr>
              <a:xfrm>
                <a:off x="700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1" name="Google Shape;31541;p37"/>
              <p:cNvSpPr/>
              <p:nvPr/>
            </p:nvSpPr>
            <p:spPr>
              <a:xfrm>
                <a:off x="715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2" name="Google Shape;31542;p37"/>
              <p:cNvSpPr/>
              <p:nvPr/>
            </p:nvSpPr>
            <p:spPr>
              <a:xfrm>
                <a:off x="730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3" name="Google Shape;31543;p37"/>
              <p:cNvSpPr/>
              <p:nvPr/>
            </p:nvSpPr>
            <p:spPr>
              <a:xfrm>
                <a:off x="745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4" name="Google Shape;31544;p37"/>
              <p:cNvSpPr/>
              <p:nvPr/>
            </p:nvSpPr>
            <p:spPr>
              <a:xfrm>
                <a:off x="761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5" name="Google Shape;31545;p37"/>
              <p:cNvSpPr/>
              <p:nvPr/>
            </p:nvSpPr>
            <p:spPr>
              <a:xfrm>
                <a:off x="776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6" name="Google Shape;31546;p37"/>
              <p:cNvSpPr/>
              <p:nvPr/>
            </p:nvSpPr>
            <p:spPr>
              <a:xfrm>
                <a:off x="791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7" name="Google Shape;31547;p37"/>
              <p:cNvSpPr/>
              <p:nvPr/>
            </p:nvSpPr>
            <p:spPr>
              <a:xfrm>
                <a:off x="806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8" name="Google Shape;31548;p37"/>
              <p:cNvSpPr/>
              <p:nvPr/>
            </p:nvSpPr>
            <p:spPr>
              <a:xfrm>
                <a:off x="822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49" name="Google Shape;31549;p37"/>
            <p:cNvGrpSpPr/>
            <p:nvPr/>
          </p:nvGrpSpPr>
          <p:grpSpPr>
            <a:xfrm>
              <a:off x="1059000" y="3714825"/>
              <a:ext cx="7178400" cy="15600"/>
              <a:chOff x="1059000" y="3477964"/>
              <a:chExt cx="7178400" cy="15600"/>
            </a:xfrm>
          </p:grpSpPr>
          <p:sp>
            <p:nvSpPr>
              <p:cNvPr id="31550" name="Google Shape;31550;p37"/>
              <p:cNvSpPr/>
              <p:nvPr/>
            </p:nvSpPr>
            <p:spPr>
              <a:xfrm>
                <a:off x="105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1" name="Google Shape;31551;p37"/>
              <p:cNvSpPr/>
              <p:nvPr/>
            </p:nvSpPr>
            <p:spPr>
              <a:xfrm>
                <a:off x="121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2" name="Google Shape;31552;p37"/>
              <p:cNvSpPr/>
              <p:nvPr/>
            </p:nvSpPr>
            <p:spPr>
              <a:xfrm>
                <a:off x="136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3" name="Google Shape;31553;p37"/>
              <p:cNvSpPr/>
              <p:nvPr/>
            </p:nvSpPr>
            <p:spPr>
              <a:xfrm>
                <a:off x="151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4" name="Google Shape;31554;p37"/>
              <p:cNvSpPr/>
              <p:nvPr/>
            </p:nvSpPr>
            <p:spPr>
              <a:xfrm>
                <a:off x="166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5" name="Google Shape;31555;p37"/>
              <p:cNvSpPr/>
              <p:nvPr/>
            </p:nvSpPr>
            <p:spPr>
              <a:xfrm>
                <a:off x="182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6" name="Google Shape;31556;p37"/>
              <p:cNvSpPr/>
              <p:nvPr/>
            </p:nvSpPr>
            <p:spPr>
              <a:xfrm>
                <a:off x="197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7" name="Google Shape;31557;p37"/>
              <p:cNvSpPr/>
              <p:nvPr/>
            </p:nvSpPr>
            <p:spPr>
              <a:xfrm>
                <a:off x="212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8" name="Google Shape;31558;p37"/>
              <p:cNvSpPr/>
              <p:nvPr/>
            </p:nvSpPr>
            <p:spPr>
              <a:xfrm>
                <a:off x="227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9" name="Google Shape;31559;p37"/>
              <p:cNvSpPr/>
              <p:nvPr/>
            </p:nvSpPr>
            <p:spPr>
              <a:xfrm>
                <a:off x="243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0" name="Google Shape;31560;p37"/>
              <p:cNvSpPr/>
              <p:nvPr/>
            </p:nvSpPr>
            <p:spPr>
              <a:xfrm>
                <a:off x="258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1" name="Google Shape;31561;p37"/>
              <p:cNvSpPr/>
              <p:nvPr/>
            </p:nvSpPr>
            <p:spPr>
              <a:xfrm>
                <a:off x="273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2" name="Google Shape;31562;p37"/>
              <p:cNvSpPr/>
              <p:nvPr/>
            </p:nvSpPr>
            <p:spPr>
              <a:xfrm>
                <a:off x="288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3" name="Google Shape;31563;p37"/>
              <p:cNvSpPr/>
              <p:nvPr/>
            </p:nvSpPr>
            <p:spPr>
              <a:xfrm>
                <a:off x="304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4" name="Google Shape;31564;p37"/>
              <p:cNvSpPr/>
              <p:nvPr/>
            </p:nvSpPr>
            <p:spPr>
              <a:xfrm>
                <a:off x="319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5" name="Google Shape;31565;p37"/>
              <p:cNvSpPr/>
              <p:nvPr/>
            </p:nvSpPr>
            <p:spPr>
              <a:xfrm>
                <a:off x="334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6" name="Google Shape;31566;p37"/>
              <p:cNvSpPr/>
              <p:nvPr/>
            </p:nvSpPr>
            <p:spPr>
              <a:xfrm>
                <a:off x="349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7" name="Google Shape;31567;p37"/>
              <p:cNvSpPr/>
              <p:nvPr/>
            </p:nvSpPr>
            <p:spPr>
              <a:xfrm>
                <a:off x="364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8" name="Google Shape;31568;p37"/>
              <p:cNvSpPr/>
              <p:nvPr/>
            </p:nvSpPr>
            <p:spPr>
              <a:xfrm>
                <a:off x="380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9" name="Google Shape;31569;p37"/>
              <p:cNvSpPr/>
              <p:nvPr/>
            </p:nvSpPr>
            <p:spPr>
              <a:xfrm>
                <a:off x="395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0" name="Google Shape;31570;p37"/>
              <p:cNvSpPr/>
              <p:nvPr/>
            </p:nvSpPr>
            <p:spPr>
              <a:xfrm>
                <a:off x="410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1" name="Google Shape;31571;p37"/>
              <p:cNvSpPr/>
              <p:nvPr/>
            </p:nvSpPr>
            <p:spPr>
              <a:xfrm>
                <a:off x="425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2" name="Google Shape;31572;p37"/>
              <p:cNvSpPr/>
              <p:nvPr/>
            </p:nvSpPr>
            <p:spPr>
              <a:xfrm>
                <a:off x="441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3" name="Google Shape;31573;p37"/>
              <p:cNvSpPr/>
              <p:nvPr/>
            </p:nvSpPr>
            <p:spPr>
              <a:xfrm>
                <a:off x="4564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4" name="Google Shape;31574;p37"/>
              <p:cNvSpPr/>
              <p:nvPr/>
            </p:nvSpPr>
            <p:spPr>
              <a:xfrm>
                <a:off x="4716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5" name="Google Shape;31575;p37"/>
              <p:cNvSpPr/>
              <p:nvPr/>
            </p:nvSpPr>
            <p:spPr>
              <a:xfrm>
                <a:off x="486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6" name="Google Shape;31576;p37"/>
              <p:cNvSpPr/>
              <p:nvPr/>
            </p:nvSpPr>
            <p:spPr>
              <a:xfrm>
                <a:off x="502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7" name="Google Shape;31577;p37"/>
              <p:cNvSpPr/>
              <p:nvPr/>
            </p:nvSpPr>
            <p:spPr>
              <a:xfrm>
                <a:off x="517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8" name="Google Shape;31578;p37"/>
              <p:cNvSpPr/>
              <p:nvPr/>
            </p:nvSpPr>
            <p:spPr>
              <a:xfrm>
                <a:off x="532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9" name="Google Shape;31579;p37"/>
              <p:cNvSpPr/>
              <p:nvPr/>
            </p:nvSpPr>
            <p:spPr>
              <a:xfrm>
                <a:off x="547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0" name="Google Shape;31580;p37"/>
              <p:cNvSpPr/>
              <p:nvPr/>
            </p:nvSpPr>
            <p:spPr>
              <a:xfrm>
                <a:off x="563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1" name="Google Shape;31581;p37"/>
              <p:cNvSpPr/>
              <p:nvPr/>
            </p:nvSpPr>
            <p:spPr>
              <a:xfrm>
                <a:off x="578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2" name="Google Shape;31582;p37"/>
              <p:cNvSpPr/>
              <p:nvPr/>
            </p:nvSpPr>
            <p:spPr>
              <a:xfrm>
                <a:off x="593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3" name="Google Shape;31583;p37"/>
              <p:cNvSpPr/>
              <p:nvPr/>
            </p:nvSpPr>
            <p:spPr>
              <a:xfrm>
                <a:off x="608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4" name="Google Shape;31584;p37"/>
              <p:cNvSpPr/>
              <p:nvPr/>
            </p:nvSpPr>
            <p:spPr>
              <a:xfrm>
                <a:off x="624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5" name="Google Shape;31585;p37"/>
              <p:cNvSpPr/>
              <p:nvPr/>
            </p:nvSpPr>
            <p:spPr>
              <a:xfrm>
                <a:off x="639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6" name="Google Shape;31586;p37"/>
              <p:cNvSpPr/>
              <p:nvPr/>
            </p:nvSpPr>
            <p:spPr>
              <a:xfrm>
                <a:off x="654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7" name="Google Shape;31587;p37"/>
              <p:cNvSpPr/>
              <p:nvPr/>
            </p:nvSpPr>
            <p:spPr>
              <a:xfrm>
                <a:off x="669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8" name="Google Shape;31588;p37"/>
              <p:cNvSpPr/>
              <p:nvPr/>
            </p:nvSpPr>
            <p:spPr>
              <a:xfrm>
                <a:off x="685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9" name="Google Shape;31589;p37"/>
              <p:cNvSpPr/>
              <p:nvPr/>
            </p:nvSpPr>
            <p:spPr>
              <a:xfrm>
                <a:off x="700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0" name="Google Shape;31590;p37"/>
              <p:cNvSpPr/>
              <p:nvPr/>
            </p:nvSpPr>
            <p:spPr>
              <a:xfrm>
                <a:off x="715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1" name="Google Shape;31591;p37"/>
              <p:cNvSpPr/>
              <p:nvPr/>
            </p:nvSpPr>
            <p:spPr>
              <a:xfrm>
                <a:off x="730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2" name="Google Shape;31592;p37"/>
              <p:cNvSpPr/>
              <p:nvPr/>
            </p:nvSpPr>
            <p:spPr>
              <a:xfrm>
                <a:off x="745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3" name="Google Shape;31593;p37"/>
              <p:cNvSpPr/>
              <p:nvPr/>
            </p:nvSpPr>
            <p:spPr>
              <a:xfrm>
                <a:off x="761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4" name="Google Shape;31594;p37"/>
              <p:cNvSpPr/>
              <p:nvPr/>
            </p:nvSpPr>
            <p:spPr>
              <a:xfrm>
                <a:off x="776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5" name="Google Shape;31595;p37"/>
              <p:cNvSpPr/>
              <p:nvPr/>
            </p:nvSpPr>
            <p:spPr>
              <a:xfrm>
                <a:off x="791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6" name="Google Shape;31596;p37"/>
              <p:cNvSpPr/>
              <p:nvPr/>
            </p:nvSpPr>
            <p:spPr>
              <a:xfrm>
                <a:off x="806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7" name="Google Shape;31597;p37"/>
              <p:cNvSpPr/>
              <p:nvPr/>
            </p:nvSpPr>
            <p:spPr>
              <a:xfrm>
                <a:off x="822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98" name="Google Shape;31598;p37"/>
            <p:cNvGrpSpPr/>
            <p:nvPr/>
          </p:nvGrpSpPr>
          <p:grpSpPr>
            <a:xfrm>
              <a:off x="1059000" y="3906638"/>
              <a:ext cx="7178400" cy="15600"/>
              <a:chOff x="1059000" y="3741997"/>
              <a:chExt cx="7178400" cy="15600"/>
            </a:xfrm>
          </p:grpSpPr>
          <p:sp>
            <p:nvSpPr>
              <p:cNvPr id="31599" name="Google Shape;31599;p37"/>
              <p:cNvSpPr/>
              <p:nvPr/>
            </p:nvSpPr>
            <p:spPr>
              <a:xfrm>
                <a:off x="105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0" name="Google Shape;31600;p37"/>
              <p:cNvSpPr/>
              <p:nvPr/>
            </p:nvSpPr>
            <p:spPr>
              <a:xfrm>
                <a:off x="121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1" name="Google Shape;31601;p37"/>
              <p:cNvSpPr/>
              <p:nvPr/>
            </p:nvSpPr>
            <p:spPr>
              <a:xfrm>
                <a:off x="136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2" name="Google Shape;31602;p37"/>
              <p:cNvSpPr/>
              <p:nvPr/>
            </p:nvSpPr>
            <p:spPr>
              <a:xfrm>
                <a:off x="151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3" name="Google Shape;31603;p37"/>
              <p:cNvSpPr/>
              <p:nvPr/>
            </p:nvSpPr>
            <p:spPr>
              <a:xfrm>
                <a:off x="166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4" name="Google Shape;31604;p37"/>
              <p:cNvSpPr/>
              <p:nvPr/>
            </p:nvSpPr>
            <p:spPr>
              <a:xfrm>
                <a:off x="182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5" name="Google Shape;31605;p37"/>
              <p:cNvSpPr/>
              <p:nvPr/>
            </p:nvSpPr>
            <p:spPr>
              <a:xfrm>
                <a:off x="197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6" name="Google Shape;31606;p37"/>
              <p:cNvSpPr/>
              <p:nvPr/>
            </p:nvSpPr>
            <p:spPr>
              <a:xfrm>
                <a:off x="212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7" name="Google Shape;31607;p37"/>
              <p:cNvSpPr/>
              <p:nvPr/>
            </p:nvSpPr>
            <p:spPr>
              <a:xfrm>
                <a:off x="227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8" name="Google Shape;31608;p37"/>
              <p:cNvSpPr/>
              <p:nvPr/>
            </p:nvSpPr>
            <p:spPr>
              <a:xfrm>
                <a:off x="243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9" name="Google Shape;31609;p37"/>
              <p:cNvSpPr/>
              <p:nvPr/>
            </p:nvSpPr>
            <p:spPr>
              <a:xfrm>
                <a:off x="258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0" name="Google Shape;31610;p37"/>
              <p:cNvSpPr/>
              <p:nvPr/>
            </p:nvSpPr>
            <p:spPr>
              <a:xfrm>
                <a:off x="273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1" name="Google Shape;31611;p37"/>
              <p:cNvSpPr/>
              <p:nvPr/>
            </p:nvSpPr>
            <p:spPr>
              <a:xfrm>
                <a:off x="288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2" name="Google Shape;31612;p37"/>
              <p:cNvSpPr/>
              <p:nvPr/>
            </p:nvSpPr>
            <p:spPr>
              <a:xfrm>
                <a:off x="304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3" name="Google Shape;31613;p37"/>
              <p:cNvSpPr/>
              <p:nvPr/>
            </p:nvSpPr>
            <p:spPr>
              <a:xfrm>
                <a:off x="319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4" name="Google Shape;31614;p37"/>
              <p:cNvSpPr/>
              <p:nvPr/>
            </p:nvSpPr>
            <p:spPr>
              <a:xfrm>
                <a:off x="334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5" name="Google Shape;31615;p37"/>
              <p:cNvSpPr/>
              <p:nvPr/>
            </p:nvSpPr>
            <p:spPr>
              <a:xfrm>
                <a:off x="349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6" name="Google Shape;31616;p37"/>
              <p:cNvSpPr/>
              <p:nvPr/>
            </p:nvSpPr>
            <p:spPr>
              <a:xfrm>
                <a:off x="364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7" name="Google Shape;31617;p37"/>
              <p:cNvSpPr/>
              <p:nvPr/>
            </p:nvSpPr>
            <p:spPr>
              <a:xfrm>
                <a:off x="380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8" name="Google Shape;31618;p37"/>
              <p:cNvSpPr/>
              <p:nvPr/>
            </p:nvSpPr>
            <p:spPr>
              <a:xfrm>
                <a:off x="395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9" name="Google Shape;31619;p37"/>
              <p:cNvSpPr/>
              <p:nvPr/>
            </p:nvSpPr>
            <p:spPr>
              <a:xfrm>
                <a:off x="410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0" name="Google Shape;31620;p37"/>
              <p:cNvSpPr/>
              <p:nvPr/>
            </p:nvSpPr>
            <p:spPr>
              <a:xfrm>
                <a:off x="425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1" name="Google Shape;31621;p37"/>
              <p:cNvSpPr/>
              <p:nvPr/>
            </p:nvSpPr>
            <p:spPr>
              <a:xfrm>
                <a:off x="441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2" name="Google Shape;31622;p37"/>
              <p:cNvSpPr/>
              <p:nvPr/>
            </p:nvSpPr>
            <p:spPr>
              <a:xfrm>
                <a:off x="4564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3" name="Google Shape;31623;p37"/>
              <p:cNvSpPr/>
              <p:nvPr/>
            </p:nvSpPr>
            <p:spPr>
              <a:xfrm>
                <a:off x="4716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4" name="Google Shape;31624;p37"/>
              <p:cNvSpPr/>
              <p:nvPr/>
            </p:nvSpPr>
            <p:spPr>
              <a:xfrm>
                <a:off x="486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5" name="Google Shape;31625;p37"/>
              <p:cNvSpPr/>
              <p:nvPr/>
            </p:nvSpPr>
            <p:spPr>
              <a:xfrm>
                <a:off x="502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6" name="Google Shape;31626;p37"/>
              <p:cNvSpPr/>
              <p:nvPr/>
            </p:nvSpPr>
            <p:spPr>
              <a:xfrm>
                <a:off x="517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7" name="Google Shape;31627;p37"/>
              <p:cNvSpPr/>
              <p:nvPr/>
            </p:nvSpPr>
            <p:spPr>
              <a:xfrm>
                <a:off x="532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8" name="Google Shape;31628;p37"/>
              <p:cNvSpPr/>
              <p:nvPr/>
            </p:nvSpPr>
            <p:spPr>
              <a:xfrm>
                <a:off x="547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9" name="Google Shape;31629;p37"/>
              <p:cNvSpPr/>
              <p:nvPr/>
            </p:nvSpPr>
            <p:spPr>
              <a:xfrm>
                <a:off x="563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0" name="Google Shape;31630;p37"/>
              <p:cNvSpPr/>
              <p:nvPr/>
            </p:nvSpPr>
            <p:spPr>
              <a:xfrm>
                <a:off x="578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1" name="Google Shape;31631;p37"/>
              <p:cNvSpPr/>
              <p:nvPr/>
            </p:nvSpPr>
            <p:spPr>
              <a:xfrm>
                <a:off x="593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2" name="Google Shape;31632;p37"/>
              <p:cNvSpPr/>
              <p:nvPr/>
            </p:nvSpPr>
            <p:spPr>
              <a:xfrm>
                <a:off x="608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3" name="Google Shape;31633;p37"/>
              <p:cNvSpPr/>
              <p:nvPr/>
            </p:nvSpPr>
            <p:spPr>
              <a:xfrm>
                <a:off x="624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4" name="Google Shape;31634;p37"/>
              <p:cNvSpPr/>
              <p:nvPr/>
            </p:nvSpPr>
            <p:spPr>
              <a:xfrm>
                <a:off x="639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5" name="Google Shape;31635;p37"/>
              <p:cNvSpPr/>
              <p:nvPr/>
            </p:nvSpPr>
            <p:spPr>
              <a:xfrm>
                <a:off x="654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6" name="Google Shape;31636;p37"/>
              <p:cNvSpPr/>
              <p:nvPr/>
            </p:nvSpPr>
            <p:spPr>
              <a:xfrm>
                <a:off x="669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7" name="Google Shape;31637;p37"/>
              <p:cNvSpPr/>
              <p:nvPr/>
            </p:nvSpPr>
            <p:spPr>
              <a:xfrm>
                <a:off x="685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8" name="Google Shape;31638;p37"/>
              <p:cNvSpPr/>
              <p:nvPr/>
            </p:nvSpPr>
            <p:spPr>
              <a:xfrm>
                <a:off x="700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9" name="Google Shape;31639;p37"/>
              <p:cNvSpPr/>
              <p:nvPr/>
            </p:nvSpPr>
            <p:spPr>
              <a:xfrm>
                <a:off x="715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0" name="Google Shape;31640;p37"/>
              <p:cNvSpPr/>
              <p:nvPr/>
            </p:nvSpPr>
            <p:spPr>
              <a:xfrm>
                <a:off x="730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1" name="Google Shape;31641;p37"/>
              <p:cNvSpPr/>
              <p:nvPr/>
            </p:nvSpPr>
            <p:spPr>
              <a:xfrm>
                <a:off x="745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2" name="Google Shape;31642;p37"/>
              <p:cNvSpPr/>
              <p:nvPr/>
            </p:nvSpPr>
            <p:spPr>
              <a:xfrm>
                <a:off x="761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3" name="Google Shape;31643;p37"/>
              <p:cNvSpPr/>
              <p:nvPr/>
            </p:nvSpPr>
            <p:spPr>
              <a:xfrm>
                <a:off x="776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4" name="Google Shape;31644;p37"/>
              <p:cNvSpPr/>
              <p:nvPr/>
            </p:nvSpPr>
            <p:spPr>
              <a:xfrm>
                <a:off x="791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5" name="Google Shape;31645;p37"/>
              <p:cNvSpPr/>
              <p:nvPr/>
            </p:nvSpPr>
            <p:spPr>
              <a:xfrm>
                <a:off x="806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6" name="Google Shape;31646;p37"/>
              <p:cNvSpPr/>
              <p:nvPr/>
            </p:nvSpPr>
            <p:spPr>
              <a:xfrm>
                <a:off x="822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47" name="Google Shape;31647;p37"/>
            <p:cNvGrpSpPr/>
            <p:nvPr/>
          </p:nvGrpSpPr>
          <p:grpSpPr>
            <a:xfrm>
              <a:off x="1059000" y="4098450"/>
              <a:ext cx="7178400" cy="15600"/>
              <a:chOff x="1059000" y="4006030"/>
              <a:chExt cx="7178400" cy="15600"/>
            </a:xfrm>
          </p:grpSpPr>
          <p:sp>
            <p:nvSpPr>
              <p:cNvPr id="31648" name="Google Shape;31648;p37"/>
              <p:cNvSpPr/>
              <p:nvPr/>
            </p:nvSpPr>
            <p:spPr>
              <a:xfrm>
                <a:off x="105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9" name="Google Shape;31649;p37"/>
              <p:cNvSpPr/>
              <p:nvPr/>
            </p:nvSpPr>
            <p:spPr>
              <a:xfrm>
                <a:off x="121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0" name="Google Shape;31650;p37"/>
              <p:cNvSpPr/>
              <p:nvPr/>
            </p:nvSpPr>
            <p:spPr>
              <a:xfrm>
                <a:off x="136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1" name="Google Shape;31651;p37"/>
              <p:cNvSpPr/>
              <p:nvPr/>
            </p:nvSpPr>
            <p:spPr>
              <a:xfrm>
                <a:off x="151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2" name="Google Shape;31652;p37"/>
              <p:cNvSpPr/>
              <p:nvPr/>
            </p:nvSpPr>
            <p:spPr>
              <a:xfrm>
                <a:off x="166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3" name="Google Shape;31653;p37"/>
              <p:cNvSpPr/>
              <p:nvPr/>
            </p:nvSpPr>
            <p:spPr>
              <a:xfrm>
                <a:off x="182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4" name="Google Shape;31654;p37"/>
              <p:cNvSpPr/>
              <p:nvPr/>
            </p:nvSpPr>
            <p:spPr>
              <a:xfrm>
                <a:off x="197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5" name="Google Shape;31655;p37"/>
              <p:cNvSpPr/>
              <p:nvPr/>
            </p:nvSpPr>
            <p:spPr>
              <a:xfrm>
                <a:off x="212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6" name="Google Shape;31656;p37"/>
              <p:cNvSpPr/>
              <p:nvPr/>
            </p:nvSpPr>
            <p:spPr>
              <a:xfrm>
                <a:off x="227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7" name="Google Shape;31657;p37"/>
              <p:cNvSpPr/>
              <p:nvPr/>
            </p:nvSpPr>
            <p:spPr>
              <a:xfrm>
                <a:off x="243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8" name="Google Shape;31658;p37"/>
              <p:cNvSpPr/>
              <p:nvPr/>
            </p:nvSpPr>
            <p:spPr>
              <a:xfrm>
                <a:off x="258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9" name="Google Shape;31659;p37"/>
              <p:cNvSpPr/>
              <p:nvPr/>
            </p:nvSpPr>
            <p:spPr>
              <a:xfrm>
                <a:off x="273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0" name="Google Shape;31660;p37"/>
              <p:cNvSpPr/>
              <p:nvPr/>
            </p:nvSpPr>
            <p:spPr>
              <a:xfrm>
                <a:off x="288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1" name="Google Shape;31661;p37"/>
              <p:cNvSpPr/>
              <p:nvPr/>
            </p:nvSpPr>
            <p:spPr>
              <a:xfrm>
                <a:off x="304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2" name="Google Shape;31662;p37"/>
              <p:cNvSpPr/>
              <p:nvPr/>
            </p:nvSpPr>
            <p:spPr>
              <a:xfrm>
                <a:off x="319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3" name="Google Shape;31663;p37"/>
              <p:cNvSpPr/>
              <p:nvPr/>
            </p:nvSpPr>
            <p:spPr>
              <a:xfrm>
                <a:off x="334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4" name="Google Shape;31664;p37"/>
              <p:cNvSpPr/>
              <p:nvPr/>
            </p:nvSpPr>
            <p:spPr>
              <a:xfrm>
                <a:off x="349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5" name="Google Shape;31665;p37"/>
              <p:cNvSpPr/>
              <p:nvPr/>
            </p:nvSpPr>
            <p:spPr>
              <a:xfrm>
                <a:off x="364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6" name="Google Shape;31666;p37"/>
              <p:cNvSpPr/>
              <p:nvPr/>
            </p:nvSpPr>
            <p:spPr>
              <a:xfrm>
                <a:off x="380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7" name="Google Shape;31667;p37"/>
              <p:cNvSpPr/>
              <p:nvPr/>
            </p:nvSpPr>
            <p:spPr>
              <a:xfrm>
                <a:off x="395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8" name="Google Shape;31668;p37"/>
              <p:cNvSpPr/>
              <p:nvPr/>
            </p:nvSpPr>
            <p:spPr>
              <a:xfrm>
                <a:off x="410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9" name="Google Shape;31669;p37"/>
              <p:cNvSpPr/>
              <p:nvPr/>
            </p:nvSpPr>
            <p:spPr>
              <a:xfrm>
                <a:off x="425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0" name="Google Shape;31670;p37"/>
              <p:cNvSpPr/>
              <p:nvPr/>
            </p:nvSpPr>
            <p:spPr>
              <a:xfrm>
                <a:off x="441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1" name="Google Shape;31671;p37"/>
              <p:cNvSpPr/>
              <p:nvPr/>
            </p:nvSpPr>
            <p:spPr>
              <a:xfrm>
                <a:off x="4564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2" name="Google Shape;31672;p37"/>
              <p:cNvSpPr/>
              <p:nvPr/>
            </p:nvSpPr>
            <p:spPr>
              <a:xfrm>
                <a:off x="4716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3" name="Google Shape;31673;p37"/>
              <p:cNvSpPr/>
              <p:nvPr/>
            </p:nvSpPr>
            <p:spPr>
              <a:xfrm>
                <a:off x="486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4" name="Google Shape;31674;p37"/>
              <p:cNvSpPr/>
              <p:nvPr/>
            </p:nvSpPr>
            <p:spPr>
              <a:xfrm>
                <a:off x="502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5" name="Google Shape;31675;p37"/>
              <p:cNvSpPr/>
              <p:nvPr/>
            </p:nvSpPr>
            <p:spPr>
              <a:xfrm>
                <a:off x="517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6" name="Google Shape;31676;p37"/>
              <p:cNvSpPr/>
              <p:nvPr/>
            </p:nvSpPr>
            <p:spPr>
              <a:xfrm>
                <a:off x="532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7" name="Google Shape;31677;p37"/>
              <p:cNvSpPr/>
              <p:nvPr/>
            </p:nvSpPr>
            <p:spPr>
              <a:xfrm>
                <a:off x="547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8" name="Google Shape;31678;p37"/>
              <p:cNvSpPr/>
              <p:nvPr/>
            </p:nvSpPr>
            <p:spPr>
              <a:xfrm>
                <a:off x="563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9" name="Google Shape;31679;p37"/>
              <p:cNvSpPr/>
              <p:nvPr/>
            </p:nvSpPr>
            <p:spPr>
              <a:xfrm>
                <a:off x="578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0" name="Google Shape;31680;p37"/>
              <p:cNvSpPr/>
              <p:nvPr/>
            </p:nvSpPr>
            <p:spPr>
              <a:xfrm>
                <a:off x="593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1" name="Google Shape;31681;p37"/>
              <p:cNvSpPr/>
              <p:nvPr/>
            </p:nvSpPr>
            <p:spPr>
              <a:xfrm>
                <a:off x="608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2" name="Google Shape;31682;p37"/>
              <p:cNvSpPr/>
              <p:nvPr/>
            </p:nvSpPr>
            <p:spPr>
              <a:xfrm>
                <a:off x="624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3" name="Google Shape;31683;p37"/>
              <p:cNvSpPr/>
              <p:nvPr/>
            </p:nvSpPr>
            <p:spPr>
              <a:xfrm>
                <a:off x="639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4" name="Google Shape;31684;p37"/>
              <p:cNvSpPr/>
              <p:nvPr/>
            </p:nvSpPr>
            <p:spPr>
              <a:xfrm>
                <a:off x="654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5" name="Google Shape;31685;p37"/>
              <p:cNvSpPr/>
              <p:nvPr/>
            </p:nvSpPr>
            <p:spPr>
              <a:xfrm>
                <a:off x="669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6" name="Google Shape;31686;p37"/>
              <p:cNvSpPr/>
              <p:nvPr/>
            </p:nvSpPr>
            <p:spPr>
              <a:xfrm>
                <a:off x="685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7" name="Google Shape;31687;p37"/>
              <p:cNvSpPr/>
              <p:nvPr/>
            </p:nvSpPr>
            <p:spPr>
              <a:xfrm>
                <a:off x="700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8" name="Google Shape;31688;p37"/>
              <p:cNvSpPr/>
              <p:nvPr/>
            </p:nvSpPr>
            <p:spPr>
              <a:xfrm>
                <a:off x="715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9" name="Google Shape;31689;p37"/>
              <p:cNvSpPr/>
              <p:nvPr/>
            </p:nvSpPr>
            <p:spPr>
              <a:xfrm>
                <a:off x="730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0" name="Google Shape;31690;p37"/>
              <p:cNvSpPr/>
              <p:nvPr/>
            </p:nvSpPr>
            <p:spPr>
              <a:xfrm>
                <a:off x="745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1" name="Google Shape;31691;p37"/>
              <p:cNvSpPr/>
              <p:nvPr/>
            </p:nvSpPr>
            <p:spPr>
              <a:xfrm>
                <a:off x="761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2" name="Google Shape;31692;p37"/>
              <p:cNvSpPr/>
              <p:nvPr/>
            </p:nvSpPr>
            <p:spPr>
              <a:xfrm>
                <a:off x="776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3" name="Google Shape;31693;p37"/>
              <p:cNvSpPr/>
              <p:nvPr/>
            </p:nvSpPr>
            <p:spPr>
              <a:xfrm>
                <a:off x="791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4" name="Google Shape;31694;p37"/>
              <p:cNvSpPr/>
              <p:nvPr/>
            </p:nvSpPr>
            <p:spPr>
              <a:xfrm>
                <a:off x="806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5" name="Google Shape;31695;p37"/>
              <p:cNvSpPr/>
              <p:nvPr/>
            </p:nvSpPr>
            <p:spPr>
              <a:xfrm>
                <a:off x="822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96" name="Google Shape;31696;p37"/>
            <p:cNvGrpSpPr/>
            <p:nvPr/>
          </p:nvGrpSpPr>
          <p:grpSpPr>
            <a:xfrm>
              <a:off x="1059000" y="4290263"/>
              <a:ext cx="7178400" cy="15600"/>
              <a:chOff x="1059000" y="4290263"/>
              <a:chExt cx="7178400" cy="15600"/>
            </a:xfrm>
          </p:grpSpPr>
          <p:sp>
            <p:nvSpPr>
              <p:cNvPr id="31697" name="Google Shape;31697;p37"/>
              <p:cNvSpPr/>
              <p:nvPr/>
            </p:nvSpPr>
            <p:spPr>
              <a:xfrm>
                <a:off x="105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8" name="Google Shape;31698;p37"/>
              <p:cNvSpPr/>
              <p:nvPr/>
            </p:nvSpPr>
            <p:spPr>
              <a:xfrm>
                <a:off x="121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9" name="Google Shape;31699;p37"/>
              <p:cNvSpPr/>
              <p:nvPr/>
            </p:nvSpPr>
            <p:spPr>
              <a:xfrm>
                <a:off x="136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0" name="Google Shape;31700;p37"/>
              <p:cNvSpPr/>
              <p:nvPr/>
            </p:nvSpPr>
            <p:spPr>
              <a:xfrm>
                <a:off x="151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1" name="Google Shape;31701;p37"/>
              <p:cNvSpPr/>
              <p:nvPr/>
            </p:nvSpPr>
            <p:spPr>
              <a:xfrm>
                <a:off x="166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2" name="Google Shape;31702;p37"/>
              <p:cNvSpPr/>
              <p:nvPr/>
            </p:nvSpPr>
            <p:spPr>
              <a:xfrm>
                <a:off x="182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3" name="Google Shape;31703;p37"/>
              <p:cNvSpPr/>
              <p:nvPr/>
            </p:nvSpPr>
            <p:spPr>
              <a:xfrm>
                <a:off x="197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4" name="Google Shape;31704;p37"/>
              <p:cNvSpPr/>
              <p:nvPr/>
            </p:nvSpPr>
            <p:spPr>
              <a:xfrm>
                <a:off x="212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5" name="Google Shape;31705;p37"/>
              <p:cNvSpPr/>
              <p:nvPr/>
            </p:nvSpPr>
            <p:spPr>
              <a:xfrm>
                <a:off x="227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6" name="Google Shape;31706;p37"/>
              <p:cNvSpPr/>
              <p:nvPr/>
            </p:nvSpPr>
            <p:spPr>
              <a:xfrm>
                <a:off x="243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7" name="Google Shape;31707;p37"/>
              <p:cNvSpPr/>
              <p:nvPr/>
            </p:nvSpPr>
            <p:spPr>
              <a:xfrm>
                <a:off x="258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8" name="Google Shape;31708;p37"/>
              <p:cNvSpPr/>
              <p:nvPr/>
            </p:nvSpPr>
            <p:spPr>
              <a:xfrm>
                <a:off x="273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9" name="Google Shape;31709;p37"/>
              <p:cNvSpPr/>
              <p:nvPr/>
            </p:nvSpPr>
            <p:spPr>
              <a:xfrm>
                <a:off x="288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0" name="Google Shape;31710;p37"/>
              <p:cNvSpPr/>
              <p:nvPr/>
            </p:nvSpPr>
            <p:spPr>
              <a:xfrm>
                <a:off x="304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1" name="Google Shape;31711;p37"/>
              <p:cNvSpPr/>
              <p:nvPr/>
            </p:nvSpPr>
            <p:spPr>
              <a:xfrm>
                <a:off x="319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2" name="Google Shape;31712;p37"/>
              <p:cNvSpPr/>
              <p:nvPr/>
            </p:nvSpPr>
            <p:spPr>
              <a:xfrm>
                <a:off x="334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3" name="Google Shape;31713;p37"/>
              <p:cNvSpPr/>
              <p:nvPr/>
            </p:nvSpPr>
            <p:spPr>
              <a:xfrm>
                <a:off x="349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4" name="Google Shape;31714;p37"/>
              <p:cNvSpPr/>
              <p:nvPr/>
            </p:nvSpPr>
            <p:spPr>
              <a:xfrm>
                <a:off x="364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5" name="Google Shape;31715;p37"/>
              <p:cNvSpPr/>
              <p:nvPr/>
            </p:nvSpPr>
            <p:spPr>
              <a:xfrm>
                <a:off x="380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6" name="Google Shape;31716;p37"/>
              <p:cNvSpPr/>
              <p:nvPr/>
            </p:nvSpPr>
            <p:spPr>
              <a:xfrm>
                <a:off x="395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7" name="Google Shape;31717;p37"/>
              <p:cNvSpPr/>
              <p:nvPr/>
            </p:nvSpPr>
            <p:spPr>
              <a:xfrm>
                <a:off x="410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8" name="Google Shape;31718;p37"/>
              <p:cNvSpPr/>
              <p:nvPr/>
            </p:nvSpPr>
            <p:spPr>
              <a:xfrm>
                <a:off x="425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9" name="Google Shape;31719;p37"/>
              <p:cNvSpPr/>
              <p:nvPr/>
            </p:nvSpPr>
            <p:spPr>
              <a:xfrm>
                <a:off x="441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0" name="Google Shape;31720;p37"/>
              <p:cNvSpPr/>
              <p:nvPr/>
            </p:nvSpPr>
            <p:spPr>
              <a:xfrm>
                <a:off x="4564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1" name="Google Shape;31721;p37"/>
              <p:cNvSpPr/>
              <p:nvPr/>
            </p:nvSpPr>
            <p:spPr>
              <a:xfrm>
                <a:off x="4716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2" name="Google Shape;31722;p37"/>
              <p:cNvSpPr/>
              <p:nvPr/>
            </p:nvSpPr>
            <p:spPr>
              <a:xfrm>
                <a:off x="486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3" name="Google Shape;31723;p37"/>
              <p:cNvSpPr/>
              <p:nvPr/>
            </p:nvSpPr>
            <p:spPr>
              <a:xfrm>
                <a:off x="502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4" name="Google Shape;31724;p37"/>
              <p:cNvSpPr/>
              <p:nvPr/>
            </p:nvSpPr>
            <p:spPr>
              <a:xfrm>
                <a:off x="517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5" name="Google Shape;31725;p37"/>
              <p:cNvSpPr/>
              <p:nvPr/>
            </p:nvSpPr>
            <p:spPr>
              <a:xfrm>
                <a:off x="532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6" name="Google Shape;31726;p37"/>
              <p:cNvSpPr/>
              <p:nvPr/>
            </p:nvSpPr>
            <p:spPr>
              <a:xfrm>
                <a:off x="547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7" name="Google Shape;31727;p37"/>
              <p:cNvSpPr/>
              <p:nvPr/>
            </p:nvSpPr>
            <p:spPr>
              <a:xfrm>
                <a:off x="563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8" name="Google Shape;31728;p37"/>
              <p:cNvSpPr/>
              <p:nvPr/>
            </p:nvSpPr>
            <p:spPr>
              <a:xfrm>
                <a:off x="578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9" name="Google Shape;31729;p37"/>
              <p:cNvSpPr/>
              <p:nvPr/>
            </p:nvSpPr>
            <p:spPr>
              <a:xfrm>
                <a:off x="593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0" name="Google Shape;31730;p37"/>
              <p:cNvSpPr/>
              <p:nvPr/>
            </p:nvSpPr>
            <p:spPr>
              <a:xfrm>
                <a:off x="608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1" name="Google Shape;31731;p37"/>
              <p:cNvSpPr/>
              <p:nvPr/>
            </p:nvSpPr>
            <p:spPr>
              <a:xfrm>
                <a:off x="624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2" name="Google Shape;31732;p37"/>
              <p:cNvSpPr/>
              <p:nvPr/>
            </p:nvSpPr>
            <p:spPr>
              <a:xfrm>
                <a:off x="639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3" name="Google Shape;31733;p37"/>
              <p:cNvSpPr/>
              <p:nvPr/>
            </p:nvSpPr>
            <p:spPr>
              <a:xfrm>
                <a:off x="654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4" name="Google Shape;31734;p37"/>
              <p:cNvSpPr/>
              <p:nvPr/>
            </p:nvSpPr>
            <p:spPr>
              <a:xfrm>
                <a:off x="669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5" name="Google Shape;31735;p37"/>
              <p:cNvSpPr/>
              <p:nvPr/>
            </p:nvSpPr>
            <p:spPr>
              <a:xfrm>
                <a:off x="685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6" name="Google Shape;31736;p37"/>
              <p:cNvSpPr/>
              <p:nvPr/>
            </p:nvSpPr>
            <p:spPr>
              <a:xfrm>
                <a:off x="700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7" name="Google Shape;31737;p37"/>
              <p:cNvSpPr/>
              <p:nvPr/>
            </p:nvSpPr>
            <p:spPr>
              <a:xfrm>
                <a:off x="715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8" name="Google Shape;31738;p37"/>
              <p:cNvSpPr/>
              <p:nvPr/>
            </p:nvSpPr>
            <p:spPr>
              <a:xfrm>
                <a:off x="730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9" name="Google Shape;31739;p37"/>
              <p:cNvSpPr/>
              <p:nvPr/>
            </p:nvSpPr>
            <p:spPr>
              <a:xfrm>
                <a:off x="745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0" name="Google Shape;31740;p37"/>
              <p:cNvSpPr/>
              <p:nvPr/>
            </p:nvSpPr>
            <p:spPr>
              <a:xfrm>
                <a:off x="761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1" name="Google Shape;31741;p37"/>
              <p:cNvSpPr/>
              <p:nvPr/>
            </p:nvSpPr>
            <p:spPr>
              <a:xfrm>
                <a:off x="776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2" name="Google Shape;31742;p37"/>
              <p:cNvSpPr/>
              <p:nvPr/>
            </p:nvSpPr>
            <p:spPr>
              <a:xfrm>
                <a:off x="791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3" name="Google Shape;31743;p37"/>
              <p:cNvSpPr/>
              <p:nvPr/>
            </p:nvSpPr>
            <p:spPr>
              <a:xfrm>
                <a:off x="806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4" name="Google Shape;31744;p37"/>
              <p:cNvSpPr/>
              <p:nvPr/>
            </p:nvSpPr>
            <p:spPr>
              <a:xfrm>
                <a:off x="822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745" name="Google Shape;31745;p37"/>
            <p:cNvGrpSpPr/>
            <p:nvPr/>
          </p:nvGrpSpPr>
          <p:grpSpPr>
            <a:xfrm>
              <a:off x="1059000" y="2755763"/>
              <a:ext cx="7178400" cy="15600"/>
              <a:chOff x="1059000" y="2553849"/>
              <a:chExt cx="7178400" cy="15600"/>
            </a:xfrm>
          </p:grpSpPr>
          <p:sp>
            <p:nvSpPr>
              <p:cNvPr id="31746" name="Google Shape;31746;p37"/>
              <p:cNvSpPr/>
              <p:nvPr/>
            </p:nvSpPr>
            <p:spPr>
              <a:xfrm>
                <a:off x="105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7" name="Google Shape;31747;p37"/>
              <p:cNvSpPr/>
              <p:nvPr/>
            </p:nvSpPr>
            <p:spPr>
              <a:xfrm>
                <a:off x="121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8" name="Google Shape;31748;p37"/>
              <p:cNvSpPr/>
              <p:nvPr/>
            </p:nvSpPr>
            <p:spPr>
              <a:xfrm>
                <a:off x="136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9" name="Google Shape;31749;p37"/>
              <p:cNvSpPr/>
              <p:nvPr/>
            </p:nvSpPr>
            <p:spPr>
              <a:xfrm>
                <a:off x="151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0" name="Google Shape;31750;p37"/>
              <p:cNvSpPr/>
              <p:nvPr/>
            </p:nvSpPr>
            <p:spPr>
              <a:xfrm>
                <a:off x="166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1" name="Google Shape;31751;p37"/>
              <p:cNvSpPr/>
              <p:nvPr/>
            </p:nvSpPr>
            <p:spPr>
              <a:xfrm>
                <a:off x="182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2" name="Google Shape;31752;p37"/>
              <p:cNvSpPr/>
              <p:nvPr/>
            </p:nvSpPr>
            <p:spPr>
              <a:xfrm>
                <a:off x="197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3" name="Google Shape;31753;p37"/>
              <p:cNvSpPr/>
              <p:nvPr/>
            </p:nvSpPr>
            <p:spPr>
              <a:xfrm>
                <a:off x="212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4" name="Google Shape;31754;p37"/>
              <p:cNvSpPr/>
              <p:nvPr/>
            </p:nvSpPr>
            <p:spPr>
              <a:xfrm>
                <a:off x="227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5" name="Google Shape;31755;p37"/>
              <p:cNvSpPr/>
              <p:nvPr/>
            </p:nvSpPr>
            <p:spPr>
              <a:xfrm>
                <a:off x="243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6" name="Google Shape;31756;p37"/>
              <p:cNvSpPr/>
              <p:nvPr/>
            </p:nvSpPr>
            <p:spPr>
              <a:xfrm>
                <a:off x="258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7" name="Google Shape;31757;p37"/>
              <p:cNvSpPr/>
              <p:nvPr/>
            </p:nvSpPr>
            <p:spPr>
              <a:xfrm>
                <a:off x="273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8" name="Google Shape;31758;p37"/>
              <p:cNvSpPr/>
              <p:nvPr/>
            </p:nvSpPr>
            <p:spPr>
              <a:xfrm>
                <a:off x="288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9" name="Google Shape;31759;p37"/>
              <p:cNvSpPr/>
              <p:nvPr/>
            </p:nvSpPr>
            <p:spPr>
              <a:xfrm>
                <a:off x="304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0" name="Google Shape;31760;p37"/>
              <p:cNvSpPr/>
              <p:nvPr/>
            </p:nvSpPr>
            <p:spPr>
              <a:xfrm>
                <a:off x="319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1" name="Google Shape;31761;p37"/>
              <p:cNvSpPr/>
              <p:nvPr/>
            </p:nvSpPr>
            <p:spPr>
              <a:xfrm>
                <a:off x="334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2" name="Google Shape;31762;p37"/>
              <p:cNvSpPr/>
              <p:nvPr/>
            </p:nvSpPr>
            <p:spPr>
              <a:xfrm>
                <a:off x="349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3" name="Google Shape;31763;p37"/>
              <p:cNvSpPr/>
              <p:nvPr/>
            </p:nvSpPr>
            <p:spPr>
              <a:xfrm>
                <a:off x="364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4" name="Google Shape;31764;p37"/>
              <p:cNvSpPr/>
              <p:nvPr/>
            </p:nvSpPr>
            <p:spPr>
              <a:xfrm>
                <a:off x="380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5" name="Google Shape;31765;p37"/>
              <p:cNvSpPr/>
              <p:nvPr/>
            </p:nvSpPr>
            <p:spPr>
              <a:xfrm>
                <a:off x="395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6" name="Google Shape;31766;p37"/>
              <p:cNvSpPr/>
              <p:nvPr/>
            </p:nvSpPr>
            <p:spPr>
              <a:xfrm>
                <a:off x="410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7" name="Google Shape;31767;p37"/>
              <p:cNvSpPr/>
              <p:nvPr/>
            </p:nvSpPr>
            <p:spPr>
              <a:xfrm>
                <a:off x="425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8" name="Google Shape;31768;p37"/>
              <p:cNvSpPr/>
              <p:nvPr/>
            </p:nvSpPr>
            <p:spPr>
              <a:xfrm>
                <a:off x="441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9" name="Google Shape;31769;p37"/>
              <p:cNvSpPr/>
              <p:nvPr/>
            </p:nvSpPr>
            <p:spPr>
              <a:xfrm>
                <a:off x="4564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0" name="Google Shape;31770;p37"/>
              <p:cNvSpPr/>
              <p:nvPr/>
            </p:nvSpPr>
            <p:spPr>
              <a:xfrm>
                <a:off x="4716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1" name="Google Shape;31771;p37"/>
              <p:cNvSpPr/>
              <p:nvPr/>
            </p:nvSpPr>
            <p:spPr>
              <a:xfrm>
                <a:off x="486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2" name="Google Shape;31772;p37"/>
              <p:cNvSpPr/>
              <p:nvPr/>
            </p:nvSpPr>
            <p:spPr>
              <a:xfrm>
                <a:off x="502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3" name="Google Shape;31773;p37"/>
              <p:cNvSpPr/>
              <p:nvPr/>
            </p:nvSpPr>
            <p:spPr>
              <a:xfrm>
                <a:off x="517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4" name="Google Shape;31774;p37"/>
              <p:cNvSpPr/>
              <p:nvPr/>
            </p:nvSpPr>
            <p:spPr>
              <a:xfrm>
                <a:off x="532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5" name="Google Shape;31775;p37"/>
              <p:cNvSpPr/>
              <p:nvPr/>
            </p:nvSpPr>
            <p:spPr>
              <a:xfrm>
                <a:off x="547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6" name="Google Shape;31776;p37"/>
              <p:cNvSpPr/>
              <p:nvPr/>
            </p:nvSpPr>
            <p:spPr>
              <a:xfrm>
                <a:off x="563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7" name="Google Shape;31777;p37"/>
              <p:cNvSpPr/>
              <p:nvPr/>
            </p:nvSpPr>
            <p:spPr>
              <a:xfrm>
                <a:off x="578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8" name="Google Shape;31778;p37"/>
              <p:cNvSpPr/>
              <p:nvPr/>
            </p:nvSpPr>
            <p:spPr>
              <a:xfrm>
                <a:off x="593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9" name="Google Shape;31779;p37"/>
              <p:cNvSpPr/>
              <p:nvPr/>
            </p:nvSpPr>
            <p:spPr>
              <a:xfrm>
                <a:off x="608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0" name="Google Shape;31780;p37"/>
              <p:cNvSpPr/>
              <p:nvPr/>
            </p:nvSpPr>
            <p:spPr>
              <a:xfrm>
                <a:off x="624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1" name="Google Shape;31781;p37"/>
              <p:cNvSpPr/>
              <p:nvPr/>
            </p:nvSpPr>
            <p:spPr>
              <a:xfrm>
                <a:off x="639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2" name="Google Shape;31782;p37"/>
              <p:cNvSpPr/>
              <p:nvPr/>
            </p:nvSpPr>
            <p:spPr>
              <a:xfrm>
                <a:off x="654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3" name="Google Shape;31783;p37"/>
              <p:cNvSpPr/>
              <p:nvPr/>
            </p:nvSpPr>
            <p:spPr>
              <a:xfrm>
                <a:off x="669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4" name="Google Shape;31784;p37"/>
              <p:cNvSpPr/>
              <p:nvPr/>
            </p:nvSpPr>
            <p:spPr>
              <a:xfrm>
                <a:off x="685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5" name="Google Shape;31785;p37"/>
              <p:cNvSpPr/>
              <p:nvPr/>
            </p:nvSpPr>
            <p:spPr>
              <a:xfrm>
                <a:off x="700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6" name="Google Shape;31786;p37"/>
              <p:cNvSpPr/>
              <p:nvPr/>
            </p:nvSpPr>
            <p:spPr>
              <a:xfrm>
                <a:off x="715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7" name="Google Shape;31787;p37"/>
              <p:cNvSpPr/>
              <p:nvPr/>
            </p:nvSpPr>
            <p:spPr>
              <a:xfrm>
                <a:off x="730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8" name="Google Shape;31788;p37"/>
              <p:cNvSpPr/>
              <p:nvPr/>
            </p:nvSpPr>
            <p:spPr>
              <a:xfrm>
                <a:off x="745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9" name="Google Shape;31789;p37"/>
              <p:cNvSpPr/>
              <p:nvPr/>
            </p:nvSpPr>
            <p:spPr>
              <a:xfrm>
                <a:off x="761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0" name="Google Shape;31790;p37"/>
              <p:cNvSpPr/>
              <p:nvPr/>
            </p:nvSpPr>
            <p:spPr>
              <a:xfrm>
                <a:off x="776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1" name="Google Shape;31791;p37"/>
              <p:cNvSpPr/>
              <p:nvPr/>
            </p:nvSpPr>
            <p:spPr>
              <a:xfrm>
                <a:off x="791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2" name="Google Shape;31792;p37"/>
              <p:cNvSpPr/>
              <p:nvPr/>
            </p:nvSpPr>
            <p:spPr>
              <a:xfrm>
                <a:off x="806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3" name="Google Shape;31793;p37"/>
              <p:cNvSpPr/>
              <p:nvPr/>
            </p:nvSpPr>
            <p:spPr>
              <a:xfrm>
                <a:off x="822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794" name="Google Shape;31794;p37"/>
            <p:cNvGrpSpPr/>
            <p:nvPr/>
          </p:nvGrpSpPr>
          <p:grpSpPr>
            <a:xfrm>
              <a:off x="1059000" y="3139388"/>
              <a:ext cx="7178400" cy="15600"/>
              <a:chOff x="1059000" y="2844874"/>
              <a:chExt cx="7178400" cy="15600"/>
            </a:xfrm>
          </p:grpSpPr>
          <p:sp>
            <p:nvSpPr>
              <p:cNvPr id="31795" name="Google Shape;31795;p37"/>
              <p:cNvSpPr/>
              <p:nvPr/>
            </p:nvSpPr>
            <p:spPr>
              <a:xfrm>
                <a:off x="105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6" name="Google Shape;31796;p37"/>
              <p:cNvSpPr/>
              <p:nvPr/>
            </p:nvSpPr>
            <p:spPr>
              <a:xfrm>
                <a:off x="121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7" name="Google Shape;31797;p37"/>
              <p:cNvSpPr/>
              <p:nvPr/>
            </p:nvSpPr>
            <p:spPr>
              <a:xfrm>
                <a:off x="136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8" name="Google Shape;31798;p37"/>
              <p:cNvSpPr/>
              <p:nvPr/>
            </p:nvSpPr>
            <p:spPr>
              <a:xfrm>
                <a:off x="151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9" name="Google Shape;31799;p37"/>
              <p:cNvSpPr/>
              <p:nvPr/>
            </p:nvSpPr>
            <p:spPr>
              <a:xfrm>
                <a:off x="166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0" name="Google Shape;31800;p37"/>
              <p:cNvSpPr/>
              <p:nvPr/>
            </p:nvSpPr>
            <p:spPr>
              <a:xfrm>
                <a:off x="182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1" name="Google Shape;31801;p37"/>
              <p:cNvSpPr/>
              <p:nvPr/>
            </p:nvSpPr>
            <p:spPr>
              <a:xfrm>
                <a:off x="197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2" name="Google Shape;31802;p37"/>
              <p:cNvSpPr/>
              <p:nvPr/>
            </p:nvSpPr>
            <p:spPr>
              <a:xfrm>
                <a:off x="212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3" name="Google Shape;31803;p37"/>
              <p:cNvSpPr/>
              <p:nvPr/>
            </p:nvSpPr>
            <p:spPr>
              <a:xfrm>
                <a:off x="227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4" name="Google Shape;31804;p37"/>
              <p:cNvSpPr/>
              <p:nvPr/>
            </p:nvSpPr>
            <p:spPr>
              <a:xfrm>
                <a:off x="243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5" name="Google Shape;31805;p37"/>
              <p:cNvSpPr/>
              <p:nvPr/>
            </p:nvSpPr>
            <p:spPr>
              <a:xfrm>
                <a:off x="258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6" name="Google Shape;31806;p37"/>
              <p:cNvSpPr/>
              <p:nvPr/>
            </p:nvSpPr>
            <p:spPr>
              <a:xfrm>
                <a:off x="273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7" name="Google Shape;31807;p37"/>
              <p:cNvSpPr/>
              <p:nvPr/>
            </p:nvSpPr>
            <p:spPr>
              <a:xfrm>
                <a:off x="288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8" name="Google Shape;31808;p37"/>
              <p:cNvSpPr/>
              <p:nvPr/>
            </p:nvSpPr>
            <p:spPr>
              <a:xfrm>
                <a:off x="304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9" name="Google Shape;31809;p37"/>
              <p:cNvSpPr/>
              <p:nvPr/>
            </p:nvSpPr>
            <p:spPr>
              <a:xfrm>
                <a:off x="319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0" name="Google Shape;31810;p37"/>
              <p:cNvSpPr/>
              <p:nvPr/>
            </p:nvSpPr>
            <p:spPr>
              <a:xfrm>
                <a:off x="334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1" name="Google Shape;31811;p37"/>
              <p:cNvSpPr/>
              <p:nvPr/>
            </p:nvSpPr>
            <p:spPr>
              <a:xfrm>
                <a:off x="349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2" name="Google Shape;31812;p37"/>
              <p:cNvSpPr/>
              <p:nvPr/>
            </p:nvSpPr>
            <p:spPr>
              <a:xfrm>
                <a:off x="364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3" name="Google Shape;31813;p37"/>
              <p:cNvSpPr/>
              <p:nvPr/>
            </p:nvSpPr>
            <p:spPr>
              <a:xfrm>
                <a:off x="380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4" name="Google Shape;31814;p37"/>
              <p:cNvSpPr/>
              <p:nvPr/>
            </p:nvSpPr>
            <p:spPr>
              <a:xfrm>
                <a:off x="395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5" name="Google Shape;31815;p37"/>
              <p:cNvSpPr/>
              <p:nvPr/>
            </p:nvSpPr>
            <p:spPr>
              <a:xfrm>
                <a:off x="410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6" name="Google Shape;31816;p37"/>
              <p:cNvSpPr/>
              <p:nvPr/>
            </p:nvSpPr>
            <p:spPr>
              <a:xfrm>
                <a:off x="425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7" name="Google Shape;31817;p37"/>
              <p:cNvSpPr/>
              <p:nvPr/>
            </p:nvSpPr>
            <p:spPr>
              <a:xfrm>
                <a:off x="441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8" name="Google Shape;31818;p37"/>
              <p:cNvSpPr/>
              <p:nvPr/>
            </p:nvSpPr>
            <p:spPr>
              <a:xfrm>
                <a:off x="4564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9" name="Google Shape;31819;p37"/>
              <p:cNvSpPr/>
              <p:nvPr/>
            </p:nvSpPr>
            <p:spPr>
              <a:xfrm>
                <a:off x="4716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0" name="Google Shape;31820;p37"/>
              <p:cNvSpPr/>
              <p:nvPr/>
            </p:nvSpPr>
            <p:spPr>
              <a:xfrm>
                <a:off x="486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1" name="Google Shape;31821;p37"/>
              <p:cNvSpPr/>
              <p:nvPr/>
            </p:nvSpPr>
            <p:spPr>
              <a:xfrm>
                <a:off x="502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2" name="Google Shape;31822;p37"/>
              <p:cNvSpPr/>
              <p:nvPr/>
            </p:nvSpPr>
            <p:spPr>
              <a:xfrm>
                <a:off x="517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3" name="Google Shape;31823;p37"/>
              <p:cNvSpPr/>
              <p:nvPr/>
            </p:nvSpPr>
            <p:spPr>
              <a:xfrm>
                <a:off x="532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4" name="Google Shape;31824;p37"/>
              <p:cNvSpPr/>
              <p:nvPr/>
            </p:nvSpPr>
            <p:spPr>
              <a:xfrm>
                <a:off x="547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5" name="Google Shape;31825;p37"/>
              <p:cNvSpPr/>
              <p:nvPr/>
            </p:nvSpPr>
            <p:spPr>
              <a:xfrm>
                <a:off x="563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6" name="Google Shape;31826;p37"/>
              <p:cNvSpPr/>
              <p:nvPr/>
            </p:nvSpPr>
            <p:spPr>
              <a:xfrm>
                <a:off x="578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7" name="Google Shape;31827;p37"/>
              <p:cNvSpPr/>
              <p:nvPr/>
            </p:nvSpPr>
            <p:spPr>
              <a:xfrm>
                <a:off x="593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8" name="Google Shape;31828;p37"/>
              <p:cNvSpPr/>
              <p:nvPr/>
            </p:nvSpPr>
            <p:spPr>
              <a:xfrm>
                <a:off x="608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9" name="Google Shape;31829;p37"/>
              <p:cNvSpPr/>
              <p:nvPr/>
            </p:nvSpPr>
            <p:spPr>
              <a:xfrm>
                <a:off x="624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0" name="Google Shape;31830;p37"/>
              <p:cNvSpPr/>
              <p:nvPr/>
            </p:nvSpPr>
            <p:spPr>
              <a:xfrm>
                <a:off x="639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1" name="Google Shape;31831;p37"/>
              <p:cNvSpPr/>
              <p:nvPr/>
            </p:nvSpPr>
            <p:spPr>
              <a:xfrm>
                <a:off x="654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2" name="Google Shape;31832;p37"/>
              <p:cNvSpPr/>
              <p:nvPr/>
            </p:nvSpPr>
            <p:spPr>
              <a:xfrm>
                <a:off x="669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3" name="Google Shape;31833;p37"/>
              <p:cNvSpPr/>
              <p:nvPr/>
            </p:nvSpPr>
            <p:spPr>
              <a:xfrm>
                <a:off x="685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4" name="Google Shape;31834;p37"/>
              <p:cNvSpPr/>
              <p:nvPr/>
            </p:nvSpPr>
            <p:spPr>
              <a:xfrm>
                <a:off x="700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5" name="Google Shape;31835;p37"/>
              <p:cNvSpPr/>
              <p:nvPr/>
            </p:nvSpPr>
            <p:spPr>
              <a:xfrm>
                <a:off x="715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6" name="Google Shape;31836;p37"/>
              <p:cNvSpPr/>
              <p:nvPr/>
            </p:nvSpPr>
            <p:spPr>
              <a:xfrm>
                <a:off x="730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7" name="Google Shape;31837;p37"/>
              <p:cNvSpPr/>
              <p:nvPr/>
            </p:nvSpPr>
            <p:spPr>
              <a:xfrm>
                <a:off x="745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8" name="Google Shape;31838;p37"/>
              <p:cNvSpPr/>
              <p:nvPr/>
            </p:nvSpPr>
            <p:spPr>
              <a:xfrm>
                <a:off x="761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9" name="Google Shape;31839;p37"/>
              <p:cNvSpPr/>
              <p:nvPr/>
            </p:nvSpPr>
            <p:spPr>
              <a:xfrm>
                <a:off x="776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0" name="Google Shape;31840;p37"/>
              <p:cNvSpPr/>
              <p:nvPr/>
            </p:nvSpPr>
            <p:spPr>
              <a:xfrm>
                <a:off x="791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1" name="Google Shape;31841;p37"/>
              <p:cNvSpPr/>
              <p:nvPr/>
            </p:nvSpPr>
            <p:spPr>
              <a:xfrm>
                <a:off x="806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2" name="Google Shape;31842;p37"/>
              <p:cNvSpPr/>
              <p:nvPr/>
            </p:nvSpPr>
            <p:spPr>
              <a:xfrm>
                <a:off x="822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43" name="Google Shape;31843;p37"/>
            <p:cNvGrpSpPr/>
            <p:nvPr/>
          </p:nvGrpSpPr>
          <p:grpSpPr>
            <a:xfrm>
              <a:off x="1059000" y="2372138"/>
              <a:ext cx="7178400" cy="15600"/>
              <a:chOff x="1059000" y="2157801"/>
              <a:chExt cx="7178400" cy="15600"/>
            </a:xfrm>
          </p:grpSpPr>
          <p:sp>
            <p:nvSpPr>
              <p:cNvPr id="31844" name="Google Shape;31844;p37"/>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5" name="Google Shape;31845;p37"/>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6" name="Google Shape;31846;p37"/>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7" name="Google Shape;31847;p37"/>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8" name="Google Shape;31848;p37"/>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9" name="Google Shape;31849;p37"/>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0" name="Google Shape;31850;p37"/>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1" name="Google Shape;31851;p37"/>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2" name="Google Shape;31852;p37"/>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3" name="Google Shape;31853;p37"/>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4" name="Google Shape;31854;p37"/>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5" name="Google Shape;31855;p37"/>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6" name="Google Shape;31856;p37"/>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7" name="Google Shape;31857;p37"/>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8" name="Google Shape;31858;p37"/>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9" name="Google Shape;31859;p37"/>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0" name="Google Shape;31860;p37"/>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1" name="Google Shape;31861;p37"/>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2" name="Google Shape;31862;p37"/>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3" name="Google Shape;31863;p37"/>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4" name="Google Shape;31864;p37"/>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5" name="Google Shape;31865;p37"/>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6" name="Google Shape;31866;p37"/>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7" name="Google Shape;31867;p37"/>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8" name="Google Shape;31868;p37"/>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9" name="Google Shape;31869;p37"/>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0" name="Google Shape;31870;p37"/>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1" name="Google Shape;31871;p37"/>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2" name="Google Shape;31872;p37"/>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3" name="Google Shape;31873;p37"/>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4" name="Google Shape;31874;p37"/>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5" name="Google Shape;31875;p37"/>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6" name="Google Shape;31876;p37"/>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7" name="Google Shape;31877;p37"/>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8" name="Google Shape;31878;p37"/>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9" name="Google Shape;31879;p37"/>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0" name="Google Shape;31880;p37"/>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1" name="Google Shape;31881;p37"/>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2" name="Google Shape;31882;p37"/>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3" name="Google Shape;31883;p37"/>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4" name="Google Shape;31884;p37"/>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5" name="Google Shape;31885;p37"/>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6" name="Google Shape;31886;p37"/>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7" name="Google Shape;31887;p37"/>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8" name="Google Shape;31888;p37"/>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9" name="Google Shape;31889;p37"/>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0" name="Google Shape;31890;p37"/>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1" name="Google Shape;31891;p37"/>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92" name="Google Shape;31892;p37"/>
            <p:cNvGrpSpPr/>
            <p:nvPr/>
          </p:nvGrpSpPr>
          <p:grpSpPr>
            <a:xfrm>
              <a:off x="1059000" y="1604888"/>
              <a:ext cx="7178400" cy="15600"/>
              <a:chOff x="1059000" y="1629736"/>
              <a:chExt cx="7178400" cy="15600"/>
            </a:xfrm>
          </p:grpSpPr>
          <p:sp>
            <p:nvSpPr>
              <p:cNvPr id="31893" name="Google Shape;31893;p37"/>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4" name="Google Shape;31894;p37"/>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5" name="Google Shape;31895;p37"/>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6" name="Google Shape;31896;p37"/>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7" name="Google Shape;31897;p37"/>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8" name="Google Shape;31898;p37"/>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9" name="Google Shape;31899;p37"/>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0" name="Google Shape;31900;p37"/>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1" name="Google Shape;31901;p37"/>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2" name="Google Shape;31902;p37"/>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3" name="Google Shape;31903;p37"/>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4" name="Google Shape;31904;p37"/>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5" name="Google Shape;31905;p37"/>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6" name="Google Shape;31906;p37"/>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7" name="Google Shape;31907;p37"/>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8" name="Google Shape;31908;p37"/>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9" name="Google Shape;31909;p37"/>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0" name="Google Shape;31910;p37"/>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1" name="Google Shape;31911;p37"/>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2" name="Google Shape;31912;p37"/>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3" name="Google Shape;31913;p37"/>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4" name="Google Shape;31914;p37"/>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5" name="Google Shape;31915;p37"/>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6" name="Google Shape;31916;p37"/>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7" name="Google Shape;31917;p37"/>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8" name="Google Shape;31918;p37"/>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9" name="Google Shape;31919;p37"/>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0" name="Google Shape;31920;p37"/>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1" name="Google Shape;31921;p37"/>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2" name="Google Shape;31922;p37"/>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3" name="Google Shape;31923;p37"/>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4" name="Google Shape;31924;p37"/>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5" name="Google Shape;31925;p37"/>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6" name="Google Shape;31926;p37"/>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7" name="Google Shape;31927;p37"/>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8" name="Google Shape;31928;p37"/>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9" name="Google Shape;31929;p37"/>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0" name="Google Shape;31930;p37"/>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1" name="Google Shape;31931;p37"/>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2" name="Google Shape;31932;p37"/>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3" name="Google Shape;31933;p37"/>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4" name="Google Shape;31934;p37"/>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5" name="Google Shape;31935;p37"/>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6" name="Google Shape;31936;p37"/>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7" name="Google Shape;31937;p37"/>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8" name="Google Shape;31938;p37"/>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9" name="Google Shape;31939;p37"/>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0" name="Google Shape;31940;p37"/>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41" name="Google Shape;31941;p37"/>
            <p:cNvGrpSpPr/>
            <p:nvPr/>
          </p:nvGrpSpPr>
          <p:grpSpPr>
            <a:xfrm>
              <a:off x="1059000" y="2180325"/>
              <a:ext cx="7178400" cy="15600"/>
              <a:chOff x="1059000" y="1629736"/>
              <a:chExt cx="7178400" cy="15600"/>
            </a:xfrm>
          </p:grpSpPr>
          <p:sp>
            <p:nvSpPr>
              <p:cNvPr id="31942" name="Google Shape;31942;p37"/>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3" name="Google Shape;31943;p37"/>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4" name="Google Shape;31944;p37"/>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5" name="Google Shape;31945;p37"/>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6" name="Google Shape;31946;p37"/>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7" name="Google Shape;31947;p37"/>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8" name="Google Shape;31948;p37"/>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9" name="Google Shape;31949;p37"/>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0" name="Google Shape;31950;p37"/>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1" name="Google Shape;31951;p37"/>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2" name="Google Shape;31952;p37"/>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3" name="Google Shape;31953;p37"/>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4" name="Google Shape;31954;p37"/>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5" name="Google Shape;31955;p37"/>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6" name="Google Shape;31956;p37"/>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7" name="Google Shape;31957;p37"/>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8" name="Google Shape;31958;p37"/>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9" name="Google Shape;31959;p37"/>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0" name="Google Shape;31960;p37"/>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1" name="Google Shape;31961;p37"/>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2" name="Google Shape;31962;p37"/>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3" name="Google Shape;31963;p37"/>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4" name="Google Shape;31964;p37"/>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5" name="Google Shape;31965;p37"/>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6" name="Google Shape;31966;p37"/>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7" name="Google Shape;31967;p37"/>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8" name="Google Shape;31968;p37"/>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9" name="Google Shape;31969;p37"/>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0" name="Google Shape;31970;p37"/>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1" name="Google Shape;31971;p37"/>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2" name="Google Shape;31972;p37"/>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3" name="Google Shape;31973;p37"/>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4" name="Google Shape;31974;p37"/>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5" name="Google Shape;31975;p37"/>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6" name="Google Shape;31976;p37"/>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7" name="Google Shape;31977;p37"/>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8" name="Google Shape;31978;p37"/>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9" name="Google Shape;31979;p37"/>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0" name="Google Shape;31980;p37"/>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1" name="Google Shape;31981;p37"/>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2" name="Google Shape;31982;p37"/>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3" name="Google Shape;31983;p37"/>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4" name="Google Shape;31984;p37"/>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5" name="Google Shape;31985;p37"/>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6" name="Google Shape;31986;p37"/>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7" name="Google Shape;31987;p37"/>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8" name="Google Shape;31988;p37"/>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9" name="Google Shape;31989;p37"/>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1990" name="Google Shape;31990;p37"/>
          <p:cNvSpPr/>
          <p:nvPr/>
        </p:nvSpPr>
        <p:spPr>
          <a:xfrm rot="-2700135">
            <a:off x="11002420" y="-8059"/>
            <a:ext cx="855131" cy="754748"/>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91" name="Google Shape;31991;p37"/>
          <p:cNvSpPr/>
          <p:nvPr/>
        </p:nvSpPr>
        <p:spPr>
          <a:xfrm rot="-2700135">
            <a:off x="10813453" y="6214941"/>
            <a:ext cx="855131" cy="754748"/>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92" name="Google Shape;31992;p37"/>
          <p:cNvSpPr/>
          <p:nvPr/>
        </p:nvSpPr>
        <p:spPr>
          <a:xfrm rot="-6300094">
            <a:off x="-84311" y="1769934"/>
            <a:ext cx="855137" cy="754751"/>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21199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696715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7410239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396667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2/14/2025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2669809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2/14/2025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73739060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theme" Target="../theme/theme2.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0" Type="http://schemas.openxmlformats.org/officeDocument/2006/relationships/slideLayout" Target="../slideLayouts/slideLayout14.xml"/><Relationship Id="rId4" Type="http://schemas.openxmlformats.org/officeDocument/2006/relationships/slideLayout" Target="../slideLayouts/slideLayout8.xml"/><Relationship Id="rId9"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719333"/>
            <a:ext cx="10290000" cy="963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6"/>
              </a:buClr>
              <a:buSzPts val="3000"/>
              <a:buFont typeface="Chelsea Market"/>
              <a:buNone/>
              <a:defRPr sz="3000">
                <a:solidFill>
                  <a:schemeClr val="accent6"/>
                </a:solidFill>
                <a:latin typeface="Chelsea Market"/>
                <a:ea typeface="Chelsea Market"/>
                <a:cs typeface="Chelsea Market"/>
                <a:sym typeface="Chelsea Market"/>
              </a:defRPr>
            </a:lvl1pPr>
            <a:lvl2pPr lvl="1" rtl="0">
              <a:spcBef>
                <a:spcPts val="0"/>
              </a:spcBef>
              <a:spcAft>
                <a:spcPts val="0"/>
              </a:spcAft>
              <a:buClr>
                <a:schemeClr val="lt1"/>
              </a:buClr>
              <a:buSzPts val="3500"/>
              <a:buNone/>
              <a:defRPr sz="3500">
                <a:solidFill>
                  <a:schemeClr val="lt1"/>
                </a:solidFill>
              </a:defRPr>
            </a:lvl2pPr>
            <a:lvl3pPr lvl="2" rtl="0">
              <a:spcBef>
                <a:spcPts val="0"/>
              </a:spcBef>
              <a:spcAft>
                <a:spcPts val="0"/>
              </a:spcAft>
              <a:buClr>
                <a:schemeClr val="lt1"/>
              </a:buClr>
              <a:buSzPts val="3500"/>
              <a:buNone/>
              <a:defRPr sz="3500">
                <a:solidFill>
                  <a:schemeClr val="lt1"/>
                </a:solidFill>
              </a:defRPr>
            </a:lvl3pPr>
            <a:lvl4pPr lvl="3" rtl="0">
              <a:spcBef>
                <a:spcPts val="0"/>
              </a:spcBef>
              <a:spcAft>
                <a:spcPts val="0"/>
              </a:spcAft>
              <a:buClr>
                <a:schemeClr val="lt1"/>
              </a:buClr>
              <a:buSzPts val="3500"/>
              <a:buNone/>
              <a:defRPr sz="3500">
                <a:solidFill>
                  <a:schemeClr val="lt1"/>
                </a:solidFill>
              </a:defRPr>
            </a:lvl4pPr>
            <a:lvl5pPr lvl="4" rtl="0">
              <a:spcBef>
                <a:spcPts val="0"/>
              </a:spcBef>
              <a:spcAft>
                <a:spcPts val="0"/>
              </a:spcAft>
              <a:buClr>
                <a:schemeClr val="lt1"/>
              </a:buClr>
              <a:buSzPts val="3500"/>
              <a:buNone/>
              <a:defRPr sz="3500">
                <a:solidFill>
                  <a:schemeClr val="lt1"/>
                </a:solidFill>
              </a:defRPr>
            </a:lvl5pPr>
            <a:lvl6pPr lvl="5" rtl="0">
              <a:spcBef>
                <a:spcPts val="0"/>
              </a:spcBef>
              <a:spcAft>
                <a:spcPts val="0"/>
              </a:spcAft>
              <a:buClr>
                <a:schemeClr val="lt1"/>
              </a:buClr>
              <a:buSzPts val="3500"/>
              <a:buNone/>
              <a:defRPr sz="3500">
                <a:solidFill>
                  <a:schemeClr val="lt1"/>
                </a:solidFill>
              </a:defRPr>
            </a:lvl6pPr>
            <a:lvl7pPr lvl="6" rtl="0">
              <a:spcBef>
                <a:spcPts val="0"/>
              </a:spcBef>
              <a:spcAft>
                <a:spcPts val="0"/>
              </a:spcAft>
              <a:buClr>
                <a:schemeClr val="lt1"/>
              </a:buClr>
              <a:buSzPts val="3500"/>
              <a:buNone/>
              <a:defRPr sz="3500">
                <a:solidFill>
                  <a:schemeClr val="lt1"/>
                </a:solidFill>
              </a:defRPr>
            </a:lvl7pPr>
            <a:lvl8pPr lvl="7" rtl="0">
              <a:spcBef>
                <a:spcPts val="0"/>
              </a:spcBef>
              <a:spcAft>
                <a:spcPts val="0"/>
              </a:spcAft>
              <a:buClr>
                <a:schemeClr val="lt1"/>
              </a:buClr>
              <a:buSzPts val="3500"/>
              <a:buNone/>
              <a:defRPr sz="3500">
                <a:solidFill>
                  <a:schemeClr val="lt1"/>
                </a:solidFill>
              </a:defRPr>
            </a:lvl8pPr>
            <a:lvl9pPr lvl="8" rtl="0">
              <a:spcBef>
                <a:spcPts val="0"/>
              </a:spcBef>
              <a:spcAft>
                <a:spcPts val="0"/>
              </a:spcAft>
              <a:buClr>
                <a:schemeClr val="lt1"/>
              </a:buClr>
              <a:buSzPts val="3500"/>
              <a:buNone/>
              <a:defRPr sz="3500">
                <a:solidFill>
                  <a:schemeClr val="lt1"/>
                </a:solidFill>
              </a:defRPr>
            </a:lvl9pPr>
          </a:lstStyle>
          <a:p>
            <a:endParaRPr/>
          </a:p>
        </p:txBody>
      </p:sp>
      <p:sp>
        <p:nvSpPr>
          <p:cNvPr id="7" name="Google Shape;7;p1"/>
          <p:cNvSpPr txBox="1">
            <a:spLocks noGrp="1"/>
          </p:cNvSpPr>
          <p:nvPr>
            <p:ph type="body" idx="1"/>
          </p:nvPr>
        </p:nvSpPr>
        <p:spPr>
          <a:xfrm>
            <a:off x="950833" y="2524700"/>
            <a:ext cx="10290000" cy="35712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1pPr>
            <a:lvl2pPr marL="914400" lvl="1"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2pPr>
            <a:lvl3pPr marL="1371600" lvl="2"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3pPr>
            <a:lvl4pPr marL="1828800" lvl="3"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4pPr>
            <a:lvl5pPr marL="2286000" lvl="4"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5pPr>
            <a:lvl6pPr marL="2743200" lvl="5"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6pPr>
            <a:lvl7pPr marL="3200400" lvl="6"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7pPr>
            <a:lvl8pPr marL="3657600" lvl="7"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8pPr>
            <a:lvl9pPr marL="4114800" lvl="8"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9pPr>
          </a:lstStyle>
          <a:p>
            <a:endParaRPr/>
          </a:p>
        </p:txBody>
      </p:sp>
    </p:spTree>
    <p:extLst>
      <p:ext uri="{BB962C8B-B14F-4D97-AF65-F5344CB8AC3E}">
        <p14:creationId xmlns:p14="http://schemas.microsoft.com/office/powerpoint/2010/main" val="889080844"/>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5" r:id="rId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2/14/2025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142609556"/>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8" Type="http://schemas.openxmlformats.org/officeDocument/2006/relationships/image" Target="../media/image42.svg"/><Relationship Id="rId3" Type="http://schemas.openxmlformats.org/officeDocument/2006/relationships/image" Target="../media/image13.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Layout" Target="../slideLayouts/slideLayout11.xml"/><Relationship Id="rId6" Type="http://schemas.openxmlformats.org/officeDocument/2006/relationships/image" Target="../media/image40.svg"/><Relationship Id="rId5" Type="http://schemas.openxmlformats.org/officeDocument/2006/relationships/image" Target="../media/image14.png"/><Relationship Id="rId10" Type="http://schemas.openxmlformats.org/officeDocument/2006/relationships/image" Target="../media/image44.svg"/><Relationship Id="rId4" Type="http://schemas.openxmlformats.org/officeDocument/2006/relationships/image" Target="../media/image38.svg"/><Relationship Id="rId9" Type="http://schemas.openxmlformats.org/officeDocument/2006/relationships/image" Target="../media/image16.png"/></Relationships>
</file>

<file path=ppt/slides/_rels/slide14.xml.rels><?xml version="1.0" encoding="UTF-8" standalone="yes"?>
<Relationships xmlns="http://schemas.openxmlformats.org/package/2006/relationships"><Relationship Id="rId8" Type="http://schemas.openxmlformats.org/officeDocument/2006/relationships/image" Target="../media/image42.svg"/><Relationship Id="rId3" Type="http://schemas.openxmlformats.org/officeDocument/2006/relationships/image" Target="../media/image13.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Layout" Target="../slideLayouts/slideLayout11.xml"/><Relationship Id="rId6" Type="http://schemas.openxmlformats.org/officeDocument/2006/relationships/image" Target="../media/image40.svg"/><Relationship Id="rId5" Type="http://schemas.openxmlformats.org/officeDocument/2006/relationships/image" Target="../media/image14.png"/><Relationship Id="rId10" Type="http://schemas.openxmlformats.org/officeDocument/2006/relationships/image" Target="../media/image44.svg"/><Relationship Id="rId4" Type="http://schemas.openxmlformats.org/officeDocument/2006/relationships/image" Target="../media/image38.svg"/><Relationship Id="rId9" Type="http://schemas.openxmlformats.org/officeDocument/2006/relationships/image" Target="../media/image16.png"/></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19.png"/></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21.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image" Target="../media/image24.png"/><Relationship Id="rId5" Type="http://schemas.microsoft.com/office/2007/relationships/hdphoto" Target="../media/hdphoto1.wdp"/><Relationship Id="rId4" Type="http://schemas.openxmlformats.org/officeDocument/2006/relationships/image" Target="../media/image23.png"/></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27.svg"/><Relationship Id="rId13"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6.png"/><Relationship Id="rId12" Type="http://schemas.openxmlformats.org/officeDocument/2006/relationships/image" Target="../media/image31.sv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25.svg"/><Relationship Id="rId11" Type="http://schemas.openxmlformats.org/officeDocument/2006/relationships/image" Target="../media/image8.png"/><Relationship Id="rId5" Type="http://schemas.openxmlformats.org/officeDocument/2006/relationships/image" Target="../media/image5.png"/><Relationship Id="rId10" Type="http://schemas.openxmlformats.org/officeDocument/2006/relationships/image" Target="../media/image29.svg"/><Relationship Id="rId4" Type="http://schemas.openxmlformats.org/officeDocument/2006/relationships/image" Target="../media/image23.svg"/><Relationship Id="rId9" Type="http://schemas.openxmlformats.org/officeDocument/2006/relationships/image" Target="../media/image7.png"/><Relationship Id="rId14" Type="http://schemas.openxmlformats.org/officeDocument/2006/relationships/image" Target="../media/image33.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2002"/>
        <p:cNvGrpSpPr/>
        <p:nvPr/>
      </p:nvGrpSpPr>
      <p:grpSpPr>
        <a:xfrm>
          <a:off x="0" y="0"/>
          <a:ext cx="0" cy="0"/>
          <a:chOff x="0" y="0"/>
          <a:chExt cx="0" cy="0"/>
        </a:xfrm>
      </p:grpSpPr>
      <p:sp>
        <p:nvSpPr>
          <p:cNvPr id="32004" name="Google Shape;32004;p41"/>
          <p:cNvSpPr/>
          <p:nvPr/>
        </p:nvSpPr>
        <p:spPr>
          <a:xfrm rot="-251541">
            <a:off x="2211027" y="785001"/>
            <a:ext cx="2402027" cy="2401999"/>
          </a:xfrm>
          <a:prstGeom prst="star32">
            <a:avLst>
              <a:gd name="adj" fmla="val 45706"/>
            </a:avLst>
          </a:pr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5" name="Google Shape;32005;p41"/>
          <p:cNvSpPr/>
          <p:nvPr/>
        </p:nvSpPr>
        <p:spPr>
          <a:xfrm rot="-251164">
            <a:off x="8606793" y="3251673"/>
            <a:ext cx="2405617" cy="2397580"/>
          </a:xfrm>
          <a:prstGeom prst="star32">
            <a:avLst>
              <a:gd name="adj" fmla="val 45706"/>
            </a:avLst>
          </a:pr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7" name="Google Shape;32007;p41"/>
          <p:cNvSpPr txBox="1">
            <a:spLocks noGrp="1"/>
          </p:cNvSpPr>
          <p:nvPr>
            <p:ph type="title"/>
          </p:nvPr>
        </p:nvSpPr>
        <p:spPr>
          <a:xfrm rot="206">
            <a:off x="2291657" y="1006080"/>
            <a:ext cx="7858704" cy="1946800"/>
          </a:xfrm>
          <a:prstGeom prst="rect">
            <a:avLst/>
          </a:prstGeom>
        </p:spPr>
        <p:txBody>
          <a:bodyPr spcFirstLastPara="1" wrap="square" lIns="121900" tIns="121900" rIns="121900" bIns="121900" anchor="t" anchorCtr="0">
            <a:noAutofit/>
          </a:bodyPr>
          <a:lstStyle/>
          <a:p>
            <a:r>
              <a:rPr lang="en" sz="6600" b="1" dirty="0">
                <a:latin typeface="Times New Roman" panose="02020603050405020304" pitchFamily="18" charset="0"/>
                <a:cs typeface="Times New Roman" panose="02020603050405020304" pitchFamily="18" charset="0"/>
              </a:rPr>
              <a:t>Viết văn bản nghị luận về một vấn đề của đời sống</a:t>
            </a:r>
            <a:endParaRPr sz="6600" b="1" dirty="0">
              <a:latin typeface="Times New Roman" panose="02020603050405020304" pitchFamily="18" charset="0"/>
              <a:cs typeface="Times New Roman" panose="02020603050405020304" pitchFamily="18" charset="0"/>
            </a:endParaRPr>
          </a:p>
        </p:txBody>
      </p:sp>
      <p:grpSp>
        <p:nvGrpSpPr>
          <p:cNvPr id="32009" name="Google Shape;32009;p41"/>
          <p:cNvGrpSpPr/>
          <p:nvPr/>
        </p:nvGrpSpPr>
        <p:grpSpPr>
          <a:xfrm>
            <a:off x="9939364" y="4459499"/>
            <a:ext cx="2103377" cy="2493336"/>
            <a:chOff x="7454522" y="3344624"/>
            <a:chExt cx="1577533" cy="1870002"/>
          </a:xfrm>
        </p:grpSpPr>
        <p:grpSp>
          <p:nvGrpSpPr>
            <p:cNvPr id="32010" name="Google Shape;32010;p41"/>
            <p:cNvGrpSpPr/>
            <p:nvPr/>
          </p:nvGrpSpPr>
          <p:grpSpPr>
            <a:xfrm>
              <a:off x="7454522" y="4391300"/>
              <a:ext cx="1229600" cy="823326"/>
              <a:chOff x="7447997" y="4371725"/>
              <a:chExt cx="1229600" cy="823326"/>
            </a:xfrm>
          </p:grpSpPr>
          <p:sp>
            <p:nvSpPr>
              <p:cNvPr id="32011" name="Google Shape;32011;p41"/>
              <p:cNvSpPr/>
              <p:nvPr/>
            </p:nvSpPr>
            <p:spPr>
              <a:xfrm rot="1788711">
                <a:off x="8536436" y="4952511"/>
                <a:ext cx="88282" cy="236226"/>
              </a:xfrm>
              <a:custGeom>
                <a:avLst/>
                <a:gdLst/>
                <a:ahLst/>
                <a:cxnLst/>
                <a:rect l="l" t="t" r="r" b="b"/>
                <a:pathLst>
                  <a:path w="2662" h="7123" extrusionOk="0">
                    <a:moveTo>
                      <a:pt x="1" y="1"/>
                    </a:moveTo>
                    <a:lnTo>
                      <a:pt x="1" y="7122"/>
                    </a:lnTo>
                    <a:lnTo>
                      <a:pt x="2661" y="7122"/>
                    </a:lnTo>
                    <a:lnTo>
                      <a:pt x="2661"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2012" name="Google Shape;32012;p41"/>
              <p:cNvGrpSpPr/>
              <p:nvPr/>
            </p:nvGrpSpPr>
            <p:grpSpPr>
              <a:xfrm>
                <a:off x="7447997" y="4371725"/>
                <a:ext cx="1153046" cy="779424"/>
                <a:chOff x="7447997" y="4371725"/>
                <a:chExt cx="1153046" cy="779424"/>
              </a:xfrm>
            </p:grpSpPr>
            <p:sp>
              <p:nvSpPr>
                <p:cNvPr id="32013" name="Google Shape;32013;p41"/>
                <p:cNvSpPr/>
                <p:nvPr/>
              </p:nvSpPr>
              <p:spPr>
                <a:xfrm rot="1788711">
                  <a:off x="7665331" y="4472853"/>
                  <a:ext cx="156367" cy="236226"/>
                </a:xfrm>
                <a:custGeom>
                  <a:avLst/>
                  <a:gdLst/>
                  <a:ahLst/>
                  <a:cxnLst/>
                  <a:rect l="l" t="t" r="r" b="b"/>
                  <a:pathLst>
                    <a:path w="4715" h="7123" extrusionOk="0">
                      <a:moveTo>
                        <a:pt x="1" y="1"/>
                      </a:moveTo>
                      <a:lnTo>
                        <a:pt x="1" y="7122"/>
                      </a:lnTo>
                      <a:lnTo>
                        <a:pt x="4714" y="7122"/>
                      </a:lnTo>
                      <a:lnTo>
                        <a:pt x="4714"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4" name="Google Shape;32014;p41"/>
                <p:cNvSpPr/>
                <p:nvPr/>
              </p:nvSpPr>
              <p:spPr>
                <a:xfrm rot="1788711">
                  <a:off x="7476494" y="4413406"/>
                  <a:ext cx="213310" cy="171424"/>
                </a:xfrm>
                <a:custGeom>
                  <a:avLst/>
                  <a:gdLst/>
                  <a:ahLst/>
                  <a:cxnLst/>
                  <a:rect l="l" t="t" r="r" b="b"/>
                  <a:pathLst>
                    <a:path w="6432" h="5169" extrusionOk="0">
                      <a:moveTo>
                        <a:pt x="6432" y="1"/>
                      </a:moveTo>
                      <a:lnTo>
                        <a:pt x="420" y="2131"/>
                      </a:lnTo>
                      <a:cubicBezTo>
                        <a:pt x="1" y="2278"/>
                        <a:pt x="0" y="2870"/>
                        <a:pt x="418" y="3019"/>
                      </a:cubicBezTo>
                      <a:lnTo>
                        <a:pt x="6432" y="5168"/>
                      </a:lnTo>
                      <a:lnTo>
                        <a:pt x="6432" y="1"/>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5" name="Google Shape;32015;p41"/>
                <p:cNvSpPr/>
                <p:nvPr/>
              </p:nvSpPr>
              <p:spPr>
                <a:xfrm rot="1788711">
                  <a:off x="7755545" y="4721122"/>
                  <a:ext cx="842527" cy="236226"/>
                </a:xfrm>
                <a:custGeom>
                  <a:avLst/>
                  <a:gdLst/>
                  <a:ahLst/>
                  <a:cxnLst/>
                  <a:rect l="l" t="t" r="r" b="b"/>
                  <a:pathLst>
                    <a:path w="25405" h="7123" extrusionOk="0">
                      <a:moveTo>
                        <a:pt x="0" y="1"/>
                      </a:moveTo>
                      <a:lnTo>
                        <a:pt x="0" y="7122"/>
                      </a:lnTo>
                      <a:lnTo>
                        <a:pt x="25405" y="7122"/>
                      </a:lnTo>
                      <a:lnTo>
                        <a:pt x="25405" y="1"/>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2016" name="Google Shape;32016;p41"/>
            <p:cNvGrpSpPr/>
            <p:nvPr/>
          </p:nvGrpSpPr>
          <p:grpSpPr>
            <a:xfrm>
              <a:off x="8644253" y="3344624"/>
              <a:ext cx="387801" cy="1421793"/>
              <a:chOff x="8644253" y="3344624"/>
              <a:chExt cx="387801" cy="1421793"/>
            </a:xfrm>
          </p:grpSpPr>
          <p:sp>
            <p:nvSpPr>
              <p:cNvPr id="32017" name="Google Shape;32017;p41"/>
              <p:cNvSpPr/>
              <p:nvPr/>
            </p:nvSpPr>
            <p:spPr>
              <a:xfrm rot="5006988">
                <a:off x="8696255" y="3540552"/>
                <a:ext cx="169016" cy="255406"/>
              </a:xfrm>
              <a:custGeom>
                <a:avLst/>
                <a:gdLst/>
                <a:ahLst/>
                <a:cxnLst/>
                <a:rect l="l" t="t" r="r" b="b"/>
                <a:pathLst>
                  <a:path w="4714" h="7123" extrusionOk="0">
                    <a:moveTo>
                      <a:pt x="0" y="1"/>
                    </a:moveTo>
                    <a:lnTo>
                      <a:pt x="0" y="7122"/>
                    </a:lnTo>
                    <a:lnTo>
                      <a:pt x="4714" y="7122"/>
                    </a:lnTo>
                    <a:lnTo>
                      <a:pt x="4714"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8" name="Google Shape;32018;p41"/>
              <p:cNvSpPr/>
              <p:nvPr/>
            </p:nvSpPr>
            <p:spPr>
              <a:xfrm rot="5006988">
                <a:off x="8852039" y="4576756"/>
                <a:ext cx="95408" cy="255406"/>
              </a:xfrm>
              <a:custGeom>
                <a:avLst/>
                <a:gdLst/>
                <a:ahLst/>
                <a:cxnLst/>
                <a:rect l="l" t="t" r="r" b="b"/>
                <a:pathLst>
                  <a:path w="2661" h="7123" extrusionOk="0">
                    <a:moveTo>
                      <a:pt x="0" y="1"/>
                    </a:moveTo>
                    <a:lnTo>
                      <a:pt x="0" y="7122"/>
                    </a:lnTo>
                    <a:lnTo>
                      <a:pt x="2661" y="7122"/>
                    </a:lnTo>
                    <a:lnTo>
                      <a:pt x="2661"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9" name="Google Shape;32019;p41"/>
              <p:cNvSpPr/>
              <p:nvPr/>
            </p:nvSpPr>
            <p:spPr>
              <a:xfrm rot="5006988">
                <a:off x="8642611" y="3377095"/>
                <a:ext cx="230649" cy="185342"/>
              </a:xfrm>
              <a:custGeom>
                <a:avLst/>
                <a:gdLst/>
                <a:ahLst/>
                <a:cxnLst/>
                <a:rect l="l" t="t" r="r" b="b"/>
                <a:pathLst>
                  <a:path w="6433" h="5169" extrusionOk="0">
                    <a:moveTo>
                      <a:pt x="6432" y="1"/>
                    </a:moveTo>
                    <a:lnTo>
                      <a:pt x="419" y="2131"/>
                    </a:lnTo>
                    <a:cubicBezTo>
                      <a:pt x="2" y="2279"/>
                      <a:pt x="1" y="2870"/>
                      <a:pt x="418" y="3019"/>
                    </a:cubicBezTo>
                    <a:lnTo>
                      <a:pt x="6432" y="5168"/>
                    </a:lnTo>
                    <a:lnTo>
                      <a:pt x="6432" y="1"/>
                    </a:lnTo>
                    <a:close/>
                  </a:path>
                </a:pathLst>
              </a:custGeom>
              <a:solidFill>
                <a:srgbClr val="A8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0" name="Google Shape;32020;p41"/>
              <p:cNvSpPr/>
              <p:nvPr/>
            </p:nvSpPr>
            <p:spPr>
              <a:xfrm rot="5006988">
                <a:off x="8386880" y="4076936"/>
                <a:ext cx="910944" cy="255406"/>
              </a:xfrm>
              <a:custGeom>
                <a:avLst/>
                <a:gdLst/>
                <a:ahLst/>
                <a:cxnLst/>
                <a:rect l="l" t="t" r="r" b="b"/>
                <a:pathLst>
                  <a:path w="25407" h="7123" extrusionOk="0">
                    <a:moveTo>
                      <a:pt x="1" y="1"/>
                    </a:moveTo>
                    <a:lnTo>
                      <a:pt x="1" y="7122"/>
                    </a:lnTo>
                    <a:lnTo>
                      <a:pt x="25406" y="7122"/>
                    </a:lnTo>
                    <a:lnTo>
                      <a:pt x="25406" y="1"/>
                    </a:lnTo>
                    <a:close/>
                  </a:path>
                </a:pathLst>
              </a:custGeom>
              <a:solidFill>
                <a:srgbClr val="A8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021" name="Google Shape;32021;p41"/>
            <p:cNvGrpSpPr/>
            <p:nvPr/>
          </p:nvGrpSpPr>
          <p:grpSpPr>
            <a:xfrm>
              <a:off x="7932937" y="3837772"/>
              <a:ext cx="943663" cy="1162216"/>
              <a:chOff x="7932937" y="3837772"/>
              <a:chExt cx="943663" cy="1162216"/>
            </a:xfrm>
          </p:grpSpPr>
          <p:sp>
            <p:nvSpPr>
              <p:cNvPr id="32022" name="Google Shape;32022;p41"/>
              <p:cNvSpPr/>
              <p:nvPr/>
            </p:nvSpPr>
            <p:spPr>
              <a:xfrm rot="3186147">
                <a:off x="8098264" y="4004187"/>
                <a:ext cx="156293" cy="236213"/>
              </a:xfrm>
              <a:custGeom>
                <a:avLst/>
                <a:gdLst/>
                <a:ahLst/>
                <a:cxnLst/>
                <a:rect l="l" t="t" r="r" b="b"/>
                <a:pathLst>
                  <a:path w="4713" h="7123" extrusionOk="0">
                    <a:moveTo>
                      <a:pt x="0" y="1"/>
                    </a:moveTo>
                    <a:lnTo>
                      <a:pt x="0" y="7122"/>
                    </a:lnTo>
                    <a:lnTo>
                      <a:pt x="4712" y="7122"/>
                    </a:lnTo>
                    <a:lnTo>
                      <a:pt x="4712"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3" name="Google Shape;32023;p41"/>
              <p:cNvSpPr/>
              <p:nvPr/>
            </p:nvSpPr>
            <p:spPr>
              <a:xfrm rot="3186147">
                <a:off x="8711537" y="4775687"/>
                <a:ext cx="88244" cy="236213"/>
              </a:xfrm>
              <a:custGeom>
                <a:avLst/>
                <a:gdLst/>
                <a:ahLst/>
                <a:cxnLst/>
                <a:rect l="l" t="t" r="r" b="b"/>
                <a:pathLst>
                  <a:path w="2661" h="7123" extrusionOk="0">
                    <a:moveTo>
                      <a:pt x="0" y="1"/>
                    </a:moveTo>
                    <a:lnTo>
                      <a:pt x="0" y="7122"/>
                    </a:lnTo>
                    <a:lnTo>
                      <a:pt x="2661" y="7122"/>
                    </a:lnTo>
                    <a:lnTo>
                      <a:pt x="266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4" name="Google Shape;32024;p41"/>
              <p:cNvSpPr/>
              <p:nvPr/>
            </p:nvSpPr>
            <p:spPr>
              <a:xfrm rot="3186147">
                <a:off x="7958853" y="3888824"/>
                <a:ext cx="213331" cy="171414"/>
              </a:xfrm>
              <a:custGeom>
                <a:avLst/>
                <a:gdLst/>
                <a:ahLst/>
                <a:cxnLst/>
                <a:rect l="l" t="t" r="r" b="b"/>
                <a:pathLst>
                  <a:path w="6433" h="5169" extrusionOk="0">
                    <a:moveTo>
                      <a:pt x="6432" y="1"/>
                    </a:moveTo>
                    <a:lnTo>
                      <a:pt x="420" y="2130"/>
                    </a:lnTo>
                    <a:cubicBezTo>
                      <a:pt x="2" y="2278"/>
                      <a:pt x="1" y="2870"/>
                      <a:pt x="418" y="3019"/>
                    </a:cubicBezTo>
                    <a:lnTo>
                      <a:pt x="6432" y="5168"/>
                    </a:lnTo>
                    <a:lnTo>
                      <a:pt x="6432"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5" name="Google Shape;32025;p41"/>
              <p:cNvSpPr/>
              <p:nvPr/>
            </p:nvSpPr>
            <p:spPr>
              <a:xfrm rot="3186147">
                <a:off x="8055015" y="4403545"/>
                <a:ext cx="842514" cy="236213"/>
              </a:xfrm>
              <a:custGeom>
                <a:avLst/>
                <a:gdLst/>
                <a:ahLst/>
                <a:cxnLst/>
                <a:rect l="l" t="t" r="r" b="b"/>
                <a:pathLst>
                  <a:path w="25406" h="7123" extrusionOk="0">
                    <a:moveTo>
                      <a:pt x="0" y="1"/>
                    </a:moveTo>
                    <a:lnTo>
                      <a:pt x="0" y="7122"/>
                    </a:lnTo>
                    <a:lnTo>
                      <a:pt x="25405" y="7122"/>
                    </a:lnTo>
                    <a:lnTo>
                      <a:pt x="25405"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32026" name="Google Shape;32026;p41"/>
          <p:cNvSpPr/>
          <p:nvPr/>
        </p:nvSpPr>
        <p:spPr>
          <a:xfrm>
            <a:off x="11284234" y="228640"/>
            <a:ext cx="795057" cy="701725"/>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7" name="Google Shape;32027;p41"/>
          <p:cNvSpPr/>
          <p:nvPr/>
        </p:nvSpPr>
        <p:spPr>
          <a:xfrm rot="2158893">
            <a:off x="1042153" y="5987390"/>
            <a:ext cx="795067" cy="701725"/>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2028" name="Google Shape;32028;p41"/>
          <p:cNvGrpSpPr/>
          <p:nvPr/>
        </p:nvGrpSpPr>
        <p:grpSpPr>
          <a:xfrm rot="-1100601">
            <a:off x="1504259" y="1014423"/>
            <a:ext cx="1003053" cy="522056"/>
            <a:chOff x="5150950" y="1689975"/>
            <a:chExt cx="342625" cy="178325"/>
          </a:xfrm>
        </p:grpSpPr>
        <p:sp>
          <p:nvSpPr>
            <p:cNvPr id="32029" name="Google Shape;32029;p4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0" name="Google Shape;32030;p4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037" name="Google Shape;32037;p41"/>
          <p:cNvGrpSpPr/>
          <p:nvPr/>
        </p:nvGrpSpPr>
        <p:grpSpPr>
          <a:xfrm>
            <a:off x="9683737" y="1874319"/>
            <a:ext cx="1115145" cy="842125"/>
            <a:chOff x="7262802" y="1405739"/>
            <a:chExt cx="836359" cy="631594"/>
          </a:xfrm>
        </p:grpSpPr>
        <p:sp>
          <p:nvSpPr>
            <p:cNvPr id="32038" name="Google Shape;32038;p41"/>
            <p:cNvSpPr/>
            <p:nvPr/>
          </p:nvSpPr>
          <p:spPr>
            <a:xfrm rot="1478459">
              <a:off x="7664330" y="1616247"/>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9" name="Google Shape;32039;p41"/>
            <p:cNvSpPr/>
            <p:nvPr/>
          </p:nvSpPr>
          <p:spPr>
            <a:xfrm rot="1478381">
              <a:off x="7293946" y="1519658"/>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0" name="Google Shape;32040;p41"/>
            <p:cNvSpPr/>
            <p:nvPr/>
          </p:nvSpPr>
          <p:spPr>
            <a:xfrm rot="5768331">
              <a:off x="7670110" y="1418102"/>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2043" name="Google Shape;32043;p41"/>
          <p:cNvSpPr/>
          <p:nvPr/>
        </p:nvSpPr>
        <p:spPr>
          <a:xfrm rot="632699">
            <a:off x="1114927" y="5270967"/>
            <a:ext cx="795084" cy="701709"/>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 name="Google Shape;1742;p69">
            <a:extLst>
              <a:ext uri="{FF2B5EF4-FFF2-40B4-BE49-F238E27FC236}">
                <a16:creationId xmlns:a16="http://schemas.microsoft.com/office/drawing/2014/main" id="{20FC9B1F-3860-9CD3-F832-6369B7563EE3}"/>
              </a:ext>
            </a:extLst>
          </p:cNvPr>
          <p:cNvGrpSpPr/>
          <p:nvPr/>
        </p:nvGrpSpPr>
        <p:grpSpPr>
          <a:xfrm>
            <a:off x="10528691" y="107117"/>
            <a:ext cx="1550600" cy="1381000"/>
            <a:chOff x="2423700" y="786350"/>
            <a:chExt cx="1162950" cy="1035750"/>
          </a:xfrm>
        </p:grpSpPr>
        <p:sp>
          <p:nvSpPr>
            <p:cNvPr id="35" name="Google Shape;1743;p69">
              <a:extLst>
                <a:ext uri="{FF2B5EF4-FFF2-40B4-BE49-F238E27FC236}">
                  <a16:creationId xmlns:a16="http://schemas.microsoft.com/office/drawing/2014/main" id="{C52CB4C8-CE7C-286F-8DEB-967801A77CDA}"/>
                </a:ext>
              </a:extLst>
            </p:cNvPr>
            <p:cNvSpPr/>
            <p:nvPr/>
          </p:nvSpPr>
          <p:spPr>
            <a:xfrm>
              <a:off x="2423700" y="842875"/>
              <a:ext cx="1162950" cy="967375"/>
            </a:xfrm>
            <a:custGeom>
              <a:avLst/>
              <a:gdLst/>
              <a:ahLst/>
              <a:cxnLst/>
              <a:rect l="l" t="t" r="r" b="b"/>
              <a:pathLst>
                <a:path w="46518" h="38695" extrusionOk="0">
                  <a:moveTo>
                    <a:pt x="31561" y="643"/>
                  </a:moveTo>
                  <a:cubicBezTo>
                    <a:pt x="32533" y="643"/>
                    <a:pt x="33483" y="867"/>
                    <a:pt x="34362" y="1399"/>
                  </a:cubicBezTo>
                  <a:cubicBezTo>
                    <a:pt x="37119" y="3078"/>
                    <a:pt x="37294" y="7138"/>
                    <a:pt x="36868" y="10497"/>
                  </a:cubicBezTo>
                  <a:cubicBezTo>
                    <a:pt x="35168" y="10081"/>
                    <a:pt x="33382" y="9965"/>
                    <a:pt x="31618" y="9965"/>
                  </a:cubicBezTo>
                  <a:cubicBezTo>
                    <a:pt x="31042" y="9965"/>
                    <a:pt x="30468" y="9977"/>
                    <a:pt x="29900" y="9996"/>
                  </a:cubicBezTo>
                  <a:cubicBezTo>
                    <a:pt x="28773" y="10046"/>
                    <a:pt x="27670" y="10121"/>
                    <a:pt x="26567" y="10196"/>
                  </a:cubicBezTo>
                  <a:cubicBezTo>
                    <a:pt x="25139" y="8793"/>
                    <a:pt x="23560" y="7264"/>
                    <a:pt x="21880" y="5910"/>
                  </a:cubicBezTo>
                  <a:cubicBezTo>
                    <a:pt x="22382" y="5409"/>
                    <a:pt x="22883" y="4908"/>
                    <a:pt x="23409" y="4457"/>
                  </a:cubicBezTo>
                  <a:cubicBezTo>
                    <a:pt x="25429" y="2721"/>
                    <a:pt x="28599" y="643"/>
                    <a:pt x="31561" y="643"/>
                  </a:cubicBezTo>
                  <a:close/>
                  <a:moveTo>
                    <a:pt x="21279" y="6512"/>
                  </a:moveTo>
                  <a:cubicBezTo>
                    <a:pt x="21404" y="6612"/>
                    <a:pt x="21504" y="6687"/>
                    <a:pt x="21605" y="6788"/>
                  </a:cubicBezTo>
                  <a:cubicBezTo>
                    <a:pt x="22933" y="7915"/>
                    <a:pt x="24236" y="9093"/>
                    <a:pt x="25514" y="10296"/>
                  </a:cubicBezTo>
                  <a:cubicBezTo>
                    <a:pt x="22783" y="10547"/>
                    <a:pt x="20076" y="10948"/>
                    <a:pt x="17394" y="11449"/>
                  </a:cubicBezTo>
                  <a:cubicBezTo>
                    <a:pt x="17369" y="11449"/>
                    <a:pt x="17369" y="11449"/>
                    <a:pt x="17344" y="11474"/>
                  </a:cubicBezTo>
                  <a:cubicBezTo>
                    <a:pt x="18572" y="9745"/>
                    <a:pt x="19850" y="8066"/>
                    <a:pt x="21279" y="6512"/>
                  </a:cubicBezTo>
                  <a:close/>
                  <a:moveTo>
                    <a:pt x="31898" y="10747"/>
                  </a:moveTo>
                  <a:cubicBezTo>
                    <a:pt x="33537" y="10747"/>
                    <a:pt x="35193" y="10859"/>
                    <a:pt x="36768" y="11249"/>
                  </a:cubicBezTo>
                  <a:cubicBezTo>
                    <a:pt x="36617" y="12051"/>
                    <a:pt x="36467" y="12778"/>
                    <a:pt x="36317" y="13429"/>
                  </a:cubicBezTo>
                  <a:cubicBezTo>
                    <a:pt x="35890" y="15184"/>
                    <a:pt x="35289" y="16913"/>
                    <a:pt x="34562" y="18592"/>
                  </a:cubicBezTo>
                  <a:cubicBezTo>
                    <a:pt x="32607" y="16211"/>
                    <a:pt x="30452" y="14031"/>
                    <a:pt x="28447" y="12051"/>
                  </a:cubicBezTo>
                  <a:cubicBezTo>
                    <a:pt x="28071" y="11700"/>
                    <a:pt x="27695" y="11324"/>
                    <a:pt x="27294" y="10948"/>
                  </a:cubicBezTo>
                  <a:cubicBezTo>
                    <a:pt x="27745" y="10923"/>
                    <a:pt x="28196" y="10873"/>
                    <a:pt x="28647" y="10848"/>
                  </a:cubicBezTo>
                  <a:cubicBezTo>
                    <a:pt x="29704" y="10797"/>
                    <a:pt x="30797" y="10747"/>
                    <a:pt x="31898" y="10747"/>
                  </a:cubicBezTo>
                  <a:close/>
                  <a:moveTo>
                    <a:pt x="15640" y="12627"/>
                  </a:moveTo>
                  <a:cubicBezTo>
                    <a:pt x="14988" y="13630"/>
                    <a:pt x="14362" y="14657"/>
                    <a:pt x="13760" y="15635"/>
                  </a:cubicBezTo>
                  <a:cubicBezTo>
                    <a:pt x="12908" y="17013"/>
                    <a:pt x="11981" y="18567"/>
                    <a:pt x="11128" y="20221"/>
                  </a:cubicBezTo>
                  <a:cubicBezTo>
                    <a:pt x="9925" y="18417"/>
                    <a:pt x="8898" y="16512"/>
                    <a:pt x="8121" y="14532"/>
                  </a:cubicBezTo>
                  <a:cubicBezTo>
                    <a:pt x="10577" y="13705"/>
                    <a:pt x="13209" y="13128"/>
                    <a:pt x="15640" y="12627"/>
                  </a:cubicBezTo>
                  <a:close/>
                  <a:moveTo>
                    <a:pt x="37520" y="11474"/>
                  </a:moveTo>
                  <a:cubicBezTo>
                    <a:pt x="38372" y="11725"/>
                    <a:pt x="39199" y="12076"/>
                    <a:pt x="39976" y="12577"/>
                  </a:cubicBezTo>
                  <a:cubicBezTo>
                    <a:pt x="43159" y="14532"/>
                    <a:pt x="45339" y="19645"/>
                    <a:pt x="42031" y="22577"/>
                  </a:cubicBezTo>
                  <a:cubicBezTo>
                    <a:pt x="41028" y="23479"/>
                    <a:pt x="39750" y="23931"/>
                    <a:pt x="38447" y="24281"/>
                  </a:cubicBezTo>
                  <a:cubicBezTo>
                    <a:pt x="37520" y="22552"/>
                    <a:pt x="36417" y="20923"/>
                    <a:pt x="35189" y="19344"/>
                  </a:cubicBezTo>
                  <a:cubicBezTo>
                    <a:pt x="36317" y="16813"/>
                    <a:pt x="37144" y="14156"/>
                    <a:pt x="37520" y="11474"/>
                  </a:cubicBezTo>
                  <a:close/>
                  <a:moveTo>
                    <a:pt x="34738" y="20271"/>
                  </a:moveTo>
                  <a:cubicBezTo>
                    <a:pt x="35765" y="21625"/>
                    <a:pt x="36693" y="23028"/>
                    <a:pt x="37495" y="24532"/>
                  </a:cubicBezTo>
                  <a:cubicBezTo>
                    <a:pt x="37219" y="24582"/>
                    <a:pt x="36943" y="24657"/>
                    <a:pt x="36667" y="24733"/>
                  </a:cubicBezTo>
                  <a:cubicBezTo>
                    <a:pt x="34963" y="25134"/>
                    <a:pt x="33234" y="25510"/>
                    <a:pt x="31479" y="25835"/>
                  </a:cubicBezTo>
                  <a:lnTo>
                    <a:pt x="31479" y="25835"/>
                  </a:lnTo>
                  <a:cubicBezTo>
                    <a:pt x="32682" y="24106"/>
                    <a:pt x="33810" y="22226"/>
                    <a:pt x="34738" y="20271"/>
                  </a:cubicBezTo>
                  <a:close/>
                  <a:moveTo>
                    <a:pt x="26266" y="11023"/>
                  </a:moveTo>
                  <a:cubicBezTo>
                    <a:pt x="27620" y="12326"/>
                    <a:pt x="28948" y="13655"/>
                    <a:pt x="30226" y="14983"/>
                  </a:cubicBezTo>
                  <a:cubicBezTo>
                    <a:pt x="31605" y="16412"/>
                    <a:pt x="32933" y="17915"/>
                    <a:pt x="34161" y="19494"/>
                  </a:cubicBezTo>
                  <a:cubicBezTo>
                    <a:pt x="33409" y="21073"/>
                    <a:pt x="32582" y="22602"/>
                    <a:pt x="31680" y="24081"/>
                  </a:cubicBezTo>
                  <a:cubicBezTo>
                    <a:pt x="31254" y="24758"/>
                    <a:pt x="30803" y="25409"/>
                    <a:pt x="30327" y="26061"/>
                  </a:cubicBezTo>
                  <a:cubicBezTo>
                    <a:pt x="30251" y="26086"/>
                    <a:pt x="30151" y="26111"/>
                    <a:pt x="30051" y="26111"/>
                  </a:cubicBezTo>
                  <a:cubicBezTo>
                    <a:pt x="25740" y="26913"/>
                    <a:pt x="21379" y="27439"/>
                    <a:pt x="16993" y="27765"/>
                  </a:cubicBezTo>
                  <a:cubicBezTo>
                    <a:pt x="16717" y="27439"/>
                    <a:pt x="16442" y="27114"/>
                    <a:pt x="16166" y="26788"/>
                  </a:cubicBezTo>
                  <a:cubicBezTo>
                    <a:pt x="14612" y="25008"/>
                    <a:pt x="12958" y="22978"/>
                    <a:pt x="11479" y="20773"/>
                  </a:cubicBezTo>
                  <a:cubicBezTo>
                    <a:pt x="12958" y="17865"/>
                    <a:pt x="14838" y="15134"/>
                    <a:pt x="16342" y="12903"/>
                  </a:cubicBezTo>
                  <a:cubicBezTo>
                    <a:pt x="16467" y="12753"/>
                    <a:pt x="16592" y="12577"/>
                    <a:pt x="16692" y="12402"/>
                  </a:cubicBezTo>
                  <a:cubicBezTo>
                    <a:pt x="19850" y="11750"/>
                    <a:pt x="23058" y="11299"/>
                    <a:pt x="26266" y="11023"/>
                  </a:cubicBezTo>
                  <a:close/>
                  <a:moveTo>
                    <a:pt x="7494" y="14758"/>
                  </a:moveTo>
                  <a:cubicBezTo>
                    <a:pt x="8372" y="16938"/>
                    <a:pt x="9575" y="19018"/>
                    <a:pt x="10803" y="20873"/>
                  </a:cubicBezTo>
                  <a:cubicBezTo>
                    <a:pt x="9700" y="23078"/>
                    <a:pt x="8773" y="25459"/>
                    <a:pt x="8422" y="27815"/>
                  </a:cubicBezTo>
                  <a:cubicBezTo>
                    <a:pt x="6968" y="27640"/>
                    <a:pt x="5590" y="27239"/>
                    <a:pt x="4362" y="26412"/>
                  </a:cubicBezTo>
                  <a:cubicBezTo>
                    <a:pt x="51" y="23580"/>
                    <a:pt x="201" y="18467"/>
                    <a:pt x="4662" y="16036"/>
                  </a:cubicBezTo>
                  <a:cubicBezTo>
                    <a:pt x="5565" y="15535"/>
                    <a:pt x="6492" y="15134"/>
                    <a:pt x="7494" y="14758"/>
                  </a:cubicBezTo>
                  <a:close/>
                  <a:moveTo>
                    <a:pt x="11179" y="21424"/>
                  </a:moveTo>
                  <a:cubicBezTo>
                    <a:pt x="11504" y="21951"/>
                    <a:pt x="11855" y="22427"/>
                    <a:pt x="12181" y="22903"/>
                  </a:cubicBezTo>
                  <a:cubicBezTo>
                    <a:pt x="13234" y="24382"/>
                    <a:pt x="14387" y="25911"/>
                    <a:pt x="15590" y="27364"/>
                  </a:cubicBezTo>
                  <a:cubicBezTo>
                    <a:pt x="13853" y="27615"/>
                    <a:pt x="11976" y="27901"/>
                    <a:pt x="10149" y="27901"/>
                  </a:cubicBezTo>
                  <a:cubicBezTo>
                    <a:pt x="9788" y="27901"/>
                    <a:pt x="9429" y="27890"/>
                    <a:pt x="9073" y="27865"/>
                  </a:cubicBezTo>
                  <a:cubicBezTo>
                    <a:pt x="9374" y="25710"/>
                    <a:pt x="10151" y="23530"/>
                    <a:pt x="11179" y="21424"/>
                  </a:cubicBezTo>
                  <a:close/>
                  <a:moveTo>
                    <a:pt x="29650" y="26988"/>
                  </a:moveTo>
                  <a:cubicBezTo>
                    <a:pt x="27720" y="29495"/>
                    <a:pt x="25464" y="31675"/>
                    <a:pt x="22858" y="33354"/>
                  </a:cubicBezTo>
                  <a:cubicBezTo>
                    <a:pt x="20978" y="31901"/>
                    <a:pt x="19274" y="30246"/>
                    <a:pt x="17670" y="28492"/>
                  </a:cubicBezTo>
                  <a:cubicBezTo>
                    <a:pt x="21680" y="28166"/>
                    <a:pt x="25690" y="27690"/>
                    <a:pt x="29650" y="26988"/>
                  </a:cubicBezTo>
                  <a:close/>
                  <a:moveTo>
                    <a:pt x="37971" y="25384"/>
                  </a:moveTo>
                  <a:cubicBezTo>
                    <a:pt x="39675" y="28768"/>
                    <a:pt x="41530" y="33956"/>
                    <a:pt x="37996" y="36688"/>
                  </a:cubicBezTo>
                  <a:cubicBezTo>
                    <a:pt x="36811" y="37605"/>
                    <a:pt x="35401" y="37968"/>
                    <a:pt x="33925" y="37968"/>
                  </a:cubicBezTo>
                  <a:cubicBezTo>
                    <a:pt x="30966" y="37968"/>
                    <a:pt x="27738" y="36513"/>
                    <a:pt x="25514" y="35159"/>
                  </a:cubicBezTo>
                  <a:cubicBezTo>
                    <a:pt x="24838" y="34758"/>
                    <a:pt x="24211" y="34332"/>
                    <a:pt x="23560" y="33855"/>
                  </a:cubicBezTo>
                  <a:cubicBezTo>
                    <a:pt x="26016" y="32251"/>
                    <a:pt x="28171" y="30196"/>
                    <a:pt x="30001" y="27865"/>
                  </a:cubicBezTo>
                  <a:cubicBezTo>
                    <a:pt x="30276" y="27515"/>
                    <a:pt x="30552" y="27164"/>
                    <a:pt x="30803" y="26788"/>
                  </a:cubicBezTo>
                  <a:cubicBezTo>
                    <a:pt x="33109" y="26412"/>
                    <a:pt x="35640" y="26061"/>
                    <a:pt x="37971" y="25384"/>
                  </a:cubicBezTo>
                  <a:close/>
                  <a:moveTo>
                    <a:pt x="31714" y="0"/>
                  </a:moveTo>
                  <a:cubicBezTo>
                    <a:pt x="30352" y="0"/>
                    <a:pt x="28954" y="366"/>
                    <a:pt x="27745" y="873"/>
                  </a:cubicBezTo>
                  <a:cubicBezTo>
                    <a:pt x="25314" y="1875"/>
                    <a:pt x="23159" y="3504"/>
                    <a:pt x="21254" y="5409"/>
                  </a:cubicBezTo>
                  <a:cubicBezTo>
                    <a:pt x="18581" y="3359"/>
                    <a:pt x="15650" y="1781"/>
                    <a:pt x="12625" y="1781"/>
                  </a:cubicBezTo>
                  <a:cubicBezTo>
                    <a:pt x="11139" y="1781"/>
                    <a:pt x="9632" y="2162"/>
                    <a:pt x="8121" y="3053"/>
                  </a:cubicBezTo>
                  <a:cubicBezTo>
                    <a:pt x="7760" y="3266"/>
                    <a:pt x="7975" y="3785"/>
                    <a:pt x="8309" y="3785"/>
                  </a:cubicBezTo>
                  <a:cubicBezTo>
                    <a:pt x="8369" y="3785"/>
                    <a:pt x="8432" y="3768"/>
                    <a:pt x="8497" y="3730"/>
                  </a:cubicBezTo>
                  <a:cubicBezTo>
                    <a:pt x="9843" y="2970"/>
                    <a:pt x="11204" y="2647"/>
                    <a:pt x="12547" y="2647"/>
                  </a:cubicBezTo>
                  <a:cubicBezTo>
                    <a:pt x="15455" y="2647"/>
                    <a:pt x="18277" y="4159"/>
                    <a:pt x="20677" y="6011"/>
                  </a:cubicBezTo>
                  <a:cubicBezTo>
                    <a:pt x="19048" y="7765"/>
                    <a:pt x="17595" y="9720"/>
                    <a:pt x="16266" y="11675"/>
                  </a:cubicBezTo>
                  <a:cubicBezTo>
                    <a:pt x="13459" y="12226"/>
                    <a:pt x="10602" y="12903"/>
                    <a:pt x="7870" y="13830"/>
                  </a:cubicBezTo>
                  <a:cubicBezTo>
                    <a:pt x="6717" y="10472"/>
                    <a:pt x="6442" y="6988"/>
                    <a:pt x="7870" y="3580"/>
                  </a:cubicBezTo>
                  <a:cubicBezTo>
                    <a:pt x="7936" y="3415"/>
                    <a:pt x="7786" y="3294"/>
                    <a:pt x="7639" y="3294"/>
                  </a:cubicBezTo>
                  <a:cubicBezTo>
                    <a:pt x="7563" y="3294"/>
                    <a:pt x="7487" y="3327"/>
                    <a:pt x="7444" y="3404"/>
                  </a:cubicBezTo>
                  <a:cubicBezTo>
                    <a:pt x="5489" y="6737"/>
                    <a:pt x="5865" y="10497"/>
                    <a:pt x="7219" y="14081"/>
                  </a:cubicBezTo>
                  <a:cubicBezTo>
                    <a:pt x="6592" y="14306"/>
                    <a:pt x="5991" y="14532"/>
                    <a:pt x="5414" y="14808"/>
                  </a:cubicBezTo>
                  <a:cubicBezTo>
                    <a:pt x="2983" y="15860"/>
                    <a:pt x="602" y="17640"/>
                    <a:pt x="301" y="20447"/>
                  </a:cubicBezTo>
                  <a:cubicBezTo>
                    <a:pt x="1" y="23354"/>
                    <a:pt x="2056" y="26086"/>
                    <a:pt x="4512" y="27439"/>
                  </a:cubicBezTo>
                  <a:cubicBezTo>
                    <a:pt x="5690" y="28091"/>
                    <a:pt x="6993" y="28442"/>
                    <a:pt x="8321" y="28592"/>
                  </a:cubicBezTo>
                  <a:cubicBezTo>
                    <a:pt x="8071" y="31299"/>
                    <a:pt x="8647" y="33931"/>
                    <a:pt x="10652" y="36211"/>
                  </a:cubicBezTo>
                  <a:cubicBezTo>
                    <a:pt x="10707" y="36272"/>
                    <a:pt x="10769" y="36298"/>
                    <a:pt x="10829" y="36298"/>
                  </a:cubicBezTo>
                  <a:cubicBezTo>
                    <a:pt x="11016" y="36298"/>
                    <a:pt x="11180" y="36050"/>
                    <a:pt x="11028" y="35860"/>
                  </a:cubicBezTo>
                  <a:cubicBezTo>
                    <a:pt x="9324" y="33655"/>
                    <a:pt x="8773" y="31199"/>
                    <a:pt x="8998" y="28667"/>
                  </a:cubicBezTo>
                  <a:lnTo>
                    <a:pt x="8998" y="28667"/>
                  </a:lnTo>
                  <a:cubicBezTo>
                    <a:pt x="9325" y="28688"/>
                    <a:pt x="9654" y="28698"/>
                    <a:pt x="9983" y="28698"/>
                  </a:cubicBezTo>
                  <a:cubicBezTo>
                    <a:pt x="12026" y="28698"/>
                    <a:pt x="14098" y="28322"/>
                    <a:pt x="16041" y="27890"/>
                  </a:cubicBezTo>
                  <a:cubicBezTo>
                    <a:pt x="16166" y="28016"/>
                    <a:pt x="16291" y="28166"/>
                    <a:pt x="16417" y="28317"/>
                  </a:cubicBezTo>
                  <a:cubicBezTo>
                    <a:pt x="16442" y="28417"/>
                    <a:pt x="16492" y="28492"/>
                    <a:pt x="16592" y="28542"/>
                  </a:cubicBezTo>
                  <a:cubicBezTo>
                    <a:pt x="18271" y="30447"/>
                    <a:pt x="20101" y="32276"/>
                    <a:pt x="22106" y="33805"/>
                  </a:cubicBezTo>
                  <a:cubicBezTo>
                    <a:pt x="19324" y="35459"/>
                    <a:pt x="16191" y="36487"/>
                    <a:pt x="12732" y="36637"/>
                  </a:cubicBezTo>
                  <a:cubicBezTo>
                    <a:pt x="12264" y="36662"/>
                    <a:pt x="12232" y="37390"/>
                    <a:pt x="12708" y="37390"/>
                  </a:cubicBezTo>
                  <a:cubicBezTo>
                    <a:pt x="12716" y="37390"/>
                    <a:pt x="12724" y="37390"/>
                    <a:pt x="12732" y="37389"/>
                  </a:cubicBezTo>
                  <a:cubicBezTo>
                    <a:pt x="16392" y="37314"/>
                    <a:pt x="19775" y="36186"/>
                    <a:pt x="22808" y="34357"/>
                  </a:cubicBezTo>
                  <a:cubicBezTo>
                    <a:pt x="24738" y="35785"/>
                    <a:pt x="26843" y="36963"/>
                    <a:pt x="29098" y="37740"/>
                  </a:cubicBezTo>
                  <a:cubicBezTo>
                    <a:pt x="30612" y="38275"/>
                    <a:pt x="32363" y="38694"/>
                    <a:pt x="34069" y="38694"/>
                  </a:cubicBezTo>
                  <a:cubicBezTo>
                    <a:pt x="35640" y="38694"/>
                    <a:pt x="37173" y="38339"/>
                    <a:pt x="38447" y="37389"/>
                  </a:cubicBezTo>
                  <a:cubicBezTo>
                    <a:pt x="40602" y="35785"/>
                    <a:pt x="41003" y="33028"/>
                    <a:pt x="40627" y="30547"/>
                  </a:cubicBezTo>
                  <a:cubicBezTo>
                    <a:pt x="40327" y="28667"/>
                    <a:pt x="39700" y="26838"/>
                    <a:pt x="38848" y="25109"/>
                  </a:cubicBezTo>
                  <a:cubicBezTo>
                    <a:pt x="39775" y="24783"/>
                    <a:pt x="40677" y="24407"/>
                    <a:pt x="41480" y="23931"/>
                  </a:cubicBezTo>
                  <a:cubicBezTo>
                    <a:pt x="46517" y="21023"/>
                    <a:pt x="44412" y="14156"/>
                    <a:pt x="40076" y="11725"/>
                  </a:cubicBezTo>
                  <a:cubicBezTo>
                    <a:pt x="39299" y="11274"/>
                    <a:pt x="38472" y="10948"/>
                    <a:pt x="37620" y="10697"/>
                  </a:cubicBezTo>
                  <a:cubicBezTo>
                    <a:pt x="37720" y="9770"/>
                    <a:pt x="37745" y="8868"/>
                    <a:pt x="37745" y="7966"/>
                  </a:cubicBezTo>
                  <a:cubicBezTo>
                    <a:pt x="37670" y="5560"/>
                    <a:pt x="37244" y="2727"/>
                    <a:pt x="35239" y="1123"/>
                  </a:cubicBezTo>
                  <a:cubicBezTo>
                    <a:pt x="34213" y="315"/>
                    <a:pt x="32979" y="0"/>
                    <a:pt x="3171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744;p69">
              <a:extLst>
                <a:ext uri="{FF2B5EF4-FFF2-40B4-BE49-F238E27FC236}">
                  <a16:creationId xmlns:a16="http://schemas.microsoft.com/office/drawing/2014/main" id="{B2E4F390-A99F-B735-6D35-ADF1CDCABA03}"/>
                </a:ext>
              </a:extLst>
            </p:cNvPr>
            <p:cNvSpPr/>
            <p:nvPr/>
          </p:nvSpPr>
          <p:spPr>
            <a:xfrm>
              <a:off x="2820013" y="1145088"/>
              <a:ext cx="367185" cy="367185"/>
            </a:xfrm>
            <a:custGeom>
              <a:avLst/>
              <a:gdLst/>
              <a:ahLst/>
              <a:cxnLst/>
              <a:rect l="l" t="t" r="r" b="b"/>
              <a:pathLst>
                <a:path w="10352" h="10352" extrusionOk="0">
                  <a:moveTo>
                    <a:pt x="5189" y="0"/>
                  </a:moveTo>
                  <a:cubicBezTo>
                    <a:pt x="2332" y="0"/>
                    <a:pt x="1" y="2306"/>
                    <a:pt x="1" y="5163"/>
                  </a:cubicBezTo>
                  <a:cubicBezTo>
                    <a:pt x="1" y="8020"/>
                    <a:pt x="2332" y="10351"/>
                    <a:pt x="5189" y="10351"/>
                  </a:cubicBezTo>
                  <a:cubicBezTo>
                    <a:pt x="8046" y="10351"/>
                    <a:pt x="10352" y="8020"/>
                    <a:pt x="10352" y="5163"/>
                  </a:cubicBezTo>
                  <a:cubicBezTo>
                    <a:pt x="10352" y="2306"/>
                    <a:pt x="8046" y="0"/>
                    <a:pt x="5189" y="0"/>
                  </a:cubicBezTo>
                  <a:close/>
                </a:path>
              </a:pathLst>
            </a:custGeom>
            <a:solidFill>
              <a:srgbClr val="FCF7B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745;p69">
              <a:extLst>
                <a:ext uri="{FF2B5EF4-FFF2-40B4-BE49-F238E27FC236}">
                  <a16:creationId xmlns:a16="http://schemas.microsoft.com/office/drawing/2014/main" id="{AF4D7D90-46AE-3146-0E95-DE2342EC603F}"/>
                </a:ext>
              </a:extLst>
            </p:cNvPr>
            <p:cNvSpPr/>
            <p:nvPr/>
          </p:nvSpPr>
          <p:spPr>
            <a:xfrm>
              <a:off x="3221950" y="786350"/>
              <a:ext cx="132225" cy="132250"/>
            </a:xfrm>
            <a:custGeom>
              <a:avLst/>
              <a:gdLst/>
              <a:ahLst/>
              <a:cxnLst/>
              <a:rect l="l" t="t" r="r" b="b"/>
              <a:pathLst>
                <a:path w="5289" h="5290" extrusionOk="0">
                  <a:moveTo>
                    <a:pt x="2632" y="1"/>
                  </a:moveTo>
                  <a:cubicBezTo>
                    <a:pt x="1179" y="1"/>
                    <a:pt x="1" y="1179"/>
                    <a:pt x="1" y="2633"/>
                  </a:cubicBezTo>
                  <a:cubicBezTo>
                    <a:pt x="1" y="4086"/>
                    <a:pt x="1179" y="5289"/>
                    <a:pt x="2632" y="5289"/>
                  </a:cubicBezTo>
                  <a:cubicBezTo>
                    <a:pt x="4111" y="5289"/>
                    <a:pt x="5289" y="4086"/>
                    <a:pt x="5289" y="2633"/>
                  </a:cubicBezTo>
                  <a:cubicBezTo>
                    <a:pt x="5289" y="1179"/>
                    <a:pt x="4111" y="1"/>
                    <a:pt x="2632"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746;p69">
              <a:extLst>
                <a:ext uri="{FF2B5EF4-FFF2-40B4-BE49-F238E27FC236}">
                  <a16:creationId xmlns:a16="http://schemas.microsoft.com/office/drawing/2014/main" id="{AC5AFC23-8A13-087D-1AE9-401343AC8B7C}"/>
                </a:ext>
              </a:extLst>
            </p:cNvPr>
            <p:cNvSpPr/>
            <p:nvPr/>
          </p:nvSpPr>
          <p:spPr>
            <a:xfrm>
              <a:off x="3330975" y="1689875"/>
              <a:ext cx="132225" cy="132225"/>
            </a:xfrm>
            <a:custGeom>
              <a:avLst/>
              <a:gdLst/>
              <a:ahLst/>
              <a:cxnLst/>
              <a:rect l="l" t="t" r="r" b="b"/>
              <a:pathLst>
                <a:path w="5289" h="5289" extrusionOk="0">
                  <a:moveTo>
                    <a:pt x="2657" y="0"/>
                  </a:moveTo>
                  <a:cubicBezTo>
                    <a:pt x="1204" y="0"/>
                    <a:pt x="1" y="1178"/>
                    <a:pt x="1" y="2657"/>
                  </a:cubicBezTo>
                  <a:cubicBezTo>
                    <a:pt x="1" y="4111"/>
                    <a:pt x="1204" y="5289"/>
                    <a:pt x="2657" y="5289"/>
                  </a:cubicBezTo>
                  <a:cubicBezTo>
                    <a:pt x="4111" y="5289"/>
                    <a:pt x="5289" y="4111"/>
                    <a:pt x="5289" y="2657"/>
                  </a:cubicBezTo>
                  <a:cubicBezTo>
                    <a:pt x="5289" y="1178"/>
                    <a:pt x="4111" y="0"/>
                    <a:pt x="265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747;p69">
              <a:extLst>
                <a:ext uri="{FF2B5EF4-FFF2-40B4-BE49-F238E27FC236}">
                  <a16:creationId xmlns:a16="http://schemas.microsoft.com/office/drawing/2014/main" id="{55686060-1074-AD86-CAE1-61DCE8D7B374}"/>
                </a:ext>
              </a:extLst>
            </p:cNvPr>
            <p:cNvSpPr/>
            <p:nvPr/>
          </p:nvSpPr>
          <p:spPr>
            <a:xfrm>
              <a:off x="2547775" y="881600"/>
              <a:ext cx="132225" cy="131600"/>
            </a:xfrm>
            <a:custGeom>
              <a:avLst/>
              <a:gdLst/>
              <a:ahLst/>
              <a:cxnLst/>
              <a:rect l="l" t="t" r="r" b="b"/>
              <a:pathLst>
                <a:path w="5289" h="5264" extrusionOk="0">
                  <a:moveTo>
                    <a:pt x="2632" y="0"/>
                  </a:moveTo>
                  <a:cubicBezTo>
                    <a:pt x="1178" y="0"/>
                    <a:pt x="0" y="1178"/>
                    <a:pt x="0" y="2632"/>
                  </a:cubicBezTo>
                  <a:cubicBezTo>
                    <a:pt x="0" y="4086"/>
                    <a:pt x="1178" y="5264"/>
                    <a:pt x="2632" y="5264"/>
                  </a:cubicBezTo>
                  <a:cubicBezTo>
                    <a:pt x="4110" y="5264"/>
                    <a:pt x="5288" y="4086"/>
                    <a:pt x="5288" y="2632"/>
                  </a:cubicBezTo>
                  <a:cubicBezTo>
                    <a:pt x="5288" y="1178"/>
                    <a:pt x="4110" y="0"/>
                    <a:pt x="2632"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748;p69">
              <a:extLst>
                <a:ext uri="{FF2B5EF4-FFF2-40B4-BE49-F238E27FC236}">
                  <a16:creationId xmlns:a16="http://schemas.microsoft.com/office/drawing/2014/main" id="{36D57C7D-156D-84DC-B502-174FFF4D923D}"/>
                </a:ext>
              </a:extLst>
            </p:cNvPr>
            <p:cNvSpPr/>
            <p:nvPr/>
          </p:nvSpPr>
          <p:spPr>
            <a:xfrm>
              <a:off x="2647375" y="1677975"/>
              <a:ext cx="132250" cy="131600"/>
            </a:xfrm>
            <a:custGeom>
              <a:avLst/>
              <a:gdLst/>
              <a:ahLst/>
              <a:cxnLst/>
              <a:rect l="l" t="t" r="r" b="b"/>
              <a:pathLst>
                <a:path w="5290" h="5264" extrusionOk="0">
                  <a:moveTo>
                    <a:pt x="2658" y="0"/>
                  </a:moveTo>
                  <a:cubicBezTo>
                    <a:pt x="1204" y="0"/>
                    <a:pt x="1" y="1178"/>
                    <a:pt x="1" y="2632"/>
                  </a:cubicBezTo>
                  <a:cubicBezTo>
                    <a:pt x="1" y="4086"/>
                    <a:pt x="1204" y="5263"/>
                    <a:pt x="2658" y="5263"/>
                  </a:cubicBezTo>
                  <a:cubicBezTo>
                    <a:pt x="4111" y="5263"/>
                    <a:pt x="5289" y="4086"/>
                    <a:pt x="5289" y="2632"/>
                  </a:cubicBezTo>
                  <a:cubicBezTo>
                    <a:pt x="5289" y="1178"/>
                    <a:pt x="4111" y="0"/>
                    <a:pt x="2658"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749;p69">
              <a:extLst>
                <a:ext uri="{FF2B5EF4-FFF2-40B4-BE49-F238E27FC236}">
                  <a16:creationId xmlns:a16="http://schemas.microsoft.com/office/drawing/2014/main" id="{D10F7819-7D5D-6117-D038-0D3554AB8B12}"/>
                </a:ext>
              </a:extLst>
            </p:cNvPr>
            <p:cNvSpPr/>
            <p:nvPr/>
          </p:nvSpPr>
          <p:spPr>
            <a:xfrm>
              <a:off x="3222575" y="799525"/>
              <a:ext cx="131600" cy="119075"/>
            </a:xfrm>
            <a:custGeom>
              <a:avLst/>
              <a:gdLst/>
              <a:ahLst/>
              <a:cxnLst/>
              <a:rect l="l" t="t" r="r" b="b"/>
              <a:pathLst>
                <a:path w="5264" h="4763" extrusionOk="0">
                  <a:moveTo>
                    <a:pt x="4211" y="0"/>
                  </a:moveTo>
                  <a:cubicBezTo>
                    <a:pt x="4261" y="201"/>
                    <a:pt x="4286" y="376"/>
                    <a:pt x="4286" y="577"/>
                  </a:cubicBezTo>
                  <a:lnTo>
                    <a:pt x="4286" y="852"/>
                  </a:lnTo>
                  <a:cubicBezTo>
                    <a:pt x="4286" y="1278"/>
                    <a:pt x="4161" y="1705"/>
                    <a:pt x="3935" y="2080"/>
                  </a:cubicBezTo>
                  <a:lnTo>
                    <a:pt x="3560" y="2582"/>
                  </a:lnTo>
                  <a:cubicBezTo>
                    <a:pt x="3259" y="2882"/>
                    <a:pt x="2908" y="3083"/>
                    <a:pt x="2482" y="3208"/>
                  </a:cubicBezTo>
                  <a:cubicBezTo>
                    <a:pt x="2256" y="3233"/>
                    <a:pt x="2056" y="3258"/>
                    <a:pt x="1830" y="3283"/>
                  </a:cubicBezTo>
                  <a:cubicBezTo>
                    <a:pt x="1789" y="3287"/>
                    <a:pt x="1747" y="3288"/>
                    <a:pt x="1706" y="3288"/>
                  </a:cubicBezTo>
                  <a:cubicBezTo>
                    <a:pt x="1422" y="3288"/>
                    <a:pt x="1144" y="3214"/>
                    <a:pt x="903" y="3083"/>
                  </a:cubicBezTo>
                  <a:cubicBezTo>
                    <a:pt x="602" y="2983"/>
                    <a:pt x="326" y="2807"/>
                    <a:pt x="101" y="2582"/>
                  </a:cubicBezTo>
                  <a:cubicBezTo>
                    <a:pt x="76" y="2532"/>
                    <a:pt x="26" y="2507"/>
                    <a:pt x="1" y="2456"/>
                  </a:cubicBezTo>
                  <a:lnTo>
                    <a:pt x="1" y="2456"/>
                  </a:lnTo>
                  <a:cubicBezTo>
                    <a:pt x="176" y="3760"/>
                    <a:pt x="1279" y="4762"/>
                    <a:pt x="2607" y="4762"/>
                  </a:cubicBezTo>
                  <a:cubicBezTo>
                    <a:pt x="4086" y="4762"/>
                    <a:pt x="5264" y="3559"/>
                    <a:pt x="5264" y="2106"/>
                  </a:cubicBezTo>
                  <a:cubicBezTo>
                    <a:pt x="5264" y="1253"/>
                    <a:pt x="4838" y="476"/>
                    <a:pt x="4211"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750;p69">
              <a:extLst>
                <a:ext uri="{FF2B5EF4-FFF2-40B4-BE49-F238E27FC236}">
                  <a16:creationId xmlns:a16="http://schemas.microsoft.com/office/drawing/2014/main" id="{D39B7FCE-A483-EDDF-17C6-71CC7C870F56}"/>
                </a:ext>
              </a:extLst>
            </p:cNvPr>
            <p:cNvSpPr/>
            <p:nvPr/>
          </p:nvSpPr>
          <p:spPr>
            <a:xfrm>
              <a:off x="3337250" y="1703650"/>
              <a:ext cx="125950" cy="118450"/>
            </a:xfrm>
            <a:custGeom>
              <a:avLst/>
              <a:gdLst/>
              <a:ahLst/>
              <a:cxnLst/>
              <a:rect l="l" t="t" r="r" b="b"/>
              <a:pathLst>
                <a:path w="5038" h="4738" extrusionOk="0">
                  <a:moveTo>
                    <a:pt x="4010" y="1"/>
                  </a:moveTo>
                  <a:cubicBezTo>
                    <a:pt x="3985" y="201"/>
                    <a:pt x="3960" y="402"/>
                    <a:pt x="3910" y="577"/>
                  </a:cubicBezTo>
                  <a:cubicBezTo>
                    <a:pt x="3634" y="1254"/>
                    <a:pt x="3409" y="1830"/>
                    <a:pt x="2882" y="2332"/>
                  </a:cubicBezTo>
                  <a:cubicBezTo>
                    <a:pt x="2456" y="2708"/>
                    <a:pt x="1955" y="3033"/>
                    <a:pt x="1404" y="3159"/>
                  </a:cubicBezTo>
                  <a:cubicBezTo>
                    <a:pt x="1162" y="3213"/>
                    <a:pt x="906" y="3237"/>
                    <a:pt x="651" y="3237"/>
                  </a:cubicBezTo>
                  <a:cubicBezTo>
                    <a:pt x="430" y="3237"/>
                    <a:pt x="210" y="3219"/>
                    <a:pt x="0" y="3184"/>
                  </a:cubicBezTo>
                  <a:lnTo>
                    <a:pt x="0" y="3184"/>
                  </a:lnTo>
                  <a:cubicBezTo>
                    <a:pt x="401" y="4086"/>
                    <a:pt x="1328" y="4738"/>
                    <a:pt x="2406" y="4738"/>
                  </a:cubicBezTo>
                  <a:cubicBezTo>
                    <a:pt x="3860" y="4738"/>
                    <a:pt x="5038" y="3560"/>
                    <a:pt x="5038" y="2106"/>
                  </a:cubicBezTo>
                  <a:cubicBezTo>
                    <a:pt x="5038" y="1229"/>
                    <a:pt x="4637" y="477"/>
                    <a:pt x="4010"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751;p69">
              <a:extLst>
                <a:ext uri="{FF2B5EF4-FFF2-40B4-BE49-F238E27FC236}">
                  <a16:creationId xmlns:a16="http://schemas.microsoft.com/office/drawing/2014/main" id="{DB8EE777-5B84-C15B-040B-375F2A7667AE}"/>
                </a:ext>
              </a:extLst>
            </p:cNvPr>
            <p:cNvSpPr/>
            <p:nvPr/>
          </p:nvSpPr>
          <p:spPr>
            <a:xfrm>
              <a:off x="2576575" y="892250"/>
              <a:ext cx="103425" cy="120950"/>
            </a:xfrm>
            <a:custGeom>
              <a:avLst/>
              <a:gdLst/>
              <a:ahLst/>
              <a:cxnLst/>
              <a:rect l="l" t="t" r="r" b="b"/>
              <a:pathLst>
                <a:path w="4137" h="4838" extrusionOk="0">
                  <a:moveTo>
                    <a:pt x="2958" y="1"/>
                  </a:moveTo>
                  <a:lnTo>
                    <a:pt x="2958" y="1"/>
                  </a:lnTo>
                  <a:cubicBezTo>
                    <a:pt x="2983" y="201"/>
                    <a:pt x="3008" y="376"/>
                    <a:pt x="3008" y="577"/>
                  </a:cubicBezTo>
                  <a:cubicBezTo>
                    <a:pt x="2983" y="1204"/>
                    <a:pt x="2758" y="1780"/>
                    <a:pt x="2407" y="2256"/>
                  </a:cubicBezTo>
                  <a:cubicBezTo>
                    <a:pt x="2332" y="2958"/>
                    <a:pt x="1956" y="3610"/>
                    <a:pt x="1254" y="4061"/>
                  </a:cubicBezTo>
                  <a:cubicBezTo>
                    <a:pt x="903" y="4286"/>
                    <a:pt x="452" y="4387"/>
                    <a:pt x="1" y="4387"/>
                  </a:cubicBezTo>
                  <a:cubicBezTo>
                    <a:pt x="427" y="4662"/>
                    <a:pt x="953" y="4838"/>
                    <a:pt x="1480" y="4838"/>
                  </a:cubicBezTo>
                  <a:cubicBezTo>
                    <a:pt x="2958" y="4838"/>
                    <a:pt x="4136" y="3660"/>
                    <a:pt x="4136" y="2206"/>
                  </a:cubicBezTo>
                  <a:cubicBezTo>
                    <a:pt x="4136" y="1279"/>
                    <a:pt x="3660" y="477"/>
                    <a:pt x="2958"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752;p69">
              <a:extLst>
                <a:ext uri="{FF2B5EF4-FFF2-40B4-BE49-F238E27FC236}">
                  <a16:creationId xmlns:a16="http://schemas.microsoft.com/office/drawing/2014/main" id="{D4D8DCB1-D475-FB30-CF30-80BFDE3EF868}"/>
                </a:ext>
              </a:extLst>
            </p:cNvPr>
            <p:cNvSpPr/>
            <p:nvPr/>
          </p:nvSpPr>
          <p:spPr>
            <a:xfrm>
              <a:off x="2664925" y="1689875"/>
              <a:ext cx="114700" cy="119700"/>
            </a:xfrm>
            <a:custGeom>
              <a:avLst/>
              <a:gdLst/>
              <a:ahLst/>
              <a:cxnLst/>
              <a:rect l="l" t="t" r="r" b="b"/>
              <a:pathLst>
                <a:path w="4588" h="4788" extrusionOk="0">
                  <a:moveTo>
                    <a:pt x="3459" y="0"/>
                  </a:moveTo>
                  <a:lnTo>
                    <a:pt x="3459" y="0"/>
                  </a:lnTo>
                  <a:cubicBezTo>
                    <a:pt x="3510" y="502"/>
                    <a:pt x="3409" y="1003"/>
                    <a:pt x="3159" y="1479"/>
                  </a:cubicBezTo>
                  <a:cubicBezTo>
                    <a:pt x="2883" y="2006"/>
                    <a:pt x="2507" y="2507"/>
                    <a:pt x="2056" y="2883"/>
                  </a:cubicBezTo>
                  <a:cubicBezTo>
                    <a:pt x="1630" y="3559"/>
                    <a:pt x="803" y="3935"/>
                    <a:pt x="1" y="3935"/>
                  </a:cubicBezTo>
                  <a:cubicBezTo>
                    <a:pt x="477" y="4462"/>
                    <a:pt x="1179" y="4787"/>
                    <a:pt x="1956" y="4787"/>
                  </a:cubicBezTo>
                  <a:cubicBezTo>
                    <a:pt x="3409" y="4787"/>
                    <a:pt x="4587" y="3610"/>
                    <a:pt x="4587" y="2156"/>
                  </a:cubicBezTo>
                  <a:cubicBezTo>
                    <a:pt x="4587" y="1279"/>
                    <a:pt x="4136" y="477"/>
                    <a:pt x="3459"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45" name="Google Shape;1753;p69">
              <a:extLst>
                <a:ext uri="{FF2B5EF4-FFF2-40B4-BE49-F238E27FC236}">
                  <a16:creationId xmlns:a16="http://schemas.microsoft.com/office/drawing/2014/main" id="{7C2364ED-74C4-74A2-2F33-2563B66538E5}"/>
                </a:ext>
              </a:extLst>
            </p:cNvPr>
            <p:cNvGrpSpPr/>
            <p:nvPr/>
          </p:nvGrpSpPr>
          <p:grpSpPr>
            <a:xfrm rot="-953867">
              <a:off x="2839375" y="1246000"/>
              <a:ext cx="297992" cy="211448"/>
              <a:chOff x="3491400" y="2111750"/>
              <a:chExt cx="222600" cy="157950"/>
            </a:xfrm>
          </p:grpSpPr>
          <p:sp>
            <p:nvSpPr>
              <p:cNvPr id="46" name="Google Shape;1754;p69">
                <a:extLst>
                  <a:ext uri="{FF2B5EF4-FFF2-40B4-BE49-F238E27FC236}">
                    <a16:creationId xmlns:a16="http://schemas.microsoft.com/office/drawing/2014/main" id="{CF1F83F0-6755-F132-1901-F9C663139C3D}"/>
                  </a:ext>
                </a:extLst>
              </p:cNvPr>
              <p:cNvSpPr/>
              <p:nvPr/>
            </p:nvSpPr>
            <p:spPr>
              <a:xfrm>
                <a:off x="3595700" y="2170900"/>
                <a:ext cx="42375" cy="28125"/>
              </a:xfrm>
              <a:custGeom>
                <a:avLst/>
                <a:gdLst/>
                <a:ahLst/>
                <a:cxnLst/>
                <a:rect l="l" t="t" r="r" b="b"/>
                <a:pathLst>
                  <a:path w="1695" h="1125" extrusionOk="0">
                    <a:moveTo>
                      <a:pt x="388" y="1"/>
                    </a:moveTo>
                    <a:cubicBezTo>
                      <a:pt x="379" y="1"/>
                      <a:pt x="370" y="4"/>
                      <a:pt x="362" y="13"/>
                    </a:cubicBezTo>
                    <a:cubicBezTo>
                      <a:pt x="0" y="351"/>
                      <a:pt x="233" y="992"/>
                      <a:pt x="676" y="1108"/>
                    </a:cubicBezTo>
                    <a:cubicBezTo>
                      <a:pt x="717" y="1119"/>
                      <a:pt x="760" y="1124"/>
                      <a:pt x="805" y="1124"/>
                    </a:cubicBezTo>
                    <a:cubicBezTo>
                      <a:pt x="1196" y="1124"/>
                      <a:pt x="1694" y="735"/>
                      <a:pt x="1527" y="327"/>
                    </a:cubicBezTo>
                    <a:cubicBezTo>
                      <a:pt x="1513" y="304"/>
                      <a:pt x="1489" y="294"/>
                      <a:pt x="1465" y="294"/>
                    </a:cubicBezTo>
                    <a:cubicBezTo>
                      <a:pt x="1428" y="294"/>
                      <a:pt x="1389" y="316"/>
                      <a:pt x="1376" y="351"/>
                    </a:cubicBezTo>
                    <a:cubicBezTo>
                      <a:pt x="1329" y="502"/>
                      <a:pt x="1329" y="630"/>
                      <a:pt x="1224" y="759"/>
                    </a:cubicBezTo>
                    <a:cubicBezTo>
                      <a:pt x="1116" y="867"/>
                      <a:pt x="975" y="942"/>
                      <a:pt x="829" y="942"/>
                    </a:cubicBezTo>
                    <a:cubicBezTo>
                      <a:pt x="801" y="942"/>
                      <a:pt x="774" y="939"/>
                      <a:pt x="746" y="933"/>
                    </a:cubicBezTo>
                    <a:cubicBezTo>
                      <a:pt x="362" y="852"/>
                      <a:pt x="280" y="374"/>
                      <a:pt x="420" y="71"/>
                    </a:cubicBezTo>
                    <a:cubicBezTo>
                      <a:pt x="437" y="36"/>
                      <a:pt x="415" y="1"/>
                      <a:pt x="38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755;p69">
                <a:extLst>
                  <a:ext uri="{FF2B5EF4-FFF2-40B4-BE49-F238E27FC236}">
                    <a16:creationId xmlns:a16="http://schemas.microsoft.com/office/drawing/2014/main" id="{BFBC797A-D716-86E6-30E1-FBA641C44E1C}"/>
                  </a:ext>
                </a:extLst>
              </p:cNvPr>
              <p:cNvSpPr/>
              <p:nvPr/>
            </p:nvSpPr>
            <p:spPr>
              <a:xfrm>
                <a:off x="3529550" y="2111750"/>
                <a:ext cx="44325" cy="75800"/>
              </a:xfrm>
              <a:custGeom>
                <a:avLst/>
                <a:gdLst/>
                <a:ahLst/>
                <a:cxnLst/>
                <a:rect l="l" t="t" r="r" b="b"/>
                <a:pathLst>
                  <a:path w="1773" h="3032" extrusionOk="0">
                    <a:moveTo>
                      <a:pt x="1246" y="1"/>
                    </a:moveTo>
                    <a:cubicBezTo>
                      <a:pt x="906" y="1"/>
                      <a:pt x="471" y="566"/>
                      <a:pt x="246" y="1330"/>
                    </a:cubicBezTo>
                    <a:cubicBezTo>
                      <a:pt x="1" y="2157"/>
                      <a:pt x="94" y="2915"/>
                      <a:pt x="444" y="3020"/>
                    </a:cubicBezTo>
                    <a:cubicBezTo>
                      <a:pt x="471" y="3028"/>
                      <a:pt x="500" y="3032"/>
                      <a:pt x="529" y="3032"/>
                    </a:cubicBezTo>
                    <a:cubicBezTo>
                      <a:pt x="877" y="3032"/>
                      <a:pt x="1302" y="2467"/>
                      <a:pt x="1528" y="1703"/>
                    </a:cubicBezTo>
                    <a:cubicBezTo>
                      <a:pt x="1772" y="875"/>
                      <a:pt x="1679" y="118"/>
                      <a:pt x="1329" y="13"/>
                    </a:cubicBezTo>
                    <a:cubicBezTo>
                      <a:pt x="1302" y="5"/>
                      <a:pt x="1275" y="1"/>
                      <a:pt x="1246"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756;p69">
                <a:extLst>
                  <a:ext uri="{FF2B5EF4-FFF2-40B4-BE49-F238E27FC236}">
                    <a16:creationId xmlns:a16="http://schemas.microsoft.com/office/drawing/2014/main" id="{5D1E3C9D-4CF6-3C4B-8196-B455805CC182}"/>
                  </a:ext>
                </a:extLst>
              </p:cNvPr>
              <p:cNvSpPr/>
              <p:nvPr/>
            </p:nvSpPr>
            <p:spPr>
              <a:xfrm>
                <a:off x="3491400" y="2194500"/>
                <a:ext cx="52450" cy="25100"/>
              </a:xfrm>
              <a:custGeom>
                <a:avLst/>
                <a:gdLst/>
                <a:ahLst/>
                <a:cxnLst/>
                <a:rect l="l" t="t" r="r" b="b"/>
                <a:pathLst>
                  <a:path w="2098" h="1004" extrusionOk="0">
                    <a:moveTo>
                      <a:pt x="576" y="1"/>
                    </a:moveTo>
                    <a:cubicBezTo>
                      <a:pt x="303" y="1"/>
                      <a:pt x="106" y="75"/>
                      <a:pt x="70" y="211"/>
                    </a:cubicBezTo>
                    <a:cubicBezTo>
                      <a:pt x="0" y="432"/>
                      <a:pt x="385" y="747"/>
                      <a:pt x="921" y="910"/>
                    </a:cubicBezTo>
                    <a:cubicBezTo>
                      <a:pt x="1133" y="973"/>
                      <a:pt x="1337" y="1003"/>
                      <a:pt x="1511" y="1003"/>
                    </a:cubicBezTo>
                    <a:cubicBezTo>
                      <a:pt x="1785" y="1003"/>
                      <a:pt x="1985" y="929"/>
                      <a:pt x="2028" y="794"/>
                    </a:cubicBezTo>
                    <a:cubicBezTo>
                      <a:pt x="2098" y="560"/>
                      <a:pt x="1702" y="257"/>
                      <a:pt x="1166" y="94"/>
                    </a:cubicBezTo>
                    <a:cubicBezTo>
                      <a:pt x="953" y="31"/>
                      <a:pt x="749" y="1"/>
                      <a:pt x="576"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757;p69">
                <a:extLst>
                  <a:ext uri="{FF2B5EF4-FFF2-40B4-BE49-F238E27FC236}">
                    <a16:creationId xmlns:a16="http://schemas.microsoft.com/office/drawing/2014/main" id="{25E47B02-7968-66C8-F7AE-76EB8F3B9B78}"/>
                  </a:ext>
                </a:extLst>
              </p:cNvPr>
              <p:cNvSpPr/>
              <p:nvPr/>
            </p:nvSpPr>
            <p:spPr>
              <a:xfrm>
                <a:off x="3668250" y="2152550"/>
                <a:ext cx="44000" cy="75800"/>
              </a:xfrm>
              <a:custGeom>
                <a:avLst/>
                <a:gdLst/>
                <a:ahLst/>
                <a:cxnLst/>
                <a:rect l="l" t="t" r="r" b="b"/>
                <a:pathLst>
                  <a:path w="1760" h="3032" extrusionOk="0">
                    <a:moveTo>
                      <a:pt x="1234" y="1"/>
                    </a:moveTo>
                    <a:cubicBezTo>
                      <a:pt x="895" y="1"/>
                      <a:pt x="471" y="566"/>
                      <a:pt x="245" y="1329"/>
                    </a:cubicBezTo>
                    <a:cubicBezTo>
                      <a:pt x="0" y="2157"/>
                      <a:pt x="82" y="2914"/>
                      <a:pt x="443" y="3019"/>
                    </a:cubicBezTo>
                    <a:cubicBezTo>
                      <a:pt x="470" y="3027"/>
                      <a:pt x="498" y="3031"/>
                      <a:pt x="526" y="3031"/>
                    </a:cubicBezTo>
                    <a:cubicBezTo>
                      <a:pt x="865" y="3031"/>
                      <a:pt x="1289" y="2466"/>
                      <a:pt x="1515" y="1702"/>
                    </a:cubicBezTo>
                    <a:cubicBezTo>
                      <a:pt x="1760" y="875"/>
                      <a:pt x="1678" y="117"/>
                      <a:pt x="1317" y="13"/>
                    </a:cubicBezTo>
                    <a:cubicBezTo>
                      <a:pt x="1290" y="4"/>
                      <a:pt x="1263" y="1"/>
                      <a:pt x="123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758;p69">
                <a:extLst>
                  <a:ext uri="{FF2B5EF4-FFF2-40B4-BE49-F238E27FC236}">
                    <a16:creationId xmlns:a16="http://schemas.microsoft.com/office/drawing/2014/main" id="{50BAFC2F-9A46-C140-79EE-00BEE55D5E08}"/>
                  </a:ext>
                </a:extLst>
              </p:cNvPr>
              <p:cNvSpPr/>
              <p:nvPr/>
            </p:nvSpPr>
            <p:spPr>
              <a:xfrm>
                <a:off x="3661825" y="2244625"/>
                <a:ext cx="52175" cy="25075"/>
              </a:xfrm>
              <a:custGeom>
                <a:avLst/>
                <a:gdLst/>
                <a:ahLst/>
                <a:cxnLst/>
                <a:rect l="l" t="t" r="r" b="b"/>
                <a:pathLst>
                  <a:path w="2087" h="1003" extrusionOk="0">
                    <a:moveTo>
                      <a:pt x="576" y="1"/>
                    </a:moveTo>
                    <a:cubicBezTo>
                      <a:pt x="302" y="1"/>
                      <a:pt x="102" y="75"/>
                      <a:pt x="59" y="210"/>
                    </a:cubicBezTo>
                    <a:cubicBezTo>
                      <a:pt x="1" y="443"/>
                      <a:pt x="385" y="746"/>
                      <a:pt x="922" y="910"/>
                    </a:cubicBezTo>
                    <a:cubicBezTo>
                      <a:pt x="1134" y="973"/>
                      <a:pt x="1338" y="1003"/>
                      <a:pt x="1512" y="1003"/>
                    </a:cubicBezTo>
                    <a:cubicBezTo>
                      <a:pt x="1786" y="1003"/>
                      <a:pt x="1986" y="929"/>
                      <a:pt x="2029" y="793"/>
                    </a:cubicBezTo>
                    <a:cubicBezTo>
                      <a:pt x="2087" y="572"/>
                      <a:pt x="1702" y="257"/>
                      <a:pt x="1166" y="94"/>
                    </a:cubicBezTo>
                    <a:cubicBezTo>
                      <a:pt x="954" y="30"/>
                      <a:pt x="750" y="1"/>
                      <a:pt x="576"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grpSp>
        <p:nvGrpSpPr>
          <p:cNvPr id="3" name="Google Shape;1759;p69">
            <a:extLst>
              <a:ext uri="{FF2B5EF4-FFF2-40B4-BE49-F238E27FC236}">
                <a16:creationId xmlns:a16="http://schemas.microsoft.com/office/drawing/2014/main" id="{1CBEA493-A04D-57DB-98D2-814D07467E42}"/>
              </a:ext>
            </a:extLst>
          </p:cNvPr>
          <p:cNvGrpSpPr/>
          <p:nvPr/>
        </p:nvGrpSpPr>
        <p:grpSpPr>
          <a:xfrm>
            <a:off x="1012185" y="2716444"/>
            <a:ext cx="2243024" cy="3528867"/>
            <a:chOff x="7580948" y="1377390"/>
            <a:chExt cx="990353" cy="1759037"/>
          </a:xfrm>
        </p:grpSpPr>
        <p:grpSp>
          <p:nvGrpSpPr>
            <p:cNvPr id="4" name="Google Shape;1760;p69">
              <a:extLst>
                <a:ext uri="{FF2B5EF4-FFF2-40B4-BE49-F238E27FC236}">
                  <a16:creationId xmlns:a16="http://schemas.microsoft.com/office/drawing/2014/main" id="{4F79C40A-C521-EC6E-A09B-95C9EE462344}"/>
                </a:ext>
              </a:extLst>
            </p:cNvPr>
            <p:cNvGrpSpPr/>
            <p:nvPr/>
          </p:nvGrpSpPr>
          <p:grpSpPr>
            <a:xfrm>
              <a:off x="7580948" y="1377390"/>
              <a:ext cx="990353" cy="1759037"/>
              <a:chOff x="820825" y="2103975"/>
              <a:chExt cx="884875" cy="1571550"/>
            </a:xfrm>
          </p:grpSpPr>
          <p:sp>
            <p:nvSpPr>
              <p:cNvPr id="6" name="Google Shape;1761;p69">
                <a:extLst>
                  <a:ext uri="{FF2B5EF4-FFF2-40B4-BE49-F238E27FC236}">
                    <a16:creationId xmlns:a16="http://schemas.microsoft.com/office/drawing/2014/main" id="{96198123-8BF9-CD8D-5993-31A6A73D6BA2}"/>
                  </a:ext>
                </a:extLst>
              </p:cNvPr>
              <p:cNvSpPr/>
              <p:nvPr/>
            </p:nvSpPr>
            <p:spPr>
              <a:xfrm>
                <a:off x="820825" y="2103975"/>
                <a:ext cx="420988" cy="402412"/>
              </a:xfrm>
              <a:custGeom>
                <a:avLst/>
                <a:gdLst/>
                <a:ahLst/>
                <a:cxnLst/>
                <a:rect l="l" t="t" r="r" b="b"/>
                <a:pathLst>
                  <a:path w="15757" h="14368" extrusionOk="0">
                    <a:moveTo>
                      <a:pt x="10328" y="1"/>
                    </a:moveTo>
                    <a:cubicBezTo>
                      <a:pt x="9335" y="1"/>
                      <a:pt x="8403" y="528"/>
                      <a:pt x="7564" y="1012"/>
                    </a:cubicBezTo>
                    <a:cubicBezTo>
                      <a:pt x="5886" y="1979"/>
                      <a:pt x="4709" y="3086"/>
                      <a:pt x="2355" y="5428"/>
                    </a:cubicBezTo>
                    <a:cubicBezTo>
                      <a:pt x="0" y="7759"/>
                      <a:pt x="350" y="9111"/>
                      <a:pt x="2728" y="11559"/>
                    </a:cubicBezTo>
                    <a:cubicBezTo>
                      <a:pt x="3392" y="12246"/>
                      <a:pt x="4208" y="13190"/>
                      <a:pt x="5105" y="14367"/>
                    </a:cubicBezTo>
                    <a:cubicBezTo>
                      <a:pt x="7296" y="12165"/>
                      <a:pt x="9487" y="9962"/>
                      <a:pt x="11853" y="7934"/>
                    </a:cubicBezTo>
                    <a:cubicBezTo>
                      <a:pt x="13007" y="6944"/>
                      <a:pt x="14324" y="5790"/>
                      <a:pt x="15757" y="4834"/>
                    </a:cubicBezTo>
                    <a:cubicBezTo>
                      <a:pt x="14743" y="3750"/>
                      <a:pt x="13927" y="2876"/>
                      <a:pt x="13449" y="2154"/>
                    </a:cubicBezTo>
                    <a:cubicBezTo>
                      <a:pt x="12371" y="528"/>
                      <a:pt x="11320" y="1"/>
                      <a:pt x="10328" y="1"/>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762;p69">
                <a:extLst>
                  <a:ext uri="{FF2B5EF4-FFF2-40B4-BE49-F238E27FC236}">
                    <a16:creationId xmlns:a16="http://schemas.microsoft.com/office/drawing/2014/main" id="{F6431D06-1823-C9F0-D2AD-9A2A4C077821}"/>
                  </a:ext>
                </a:extLst>
              </p:cNvPr>
              <p:cNvSpPr/>
              <p:nvPr/>
            </p:nvSpPr>
            <p:spPr>
              <a:xfrm>
                <a:off x="834825" y="2103975"/>
                <a:ext cx="406988" cy="250947"/>
              </a:xfrm>
              <a:custGeom>
                <a:avLst/>
                <a:gdLst/>
                <a:ahLst/>
                <a:cxnLst/>
                <a:rect l="l" t="t" r="r" b="b"/>
                <a:pathLst>
                  <a:path w="15233" h="8960" extrusionOk="0">
                    <a:moveTo>
                      <a:pt x="9804" y="1"/>
                    </a:moveTo>
                    <a:cubicBezTo>
                      <a:pt x="8811" y="1"/>
                      <a:pt x="7879" y="528"/>
                      <a:pt x="7040" y="1012"/>
                    </a:cubicBezTo>
                    <a:cubicBezTo>
                      <a:pt x="5362" y="1979"/>
                      <a:pt x="4185" y="3086"/>
                      <a:pt x="1831" y="5428"/>
                    </a:cubicBezTo>
                    <a:cubicBezTo>
                      <a:pt x="444" y="6804"/>
                      <a:pt x="1" y="7841"/>
                      <a:pt x="351" y="8960"/>
                    </a:cubicBezTo>
                    <a:cubicBezTo>
                      <a:pt x="1399" y="6967"/>
                      <a:pt x="2786" y="4939"/>
                      <a:pt x="4814" y="3925"/>
                    </a:cubicBezTo>
                    <a:cubicBezTo>
                      <a:pt x="5618" y="3528"/>
                      <a:pt x="6453" y="3342"/>
                      <a:pt x="7285" y="3342"/>
                    </a:cubicBezTo>
                    <a:cubicBezTo>
                      <a:pt x="8359" y="3342"/>
                      <a:pt x="9428" y="3652"/>
                      <a:pt x="10420" y="4216"/>
                    </a:cubicBezTo>
                    <a:cubicBezTo>
                      <a:pt x="11422" y="4799"/>
                      <a:pt x="12331" y="5545"/>
                      <a:pt x="13147" y="6396"/>
                    </a:cubicBezTo>
                    <a:cubicBezTo>
                      <a:pt x="13811" y="5860"/>
                      <a:pt x="14510" y="5324"/>
                      <a:pt x="15233" y="4834"/>
                    </a:cubicBezTo>
                    <a:cubicBezTo>
                      <a:pt x="14219" y="3750"/>
                      <a:pt x="13403" y="2876"/>
                      <a:pt x="12925" y="2154"/>
                    </a:cubicBezTo>
                    <a:cubicBezTo>
                      <a:pt x="11847" y="528"/>
                      <a:pt x="10796" y="1"/>
                      <a:pt x="9804"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763;p69">
                <a:extLst>
                  <a:ext uri="{FF2B5EF4-FFF2-40B4-BE49-F238E27FC236}">
                    <a16:creationId xmlns:a16="http://schemas.microsoft.com/office/drawing/2014/main" id="{7230C3B0-B978-0626-BA69-D11E919DA1FB}"/>
                  </a:ext>
                </a:extLst>
              </p:cNvPr>
              <p:cNvSpPr/>
              <p:nvPr/>
            </p:nvSpPr>
            <p:spPr>
              <a:xfrm>
                <a:off x="981075" y="2712950"/>
                <a:ext cx="203375" cy="21177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764;p69">
                <a:extLst>
                  <a:ext uri="{FF2B5EF4-FFF2-40B4-BE49-F238E27FC236}">
                    <a16:creationId xmlns:a16="http://schemas.microsoft.com/office/drawing/2014/main" id="{E95A835C-8EFC-9325-275B-C2F007EE3CA8}"/>
                  </a:ext>
                </a:extLst>
              </p:cNvPr>
              <p:cNvSpPr/>
              <p:nvPr/>
            </p:nvSpPr>
            <p:spPr>
              <a:xfrm>
                <a:off x="1502300" y="2581825"/>
                <a:ext cx="203400" cy="211775"/>
              </a:xfrm>
              <a:custGeom>
                <a:avLst/>
                <a:gdLst/>
                <a:ahLst/>
                <a:cxnLst/>
                <a:rect l="l" t="t" r="r" b="b"/>
                <a:pathLst>
                  <a:path w="8136" h="8471" extrusionOk="0">
                    <a:moveTo>
                      <a:pt x="5595" y="1"/>
                    </a:moveTo>
                    <a:cubicBezTo>
                      <a:pt x="5431" y="1"/>
                      <a:pt x="5257" y="91"/>
                      <a:pt x="5187" y="264"/>
                    </a:cubicBezTo>
                    <a:cubicBezTo>
                      <a:pt x="5059" y="614"/>
                      <a:pt x="4965" y="952"/>
                      <a:pt x="4930" y="1302"/>
                    </a:cubicBezTo>
                    <a:cubicBezTo>
                      <a:pt x="4732" y="1162"/>
                      <a:pt x="4534" y="1022"/>
                      <a:pt x="4324" y="894"/>
                    </a:cubicBezTo>
                    <a:cubicBezTo>
                      <a:pt x="4268" y="858"/>
                      <a:pt x="4211" y="842"/>
                      <a:pt x="4156" y="842"/>
                    </a:cubicBezTo>
                    <a:cubicBezTo>
                      <a:pt x="3893" y="842"/>
                      <a:pt x="3685" y="1206"/>
                      <a:pt x="3917" y="1418"/>
                    </a:cubicBezTo>
                    <a:cubicBezTo>
                      <a:pt x="4254" y="1745"/>
                      <a:pt x="4627" y="2036"/>
                      <a:pt x="5012" y="2327"/>
                    </a:cubicBezTo>
                    <a:cubicBezTo>
                      <a:pt x="5070" y="2374"/>
                      <a:pt x="5140" y="2397"/>
                      <a:pt x="5210" y="2420"/>
                    </a:cubicBezTo>
                    <a:cubicBezTo>
                      <a:pt x="4756" y="3656"/>
                      <a:pt x="4313" y="4786"/>
                      <a:pt x="3369" y="5788"/>
                    </a:cubicBezTo>
                    <a:cubicBezTo>
                      <a:pt x="2903" y="6290"/>
                      <a:pt x="2378" y="6721"/>
                      <a:pt x="1795" y="7070"/>
                    </a:cubicBezTo>
                    <a:cubicBezTo>
                      <a:pt x="1271" y="7385"/>
                      <a:pt x="653" y="7502"/>
                      <a:pt x="222" y="7921"/>
                    </a:cubicBezTo>
                    <a:cubicBezTo>
                      <a:pt x="1" y="8131"/>
                      <a:pt x="199" y="8422"/>
                      <a:pt x="444" y="8457"/>
                    </a:cubicBezTo>
                    <a:cubicBezTo>
                      <a:pt x="513" y="8467"/>
                      <a:pt x="583" y="8471"/>
                      <a:pt x="653" y="8471"/>
                    </a:cubicBezTo>
                    <a:cubicBezTo>
                      <a:pt x="1920" y="8471"/>
                      <a:pt x="3432" y="7045"/>
                      <a:pt x="4150" y="6173"/>
                    </a:cubicBezTo>
                    <a:cubicBezTo>
                      <a:pt x="4895" y="5264"/>
                      <a:pt x="5560" y="4075"/>
                      <a:pt x="5723" y="2863"/>
                    </a:cubicBezTo>
                    <a:cubicBezTo>
                      <a:pt x="5785" y="2943"/>
                      <a:pt x="5881" y="2996"/>
                      <a:pt x="5995" y="2996"/>
                    </a:cubicBezTo>
                    <a:cubicBezTo>
                      <a:pt x="6031" y="2996"/>
                      <a:pt x="6069" y="2991"/>
                      <a:pt x="6108" y="2980"/>
                    </a:cubicBezTo>
                    <a:cubicBezTo>
                      <a:pt x="6632" y="2840"/>
                      <a:pt x="7156" y="2677"/>
                      <a:pt x="7681" y="2525"/>
                    </a:cubicBezTo>
                    <a:cubicBezTo>
                      <a:pt x="8135" y="2385"/>
                      <a:pt x="8019" y="1768"/>
                      <a:pt x="7576" y="1721"/>
                    </a:cubicBezTo>
                    <a:cubicBezTo>
                      <a:pt x="7458" y="1714"/>
                      <a:pt x="7342" y="1710"/>
                      <a:pt x="7228" y="1710"/>
                    </a:cubicBezTo>
                    <a:cubicBezTo>
                      <a:pt x="6983" y="1710"/>
                      <a:pt x="6746" y="1728"/>
                      <a:pt x="6515" y="1768"/>
                    </a:cubicBezTo>
                    <a:cubicBezTo>
                      <a:pt x="6620" y="1581"/>
                      <a:pt x="6737" y="1395"/>
                      <a:pt x="6877" y="1220"/>
                    </a:cubicBezTo>
                    <a:cubicBezTo>
                      <a:pt x="7109" y="934"/>
                      <a:pt x="6876" y="553"/>
                      <a:pt x="6591" y="553"/>
                    </a:cubicBezTo>
                    <a:cubicBezTo>
                      <a:pt x="6505" y="553"/>
                      <a:pt x="6413" y="588"/>
                      <a:pt x="6329" y="672"/>
                    </a:cubicBezTo>
                    <a:cubicBezTo>
                      <a:pt x="6189" y="812"/>
                      <a:pt x="6049" y="964"/>
                      <a:pt x="5909" y="1104"/>
                    </a:cubicBezTo>
                    <a:cubicBezTo>
                      <a:pt x="5921" y="859"/>
                      <a:pt x="5933" y="614"/>
                      <a:pt x="5944" y="369"/>
                    </a:cubicBezTo>
                    <a:cubicBezTo>
                      <a:pt x="5957" y="120"/>
                      <a:pt x="5783" y="1"/>
                      <a:pt x="559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765;p69">
                <a:extLst>
                  <a:ext uri="{FF2B5EF4-FFF2-40B4-BE49-F238E27FC236}">
                    <a16:creationId xmlns:a16="http://schemas.microsoft.com/office/drawing/2014/main" id="{2CDFE735-A752-8D7E-A579-8D0B3325960A}"/>
                  </a:ext>
                </a:extLst>
              </p:cNvPr>
              <p:cNvSpPr/>
              <p:nvPr/>
            </p:nvSpPr>
            <p:spPr>
              <a:xfrm>
                <a:off x="1119750" y="3409950"/>
                <a:ext cx="131500" cy="250275"/>
              </a:xfrm>
              <a:custGeom>
                <a:avLst/>
                <a:gdLst/>
                <a:ahLst/>
                <a:cxnLst/>
                <a:rect l="l" t="t" r="r" b="b"/>
                <a:pathLst>
                  <a:path w="5260" h="10011" extrusionOk="0">
                    <a:moveTo>
                      <a:pt x="4976" y="0"/>
                    </a:moveTo>
                    <a:cubicBezTo>
                      <a:pt x="4901" y="0"/>
                      <a:pt x="4827" y="30"/>
                      <a:pt x="4779" y="97"/>
                    </a:cubicBezTo>
                    <a:cubicBezTo>
                      <a:pt x="3893" y="1472"/>
                      <a:pt x="3415" y="3127"/>
                      <a:pt x="3217" y="4747"/>
                    </a:cubicBezTo>
                    <a:cubicBezTo>
                      <a:pt x="3112" y="5645"/>
                      <a:pt x="3089" y="6554"/>
                      <a:pt x="3171" y="7451"/>
                    </a:cubicBezTo>
                    <a:cubicBezTo>
                      <a:pt x="3194" y="7614"/>
                      <a:pt x="3206" y="7789"/>
                      <a:pt x="3217" y="7964"/>
                    </a:cubicBezTo>
                    <a:cubicBezTo>
                      <a:pt x="2800" y="7618"/>
                      <a:pt x="2225" y="7416"/>
                      <a:pt x="1684" y="7416"/>
                    </a:cubicBezTo>
                    <a:cubicBezTo>
                      <a:pt x="985" y="7416"/>
                      <a:pt x="341" y="7752"/>
                      <a:pt x="164" y="8546"/>
                    </a:cubicBezTo>
                    <a:cubicBezTo>
                      <a:pt x="1" y="9292"/>
                      <a:pt x="583" y="9817"/>
                      <a:pt x="1271" y="9945"/>
                    </a:cubicBezTo>
                    <a:cubicBezTo>
                      <a:pt x="1502" y="9989"/>
                      <a:pt x="1738" y="10010"/>
                      <a:pt x="1976" y="10010"/>
                    </a:cubicBezTo>
                    <a:cubicBezTo>
                      <a:pt x="2747" y="10010"/>
                      <a:pt x="3532" y="9786"/>
                      <a:pt x="4173" y="9386"/>
                    </a:cubicBezTo>
                    <a:cubicBezTo>
                      <a:pt x="4383" y="9257"/>
                      <a:pt x="4324" y="8954"/>
                      <a:pt x="4150" y="8861"/>
                    </a:cubicBezTo>
                    <a:cubicBezTo>
                      <a:pt x="4208" y="8302"/>
                      <a:pt x="3998" y="7672"/>
                      <a:pt x="3951" y="7113"/>
                    </a:cubicBezTo>
                    <a:cubicBezTo>
                      <a:pt x="3893" y="6379"/>
                      <a:pt x="3905" y="5645"/>
                      <a:pt x="3975" y="4910"/>
                    </a:cubicBezTo>
                    <a:cubicBezTo>
                      <a:pt x="4115" y="3279"/>
                      <a:pt x="4627" y="1799"/>
                      <a:pt x="5198" y="272"/>
                    </a:cubicBezTo>
                    <a:cubicBezTo>
                      <a:pt x="5260" y="111"/>
                      <a:pt x="5119" y="0"/>
                      <a:pt x="4976"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766;p69">
                <a:extLst>
                  <a:ext uri="{FF2B5EF4-FFF2-40B4-BE49-F238E27FC236}">
                    <a16:creationId xmlns:a16="http://schemas.microsoft.com/office/drawing/2014/main" id="{B08DAEC1-01AC-9FE0-F0FE-7D5E88FE7CEB}"/>
                  </a:ext>
                </a:extLst>
              </p:cNvPr>
              <p:cNvSpPr/>
              <p:nvPr/>
            </p:nvSpPr>
            <p:spPr>
              <a:xfrm>
                <a:off x="1378075" y="3428075"/>
                <a:ext cx="139700" cy="247450"/>
              </a:xfrm>
              <a:custGeom>
                <a:avLst/>
                <a:gdLst/>
                <a:ahLst/>
                <a:cxnLst/>
                <a:rect l="l" t="t" r="r" b="b"/>
                <a:pathLst>
                  <a:path w="5588" h="9898" extrusionOk="0">
                    <a:moveTo>
                      <a:pt x="284" y="1"/>
                    </a:moveTo>
                    <a:cubicBezTo>
                      <a:pt x="142" y="1"/>
                      <a:pt x="1" y="118"/>
                      <a:pt x="63" y="281"/>
                    </a:cubicBezTo>
                    <a:cubicBezTo>
                      <a:pt x="693" y="1785"/>
                      <a:pt x="1252" y="3253"/>
                      <a:pt x="1450" y="4873"/>
                    </a:cubicBezTo>
                    <a:cubicBezTo>
                      <a:pt x="1543" y="5607"/>
                      <a:pt x="1578" y="6341"/>
                      <a:pt x="1555" y="7076"/>
                    </a:cubicBezTo>
                    <a:cubicBezTo>
                      <a:pt x="1532" y="7635"/>
                      <a:pt x="1334" y="8264"/>
                      <a:pt x="1427" y="8835"/>
                    </a:cubicBezTo>
                    <a:cubicBezTo>
                      <a:pt x="1240" y="8929"/>
                      <a:pt x="1194" y="9232"/>
                      <a:pt x="1415" y="9348"/>
                    </a:cubicBezTo>
                    <a:cubicBezTo>
                      <a:pt x="2022" y="9706"/>
                      <a:pt x="2759" y="9897"/>
                      <a:pt x="3483" y="9897"/>
                    </a:cubicBezTo>
                    <a:cubicBezTo>
                      <a:pt x="3774" y="9897"/>
                      <a:pt x="4063" y="9866"/>
                      <a:pt x="4340" y="9803"/>
                    </a:cubicBezTo>
                    <a:cubicBezTo>
                      <a:pt x="5016" y="9651"/>
                      <a:pt x="5587" y="9115"/>
                      <a:pt x="5389" y="8369"/>
                    </a:cubicBezTo>
                    <a:cubicBezTo>
                      <a:pt x="5193" y="7610"/>
                      <a:pt x="4578" y="7294"/>
                      <a:pt x="3910" y="7294"/>
                    </a:cubicBezTo>
                    <a:cubicBezTo>
                      <a:pt x="3346" y="7294"/>
                      <a:pt x="2745" y="7518"/>
                      <a:pt x="2324" y="7891"/>
                    </a:cubicBezTo>
                    <a:cubicBezTo>
                      <a:pt x="2324" y="7717"/>
                      <a:pt x="2336" y="7553"/>
                      <a:pt x="2347" y="7390"/>
                    </a:cubicBezTo>
                    <a:cubicBezTo>
                      <a:pt x="2394" y="6481"/>
                      <a:pt x="2347" y="5572"/>
                      <a:pt x="2208" y="4675"/>
                    </a:cubicBezTo>
                    <a:cubicBezTo>
                      <a:pt x="1951" y="3067"/>
                      <a:pt x="1415" y="1435"/>
                      <a:pt x="471" y="95"/>
                    </a:cubicBezTo>
                    <a:cubicBezTo>
                      <a:pt x="425" y="29"/>
                      <a:pt x="354" y="1"/>
                      <a:pt x="28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767;p69">
                <a:extLst>
                  <a:ext uri="{FF2B5EF4-FFF2-40B4-BE49-F238E27FC236}">
                    <a16:creationId xmlns:a16="http://schemas.microsoft.com/office/drawing/2014/main" id="{B434D501-3B36-0032-58B6-A0880281AD65}"/>
                  </a:ext>
                </a:extLst>
              </p:cNvPr>
              <p:cNvSpPr/>
              <p:nvPr/>
            </p:nvSpPr>
            <p:spPr>
              <a:xfrm>
                <a:off x="1199000" y="3075850"/>
                <a:ext cx="372100" cy="522700"/>
              </a:xfrm>
              <a:custGeom>
                <a:avLst/>
                <a:gdLst/>
                <a:ahLst/>
                <a:cxnLst/>
                <a:rect l="l" t="t" r="r" b="b"/>
                <a:pathLst>
                  <a:path w="14884" h="20908" extrusionOk="0">
                    <a:moveTo>
                      <a:pt x="1" y="1"/>
                    </a:moveTo>
                    <a:cubicBezTo>
                      <a:pt x="397" y="3357"/>
                      <a:pt x="292" y="5525"/>
                      <a:pt x="292" y="5525"/>
                    </a:cubicBezTo>
                    <a:cubicBezTo>
                      <a:pt x="292" y="5525"/>
                      <a:pt x="2390" y="20465"/>
                      <a:pt x="3275" y="20873"/>
                    </a:cubicBezTo>
                    <a:cubicBezTo>
                      <a:pt x="3327" y="20897"/>
                      <a:pt x="3384" y="20908"/>
                      <a:pt x="3447" y="20908"/>
                    </a:cubicBezTo>
                    <a:cubicBezTo>
                      <a:pt x="5585" y="20908"/>
                      <a:pt x="14207" y="7821"/>
                      <a:pt x="14207" y="7821"/>
                    </a:cubicBezTo>
                    <a:cubicBezTo>
                      <a:pt x="14207" y="7821"/>
                      <a:pt x="14883" y="5746"/>
                      <a:pt x="14510" y="141"/>
                    </a:cubicBezTo>
                    <a:cubicBezTo>
                      <a:pt x="9674" y="12"/>
                      <a:pt x="4837" y="1"/>
                      <a:pt x="1" y="1"/>
                    </a:cubicBezTo>
                    <a:close/>
                  </a:path>
                </a:pathLst>
              </a:custGeom>
              <a:solidFill>
                <a:srgbClr val="FFC9A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768;p69">
                <a:extLst>
                  <a:ext uri="{FF2B5EF4-FFF2-40B4-BE49-F238E27FC236}">
                    <a16:creationId xmlns:a16="http://schemas.microsoft.com/office/drawing/2014/main" id="{817E4037-206A-B174-8523-E95D82C98D95}"/>
                  </a:ext>
                </a:extLst>
              </p:cNvPr>
              <p:cNvSpPr/>
              <p:nvPr/>
            </p:nvSpPr>
            <p:spPr>
              <a:xfrm>
                <a:off x="1257275" y="3158900"/>
                <a:ext cx="306525" cy="439650"/>
              </a:xfrm>
              <a:custGeom>
                <a:avLst/>
                <a:gdLst/>
                <a:ahLst/>
                <a:cxnLst/>
                <a:rect l="l" t="t" r="r" b="b"/>
                <a:pathLst>
                  <a:path w="12261" h="17586" extrusionOk="0">
                    <a:moveTo>
                      <a:pt x="7832" y="0"/>
                    </a:moveTo>
                    <a:cubicBezTo>
                      <a:pt x="7751" y="5641"/>
                      <a:pt x="4313" y="10186"/>
                      <a:pt x="607" y="14183"/>
                    </a:cubicBezTo>
                    <a:cubicBezTo>
                      <a:pt x="420" y="14381"/>
                      <a:pt x="210" y="14486"/>
                      <a:pt x="0" y="14498"/>
                    </a:cubicBezTo>
                    <a:cubicBezTo>
                      <a:pt x="362" y="16211"/>
                      <a:pt x="700" y="17435"/>
                      <a:pt x="944" y="17551"/>
                    </a:cubicBezTo>
                    <a:cubicBezTo>
                      <a:pt x="996" y="17575"/>
                      <a:pt x="1053" y="17586"/>
                      <a:pt x="1116" y="17586"/>
                    </a:cubicBezTo>
                    <a:cubicBezTo>
                      <a:pt x="3254" y="17586"/>
                      <a:pt x="11876" y="4499"/>
                      <a:pt x="11876" y="4499"/>
                    </a:cubicBezTo>
                    <a:cubicBezTo>
                      <a:pt x="11876" y="4499"/>
                      <a:pt x="12168" y="3590"/>
                      <a:pt x="12261" y="1329"/>
                    </a:cubicBezTo>
                    <a:cubicBezTo>
                      <a:pt x="10816" y="723"/>
                      <a:pt x="9336" y="233"/>
                      <a:pt x="7832" y="0"/>
                    </a:cubicBezTo>
                    <a:close/>
                  </a:path>
                </a:pathLst>
              </a:custGeom>
              <a:solidFill>
                <a:srgbClr val="000000">
                  <a:alpha val="95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769;p69">
                <a:extLst>
                  <a:ext uri="{FF2B5EF4-FFF2-40B4-BE49-F238E27FC236}">
                    <a16:creationId xmlns:a16="http://schemas.microsoft.com/office/drawing/2014/main" id="{9D54F91C-45B0-E49D-5046-FF68D8FBE045}"/>
                  </a:ext>
                </a:extLst>
              </p:cNvPr>
              <p:cNvSpPr/>
              <p:nvPr/>
            </p:nvSpPr>
            <p:spPr>
              <a:xfrm>
                <a:off x="1241825" y="3421375"/>
                <a:ext cx="175725" cy="177200"/>
              </a:xfrm>
              <a:custGeom>
                <a:avLst/>
                <a:gdLst/>
                <a:ahLst/>
                <a:cxnLst/>
                <a:rect l="l" t="t" r="r" b="b"/>
                <a:pathLst>
                  <a:path w="7029" h="7088" extrusionOk="0">
                    <a:moveTo>
                      <a:pt x="2517" y="0"/>
                    </a:moveTo>
                    <a:cubicBezTo>
                      <a:pt x="1693" y="0"/>
                      <a:pt x="881" y="203"/>
                      <a:pt x="129" y="677"/>
                    </a:cubicBezTo>
                    <a:cubicBezTo>
                      <a:pt x="82" y="701"/>
                      <a:pt x="36" y="724"/>
                      <a:pt x="1" y="747"/>
                    </a:cubicBezTo>
                    <a:cubicBezTo>
                      <a:pt x="572" y="3976"/>
                      <a:pt x="1178" y="6877"/>
                      <a:pt x="1562" y="7052"/>
                    </a:cubicBezTo>
                    <a:cubicBezTo>
                      <a:pt x="1614" y="7076"/>
                      <a:pt x="1671" y="7087"/>
                      <a:pt x="1734" y="7087"/>
                    </a:cubicBezTo>
                    <a:cubicBezTo>
                      <a:pt x="2672" y="7087"/>
                      <a:pt x="4866" y="4554"/>
                      <a:pt x="7028" y="1715"/>
                    </a:cubicBezTo>
                    <a:cubicBezTo>
                      <a:pt x="5693" y="730"/>
                      <a:pt x="4082" y="0"/>
                      <a:pt x="251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770;p69">
                <a:extLst>
                  <a:ext uri="{FF2B5EF4-FFF2-40B4-BE49-F238E27FC236}">
                    <a16:creationId xmlns:a16="http://schemas.microsoft.com/office/drawing/2014/main" id="{F41BCBEB-C3E0-50E7-8302-F7DEEFB1821A}"/>
                  </a:ext>
                </a:extLst>
              </p:cNvPr>
              <p:cNvSpPr/>
              <p:nvPr/>
            </p:nvSpPr>
            <p:spPr>
              <a:xfrm>
                <a:off x="988925" y="2277550"/>
                <a:ext cx="605175" cy="1011025"/>
              </a:xfrm>
              <a:custGeom>
                <a:avLst/>
                <a:gdLst/>
                <a:ahLst/>
                <a:cxnLst/>
                <a:rect l="l" t="t" r="r" b="b"/>
                <a:pathLst>
                  <a:path w="24207" h="40441" extrusionOk="0">
                    <a:moveTo>
                      <a:pt x="10968" y="1"/>
                    </a:moveTo>
                    <a:cubicBezTo>
                      <a:pt x="10886" y="47"/>
                      <a:pt x="10804" y="105"/>
                      <a:pt x="10723" y="152"/>
                    </a:cubicBezTo>
                    <a:cubicBezTo>
                      <a:pt x="9208" y="1119"/>
                      <a:pt x="7809" y="2261"/>
                      <a:pt x="6469" y="3450"/>
                    </a:cubicBezTo>
                    <a:cubicBezTo>
                      <a:pt x="4208" y="5420"/>
                      <a:pt x="2110" y="7552"/>
                      <a:pt x="1" y="9673"/>
                    </a:cubicBezTo>
                    <a:cubicBezTo>
                      <a:pt x="1947" y="12599"/>
                      <a:pt x="4092" y="16503"/>
                      <a:pt x="5886" y="21386"/>
                    </a:cubicBezTo>
                    <a:cubicBezTo>
                      <a:pt x="8310" y="28005"/>
                      <a:pt x="8672" y="33832"/>
                      <a:pt x="8707" y="36256"/>
                    </a:cubicBezTo>
                    <a:cubicBezTo>
                      <a:pt x="9226" y="35699"/>
                      <a:pt x="9876" y="35326"/>
                      <a:pt x="10639" y="35326"/>
                    </a:cubicBezTo>
                    <a:cubicBezTo>
                      <a:pt x="11041" y="35326"/>
                      <a:pt x="11473" y="35429"/>
                      <a:pt x="11935" y="35662"/>
                    </a:cubicBezTo>
                    <a:cubicBezTo>
                      <a:pt x="12657" y="36023"/>
                      <a:pt x="13228" y="36571"/>
                      <a:pt x="13683" y="37224"/>
                    </a:cubicBezTo>
                    <a:cubicBezTo>
                      <a:pt x="14168" y="36704"/>
                      <a:pt x="14794" y="36358"/>
                      <a:pt x="15529" y="36358"/>
                    </a:cubicBezTo>
                    <a:cubicBezTo>
                      <a:pt x="15783" y="36358"/>
                      <a:pt x="16050" y="36400"/>
                      <a:pt x="16329" y="36490"/>
                    </a:cubicBezTo>
                    <a:cubicBezTo>
                      <a:pt x="16935" y="36688"/>
                      <a:pt x="17389" y="37049"/>
                      <a:pt x="17704" y="37503"/>
                    </a:cubicBezTo>
                    <a:cubicBezTo>
                      <a:pt x="18031" y="37367"/>
                      <a:pt x="18378" y="37303"/>
                      <a:pt x="18724" y="37303"/>
                    </a:cubicBezTo>
                    <a:cubicBezTo>
                      <a:pt x="19326" y="37303"/>
                      <a:pt x="19928" y="37498"/>
                      <a:pt x="20431" y="37853"/>
                    </a:cubicBezTo>
                    <a:cubicBezTo>
                      <a:pt x="21363" y="38517"/>
                      <a:pt x="21899" y="39426"/>
                      <a:pt x="22156" y="40440"/>
                    </a:cubicBezTo>
                    <a:cubicBezTo>
                      <a:pt x="22435" y="40009"/>
                      <a:pt x="22610" y="39753"/>
                      <a:pt x="22610" y="39753"/>
                    </a:cubicBezTo>
                    <a:cubicBezTo>
                      <a:pt x="22610" y="39753"/>
                      <a:pt x="24207" y="34870"/>
                      <a:pt x="21142" y="19941"/>
                    </a:cubicBezTo>
                    <a:cubicBezTo>
                      <a:pt x="19137" y="10198"/>
                      <a:pt x="14522" y="4021"/>
                      <a:pt x="10968" y="1"/>
                    </a:cubicBezTo>
                    <a:close/>
                  </a:path>
                </a:pathLst>
              </a:custGeom>
              <a:solidFill>
                <a:schemeClr val="bg2">
                  <a:lumMod val="5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771;p69">
                <a:extLst>
                  <a:ext uri="{FF2B5EF4-FFF2-40B4-BE49-F238E27FC236}">
                    <a16:creationId xmlns:a16="http://schemas.microsoft.com/office/drawing/2014/main" id="{68078643-AFA0-64F4-B4F6-2F22787E67A2}"/>
                  </a:ext>
                </a:extLst>
              </p:cNvPr>
              <p:cNvSpPr/>
              <p:nvPr/>
            </p:nvSpPr>
            <p:spPr>
              <a:xfrm>
                <a:off x="1262225" y="3434800"/>
                <a:ext cx="155325" cy="163775"/>
              </a:xfrm>
              <a:custGeom>
                <a:avLst/>
                <a:gdLst/>
                <a:ahLst/>
                <a:cxnLst/>
                <a:rect l="l" t="t" r="r" b="b"/>
                <a:pathLst>
                  <a:path w="6213" h="6551" extrusionOk="0">
                    <a:moveTo>
                      <a:pt x="4161" y="1"/>
                    </a:moveTo>
                    <a:cubicBezTo>
                      <a:pt x="4103" y="71"/>
                      <a:pt x="4033" y="152"/>
                      <a:pt x="3975" y="222"/>
                    </a:cubicBezTo>
                    <a:cubicBezTo>
                      <a:pt x="2681" y="1644"/>
                      <a:pt x="1294" y="2961"/>
                      <a:pt x="1" y="4336"/>
                    </a:cubicBezTo>
                    <a:cubicBezTo>
                      <a:pt x="280" y="5583"/>
                      <a:pt x="548" y="6422"/>
                      <a:pt x="746" y="6515"/>
                    </a:cubicBezTo>
                    <a:cubicBezTo>
                      <a:pt x="798" y="6539"/>
                      <a:pt x="855" y="6550"/>
                      <a:pt x="918" y="6550"/>
                    </a:cubicBezTo>
                    <a:cubicBezTo>
                      <a:pt x="1856" y="6550"/>
                      <a:pt x="4050" y="4017"/>
                      <a:pt x="6212" y="1178"/>
                    </a:cubicBezTo>
                    <a:cubicBezTo>
                      <a:pt x="5583" y="712"/>
                      <a:pt x="4884" y="304"/>
                      <a:pt x="4161"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772;p69">
                <a:extLst>
                  <a:ext uri="{FF2B5EF4-FFF2-40B4-BE49-F238E27FC236}">
                    <a16:creationId xmlns:a16="http://schemas.microsoft.com/office/drawing/2014/main" id="{F2F113E8-CB4A-7ABD-169E-EFDA33D183FA}"/>
                  </a:ext>
                </a:extLst>
              </p:cNvPr>
              <p:cNvSpPr/>
              <p:nvPr/>
            </p:nvSpPr>
            <p:spPr>
              <a:xfrm>
                <a:off x="1206275" y="2277550"/>
                <a:ext cx="387825" cy="1011025"/>
              </a:xfrm>
              <a:custGeom>
                <a:avLst/>
                <a:gdLst/>
                <a:ahLst/>
                <a:cxnLst/>
                <a:rect l="l" t="t" r="r" b="b"/>
                <a:pathLst>
                  <a:path w="15513" h="40441" extrusionOk="0">
                    <a:moveTo>
                      <a:pt x="2274" y="1"/>
                    </a:moveTo>
                    <a:cubicBezTo>
                      <a:pt x="2192" y="47"/>
                      <a:pt x="2110" y="105"/>
                      <a:pt x="2029" y="152"/>
                    </a:cubicBezTo>
                    <a:cubicBezTo>
                      <a:pt x="1330" y="595"/>
                      <a:pt x="654" y="1084"/>
                      <a:pt x="1" y="1585"/>
                    </a:cubicBezTo>
                    <a:cubicBezTo>
                      <a:pt x="1423" y="3590"/>
                      <a:pt x="2553" y="5851"/>
                      <a:pt x="3521" y="7890"/>
                    </a:cubicBezTo>
                    <a:cubicBezTo>
                      <a:pt x="5933" y="12972"/>
                      <a:pt x="7774" y="18356"/>
                      <a:pt x="9173" y="23810"/>
                    </a:cubicBezTo>
                    <a:cubicBezTo>
                      <a:pt x="9779" y="26164"/>
                      <a:pt x="10303" y="28553"/>
                      <a:pt x="10653" y="30954"/>
                    </a:cubicBezTo>
                    <a:cubicBezTo>
                      <a:pt x="10909" y="32714"/>
                      <a:pt x="11177" y="34532"/>
                      <a:pt x="11014" y="36315"/>
                    </a:cubicBezTo>
                    <a:cubicBezTo>
                      <a:pt x="10979" y="36688"/>
                      <a:pt x="10921" y="37061"/>
                      <a:pt x="10863" y="37433"/>
                    </a:cubicBezTo>
                    <a:cubicBezTo>
                      <a:pt x="11177" y="37527"/>
                      <a:pt x="11469" y="37667"/>
                      <a:pt x="11737" y="37853"/>
                    </a:cubicBezTo>
                    <a:cubicBezTo>
                      <a:pt x="12669" y="38517"/>
                      <a:pt x="13205" y="39426"/>
                      <a:pt x="13462" y="40440"/>
                    </a:cubicBezTo>
                    <a:cubicBezTo>
                      <a:pt x="13741" y="40009"/>
                      <a:pt x="13916" y="39753"/>
                      <a:pt x="13916" y="39753"/>
                    </a:cubicBezTo>
                    <a:cubicBezTo>
                      <a:pt x="13916" y="39753"/>
                      <a:pt x="15513" y="34870"/>
                      <a:pt x="12448" y="19941"/>
                    </a:cubicBezTo>
                    <a:cubicBezTo>
                      <a:pt x="10443" y="10198"/>
                      <a:pt x="5828" y="4021"/>
                      <a:pt x="2274" y="1"/>
                    </a:cubicBezTo>
                    <a:close/>
                  </a:path>
                </a:pathLst>
              </a:custGeom>
              <a:solidFill>
                <a:srgbClr val="FFC9AB">
                  <a:alpha val="467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773;p69">
                <a:extLst>
                  <a:ext uri="{FF2B5EF4-FFF2-40B4-BE49-F238E27FC236}">
                    <a16:creationId xmlns:a16="http://schemas.microsoft.com/office/drawing/2014/main" id="{18E6B97E-69CF-A85F-CAC3-0492B12DAAF8}"/>
                  </a:ext>
                </a:extLst>
              </p:cNvPr>
              <p:cNvSpPr/>
              <p:nvPr/>
            </p:nvSpPr>
            <p:spPr>
              <a:xfrm>
                <a:off x="894250" y="2233450"/>
                <a:ext cx="482800" cy="402400"/>
              </a:xfrm>
              <a:custGeom>
                <a:avLst/>
                <a:gdLst/>
                <a:ahLst/>
                <a:cxnLst/>
                <a:rect l="l" t="t" r="r" b="b"/>
                <a:pathLst>
                  <a:path w="19312" h="16096" extrusionOk="0">
                    <a:moveTo>
                      <a:pt x="13574" y="0"/>
                    </a:moveTo>
                    <a:cubicBezTo>
                      <a:pt x="13273" y="0"/>
                      <a:pt x="12894" y="103"/>
                      <a:pt x="12377" y="331"/>
                    </a:cubicBezTo>
                    <a:cubicBezTo>
                      <a:pt x="10909" y="972"/>
                      <a:pt x="2320" y="8186"/>
                      <a:pt x="1294" y="9468"/>
                    </a:cubicBezTo>
                    <a:cubicBezTo>
                      <a:pt x="1294" y="9468"/>
                      <a:pt x="0" y="10575"/>
                      <a:pt x="746" y="11554"/>
                    </a:cubicBezTo>
                    <a:cubicBezTo>
                      <a:pt x="1010" y="11905"/>
                      <a:pt x="1326" y="12018"/>
                      <a:pt x="1623" y="12018"/>
                    </a:cubicBezTo>
                    <a:cubicBezTo>
                      <a:pt x="2153" y="12018"/>
                      <a:pt x="2622" y="11659"/>
                      <a:pt x="2623" y="11659"/>
                    </a:cubicBezTo>
                    <a:lnTo>
                      <a:pt x="2623" y="11659"/>
                    </a:lnTo>
                    <a:cubicBezTo>
                      <a:pt x="2622" y="11659"/>
                      <a:pt x="1783" y="12836"/>
                      <a:pt x="2797" y="13663"/>
                    </a:cubicBezTo>
                    <a:cubicBezTo>
                      <a:pt x="3013" y="13841"/>
                      <a:pt x="3238" y="13897"/>
                      <a:pt x="3439" y="13897"/>
                    </a:cubicBezTo>
                    <a:cubicBezTo>
                      <a:pt x="3793" y="13897"/>
                      <a:pt x="4068" y="13722"/>
                      <a:pt x="4068" y="13722"/>
                    </a:cubicBezTo>
                    <a:cubicBezTo>
                      <a:pt x="4068" y="13722"/>
                      <a:pt x="4161" y="14934"/>
                      <a:pt x="4627" y="15586"/>
                    </a:cubicBezTo>
                    <a:cubicBezTo>
                      <a:pt x="4845" y="15897"/>
                      <a:pt x="5222" y="16096"/>
                      <a:pt x="5737" y="16096"/>
                    </a:cubicBezTo>
                    <a:cubicBezTo>
                      <a:pt x="6322" y="16096"/>
                      <a:pt x="7084" y="15840"/>
                      <a:pt x="7995" y="15202"/>
                    </a:cubicBezTo>
                    <a:cubicBezTo>
                      <a:pt x="9697" y="14001"/>
                      <a:pt x="18018" y="7988"/>
                      <a:pt x="18659" y="7300"/>
                    </a:cubicBezTo>
                    <a:cubicBezTo>
                      <a:pt x="19311" y="6601"/>
                      <a:pt x="19206" y="5692"/>
                      <a:pt x="18449" y="4783"/>
                    </a:cubicBezTo>
                    <a:cubicBezTo>
                      <a:pt x="18101" y="4366"/>
                      <a:pt x="17729" y="4253"/>
                      <a:pt x="17428" y="4253"/>
                    </a:cubicBezTo>
                    <a:cubicBezTo>
                      <a:pt x="17073" y="4253"/>
                      <a:pt x="16817" y="4410"/>
                      <a:pt x="16817" y="4410"/>
                    </a:cubicBezTo>
                    <a:cubicBezTo>
                      <a:pt x="16817" y="4410"/>
                      <a:pt x="17831" y="3373"/>
                      <a:pt x="16981" y="2639"/>
                    </a:cubicBezTo>
                    <a:cubicBezTo>
                      <a:pt x="16697" y="2390"/>
                      <a:pt x="16363" y="2307"/>
                      <a:pt x="16043" y="2307"/>
                    </a:cubicBezTo>
                    <a:cubicBezTo>
                      <a:pt x="15405" y="2307"/>
                      <a:pt x="14824" y="2639"/>
                      <a:pt x="14824" y="2639"/>
                    </a:cubicBezTo>
                    <a:cubicBezTo>
                      <a:pt x="14824" y="2639"/>
                      <a:pt x="15431" y="1799"/>
                      <a:pt x="14824" y="925"/>
                    </a:cubicBezTo>
                    <a:cubicBezTo>
                      <a:pt x="14423" y="357"/>
                      <a:pt x="14134" y="0"/>
                      <a:pt x="13574" y="0"/>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774;p69">
                <a:extLst>
                  <a:ext uri="{FF2B5EF4-FFF2-40B4-BE49-F238E27FC236}">
                    <a16:creationId xmlns:a16="http://schemas.microsoft.com/office/drawing/2014/main" id="{FE222028-9253-357C-EC1F-C6A1EA298C50}"/>
                  </a:ext>
                </a:extLst>
              </p:cNvPr>
              <p:cNvSpPr/>
              <p:nvPr/>
            </p:nvSpPr>
            <p:spPr>
              <a:xfrm>
                <a:off x="909100" y="2233400"/>
                <a:ext cx="366275" cy="317475"/>
              </a:xfrm>
              <a:custGeom>
                <a:avLst/>
                <a:gdLst/>
                <a:ahLst/>
                <a:cxnLst/>
                <a:rect l="l" t="t" r="r" b="b"/>
                <a:pathLst>
                  <a:path w="14651" h="12699" extrusionOk="0">
                    <a:moveTo>
                      <a:pt x="12979" y="0"/>
                    </a:moveTo>
                    <a:cubicBezTo>
                      <a:pt x="12692" y="0"/>
                      <a:pt x="12334" y="93"/>
                      <a:pt x="11853" y="298"/>
                    </a:cubicBezTo>
                    <a:cubicBezTo>
                      <a:pt x="12599" y="461"/>
                      <a:pt x="13030" y="1359"/>
                      <a:pt x="12412" y="2023"/>
                    </a:cubicBezTo>
                    <a:cubicBezTo>
                      <a:pt x="9044" y="5647"/>
                      <a:pt x="5198" y="8969"/>
                      <a:pt x="770" y="11218"/>
                    </a:cubicBezTo>
                    <a:cubicBezTo>
                      <a:pt x="605" y="11304"/>
                      <a:pt x="441" y="11341"/>
                      <a:pt x="284" y="11341"/>
                    </a:cubicBezTo>
                    <a:cubicBezTo>
                      <a:pt x="186" y="11341"/>
                      <a:pt x="91" y="11327"/>
                      <a:pt x="1" y="11300"/>
                    </a:cubicBezTo>
                    <a:lnTo>
                      <a:pt x="1" y="11300"/>
                    </a:lnTo>
                    <a:cubicBezTo>
                      <a:pt x="36" y="11393"/>
                      <a:pt x="82" y="11474"/>
                      <a:pt x="152" y="11556"/>
                    </a:cubicBezTo>
                    <a:cubicBezTo>
                      <a:pt x="416" y="11907"/>
                      <a:pt x="732" y="12020"/>
                      <a:pt x="1029" y="12020"/>
                    </a:cubicBezTo>
                    <a:cubicBezTo>
                      <a:pt x="1559" y="12020"/>
                      <a:pt x="2028" y="11661"/>
                      <a:pt x="2029" y="11661"/>
                    </a:cubicBezTo>
                    <a:lnTo>
                      <a:pt x="2029" y="11661"/>
                    </a:lnTo>
                    <a:cubicBezTo>
                      <a:pt x="2028" y="11661"/>
                      <a:pt x="1702" y="12139"/>
                      <a:pt x="1702" y="12698"/>
                    </a:cubicBezTo>
                    <a:cubicBezTo>
                      <a:pt x="4849" y="8433"/>
                      <a:pt x="9639" y="6055"/>
                      <a:pt x="13613" y="2687"/>
                    </a:cubicBezTo>
                    <a:cubicBezTo>
                      <a:pt x="13830" y="2503"/>
                      <a:pt x="14067" y="2430"/>
                      <a:pt x="14295" y="2430"/>
                    </a:cubicBezTo>
                    <a:cubicBezTo>
                      <a:pt x="14313" y="2430"/>
                      <a:pt x="14330" y="2430"/>
                      <a:pt x="14347" y="2431"/>
                    </a:cubicBezTo>
                    <a:cubicBezTo>
                      <a:pt x="14487" y="2128"/>
                      <a:pt x="14650" y="1545"/>
                      <a:pt x="14230" y="927"/>
                    </a:cubicBezTo>
                    <a:cubicBezTo>
                      <a:pt x="13829" y="357"/>
                      <a:pt x="13541" y="0"/>
                      <a:pt x="12979" y="0"/>
                    </a:cubicBezTo>
                    <a:close/>
                  </a:path>
                </a:pathLst>
              </a:custGeom>
              <a:solidFill>
                <a:srgbClr val="000000">
                  <a:alpha val="208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775;p69">
                <a:extLst>
                  <a:ext uri="{FF2B5EF4-FFF2-40B4-BE49-F238E27FC236}">
                    <a16:creationId xmlns:a16="http://schemas.microsoft.com/office/drawing/2014/main" id="{F9603045-B45B-EDA9-0BB8-CFA8A262EE5B}"/>
                  </a:ext>
                </a:extLst>
              </p:cNvPr>
              <p:cNvSpPr/>
              <p:nvPr/>
            </p:nvSpPr>
            <p:spPr>
              <a:xfrm>
                <a:off x="1001475" y="2291125"/>
                <a:ext cx="375575" cy="344725"/>
              </a:xfrm>
              <a:custGeom>
                <a:avLst/>
                <a:gdLst/>
                <a:ahLst/>
                <a:cxnLst/>
                <a:rect l="l" t="t" r="r" b="b"/>
                <a:pathLst>
                  <a:path w="15023" h="13789" extrusionOk="0">
                    <a:moveTo>
                      <a:pt x="11752" y="1"/>
                    </a:moveTo>
                    <a:cubicBezTo>
                      <a:pt x="11436" y="1"/>
                      <a:pt x="11134" y="82"/>
                      <a:pt x="10908" y="168"/>
                    </a:cubicBezTo>
                    <a:cubicBezTo>
                      <a:pt x="11584" y="367"/>
                      <a:pt x="12051" y="1217"/>
                      <a:pt x="11375" y="1835"/>
                    </a:cubicBezTo>
                    <a:cubicBezTo>
                      <a:pt x="8088" y="4888"/>
                      <a:pt x="4941" y="8198"/>
                      <a:pt x="1189" y="10669"/>
                    </a:cubicBezTo>
                    <a:cubicBezTo>
                      <a:pt x="5093" y="8571"/>
                      <a:pt x="7937" y="4923"/>
                      <a:pt x="11713" y="2616"/>
                    </a:cubicBezTo>
                    <a:cubicBezTo>
                      <a:pt x="11893" y="2513"/>
                      <a:pt x="12070" y="2468"/>
                      <a:pt x="12236" y="2468"/>
                    </a:cubicBezTo>
                    <a:cubicBezTo>
                      <a:pt x="13141" y="2468"/>
                      <a:pt x="13717" y="3808"/>
                      <a:pt x="12761" y="4399"/>
                    </a:cubicBezTo>
                    <a:cubicBezTo>
                      <a:pt x="11934" y="4865"/>
                      <a:pt x="11398" y="5692"/>
                      <a:pt x="10629" y="6252"/>
                    </a:cubicBezTo>
                    <a:cubicBezTo>
                      <a:pt x="10447" y="6388"/>
                      <a:pt x="10258" y="6454"/>
                      <a:pt x="10084" y="6454"/>
                    </a:cubicBezTo>
                    <a:cubicBezTo>
                      <a:pt x="10035" y="6454"/>
                      <a:pt x="9987" y="6449"/>
                      <a:pt x="9941" y="6438"/>
                    </a:cubicBezTo>
                    <a:cubicBezTo>
                      <a:pt x="7167" y="8723"/>
                      <a:pt x="4650" y="11391"/>
                      <a:pt x="1329" y="12895"/>
                    </a:cubicBezTo>
                    <a:cubicBezTo>
                      <a:pt x="1168" y="12968"/>
                      <a:pt x="1011" y="13000"/>
                      <a:pt x="862" y="13000"/>
                    </a:cubicBezTo>
                    <a:cubicBezTo>
                      <a:pt x="512" y="13000"/>
                      <a:pt x="204" y="12822"/>
                      <a:pt x="0" y="12568"/>
                    </a:cubicBezTo>
                    <a:lnTo>
                      <a:pt x="0" y="12568"/>
                    </a:lnTo>
                    <a:cubicBezTo>
                      <a:pt x="82" y="12825"/>
                      <a:pt x="198" y="13081"/>
                      <a:pt x="338" y="13279"/>
                    </a:cubicBezTo>
                    <a:cubicBezTo>
                      <a:pt x="556" y="13590"/>
                      <a:pt x="933" y="13789"/>
                      <a:pt x="1448" y="13789"/>
                    </a:cubicBezTo>
                    <a:cubicBezTo>
                      <a:pt x="2033" y="13789"/>
                      <a:pt x="2795" y="13533"/>
                      <a:pt x="3706" y="12895"/>
                    </a:cubicBezTo>
                    <a:cubicBezTo>
                      <a:pt x="5408" y="11694"/>
                      <a:pt x="13729" y="5681"/>
                      <a:pt x="14370" y="4993"/>
                    </a:cubicBezTo>
                    <a:cubicBezTo>
                      <a:pt x="15022" y="4294"/>
                      <a:pt x="14917" y="3385"/>
                      <a:pt x="14160" y="2476"/>
                    </a:cubicBezTo>
                    <a:cubicBezTo>
                      <a:pt x="13812" y="2059"/>
                      <a:pt x="13440" y="1946"/>
                      <a:pt x="13139" y="1946"/>
                    </a:cubicBezTo>
                    <a:cubicBezTo>
                      <a:pt x="12784" y="1946"/>
                      <a:pt x="12528" y="2103"/>
                      <a:pt x="12528" y="2103"/>
                    </a:cubicBezTo>
                    <a:cubicBezTo>
                      <a:pt x="12528" y="2103"/>
                      <a:pt x="13542" y="1066"/>
                      <a:pt x="12692" y="332"/>
                    </a:cubicBezTo>
                    <a:cubicBezTo>
                      <a:pt x="12409" y="85"/>
                      <a:pt x="12074" y="1"/>
                      <a:pt x="11752" y="1"/>
                    </a:cubicBezTo>
                    <a:close/>
                  </a:path>
                </a:pathLst>
              </a:custGeom>
              <a:solidFill>
                <a:srgbClr val="000000">
                  <a:alpha val="208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776;p69">
                <a:extLst>
                  <a:ext uri="{FF2B5EF4-FFF2-40B4-BE49-F238E27FC236}">
                    <a16:creationId xmlns:a16="http://schemas.microsoft.com/office/drawing/2014/main" id="{0BC50007-5339-22BA-B5C1-60592DA758A3}"/>
                  </a:ext>
                </a:extLst>
              </p:cNvPr>
              <p:cNvSpPr/>
              <p:nvPr/>
            </p:nvSpPr>
            <p:spPr>
              <a:xfrm>
                <a:off x="1407625" y="3172875"/>
                <a:ext cx="6125" cy="23625"/>
              </a:xfrm>
              <a:custGeom>
                <a:avLst/>
                <a:gdLst/>
                <a:ahLst/>
                <a:cxnLst/>
                <a:rect l="l" t="t" r="r" b="b"/>
                <a:pathLst>
                  <a:path w="245" h="945" extrusionOk="0">
                    <a:moveTo>
                      <a:pt x="245" y="1"/>
                    </a:moveTo>
                    <a:lnTo>
                      <a:pt x="245" y="1"/>
                    </a:lnTo>
                    <a:cubicBezTo>
                      <a:pt x="175" y="292"/>
                      <a:pt x="93" y="572"/>
                      <a:pt x="0" y="851"/>
                    </a:cubicBezTo>
                    <a:cubicBezTo>
                      <a:pt x="58" y="886"/>
                      <a:pt x="117" y="910"/>
                      <a:pt x="163" y="945"/>
                    </a:cubicBezTo>
                    <a:cubicBezTo>
                      <a:pt x="210" y="630"/>
                      <a:pt x="233" y="315"/>
                      <a:pt x="245" y="1"/>
                    </a:cubicBezTo>
                    <a:close/>
                  </a:path>
                </a:pathLst>
              </a:custGeom>
              <a:solidFill>
                <a:srgbClr val="F3FF4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777;p69">
                <a:extLst>
                  <a:ext uri="{FF2B5EF4-FFF2-40B4-BE49-F238E27FC236}">
                    <a16:creationId xmlns:a16="http://schemas.microsoft.com/office/drawing/2014/main" id="{36D2071A-11DF-7B16-1E26-D844D248825E}"/>
                  </a:ext>
                </a:extLst>
              </p:cNvPr>
              <p:cNvSpPr/>
              <p:nvPr/>
            </p:nvSpPr>
            <p:spPr>
              <a:xfrm>
                <a:off x="965175" y="2292375"/>
                <a:ext cx="287375" cy="225750"/>
              </a:xfrm>
              <a:custGeom>
                <a:avLst/>
                <a:gdLst/>
                <a:ahLst/>
                <a:cxnLst/>
                <a:rect l="l" t="t" r="r" b="b"/>
                <a:pathLst>
                  <a:path w="11495" h="9030" extrusionOk="0">
                    <a:moveTo>
                      <a:pt x="11285" y="1"/>
                    </a:moveTo>
                    <a:cubicBezTo>
                      <a:pt x="11260" y="1"/>
                      <a:pt x="11233" y="8"/>
                      <a:pt x="11207" y="25"/>
                    </a:cubicBezTo>
                    <a:cubicBezTo>
                      <a:pt x="9295" y="1365"/>
                      <a:pt x="7419" y="2752"/>
                      <a:pt x="5589" y="4209"/>
                    </a:cubicBezTo>
                    <a:cubicBezTo>
                      <a:pt x="3690" y="5724"/>
                      <a:pt x="1697" y="7239"/>
                      <a:pt x="19" y="8987"/>
                    </a:cubicBezTo>
                    <a:cubicBezTo>
                      <a:pt x="1" y="9005"/>
                      <a:pt x="10" y="9030"/>
                      <a:pt x="26" y="9030"/>
                    </a:cubicBezTo>
                    <a:cubicBezTo>
                      <a:pt x="31" y="9030"/>
                      <a:pt x="36" y="9028"/>
                      <a:pt x="42" y="9022"/>
                    </a:cubicBezTo>
                    <a:cubicBezTo>
                      <a:pt x="1860" y="7682"/>
                      <a:pt x="3538" y="6132"/>
                      <a:pt x="5321" y="4745"/>
                    </a:cubicBezTo>
                    <a:cubicBezTo>
                      <a:pt x="7302" y="3207"/>
                      <a:pt x="9307" y="1715"/>
                      <a:pt x="11358" y="293"/>
                    </a:cubicBezTo>
                    <a:cubicBezTo>
                      <a:pt x="11495" y="196"/>
                      <a:pt x="11411" y="1"/>
                      <a:pt x="1128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778;p69">
                <a:extLst>
                  <a:ext uri="{FF2B5EF4-FFF2-40B4-BE49-F238E27FC236}">
                    <a16:creationId xmlns:a16="http://schemas.microsoft.com/office/drawing/2014/main" id="{7E2A19B0-FA56-FF01-F6DF-235EC5B462BD}"/>
                  </a:ext>
                </a:extLst>
              </p:cNvPr>
              <p:cNvSpPr/>
              <p:nvPr/>
            </p:nvSpPr>
            <p:spPr>
              <a:xfrm>
                <a:off x="1039600" y="2352300"/>
                <a:ext cx="255750" cy="206125"/>
              </a:xfrm>
              <a:custGeom>
                <a:avLst/>
                <a:gdLst/>
                <a:ahLst/>
                <a:cxnLst/>
                <a:rect l="l" t="t" r="r" b="b"/>
                <a:pathLst>
                  <a:path w="10230" h="8245" extrusionOk="0">
                    <a:moveTo>
                      <a:pt x="10078" y="0"/>
                    </a:moveTo>
                    <a:cubicBezTo>
                      <a:pt x="10060" y="0"/>
                      <a:pt x="10042" y="5"/>
                      <a:pt x="10024" y="17"/>
                    </a:cubicBezTo>
                    <a:cubicBezTo>
                      <a:pt x="8241" y="1078"/>
                      <a:pt x="6586" y="2453"/>
                      <a:pt x="4966" y="3747"/>
                    </a:cubicBezTo>
                    <a:cubicBezTo>
                      <a:pt x="3265" y="5133"/>
                      <a:pt x="1528" y="6544"/>
                      <a:pt x="37" y="8163"/>
                    </a:cubicBezTo>
                    <a:cubicBezTo>
                      <a:pt x="0" y="8200"/>
                      <a:pt x="36" y="8244"/>
                      <a:pt x="75" y="8244"/>
                    </a:cubicBezTo>
                    <a:cubicBezTo>
                      <a:pt x="86" y="8244"/>
                      <a:pt x="97" y="8241"/>
                      <a:pt x="107" y="8233"/>
                    </a:cubicBezTo>
                    <a:cubicBezTo>
                      <a:pt x="1773" y="6870"/>
                      <a:pt x="3335" y="5390"/>
                      <a:pt x="5001" y="4050"/>
                    </a:cubicBezTo>
                    <a:cubicBezTo>
                      <a:pt x="6680" y="2698"/>
                      <a:pt x="8474" y="1521"/>
                      <a:pt x="10153" y="180"/>
                    </a:cubicBezTo>
                    <a:cubicBezTo>
                      <a:pt x="10230" y="122"/>
                      <a:pt x="10163" y="0"/>
                      <a:pt x="1007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779;p69">
                <a:extLst>
                  <a:ext uri="{FF2B5EF4-FFF2-40B4-BE49-F238E27FC236}">
                    <a16:creationId xmlns:a16="http://schemas.microsoft.com/office/drawing/2014/main" id="{BD021692-F2C6-C0BB-E91A-B7BEC89CD0D5}"/>
                  </a:ext>
                </a:extLst>
              </p:cNvPr>
              <p:cNvSpPr/>
              <p:nvPr/>
            </p:nvSpPr>
            <p:spPr>
              <a:xfrm>
                <a:off x="1114200" y="2418800"/>
                <a:ext cx="238525" cy="175450"/>
              </a:xfrm>
              <a:custGeom>
                <a:avLst/>
                <a:gdLst/>
                <a:ahLst/>
                <a:cxnLst/>
                <a:rect l="l" t="t" r="r" b="b"/>
                <a:pathLst>
                  <a:path w="9541" h="7018" extrusionOk="0">
                    <a:moveTo>
                      <a:pt x="9345" y="1"/>
                    </a:moveTo>
                    <a:cubicBezTo>
                      <a:pt x="9315" y="1"/>
                      <a:pt x="9283" y="12"/>
                      <a:pt x="9255" y="38"/>
                    </a:cubicBezTo>
                    <a:cubicBezTo>
                      <a:pt x="6283" y="2462"/>
                      <a:pt x="3136" y="4594"/>
                      <a:pt x="60" y="6879"/>
                    </a:cubicBezTo>
                    <a:cubicBezTo>
                      <a:pt x="1" y="6928"/>
                      <a:pt x="41" y="7018"/>
                      <a:pt x="103" y="7018"/>
                    </a:cubicBezTo>
                    <a:cubicBezTo>
                      <a:pt x="115" y="7018"/>
                      <a:pt x="128" y="7014"/>
                      <a:pt x="141" y="7007"/>
                    </a:cubicBezTo>
                    <a:cubicBezTo>
                      <a:pt x="3428" y="5084"/>
                      <a:pt x="6493" y="2637"/>
                      <a:pt x="9441" y="224"/>
                    </a:cubicBezTo>
                    <a:cubicBezTo>
                      <a:pt x="9541" y="134"/>
                      <a:pt x="9450" y="1"/>
                      <a:pt x="934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780;p69">
                <a:extLst>
                  <a:ext uri="{FF2B5EF4-FFF2-40B4-BE49-F238E27FC236}">
                    <a16:creationId xmlns:a16="http://schemas.microsoft.com/office/drawing/2014/main" id="{F4414CE2-565D-71C7-AC54-2F4B9DB80BB1}"/>
                  </a:ext>
                </a:extLst>
              </p:cNvPr>
              <p:cNvSpPr/>
              <p:nvPr/>
            </p:nvSpPr>
            <p:spPr>
              <a:xfrm>
                <a:off x="1224575" y="3154025"/>
                <a:ext cx="318025" cy="124300"/>
              </a:xfrm>
              <a:custGeom>
                <a:avLst/>
                <a:gdLst/>
                <a:ahLst/>
                <a:cxnLst/>
                <a:rect l="l" t="t" r="r" b="b"/>
                <a:pathLst>
                  <a:path w="12721" h="4972" extrusionOk="0">
                    <a:moveTo>
                      <a:pt x="1203" y="0"/>
                    </a:moveTo>
                    <a:cubicBezTo>
                      <a:pt x="763" y="0"/>
                      <a:pt x="343" y="166"/>
                      <a:pt x="27" y="521"/>
                    </a:cubicBezTo>
                    <a:cubicBezTo>
                      <a:pt x="0" y="557"/>
                      <a:pt x="27" y="592"/>
                      <a:pt x="57" y="592"/>
                    </a:cubicBezTo>
                    <a:cubicBezTo>
                      <a:pt x="66" y="592"/>
                      <a:pt x="76" y="588"/>
                      <a:pt x="85" y="580"/>
                    </a:cubicBezTo>
                    <a:cubicBezTo>
                      <a:pt x="445" y="264"/>
                      <a:pt x="795" y="132"/>
                      <a:pt x="1129" y="132"/>
                    </a:cubicBezTo>
                    <a:cubicBezTo>
                      <a:pt x="2222" y="132"/>
                      <a:pt x="3132" y="1542"/>
                      <a:pt x="3569" y="2479"/>
                    </a:cubicBezTo>
                    <a:cubicBezTo>
                      <a:pt x="3594" y="2524"/>
                      <a:pt x="3636" y="2544"/>
                      <a:pt x="3679" y="2544"/>
                    </a:cubicBezTo>
                    <a:cubicBezTo>
                      <a:pt x="3736" y="2544"/>
                      <a:pt x="3794" y="2509"/>
                      <a:pt x="3814" y="2456"/>
                    </a:cubicBezTo>
                    <a:cubicBezTo>
                      <a:pt x="4152" y="1312"/>
                      <a:pt x="5085" y="751"/>
                      <a:pt x="6013" y="751"/>
                    </a:cubicBezTo>
                    <a:cubicBezTo>
                      <a:pt x="7004" y="751"/>
                      <a:pt x="7990" y="1391"/>
                      <a:pt x="8243" y="2643"/>
                    </a:cubicBezTo>
                    <a:cubicBezTo>
                      <a:pt x="8253" y="2704"/>
                      <a:pt x="8299" y="2738"/>
                      <a:pt x="8349" y="2738"/>
                    </a:cubicBezTo>
                    <a:cubicBezTo>
                      <a:pt x="8356" y="2738"/>
                      <a:pt x="8364" y="2737"/>
                      <a:pt x="8371" y="2736"/>
                    </a:cubicBezTo>
                    <a:lnTo>
                      <a:pt x="8371" y="2736"/>
                    </a:lnTo>
                    <a:cubicBezTo>
                      <a:pt x="8359" y="2771"/>
                      <a:pt x="8348" y="2806"/>
                      <a:pt x="8348" y="2841"/>
                    </a:cubicBezTo>
                    <a:cubicBezTo>
                      <a:pt x="8341" y="2879"/>
                      <a:pt x="8376" y="2899"/>
                      <a:pt x="8413" y="2899"/>
                    </a:cubicBezTo>
                    <a:cubicBezTo>
                      <a:pt x="8444" y="2899"/>
                      <a:pt x="8477" y="2884"/>
                      <a:pt x="8487" y="2852"/>
                    </a:cubicBezTo>
                    <a:cubicBezTo>
                      <a:pt x="8683" y="2167"/>
                      <a:pt x="9312" y="1837"/>
                      <a:pt x="9962" y="1837"/>
                    </a:cubicBezTo>
                    <a:cubicBezTo>
                      <a:pt x="10318" y="1837"/>
                      <a:pt x="10680" y="1936"/>
                      <a:pt x="10981" y="2130"/>
                    </a:cubicBezTo>
                    <a:cubicBezTo>
                      <a:pt x="11914" y="2747"/>
                      <a:pt x="12135" y="3924"/>
                      <a:pt x="12485" y="4892"/>
                    </a:cubicBezTo>
                    <a:cubicBezTo>
                      <a:pt x="12508" y="4948"/>
                      <a:pt x="12552" y="4972"/>
                      <a:pt x="12595" y="4972"/>
                    </a:cubicBezTo>
                    <a:cubicBezTo>
                      <a:pt x="12659" y="4972"/>
                      <a:pt x="12720" y="4917"/>
                      <a:pt x="12706" y="4834"/>
                    </a:cubicBezTo>
                    <a:cubicBezTo>
                      <a:pt x="12462" y="3621"/>
                      <a:pt x="11832" y="1978"/>
                      <a:pt x="10480" y="1652"/>
                    </a:cubicBezTo>
                    <a:cubicBezTo>
                      <a:pt x="10318" y="1612"/>
                      <a:pt x="10147" y="1592"/>
                      <a:pt x="9977" y="1592"/>
                    </a:cubicBezTo>
                    <a:cubicBezTo>
                      <a:pt x="9354" y="1592"/>
                      <a:pt x="8730" y="1861"/>
                      <a:pt x="8464" y="2409"/>
                    </a:cubicBezTo>
                    <a:cubicBezTo>
                      <a:pt x="8138" y="1137"/>
                      <a:pt x="7071" y="484"/>
                      <a:pt x="6002" y="484"/>
                    </a:cubicBezTo>
                    <a:cubicBezTo>
                      <a:pt x="5045" y="484"/>
                      <a:pt x="4087" y="1009"/>
                      <a:pt x="3663" y="2083"/>
                    </a:cubicBezTo>
                    <a:cubicBezTo>
                      <a:pt x="3243" y="1291"/>
                      <a:pt x="2765" y="440"/>
                      <a:pt x="1880" y="125"/>
                    </a:cubicBezTo>
                    <a:cubicBezTo>
                      <a:pt x="1656" y="43"/>
                      <a:pt x="1427" y="0"/>
                      <a:pt x="120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781;p69">
                <a:extLst>
                  <a:ext uri="{FF2B5EF4-FFF2-40B4-BE49-F238E27FC236}">
                    <a16:creationId xmlns:a16="http://schemas.microsoft.com/office/drawing/2014/main" id="{59B698E5-AF23-AB2B-A989-6D7C1556461C}"/>
                  </a:ext>
                </a:extLst>
              </p:cNvPr>
              <p:cNvSpPr/>
              <p:nvPr/>
            </p:nvSpPr>
            <p:spPr>
              <a:xfrm>
                <a:off x="1300100" y="3091850"/>
                <a:ext cx="15750" cy="103700"/>
              </a:xfrm>
              <a:custGeom>
                <a:avLst/>
                <a:gdLst/>
                <a:ahLst/>
                <a:cxnLst/>
                <a:rect l="l" t="t" r="r" b="b"/>
                <a:pathLst>
                  <a:path w="630" h="4148" extrusionOk="0">
                    <a:moveTo>
                      <a:pt x="24" y="1"/>
                    </a:moveTo>
                    <a:cubicBezTo>
                      <a:pt x="14" y="1"/>
                      <a:pt x="1" y="11"/>
                      <a:pt x="1" y="25"/>
                    </a:cubicBezTo>
                    <a:cubicBezTo>
                      <a:pt x="210" y="1389"/>
                      <a:pt x="339" y="2740"/>
                      <a:pt x="490" y="4104"/>
                    </a:cubicBezTo>
                    <a:cubicBezTo>
                      <a:pt x="490" y="4133"/>
                      <a:pt x="513" y="4148"/>
                      <a:pt x="537" y="4148"/>
                    </a:cubicBezTo>
                    <a:cubicBezTo>
                      <a:pt x="560" y="4148"/>
                      <a:pt x="583" y="4133"/>
                      <a:pt x="583" y="4104"/>
                    </a:cubicBezTo>
                    <a:cubicBezTo>
                      <a:pt x="630" y="2752"/>
                      <a:pt x="409" y="1307"/>
                      <a:pt x="36" y="13"/>
                    </a:cubicBezTo>
                    <a:cubicBezTo>
                      <a:pt x="36" y="4"/>
                      <a:pt x="31" y="1"/>
                      <a:pt x="2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782;p69">
                <a:extLst>
                  <a:ext uri="{FF2B5EF4-FFF2-40B4-BE49-F238E27FC236}">
                    <a16:creationId xmlns:a16="http://schemas.microsoft.com/office/drawing/2014/main" id="{CE94E123-A093-858C-CBC3-C8EEAB1BC6BC}"/>
                  </a:ext>
                </a:extLst>
              </p:cNvPr>
              <p:cNvSpPr/>
              <p:nvPr/>
            </p:nvSpPr>
            <p:spPr>
              <a:xfrm>
                <a:off x="1432200" y="3086925"/>
                <a:ext cx="10975" cy="114150"/>
              </a:xfrm>
              <a:custGeom>
                <a:avLst/>
                <a:gdLst/>
                <a:ahLst/>
                <a:cxnLst/>
                <a:rect l="l" t="t" r="r" b="b"/>
                <a:pathLst>
                  <a:path w="439" h="4566" extrusionOk="0">
                    <a:moveTo>
                      <a:pt x="324" y="1"/>
                    </a:moveTo>
                    <a:cubicBezTo>
                      <a:pt x="305" y="1"/>
                      <a:pt x="287" y="12"/>
                      <a:pt x="287" y="36"/>
                    </a:cubicBezTo>
                    <a:cubicBezTo>
                      <a:pt x="311" y="1527"/>
                      <a:pt x="217" y="2996"/>
                      <a:pt x="8" y="4476"/>
                    </a:cubicBezTo>
                    <a:cubicBezTo>
                      <a:pt x="1" y="4531"/>
                      <a:pt x="47" y="4566"/>
                      <a:pt x="88" y="4566"/>
                    </a:cubicBezTo>
                    <a:cubicBezTo>
                      <a:pt x="117" y="4566"/>
                      <a:pt x="143" y="4549"/>
                      <a:pt x="148" y="4511"/>
                    </a:cubicBezTo>
                    <a:cubicBezTo>
                      <a:pt x="369" y="3031"/>
                      <a:pt x="439" y="1539"/>
                      <a:pt x="369" y="36"/>
                    </a:cubicBezTo>
                    <a:cubicBezTo>
                      <a:pt x="363" y="12"/>
                      <a:pt x="343" y="1"/>
                      <a:pt x="32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783;p69">
                <a:extLst>
                  <a:ext uri="{FF2B5EF4-FFF2-40B4-BE49-F238E27FC236}">
                    <a16:creationId xmlns:a16="http://schemas.microsoft.com/office/drawing/2014/main" id="{C0F178A9-D1F2-6251-7A63-30CE5D18DDC0}"/>
                  </a:ext>
                </a:extLst>
              </p:cNvPr>
              <p:cNvSpPr/>
              <p:nvPr/>
            </p:nvSpPr>
            <p:spPr>
              <a:xfrm>
                <a:off x="1135300" y="2594400"/>
                <a:ext cx="42850" cy="78225"/>
              </a:xfrm>
              <a:custGeom>
                <a:avLst/>
                <a:gdLst/>
                <a:ahLst/>
                <a:cxnLst/>
                <a:rect l="l" t="t" r="r" b="b"/>
                <a:pathLst>
                  <a:path w="1714" h="3129" extrusionOk="0">
                    <a:moveTo>
                      <a:pt x="56" y="1"/>
                    </a:moveTo>
                    <a:cubicBezTo>
                      <a:pt x="29" y="1"/>
                      <a:pt x="0" y="22"/>
                      <a:pt x="8" y="53"/>
                    </a:cubicBezTo>
                    <a:cubicBezTo>
                      <a:pt x="439" y="1102"/>
                      <a:pt x="1080" y="2116"/>
                      <a:pt x="1640" y="3106"/>
                    </a:cubicBezTo>
                    <a:cubicBezTo>
                      <a:pt x="1647" y="3122"/>
                      <a:pt x="1659" y="3128"/>
                      <a:pt x="1670" y="3128"/>
                    </a:cubicBezTo>
                    <a:cubicBezTo>
                      <a:pt x="1693" y="3128"/>
                      <a:pt x="1713" y="3102"/>
                      <a:pt x="1698" y="3071"/>
                    </a:cubicBezTo>
                    <a:cubicBezTo>
                      <a:pt x="1197" y="2069"/>
                      <a:pt x="719" y="962"/>
                      <a:pt x="90" y="18"/>
                    </a:cubicBezTo>
                    <a:cubicBezTo>
                      <a:pt x="82" y="6"/>
                      <a:pt x="69" y="1"/>
                      <a:pt x="5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784;p69">
                <a:extLst>
                  <a:ext uri="{FF2B5EF4-FFF2-40B4-BE49-F238E27FC236}">
                    <a16:creationId xmlns:a16="http://schemas.microsoft.com/office/drawing/2014/main" id="{DEA8553F-1E27-5B3B-4942-23A17DA86435}"/>
                  </a:ext>
                </a:extLst>
              </p:cNvPr>
              <p:cNvSpPr/>
              <p:nvPr/>
            </p:nvSpPr>
            <p:spPr>
              <a:xfrm>
                <a:off x="1296625" y="2482250"/>
                <a:ext cx="44675" cy="94625"/>
              </a:xfrm>
              <a:custGeom>
                <a:avLst/>
                <a:gdLst/>
                <a:ahLst/>
                <a:cxnLst/>
                <a:rect l="l" t="t" r="r" b="b"/>
                <a:pathLst>
                  <a:path w="1787" h="3785" extrusionOk="0">
                    <a:moveTo>
                      <a:pt x="92" y="1"/>
                    </a:moveTo>
                    <a:cubicBezTo>
                      <a:pt x="47" y="1"/>
                      <a:pt x="0" y="41"/>
                      <a:pt x="23" y="87"/>
                    </a:cubicBezTo>
                    <a:cubicBezTo>
                      <a:pt x="478" y="1334"/>
                      <a:pt x="1084" y="2558"/>
                      <a:pt x="1655" y="3758"/>
                    </a:cubicBezTo>
                    <a:cubicBezTo>
                      <a:pt x="1666" y="3777"/>
                      <a:pt x="1685" y="3785"/>
                      <a:pt x="1704" y="3785"/>
                    </a:cubicBezTo>
                    <a:cubicBezTo>
                      <a:pt x="1744" y="3785"/>
                      <a:pt x="1787" y="3751"/>
                      <a:pt x="1771" y="3711"/>
                    </a:cubicBezTo>
                    <a:cubicBezTo>
                      <a:pt x="1270" y="2476"/>
                      <a:pt x="769" y="1206"/>
                      <a:pt x="151" y="40"/>
                    </a:cubicBezTo>
                    <a:cubicBezTo>
                      <a:pt x="139" y="12"/>
                      <a:pt x="116" y="1"/>
                      <a:pt x="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785;p69">
                <a:extLst>
                  <a:ext uri="{FF2B5EF4-FFF2-40B4-BE49-F238E27FC236}">
                    <a16:creationId xmlns:a16="http://schemas.microsoft.com/office/drawing/2014/main" id="{6EC33446-6129-E064-C753-1C413F085BFB}"/>
                  </a:ext>
                </a:extLst>
              </p:cNvPr>
              <p:cNvSpPr/>
              <p:nvPr/>
            </p:nvSpPr>
            <p:spPr>
              <a:xfrm>
                <a:off x="1307850" y="2715725"/>
                <a:ext cx="46475" cy="33475"/>
              </a:xfrm>
              <a:custGeom>
                <a:avLst/>
                <a:gdLst/>
                <a:ahLst/>
                <a:cxnLst/>
                <a:rect l="l" t="t" r="r" b="b"/>
                <a:pathLst>
                  <a:path w="1859" h="1339" extrusionOk="0">
                    <a:moveTo>
                      <a:pt x="1352" y="0"/>
                    </a:moveTo>
                    <a:cubicBezTo>
                      <a:pt x="1295" y="0"/>
                      <a:pt x="1245" y="73"/>
                      <a:pt x="1264" y="129"/>
                    </a:cubicBezTo>
                    <a:cubicBezTo>
                      <a:pt x="1322" y="293"/>
                      <a:pt x="1415" y="421"/>
                      <a:pt x="1392" y="607"/>
                    </a:cubicBezTo>
                    <a:cubicBezTo>
                      <a:pt x="1357" y="805"/>
                      <a:pt x="1252" y="1004"/>
                      <a:pt x="1066" y="1085"/>
                    </a:cubicBezTo>
                    <a:cubicBezTo>
                      <a:pt x="992" y="1118"/>
                      <a:pt x="919" y="1133"/>
                      <a:pt x="848" y="1133"/>
                    </a:cubicBezTo>
                    <a:cubicBezTo>
                      <a:pt x="517" y="1133"/>
                      <a:pt x="238" y="810"/>
                      <a:pt x="180" y="502"/>
                    </a:cubicBezTo>
                    <a:cubicBezTo>
                      <a:pt x="180" y="470"/>
                      <a:pt x="159" y="452"/>
                      <a:pt x="138" y="452"/>
                    </a:cubicBezTo>
                    <a:cubicBezTo>
                      <a:pt x="121" y="452"/>
                      <a:pt x="104" y="465"/>
                      <a:pt x="99" y="491"/>
                    </a:cubicBezTo>
                    <a:cubicBezTo>
                      <a:pt x="1" y="952"/>
                      <a:pt x="439" y="1338"/>
                      <a:pt x="872" y="1338"/>
                    </a:cubicBezTo>
                    <a:cubicBezTo>
                      <a:pt x="953" y="1338"/>
                      <a:pt x="1035" y="1324"/>
                      <a:pt x="1112" y="1295"/>
                    </a:cubicBezTo>
                    <a:cubicBezTo>
                      <a:pt x="1555" y="1132"/>
                      <a:pt x="1858" y="316"/>
                      <a:pt x="1392" y="13"/>
                    </a:cubicBezTo>
                    <a:cubicBezTo>
                      <a:pt x="1379" y="4"/>
                      <a:pt x="1366" y="0"/>
                      <a:pt x="135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786;p69">
                <a:extLst>
                  <a:ext uri="{FF2B5EF4-FFF2-40B4-BE49-F238E27FC236}">
                    <a16:creationId xmlns:a16="http://schemas.microsoft.com/office/drawing/2014/main" id="{D51CAEC4-A8E8-9CE8-EEDC-A245C55A5220}"/>
                  </a:ext>
                </a:extLst>
              </p:cNvPr>
              <p:cNvSpPr/>
              <p:nvPr/>
            </p:nvSpPr>
            <p:spPr>
              <a:xfrm>
                <a:off x="1219400" y="2794625"/>
                <a:ext cx="59750" cy="29950"/>
              </a:xfrm>
              <a:custGeom>
                <a:avLst/>
                <a:gdLst/>
                <a:ahLst/>
                <a:cxnLst/>
                <a:rect l="l" t="t" r="r" b="b"/>
                <a:pathLst>
                  <a:path w="2390" h="1198" extrusionOk="0">
                    <a:moveTo>
                      <a:pt x="1776" y="1"/>
                    </a:moveTo>
                    <a:cubicBezTo>
                      <a:pt x="1562" y="1"/>
                      <a:pt x="1303" y="46"/>
                      <a:pt x="1038" y="143"/>
                    </a:cubicBezTo>
                    <a:cubicBezTo>
                      <a:pt x="420" y="353"/>
                      <a:pt x="0" y="726"/>
                      <a:pt x="94" y="982"/>
                    </a:cubicBezTo>
                    <a:cubicBezTo>
                      <a:pt x="140" y="1122"/>
                      <a:pt x="346" y="1197"/>
                      <a:pt x="626" y="1197"/>
                    </a:cubicBezTo>
                    <a:cubicBezTo>
                      <a:pt x="837" y="1197"/>
                      <a:pt x="1092" y="1154"/>
                      <a:pt x="1352" y="1064"/>
                    </a:cubicBezTo>
                    <a:cubicBezTo>
                      <a:pt x="1970" y="843"/>
                      <a:pt x="2390" y="470"/>
                      <a:pt x="2296" y="213"/>
                    </a:cubicBezTo>
                    <a:cubicBezTo>
                      <a:pt x="2250" y="76"/>
                      <a:pt x="2050" y="1"/>
                      <a:pt x="1776"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787;p69">
                <a:extLst>
                  <a:ext uri="{FF2B5EF4-FFF2-40B4-BE49-F238E27FC236}">
                    <a16:creationId xmlns:a16="http://schemas.microsoft.com/office/drawing/2014/main" id="{FF27DBA6-9B95-4A1B-E5C8-5E6083B82439}"/>
                  </a:ext>
                </a:extLst>
              </p:cNvPr>
              <p:cNvSpPr/>
              <p:nvPr/>
            </p:nvSpPr>
            <p:spPr>
              <a:xfrm>
                <a:off x="1193475" y="2700100"/>
                <a:ext cx="96750" cy="80825"/>
              </a:xfrm>
              <a:custGeom>
                <a:avLst/>
                <a:gdLst/>
                <a:ahLst/>
                <a:cxnLst/>
                <a:rect l="l" t="t" r="r" b="b"/>
                <a:pathLst>
                  <a:path w="3870" h="3233" extrusionOk="0">
                    <a:moveTo>
                      <a:pt x="1895" y="0"/>
                    </a:moveTo>
                    <a:cubicBezTo>
                      <a:pt x="1776" y="0"/>
                      <a:pt x="1653" y="14"/>
                      <a:pt x="1527" y="44"/>
                    </a:cubicBezTo>
                    <a:cubicBezTo>
                      <a:pt x="0" y="393"/>
                      <a:pt x="513" y="2188"/>
                      <a:pt x="1026" y="3155"/>
                    </a:cubicBezTo>
                    <a:cubicBezTo>
                      <a:pt x="1055" y="3210"/>
                      <a:pt x="1105" y="3232"/>
                      <a:pt x="1158" y="3232"/>
                    </a:cubicBezTo>
                    <a:cubicBezTo>
                      <a:pt x="1275" y="3232"/>
                      <a:pt x="1405" y="3121"/>
                      <a:pt x="1340" y="2992"/>
                    </a:cubicBezTo>
                    <a:cubicBezTo>
                      <a:pt x="944" y="2211"/>
                      <a:pt x="303" y="591"/>
                      <a:pt x="1702" y="370"/>
                    </a:cubicBezTo>
                    <a:cubicBezTo>
                      <a:pt x="1794" y="355"/>
                      <a:pt x="1882" y="348"/>
                      <a:pt x="1966" y="348"/>
                    </a:cubicBezTo>
                    <a:cubicBezTo>
                      <a:pt x="2999" y="348"/>
                      <a:pt x="3446" y="1417"/>
                      <a:pt x="3823" y="2258"/>
                    </a:cubicBezTo>
                    <a:cubicBezTo>
                      <a:pt x="3828" y="2263"/>
                      <a:pt x="3836" y="2266"/>
                      <a:pt x="3845" y="2266"/>
                    </a:cubicBezTo>
                    <a:cubicBezTo>
                      <a:pt x="3857" y="2266"/>
                      <a:pt x="3869" y="2260"/>
                      <a:pt x="3869" y="2246"/>
                    </a:cubicBezTo>
                    <a:cubicBezTo>
                      <a:pt x="3785" y="1204"/>
                      <a:pt x="3007" y="0"/>
                      <a:pt x="189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788;p69">
                <a:extLst>
                  <a:ext uri="{FF2B5EF4-FFF2-40B4-BE49-F238E27FC236}">
                    <a16:creationId xmlns:a16="http://schemas.microsoft.com/office/drawing/2014/main" id="{3FC0DB94-A95C-7F64-946E-99D91EB14952}"/>
                  </a:ext>
                </a:extLst>
              </p:cNvPr>
              <p:cNvSpPr/>
              <p:nvPr/>
            </p:nvSpPr>
            <p:spPr>
              <a:xfrm>
                <a:off x="1411700" y="2728625"/>
                <a:ext cx="59750" cy="29900"/>
              </a:xfrm>
              <a:custGeom>
                <a:avLst/>
                <a:gdLst/>
                <a:ahLst/>
                <a:cxnLst/>
                <a:rect l="l" t="t" r="r" b="b"/>
                <a:pathLst>
                  <a:path w="2390" h="1196" extrusionOk="0">
                    <a:moveTo>
                      <a:pt x="1782" y="0"/>
                    </a:moveTo>
                    <a:cubicBezTo>
                      <a:pt x="1567" y="0"/>
                      <a:pt x="1306" y="45"/>
                      <a:pt x="1037" y="138"/>
                    </a:cubicBezTo>
                    <a:cubicBezTo>
                      <a:pt x="420" y="348"/>
                      <a:pt x="0" y="721"/>
                      <a:pt x="82" y="977"/>
                    </a:cubicBezTo>
                    <a:cubicBezTo>
                      <a:pt x="134" y="1121"/>
                      <a:pt x="338" y="1195"/>
                      <a:pt x="614" y="1195"/>
                    </a:cubicBezTo>
                    <a:cubicBezTo>
                      <a:pt x="828" y="1195"/>
                      <a:pt x="1087" y="1150"/>
                      <a:pt x="1352" y="1059"/>
                    </a:cubicBezTo>
                    <a:cubicBezTo>
                      <a:pt x="1958" y="837"/>
                      <a:pt x="2389" y="464"/>
                      <a:pt x="2296" y="208"/>
                    </a:cubicBezTo>
                    <a:cubicBezTo>
                      <a:pt x="2251" y="71"/>
                      <a:pt x="2053" y="0"/>
                      <a:pt x="1782"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789;p69">
                <a:extLst>
                  <a:ext uri="{FF2B5EF4-FFF2-40B4-BE49-F238E27FC236}">
                    <a16:creationId xmlns:a16="http://schemas.microsoft.com/office/drawing/2014/main" id="{95921BA7-595D-3172-0879-E8D42A6E9FC2}"/>
                  </a:ext>
                </a:extLst>
              </p:cNvPr>
              <p:cNvSpPr/>
              <p:nvPr/>
            </p:nvSpPr>
            <p:spPr>
              <a:xfrm>
                <a:off x="1358375" y="2643300"/>
                <a:ext cx="88525" cy="83500"/>
              </a:xfrm>
              <a:custGeom>
                <a:avLst/>
                <a:gdLst/>
                <a:ahLst/>
                <a:cxnLst/>
                <a:rect l="l" t="t" r="r" b="b"/>
                <a:pathLst>
                  <a:path w="3541" h="3340" extrusionOk="0">
                    <a:moveTo>
                      <a:pt x="1816" y="1"/>
                    </a:moveTo>
                    <a:cubicBezTo>
                      <a:pt x="1632" y="1"/>
                      <a:pt x="1431" y="46"/>
                      <a:pt x="1213" y="148"/>
                    </a:cubicBezTo>
                    <a:cubicBezTo>
                      <a:pt x="1" y="719"/>
                      <a:pt x="82" y="2362"/>
                      <a:pt x="723" y="3329"/>
                    </a:cubicBezTo>
                    <a:cubicBezTo>
                      <a:pt x="726" y="3336"/>
                      <a:pt x="732" y="3339"/>
                      <a:pt x="738" y="3339"/>
                    </a:cubicBezTo>
                    <a:cubicBezTo>
                      <a:pt x="751" y="3339"/>
                      <a:pt x="766" y="3323"/>
                      <a:pt x="758" y="3306"/>
                    </a:cubicBezTo>
                    <a:cubicBezTo>
                      <a:pt x="537" y="2339"/>
                      <a:pt x="187" y="1115"/>
                      <a:pt x="1282" y="521"/>
                    </a:cubicBezTo>
                    <a:cubicBezTo>
                      <a:pt x="1484" y="409"/>
                      <a:pt x="1666" y="359"/>
                      <a:pt x="1830" y="359"/>
                    </a:cubicBezTo>
                    <a:cubicBezTo>
                      <a:pt x="2669" y="359"/>
                      <a:pt x="3036" y="1650"/>
                      <a:pt x="3182" y="2362"/>
                    </a:cubicBezTo>
                    <a:cubicBezTo>
                      <a:pt x="3197" y="2444"/>
                      <a:pt x="3263" y="2480"/>
                      <a:pt x="3334" y="2480"/>
                    </a:cubicBezTo>
                    <a:cubicBezTo>
                      <a:pt x="3433" y="2480"/>
                      <a:pt x="3541" y="2408"/>
                      <a:pt x="3520" y="2292"/>
                    </a:cubicBezTo>
                    <a:cubicBezTo>
                      <a:pt x="3362" y="1385"/>
                      <a:pt x="2837" y="1"/>
                      <a:pt x="181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
          <p:nvSpPr>
            <p:cNvPr id="5" name="Google Shape;1790;p69">
              <a:extLst>
                <a:ext uri="{FF2B5EF4-FFF2-40B4-BE49-F238E27FC236}">
                  <a16:creationId xmlns:a16="http://schemas.microsoft.com/office/drawing/2014/main" id="{EEF6C757-ED9D-F42F-F5D0-63F53228346C}"/>
                </a:ext>
              </a:extLst>
            </p:cNvPr>
            <p:cNvSpPr/>
            <p:nvPr/>
          </p:nvSpPr>
          <p:spPr>
            <a:xfrm>
              <a:off x="8476525" y="2297275"/>
              <a:ext cx="78028" cy="467939"/>
            </a:xfrm>
            <a:custGeom>
              <a:avLst/>
              <a:gdLst/>
              <a:ahLst/>
              <a:cxnLst/>
              <a:rect l="l" t="t" r="r" b="b"/>
              <a:pathLst>
                <a:path w="2434" h="14598" extrusionOk="0">
                  <a:moveTo>
                    <a:pt x="101" y="0"/>
                  </a:moveTo>
                  <a:cubicBezTo>
                    <a:pt x="49" y="0"/>
                    <a:pt x="0" y="41"/>
                    <a:pt x="21" y="109"/>
                  </a:cubicBezTo>
                  <a:cubicBezTo>
                    <a:pt x="1489" y="5004"/>
                    <a:pt x="1431" y="9398"/>
                    <a:pt x="674" y="14397"/>
                  </a:cubicBezTo>
                  <a:cubicBezTo>
                    <a:pt x="653" y="14517"/>
                    <a:pt x="750" y="14598"/>
                    <a:pt x="846" y="14598"/>
                  </a:cubicBezTo>
                  <a:cubicBezTo>
                    <a:pt x="909" y="14598"/>
                    <a:pt x="972" y="14562"/>
                    <a:pt x="1000" y="14479"/>
                  </a:cubicBezTo>
                  <a:cubicBezTo>
                    <a:pt x="2433" y="9922"/>
                    <a:pt x="1886" y="4468"/>
                    <a:pt x="196" y="63"/>
                  </a:cubicBezTo>
                  <a:cubicBezTo>
                    <a:pt x="177" y="20"/>
                    <a:pt x="138" y="0"/>
                    <a:pt x="1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2004"/>
                                        </p:tgtEl>
                                        <p:attrNameLst>
                                          <p:attrName>style.visibility</p:attrName>
                                        </p:attrNameLst>
                                      </p:cBhvr>
                                      <p:to>
                                        <p:strVal val="visible"/>
                                      </p:to>
                                    </p:set>
                                    <p:anim calcmode="lin" valueType="num">
                                      <p:cBhvr>
                                        <p:cTn id="7" dur="500" fill="hold"/>
                                        <p:tgtEl>
                                          <p:spTgt spid="32004"/>
                                        </p:tgtEl>
                                        <p:attrNameLst>
                                          <p:attrName>ppt_w</p:attrName>
                                        </p:attrNameLst>
                                      </p:cBhvr>
                                      <p:tavLst>
                                        <p:tav tm="0">
                                          <p:val>
                                            <p:fltVal val="0"/>
                                          </p:val>
                                        </p:tav>
                                        <p:tav tm="100000">
                                          <p:val>
                                            <p:strVal val="#ppt_w"/>
                                          </p:val>
                                        </p:tav>
                                      </p:tavLst>
                                    </p:anim>
                                    <p:anim calcmode="lin" valueType="num">
                                      <p:cBhvr>
                                        <p:cTn id="8" dur="500" fill="hold"/>
                                        <p:tgtEl>
                                          <p:spTgt spid="32004"/>
                                        </p:tgtEl>
                                        <p:attrNameLst>
                                          <p:attrName>ppt_h</p:attrName>
                                        </p:attrNameLst>
                                      </p:cBhvr>
                                      <p:tavLst>
                                        <p:tav tm="0">
                                          <p:val>
                                            <p:fltVal val="0"/>
                                          </p:val>
                                        </p:tav>
                                        <p:tav tm="100000">
                                          <p:val>
                                            <p:strVal val="#ppt_h"/>
                                          </p:val>
                                        </p:tav>
                                      </p:tavLst>
                                    </p:anim>
                                    <p:animEffect transition="in" filter="fade">
                                      <p:cBhvr>
                                        <p:cTn id="9" dur="500"/>
                                        <p:tgtEl>
                                          <p:spTgt spid="3200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2005"/>
                                        </p:tgtEl>
                                        <p:attrNameLst>
                                          <p:attrName>style.visibility</p:attrName>
                                        </p:attrNameLst>
                                      </p:cBhvr>
                                      <p:to>
                                        <p:strVal val="visible"/>
                                      </p:to>
                                    </p:set>
                                    <p:anim calcmode="lin" valueType="num">
                                      <p:cBhvr>
                                        <p:cTn id="12" dur="500" fill="hold"/>
                                        <p:tgtEl>
                                          <p:spTgt spid="32005"/>
                                        </p:tgtEl>
                                        <p:attrNameLst>
                                          <p:attrName>ppt_w</p:attrName>
                                        </p:attrNameLst>
                                      </p:cBhvr>
                                      <p:tavLst>
                                        <p:tav tm="0">
                                          <p:val>
                                            <p:fltVal val="0"/>
                                          </p:val>
                                        </p:tav>
                                        <p:tav tm="100000">
                                          <p:val>
                                            <p:strVal val="#ppt_w"/>
                                          </p:val>
                                        </p:tav>
                                      </p:tavLst>
                                    </p:anim>
                                    <p:anim calcmode="lin" valueType="num">
                                      <p:cBhvr>
                                        <p:cTn id="13" dur="500" fill="hold"/>
                                        <p:tgtEl>
                                          <p:spTgt spid="32005"/>
                                        </p:tgtEl>
                                        <p:attrNameLst>
                                          <p:attrName>ppt_h</p:attrName>
                                        </p:attrNameLst>
                                      </p:cBhvr>
                                      <p:tavLst>
                                        <p:tav tm="0">
                                          <p:val>
                                            <p:fltVal val="0"/>
                                          </p:val>
                                        </p:tav>
                                        <p:tav tm="100000">
                                          <p:val>
                                            <p:strVal val="#ppt_h"/>
                                          </p:val>
                                        </p:tav>
                                      </p:tavLst>
                                    </p:anim>
                                    <p:animEffect transition="in" filter="fade">
                                      <p:cBhvr>
                                        <p:cTn id="14" dur="500"/>
                                        <p:tgtEl>
                                          <p:spTgt spid="32005"/>
                                        </p:tgtEl>
                                      </p:cBhvr>
                                    </p:animEffect>
                                  </p:childTnLst>
                                </p:cTn>
                              </p:par>
                              <p:par>
                                <p:cTn id="15" presetID="53" presetClass="entr" presetSubtype="16" fill="hold" nodeType="withEffect">
                                  <p:stCondLst>
                                    <p:cond delay="0"/>
                                  </p:stCondLst>
                                  <p:childTnLst>
                                    <p:set>
                                      <p:cBhvr>
                                        <p:cTn id="16" dur="1" fill="hold">
                                          <p:stCondLst>
                                            <p:cond delay="0"/>
                                          </p:stCondLst>
                                        </p:cTn>
                                        <p:tgtEl>
                                          <p:spTgt spid="32009"/>
                                        </p:tgtEl>
                                        <p:attrNameLst>
                                          <p:attrName>style.visibility</p:attrName>
                                        </p:attrNameLst>
                                      </p:cBhvr>
                                      <p:to>
                                        <p:strVal val="visible"/>
                                      </p:to>
                                    </p:set>
                                    <p:anim calcmode="lin" valueType="num">
                                      <p:cBhvr>
                                        <p:cTn id="17" dur="500" fill="hold"/>
                                        <p:tgtEl>
                                          <p:spTgt spid="32009"/>
                                        </p:tgtEl>
                                        <p:attrNameLst>
                                          <p:attrName>ppt_w</p:attrName>
                                        </p:attrNameLst>
                                      </p:cBhvr>
                                      <p:tavLst>
                                        <p:tav tm="0">
                                          <p:val>
                                            <p:fltVal val="0"/>
                                          </p:val>
                                        </p:tav>
                                        <p:tav tm="100000">
                                          <p:val>
                                            <p:strVal val="#ppt_w"/>
                                          </p:val>
                                        </p:tav>
                                      </p:tavLst>
                                    </p:anim>
                                    <p:anim calcmode="lin" valueType="num">
                                      <p:cBhvr>
                                        <p:cTn id="18" dur="500" fill="hold"/>
                                        <p:tgtEl>
                                          <p:spTgt spid="32009"/>
                                        </p:tgtEl>
                                        <p:attrNameLst>
                                          <p:attrName>ppt_h</p:attrName>
                                        </p:attrNameLst>
                                      </p:cBhvr>
                                      <p:tavLst>
                                        <p:tav tm="0">
                                          <p:val>
                                            <p:fltVal val="0"/>
                                          </p:val>
                                        </p:tav>
                                        <p:tav tm="100000">
                                          <p:val>
                                            <p:strVal val="#ppt_h"/>
                                          </p:val>
                                        </p:tav>
                                      </p:tavLst>
                                    </p:anim>
                                    <p:animEffect transition="in" filter="fade">
                                      <p:cBhvr>
                                        <p:cTn id="19" dur="500"/>
                                        <p:tgtEl>
                                          <p:spTgt spid="3200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026"/>
                                        </p:tgtEl>
                                        <p:attrNameLst>
                                          <p:attrName>style.visibility</p:attrName>
                                        </p:attrNameLst>
                                      </p:cBhvr>
                                      <p:to>
                                        <p:strVal val="visible"/>
                                      </p:to>
                                    </p:set>
                                    <p:anim calcmode="lin" valueType="num">
                                      <p:cBhvr>
                                        <p:cTn id="22" dur="500" fill="hold"/>
                                        <p:tgtEl>
                                          <p:spTgt spid="32026"/>
                                        </p:tgtEl>
                                        <p:attrNameLst>
                                          <p:attrName>ppt_w</p:attrName>
                                        </p:attrNameLst>
                                      </p:cBhvr>
                                      <p:tavLst>
                                        <p:tav tm="0">
                                          <p:val>
                                            <p:fltVal val="0"/>
                                          </p:val>
                                        </p:tav>
                                        <p:tav tm="100000">
                                          <p:val>
                                            <p:strVal val="#ppt_w"/>
                                          </p:val>
                                        </p:tav>
                                      </p:tavLst>
                                    </p:anim>
                                    <p:anim calcmode="lin" valueType="num">
                                      <p:cBhvr>
                                        <p:cTn id="23" dur="500" fill="hold"/>
                                        <p:tgtEl>
                                          <p:spTgt spid="32026"/>
                                        </p:tgtEl>
                                        <p:attrNameLst>
                                          <p:attrName>ppt_h</p:attrName>
                                        </p:attrNameLst>
                                      </p:cBhvr>
                                      <p:tavLst>
                                        <p:tav tm="0">
                                          <p:val>
                                            <p:fltVal val="0"/>
                                          </p:val>
                                        </p:tav>
                                        <p:tav tm="100000">
                                          <p:val>
                                            <p:strVal val="#ppt_h"/>
                                          </p:val>
                                        </p:tav>
                                      </p:tavLst>
                                    </p:anim>
                                    <p:animEffect transition="in" filter="fade">
                                      <p:cBhvr>
                                        <p:cTn id="24" dur="500"/>
                                        <p:tgtEl>
                                          <p:spTgt spid="3202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2027"/>
                                        </p:tgtEl>
                                        <p:attrNameLst>
                                          <p:attrName>style.visibility</p:attrName>
                                        </p:attrNameLst>
                                      </p:cBhvr>
                                      <p:to>
                                        <p:strVal val="visible"/>
                                      </p:to>
                                    </p:set>
                                    <p:anim calcmode="lin" valueType="num">
                                      <p:cBhvr>
                                        <p:cTn id="27" dur="500" fill="hold"/>
                                        <p:tgtEl>
                                          <p:spTgt spid="32027"/>
                                        </p:tgtEl>
                                        <p:attrNameLst>
                                          <p:attrName>ppt_w</p:attrName>
                                        </p:attrNameLst>
                                      </p:cBhvr>
                                      <p:tavLst>
                                        <p:tav tm="0">
                                          <p:val>
                                            <p:fltVal val="0"/>
                                          </p:val>
                                        </p:tav>
                                        <p:tav tm="100000">
                                          <p:val>
                                            <p:strVal val="#ppt_w"/>
                                          </p:val>
                                        </p:tav>
                                      </p:tavLst>
                                    </p:anim>
                                    <p:anim calcmode="lin" valueType="num">
                                      <p:cBhvr>
                                        <p:cTn id="28" dur="500" fill="hold"/>
                                        <p:tgtEl>
                                          <p:spTgt spid="32027"/>
                                        </p:tgtEl>
                                        <p:attrNameLst>
                                          <p:attrName>ppt_h</p:attrName>
                                        </p:attrNameLst>
                                      </p:cBhvr>
                                      <p:tavLst>
                                        <p:tav tm="0">
                                          <p:val>
                                            <p:fltVal val="0"/>
                                          </p:val>
                                        </p:tav>
                                        <p:tav tm="100000">
                                          <p:val>
                                            <p:strVal val="#ppt_h"/>
                                          </p:val>
                                        </p:tav>
                                      </p:tavLst>
                                    </p:anim>
                                    <p:animEffect transition="in" filter="fade">
                                      <p:cBhvr>
                                        <p:cTn id="29" dur="500"/>
                                        <p:tgtEl>
                                          <p:spTgt spid="32027"/>
                                        </p:tgtEl>
                                      </p:cBhvr>
                                    </p:animEffect>
                                  </p:childTnLst>
                                </p:cTn>
                              </p:par>
                              <p:par>
                                <p:cTn id="30" presetID="53" presetClass="entr" presetSubtype="16" fill="hold" nodeType="withEffect">
                                  <p:stCondLst>
                                    <p:cond delay="0"/>
                                  </p:stCondLst>
                                  <p:childTnLst>
                                    <p:set>
                                      <p:cBhvr>
                                        <p:cTn id="31" dur="1" fill="hold">
                                          <p:stCondLst>
                                            <p:cond delay="0"/>
                                          </p:stCondLst>
                                        </p:cTn>
                                        <p:tgtEl>
                                          <p:spTgt spid="32028"/>
                                        </p:tgtEl>
                                        <p:attrNameLst>
                                          <p:attrName>style.visibility</p:attrName>
                                        </p:attrNameLst>
                                      </p:cBhvr>
                                      <p:to>
                                        <p:strVal val="visible"/>
                                      </p:to>
                                    </p:set>
                                    <p:anim calcmode="lin" valueType="num">
                                      <p:cBhvr>
                                        <p:cTn id="32" dur="500" fill="hold"/>
                                        <p:tgtEl>
                                          <p:spTgt spid="32028"/>
                                        </p:tgtEl>
                                        <p:attrNameLst>
                                          <p:attrName>ppt_w</p:attrName>
                                        </p:attrNameLst>
                                      </p:cBhvr>
                                      <p:tavLst>
                                        <p:tav tm="0">
                                          <p:val>
                                            <p:fltVal val="0"/>
                                          </p:val>
                                        </p:tav>
                                        <p:tav tm="100000">
                                          <p:val>
                                            <p:strVal val="#ppt_w"/>
                                          </p:val>
                                        </p:tav>
                                      </p:tavLst>
                                    </p:anim>
                                    <p:anim calcmode="lin" valueType="num">
                                      <p:cBhvr>
                                        <p:cTn id="33" dur="500" fill="hold"/>
                                        <p:tgtEl>
                                          <p:spTgt spid="32028"/>
                                        </p:tgtEl>
                                        <p:attrNameLst>
                                          <p:attrName>ppt_h</p:attrName>
                                        </p:attrNameLst>
                                      </p:cBhvr>
                                      <p:tavLst>
                                        <p:tav tm="0">
                                          <p:val>
                                            <p:fltVal val="0"/>
                                          </p:val>
                                        </p:tav>
                                        <p:tav tm="100000">
                                          <p:val>
                                            <p:strVal val="#ppt_h"/>
                                          </p:val>
                                        </p:tav>
                                      </p:tavLst>
                                    </p:anim>
                                    <p:animEffect transition="in" filter="fade">
                                      <p:cBhvr>
                                        <p:cTn id="34" dur="500"/>
                                        <p:tgtEl>
                                          <p:spTgt spid="32028"/>
                                        </p:tgtEl>
                                      </p:cBhvr>
                                    </p:animEffect>
                                  </p:childTnLst>
                                </p:cTn>
                              </p:par>
                              <p:par>
                                <p:cTn id="35" presetID="53" presetClass="entr" presetSubtype="16" fill="hold" nodeType="withEffect">
                                  <p:stCondLst>
                                    <p:cond delay="0"/>
                                  </p:stCondLst>
                                  <p:childTnLst>
                                    <p:set>
                                      <p:cBhvr>
                                        <p:cTn id="36" dur="1" fill="hold">
                                          <p:stCondLst>
                                            <p:cond delay="0"/>
                                          </p:stCondLst>
                                        </p:cTn>
                                        <p:tgtEl>
                                          <p:spTgt spid="32037"/>
                                        </p:tgtEl>
                                        <p:attrNameLst>
                                          <p:attrName>style.visibility</p:attrName>
                                        </p:attrNameLst>
                                      </p:cBhvr>
                                      <p:to>
                                        <p:strVal val="visible"/>
                                      </p:to>
                                    </p:set>
                                    <p:anim calcmode="lin" valueType="num">
                                      <p:cBhvr>
                                        <p:cTn id="37" dur="500" fill="hold"/>
                                        <p:tgtEl>
                                          <p:spTgt spid="32037"/>
                                        </p:tgtEl>
                                        <p:attrNameLst>
                                          <p:attrName>ppt_w</p:attrName>
                                        </p:attrNameLst>
                                      </p:cBhvr>
                                      <p:tavLst>
                                        <p:tav tm="0">
                                          <p:val>
                                            <p:fltVal val="0"/>
                                          </p:val>
                                        </p:tav>
                                        <p:tav tm="100000">
                                          <p:val>
                                            <p:strVal val="#ppt_w"/>
                                          </p:val>
                                        </p:tav>
                                      </p:tavLst>
                                    </p:anim>
                                    <p:anim calcmode="lin" valueType="num">
                                      <p:cBhvr>
                                        <p:cTn id="38" dur="500" fill="hold"/>
                                        <p:tgtEl>
                                          <p:spTgt spid="32037"/>
                                        </p:tgtEl>
                                        <p:attrNameLst>
                                          <p:attrName>ppt_h</p:attrName>
                                        </p:attrNameLst>
                                      </p:cBhvr>
                                      <p:tavLst>
                                        <p:tav tm="0">
                                          <p:val>
                                            <p:fltVal val="0"/>
                                          </p:val>
                                        </p:tav>
                                        <p:tav tm="100000">
                                          <p:val>
                                            <p:strVal val="#ppt_h"/>
                                          </p:val>
                                        </p:tav>
                                      </p:tavLst>
                                    </p:anim>
                                    <p:animEffect transition="in" filter="fade">
                                      <p:cBhvr>
                                        <p:cTn id="39" dur="500"/>
                                        <p:tgtEl>
                                          <p:spTgt spid="3203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2043"/>
                                        </p:tgtEl>
                                        <p:attrNameLst>
                                          <p:attrName>style.visibility</p:attrName>
                                        </p:attrNameLst>
                                      </p:cBhvr>
                                      <p:to>
                                        <p:strVal val="visible"/>
                                      </p:to>
                                    </p:set>
                                    <p:anim calcmode="lin" valueType="num">
                                      <p:cBhvr>
                                        <p:cTn id="42" dur="500" fill="hold"/>
                                        <p:tgtEl>
                                          <p:spTgt spid="32043"/>
                                        </p:tgtEl>
                                        <p:attrNameLst>
                                          <p:attrName>ppt_w</p:attrName>
                                        </p:attrNameLst>
                                      </p:cBhvr>
                                      <p:tavLst>
                                        <p:tav tm="0">
                                          <p:val>
                                            <p:fltVal val="0"/>
                                          </p:val>
                                        </p:tav>
                                        <p:tav tm="100000">
                                          <p:val>
                                            <p:strVal val="#ppt_w"/>
                                          </p:val>
                                        </p:tav>
                                      </p:tavLst>
                                    </p:anim>
                                    <p:anim calcmode="lin" valueType="num">
                                      <p:cBhvr>
                                        <p:cTn id="43" dur="500" fill="hold"/>
                                        <p:tgtEl>
                                          <p:spTgt spid="32043"/>
                                        </p:tgtEl>
                                        <p:attrNameLst>
                                          <p:attrName>ppt_h</p:attrName>
                                        </p:attrNameLst>
                                      </p:cBhvr>
                                      <p:tavLst>
                                        <p:tav tm="0">
                                          <p:val>
                                            <p:fltVal val="0"/>
                                          </p:val>
                                        </p:tav>
                                        <p:tav tm="100000">
                                          <p:val>
                                            <p:strVal val="#ppt_h"/>
                                          </p:val>
                                        </p:tav>
                                      </p:tavLst>
                                    </p:anim>
                                    <p:animEffect transition="in" filter="fade">
                                      <p:cBhvr>
                                        <p:cTn id="44" dur="500"/>
                                        <p:tgtEl>
                                          <p:spTgt spid="32043"/>
                                        </p:tgtEl>
                                      </p:cBhvr>
                                    </p:animEffect>
                                  </p:childTnLst>
                                </p:cTn>
                              </p:par>
                              <p:par>
                                <p:cTn id="45" presetID="53" presetClass="entr" presetSubtype="16"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500" fill="hold"/>
                                        <p:tgtEl>
                                          <p:spTgt spid="2"/>
                                        </p:tgtEl>
                                        <p:attrNameLst>
                                          <p:attrName>ppt_w</p:attrName>
                                        </p:attrNameLst>
                                      </p:cBhvr>
                                      <p:tavLst>
                                        <p:tav tm="0">
                                          <p:val>
                                            <p:fltVal val="0"/>
                                          </p:val>
                                        </p:tav>
                                        <p:tav tm="100000">
                                          <p:val>
                                            <p:strVal val="#ppt_w"/>
                                          </p:val>
                                        </p:tav>
                                      </p:tavLst>
                                    </p:anim>
                                    <p:anim calcmode="lin" valueType="num">
                                      <p:cBhvr>
                                        <p:cTn id="48" dur="500" fill="hold"/>
                                        <p:tgtEl>
                                          <p:spTgt spid="2"/>
                                        </p:tgtEl>
                                        <p:attrNameLst>
                                          <p:attrName>ppt_h</p:attrName>
                                        </p:attrNameLst>
                                      </p:cBhvr>
                                      <p:tavLst>
                                        <p:tav tm="0">
                                          <p:val>
                                            <p:fltVal val="0"/>
                                          </p:val>
                                        </p:tav>
                                        <p:tav tm="100000">
                                          <p:val>
                                            <p:strVal val="#ppt_h"/>
                                          </p:val>
                                        </p:tav>
                                      </p:tavLst>
                                    </p:anim>
                                    <p:animEffect transition="in" filter="fade">
                                      <p:cBhvr>
                                        <p:cTn id="49" dur="500"/>
                                        <p:tgtEl>
                                          <p:spTgt spid="2"/>
                                        </p:tgtEl>
                                      </p:cBhvr>
                                    </p:animEffect>
                                  </p:childTnLst>
                                </p:cTn>
                              </p:par>
                              <p:par>
                                <p:cTn id="50" presetID="53" presetClass="entr" presetSubtype="16"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32007"/>
                                        </p:tgtEl>
                                        <p:attrNameLst>
                                          <p:attrName>style.visibility</p:attrName>
                                        </p:attrNameLst>
                                      </p:cBhvr>
                                      <p:to>
                                        <p:strVal val="visible"/>
                                      </p:to>
                                    </p:set>
                                    <p:animEffect transition="in" filter="barn(inVertical)">
                                      <p:cBhvr>
                                        <p:cTn id="59" dur="500"/>
                                        <p:tgtEl>
                                          <p:spTgt spid="320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04" grpId="0" animBg="1"/>
      <p:bldP spid="32005" grpId="0" animBg="1"/>
      <p:bldP spid="32007" grpId="0"/>
      <p:bldP spid="32026" grpId="0" animBg="1"/>
      <p:bldP spid="32027" grpId="0" animBg="1"/>
      <p:bldP spid="3204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Bước 2: Tìm ý, lập dàn ý</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274356" y="5590686"/>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7" name="TextBox 6">
            <a:extLst>
              <a:ext uri="{FF2B5EF4-FFF2-40B4-BE49-F238E27FC236}">
                <a16:creationId xmlns:a16="http://schemas.microsoft.com/office/drawing/2014/main" id="{F917908A-76BE-D346-3413-6A6A7868C2D6}"/>
              </a:ext>
            </a:extLst>
          </p:cNvPr>
          <p:cNvSpPr txBox="1"/>
          <p:nvPr/>
        </p:nvSpPr>
        <p:spPr>
          <a:xfrm>
            <a:off x="2017095" y="1592359"/>
            <a:ext cx="8582296" cy="400110"/>
          </a:xfrm>
          <a:prstGeom prst="rect">
            <a:avLst/>
          </a:prstGeom>
          <a:solidFill>
            <a:schemeClr val="accent1">
              <a:lumMod val="75000"/>
            </a:schemeClr>
          </a:solidFill>
        </p:spPr>
        <p:txBody>
          <a:bodyPr wrap="square">
            <a:spAutoFit/>
          </a:bodyPr>
          <a:lstStyle/>
          <a:p>
            <a:pPr algn="ctr"/>
            <a:r>
              <a:rPr lang="vi-VN" sz="2000" b="1" i="1">
                <a:solidFill>
                  <a:schemeClr val="bg1"/>
                </a:solidFill>
                <a:effectLst/>
                <a:latin typeface="Times New Roman" panose="02020603050405020304" pitchFamily="18" charset="0"/>
                <a:ea typeface="Calibri" panose="020F0502020204030204" pitchFamily="34" charset="0"/>
              </a:rPr>
              <a:t>Liệt kê các ý kiến đồng tình hoặc phản đối về đề tài đã chọn dựa vào bảng sau:</a:t>
            </a:r>
            <a:endParaRPr lang="en-US" sz="2000" b="1" i="1">
              <a:solidFill>
                <a:schemeClr val="bg1"/>
              </a:solidFill>
            </a:endParaRPr>
          </a:p>
        </p:txBody>
      </p:sp>
      <p:graphicFrame>
        <p:nvGraphicFramePr>
          <p:cNvPr id="8" name="Table 7">
            <a:extLst>
              <a:ext uri="{FF2B5EF4-FFF2-40B4-BE49-F238E27FC236}">
                <a16:creationId xmlns:a16="http://schemas.microsoft.com/office/drawing/2014/main" id="{D4189C3D-CCFB-F14F-B836-D2AFFA665AD1}"/>
              </a:ext>
            </a:extLst>
          </p:cNvPr>
          <p:cNvGraphicFramePr>
            <a:graphicFrameLocks noGrp="1"/>
          </p:cNvGraphicFramePr>
          <p:nvPr>
            <p:extLst>
              <p:ext uri="{D42A27DB-BD31-4B8C-83A1-F6EECF244321}">
                <p14:modId xmlns:p14="http://schemas.microsoft.com/office/powerpoint/2010/main" val="1209706766"/>
              </p:ext>
            </p:extLst>
          </p:nvPr>
        </p:nvGraphicFramePr>
        <p:xfrm>
          <a:off x="1632773" y="2142845"/>
          <a:ext cx="9065452" cy="3746456"/>
        </p:xfrm>
        <a:graphic>
          <a:graphicData uri="http://schemas.openxmlformats.org/drawingml/2006/table">
            <a:tbl>
              <a:tblPr firstRow="1" firstCol="1" bandRow="1">
                <a:tableStyleId>{5C22544A-7EE6-4342-B048-85BDC9FD1C3A}</a:tableStyleId>
              </a:tblPr>
              <a:tblGrid>
                <a:gridCol w="1301960">
                  <a:extLst>
                    <a:ext uri="{9D8B030D-6E8A-4147-A177-3AD203B41FA5}">
                      <a16:colId xmlns:a16="http://schemas.microsoft.com/office/drawing/2014/main" val="1836316847"/>
                    </a:ext>
                  </a:extLst>
                </a:gridCol>
                <a:gridCol w="3643659">
                  <a:extLst>
                    <a:ext uri="{9D8B030D-6E8A-4147-A177-3AD203B41FA5}">
                      <a16:colId xmlns:a16="http://schemas.microsoft.com/office/drawing/2014/main" val="2559031504"/>
                    </a:ext>
                  </a:extLst>
                </a:gridCol>
                <a:gridCol w="4119833">
                  <a:extLst>
                    <a:ext uri="{9D8B030D-6E8A-4147-A177-3AD203B41FA5}">
                      <a16:colId xmlns:a16="http://schemas.microsoft.com/office/drawing/2014/main" val="3858819513"/>
                    </a:ext>
                  </a:extLst>
                </a:gridCol>
              </a:tblGrid>
              <a:tr h="609532">
                <a:tc>
                  <a:txBody>
                    <a:bodyPr/>
                    <a:lstStyle/>
                    <a:p>
                      <a:pPr algn="ctr">
                        <a:lnSpc>
                          <a:spcPct val="106000"/>
                        </a:lnSpc>
                        <a:spcAft>
                          <a:spcPts val="800"/>
                        </a:spcAft>
                      </a:pPr>
                      <a:r>
                        <a:rPr lang="vi-VN" sz="2000">
                          <a:effectLst/>
                          <a:latin typeface="+mj-lt"/>
                        </a:rPr>
                        <a:t>Ý kiến</a:t>
                      </a:r>
                      <a:endParaRPr lang="en-US" sz="1600">
                        <a:effectLst/>
                        <a:latin typeface="+mj-lt"/>
                        <a:ea typeface="Calibri" panose="020F0502020204030204" pitchFamily="34" charset="0"/>
                        <a:cs typeface="Times New Roman" panose="02020603050405020304" pitchFamily="18" charset="0"/>
                      </a:endParaRPr>
                    </a:p>
                  </a:txBody>
                  <a:tcPr marL="0" marR="0" marT="0" marB="0" anchor="ctr"/>
                </a:tc>
                <a:tc>
                  <a:txBody>
                    <a:bodyPr/>
                    <a:lstStyle/>
                    <a:p>
                      <a:pPr algn="ctr">
                        <a:lnSpc>
                          <a:spcPct val="106000"/>
                        </a:lnSpc>
                        <a:spcAft>
                          <a:spcPts val="800"/>
                        </a:spcAft>
                      </a:pPr>
                      <a:r>
                        <a:rPr lang="vi-VN" sz="2000">
                          <a:effectLst/>
                          <a:latin typeface="+mj-lt"/>
                        </a:rPr>
                        <a:t>Lí lẽ</a:t>
                      </a:r>
                      <a:endParaRPr lang="en-US" sz="1600">
                        <a:effectLst/>
                        <a:latin typeface="+mj-lt"/>
                        <a:ea typeface="Calibri" panose="020F0502020204030204" pitchFamily="34" charset="0"/>
                        <a:cs typeface="Times New Roman" panose="02020603050405020304" pitchFamily="18" charset="0"/>
                      </a:endParaRPr>
                    </a:p>
                  </a:txBody>
                  <a:tcPr marL="0" marR="0" marT="0" marB="0" anchor="ctr"/>
                </a:tc>
                <a:tc>
                  <a:txBody>
                    <a:bodyPr/>
                    <a:lstStyle/>
                    <a:p>
                      <a:pPr algn="ctr">
                        <a:lnSpc>
                          <a:spcPct val="106000"/>
                        </a:lnSpc>
                        <a:spcAft>
                          <a:spcPts val="800"/>
                        </a:spcAft>
                      </a:pPr>
                      <a:r>
                        <a:rPr lang="vi-VN" sz="2000">
                          <a:effectLst/>
                          <a:latin typeface="+mj-lt"/>
                        </a:rPr>
                        <a:t>Bằng chứng</a:t>
                      </a:r>
                      <a:endParaRPr lang="en-US" sz="1600">
                        <a:effectLst/>
                        <a:latin typeface="+mj-lt"/>
                        <a:ea typeface="Calibri" panose="020F0502020204030204" pitchFamily="34" charset="0"/>
                        <a:cs typeface="Times New Roman" panose="02020603050405020304" pitchFamily="18" charset="0"/>
                      </a:endParaRPr>
                    </a:p>
                  </a:txBody>
                  <a:tcPr marL="0" marR="0" marT="0" marB="0" anchor="ctr"/>
                </a:tc>
                <a:extLst>
                  <a:ext uri="{0D108BD9-81ED-4DB2-BD59-A6C34878D82A}">
                    <a16:rowId xmlns:a16="http://schemas.microsoft.com/office/drawing/2014/main" val="3197182950"/>
                  </a:ext>
                </a:extLst>
              </a:tr>
              <a:tr h="1568462">
                <a:tc>
                  <a:txBody>
                    <a:bodyPr/>
                    <a:lstStyle/>
                    <a:p>
                      <a:pPr algn="ctr">
                        <a:lnSpc>
                          <a:spcPct val="106000"/>
                        </a:lnSpc>
                        <a:spcAft>
                          <a:spcPts val="800"/>
                        </a:spcAft>
                      </a:pPr>
                      <a:r>
                        <a:rPr lang="vi-VN" sz="2000">
                          <a:effectLst/>
                          <a:latin typeface="+mj-lt"/>
                        </a:rPr>
                        <a:t>Đồng tình</a:t>
                      </a:r>
                      <a:endParaRPr lang="en-US" sz="1600">
                        <a:effectLst/>
                        <a:latin typeface="+mj-lt"/>
                        <a:ea typeface="Calibri" panose="020F0502020204030204" pitchFamily="34" charset="0"/>
                        <a:cs typeface="Times New Roman" panose="02020603050405020304" pitchFamily="18" charset="0"/>
                      </a:endParaRPr>
                    </a:p>
                  </a:txBody>
                  <a:tcPr marL="0" marR="0" marT="0" marB="0" anchor="ctr"/>
                </a:tc>
                <a:tc>
                  <a:txBody>
                    <a:bodyPr/>
                    <a:lstStyle/>
                    <a:p>
                      <a:pPr algn="ctr">
                        <a:lnSpc>
                          <a:spcPct val="107000"/>
                        </a:lnSpc>
                      </a:pPr>
                      <a:endParaRPr lang="en-US" sz="1600">
                        <a:effectLst/>
                        <a:latin typeface="+mj-lt"/>
                        <a:cs typeface="Times New Roman" panose="02020603050405020304" pitchFamily="18" charset="0"/>
                      </a:endParaRPr>
                    </a:p>
                  </a:txBody>
                  <a:tcPr marL="0" marR="0" marT="0" marB="0" anchor="ctr"/>
                </a:tc>
                <a:tc>
                  <a:txBody>
                    <a:bodyPr/>
                    <a:lstStyle/>
                    <a:p>
                      <a:pPr algn="ctr">
                        <a:lnSpc>
                          <a:spcPct val="107000"/>
                        </a:lnSpc>
                      </a:pPr>
                      <a:endParaRPr lang="en-US" sz="1600">
                        <a:effectLst/>
                        <a:latin typeface="+mj-lt"/>
                        <a:cs typeface="Times New Roman" panose="02020603050405020304" pitchFamily="18" charset="0"/>
                      </a:endParaRPr>
                    </a:p>
                  </a:txBody>
                  <a:tcPr marL="0" marR="0" marT="0" marB="0" anchor="ctr"/>
                </a:tc>
                <a:extLst>
                  <a:ext uri="{0D108BD9-81ED-4DB2-BD59-A6C34878D82A}">
                    <a16:rowId xmlns:a16="http://schemas.microsoft.com/office/drawing/2014/main" val="861688351"/>
                  </a:ext>
                </a:extLst>
              </a:tr>
              <a:tr h="1568462">
                <a:tc>
                  <a:txBody>
                    <a:bodyPr/>
                    <a:lstStyle/>
                    <a:p>
                      <a:pPr algn="ctr">
                        <a:lnSpc>
                          <a:spcPct val="106000"/>
                        </a:lnSpc>
                        <a:spcAft>
                          <a:spcPts val="800"/>
                        </a:spcAft>
                      </a:pPr>
                      <a:r>
                        <a:rPr lang="vi-VN" sz="2000">
                          <a:effectLst/>
                          <a:latin typeface="+mj-lt"/>
                        </a:rPr>
                        <a:t>Phản đối</a:t>
                      </a:r>
                      <a:endParaRPr lang="en-US" sz="1600">
                        <a:effectLst/>
                        <a:latin typeface="+mj-lt"/>
                        <a:ea typeface="Calibri" panose="020F0502020204030204" pitchFamily="34" charset="0"/>
                        <a:cs typeface="Times New Roman" panose="02020603050405020304" pitchFamily="18" charset="0"/>
                      </a:endParaRPr>
                    </a:p>
                  </a:txBody>
                  <a:tcPr marL="0" marR="0" marT="0" marB="0" anchor="ctr"/>
                </a:tc>
                <a:tc>
                  <a:txBody>
                    <a:bodyPr/>
                    <a:lstStyle/>
                    <a:p>
                      <a:pPr algn="ctr">
                        <a:lnSpc>
                          <a:spcPct val="107000"/>
                        </a:lnSpc>
                      </a:pPr>
                      <a:endParaRPr lang="en-US" sz="1600">
                        <a:effectLst/>
                        <a:latin typeface="+mj-lt"/>
                        <a:cs typeface="Times New Roman" panose="02020603050405020304" pitchFamily="18" charset="0"/>
                      </a:endParaRPr>
                    </a:p>
                  </a:txBody>
                  <a:tcPr marL="0" marR="0" marT="0" marB="0" anchor="ctr"/>
                </a:tc>
                <a:tc>
                  <a:txBody>
                    <a:bodyPr/>
                    <a:lstStyle/>
                    <a:p>
                      <a:pPr algn="ctr">
                        <a:lnSpc>
                          <a:spcPct val="107000"/>
                        </a:lnSpc>
                      </a:pPr>
                      <a:endParaRPr lang="en-US" sz="1600">
                        <a:effectLst/>
                        <a:latin typeface="+mj-lt"/>
                        <a:cs typeface="Times New Roman" panose="02020603050405020304" pitchFamily="18" charset="0"/>
                      </a:endParaRPr>
                    </a:p>
                  </a:txBody>
                  <a:tcPr marL="0" marR="0" marT="0" marB="0" anchor="ctr"/>
                </a:tc>
                <a:extLst>
                  <a:ext uri="{0D108BD9-81ED-4DB2-BD59-A6C34878D82A}">
                    <a16:rowId xmlns:a16="http://schemas.microsoft.com/office/drawing/2014/main" val="2417659788"/>
                  </a:ext>
                </a:extLst>
              </a:tr>
            </a:tbl>
          </a:graphicData>
        </a:graphic>
      </p:graphicFrame>
      <p:pic>
        <p:nvPicPr>
          <p:cNvPr id="9" name="Picture 8" descr="A cartoon of a child carrying a backpack&#10;&#10;Description automatically generated">
            <a:extLst>
              <a:ext uri="{FF2B5EF4-FFF2-40B4-BE49-F238E27FC236}">
                <a16:creationId xmlns:a16="http://schemas.microsoft.com/office/drawing/2014/main" id="{5C9A4E9A-7469-4425-5AF9-A3B782991EAB}"/>
              </a:ext>
            </a:extLst>
          </p:cNvPr>
          <p:cNvPicPr>
            <a:picLocks noChangeAspect="1"/>
          </p:cNvPicPr>
          <p:nvPr/>
        </p:nvPicPr>
        <p:blipFill>
          <a:blip r:embed="rId3"/>
          <a:stretch>
            <a:fillRect/>
          </a:stretch>
        </p:blipFill>
        <p:spPr>
          <a:xfrm>
            <a:off x="9866371" y="3092775"/>
            <a:ext cx="2325629" cy="3048006"/>
          </a:xfrm>
          <a:prstGeom prst="rect">
            <a:avLst/>
          </a:prstGeom>
        </p:spPr>
      </p:pic>
    </p:spTree>
    <p:extLst>
      <p:ext uri="{BB962C8B-B14F-4D97-AF65-F5344CB8AC3E}">
        <p14:creationId xmlns:p14="http://schemas.microsoft.com/office/powerpoint/2010/main" val="13929134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Bước 2: Tìm ý, lập dàn ý</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359630" y="5496725"/>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3" name="TextBox 2">
            <a:extLst>
              <a:ext uri="{FF2B5EF4-FFF2-40B4-BE49-F238E27FC236}">
                <a16:creationId xmlns:a16="http://schemas.microsoft.com/office/drawing/2014/main" id="{1E72901A-110A-ED02-ED5D-AB89691D40D8}"/>
              </a:ext>
            </a:extLst>
          </p:cNvPr>
          <p:cNvSpPr txBox="1"/>
          <p:nvPr/>
        </p:nvSpPr>
        <p:spPr>
          <a:xfrm>
            <a:off x="2742111" y="1476326"/>
            <a:ext cx="6707777" cy="527388"/>
          </a:xfrm>
          <a:prstGeom prst="rect">
            <a:avLst/>
          </a:prstGeom>
          <a:solidFill>
            <a:schemeClr val="accent1">
              <a:lumMod val="75000"/>
            </a:schemeClr>
          </a:solidFill>
        </p:spPr>
        <p:txBody>
          <a:bodyPr wrap="square">
            <a:spAutoFit/>
          </a:bodyPr>
          <a:lstStyle/>
          <a:p>
            <a:pPr algn="just">
              <a:lnSpc>
                <a:spcPct val="106000"/>
              </a:lnSpc>
              <a:spcAft>
                <a:spcPts val="800"/>
              </a:spcAft>
            </a:pPr>
            <a:r>
              <a:rPr lang="vi-VN" sz="2800" b="1"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Sắp xếp các ý tìm được dựa vào dàn ý sau:</a:t>
            </a:r>
            <a:endParaRPr lang="en-US" sz="2000" b="1" i="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4" name="Table 3">
            <a:extLst>
              <a:ext uri="{FF2B5EF4-FFF2-40B4-BE49-F238E27FC236}">
                <a16:creationId xmlns:a16="http://schemas.microsoft.com/office/drawing/2014/main" id="{E76648F3-BF91-B379-2AD8-FDF127A6141F}"/>
              </a:ext>
            </a:extLst>
          </p:cNvPr>
          <p:cNvGraphicFramePr>
            <a:graphicFrameLocks noGrp="1"/>
          </p:cNvGraphicFramePr>
          <p:nvPr>
            <p:extLst>
              <p:ext uri="{D42A27DB-BD31-4B8C-83A1-F6EECF244321}">
                <p14:modId xmlns:p14="http://schemas.microsoft.com/office/powerpoint/2010/main" val="116627592"/>
              </p:ext>
            </p:extLst>
          </p:nvPr>
        </p:nvGraphicFramePr>
        <p:xfrm>
          <a:off x="1513649" y="2116435"/>
          <a:ext cx="9458196" cy="3901440"/>
        </p:xfrm>
        <a:graphic>
          <a:graphicData uri="http://schemas.openxmlformats.org/drawingml/2006/table">
            <a:tbl>
              <a:tblPr firstRow="1" firstCol="1" bandRow="1">
                <a:tableStyleId>{F5AB1C69-6EDB-4FF4-983F-18BD219EF322}</a:tableStyleId>
              </a:tblPr>
              <a:tblGrid>
                <a:gridCol w="1383686">
                  <a:extLst>
                    <a:ext uri="{9D8B030D-6E8A-4147-A177-3AD203B41FA5}">
                      <a16:colId xmlns:a16="http://schemas.microsoft.com/office/drawing/2014/main" val="3822575684"/>
                    </a:ext>
                  </a:extLst>
                </a:gridCol>
                <a:gridCol w="8074510">
                  <a:extLst>
                    <a:ext uri="{9D8B030D-6E8A-4147-A177-3AD203B41FA5}">
                      <a16:colId xmlns:a16="http://schemas.microsoft.com/office/drawing/2014/main" val="3694811176"/>
                    </a:ext>
                  </a:extLst>
                </a:gridCol>
              </a:tblGrid>
              <a:tr h="780588">
                <a:tc>
                  <a:txBody>
                    <a:bodyPr/>
                    <a:lstStyle/>
                    <a:p>
                      <a:pPr algn="just">
                        <a:lnSpc>
                          <a:spcPct val="100000"/>
                        </a:lnSpc>
                        <a:spcAft>
                          <a:spcPts val="800"/>
                        </a:spcAft>
                      </a:pPr>
                      <a:r>
                        <a:rPr lang="vi-VN" sz="2400">
                          <a:solidFill>
                            <a:schemeClr val="bg1"/>
                          </a:solidFill>
                          <a:effectLst/>
                          <a:latin typeface="+mj-lt"/>
                        </a:rPr>
                        <a:t>Mở bài</a:t>
                      </a:r>
                      <a:endParaRPr lang="en-US" sz="2400">
                        <a:solidFill>
                          <a:schemeClr val="bg1"/>
                        </a:solidFill>
                        <a:effectLst/>
                        <a:latin typeface="+mj-lt"/>
                        <a:ea typeface="Calibri" panose="020F0502020204030204" pitchFamily="34" charset="0"/>
                        <a:cs typeface="Times New Roman" panose="02020603050405020304" pitchFamily="18" charset="0"/>
                      </a:endParaRPr>
                    </a:p>
                  </a:txBody>
                  <a:tcPr marL="0" marR="0" marT="0" marB="0" anchor="ctr"/>
                </a:tc>
                <a:tc>
                  <a:txBody>
                    <a:bodyPr/>
                    <a:lstStyle/>
                    <a:p>
                      <a:pPr algn="just">
                        <a:lnSpc>
                          <a:spcPct val="100000"/>
                        </a:lnSpc>
                        <a:spcAft>
                          <a:spcPts val="800"/>
                        </a:spcAft>
                      </a:pPr>
                      <a:r>
                        <a:rPr lang="vi-VN" sz="2400" b="0">
                          <a:solidFill>
                            <a:schemeClr val="bg1"/>
                          </a:solidFill>
                          <a:effectLst/>
                          <a:latin typeface="+mj-lt"/>
                        </a:rPr>
                        <a:t>Nêu vấn đề cần bàn luận.</a:t>
                      </a:r>
                      <a:endParaRPr lang="en-US" sz="2400" b="0">
                        <a:solidFill>
                          <a:schemeClr val="bg1"/>
                        </a:solidFill>
                        <a:effectLst/>
                        <a:latin typeface="+mj-lt"/>
                      </a:endParaRPr>
                    </a:p>
                    <a:p>
                      <a:pPr algn="just">
                        <a:lnSpc>
                          <a:spcPct val="100000"/>
                        </a:lnSpc>
                        <a:spcAft>
                          <a:spcPts val="800"/>
                        </a:spcAft>
                      </a:pPr>
                      <a:r>
                        <a:rPr lang="vi-VN" sz="2400" b="0">
                          <a:solidFill>
                            <a:schemeClr val="bg1"/>
                          </a:solidFill>
                          <a:effectLst/>
                          <a:latin typeface="+mj-lt"/>
                        </a:rPr>
                        <a:t>Nêu ý kiến đồng tình hay phản đối về vấn đề cần bàn luận.</a:t>
                      </a:r>
                      <a:endParaRPr lang="en-US" sz="2400" b="0">
                        <a:solidFill>
                          <a:schemeClr val="bg1"/>
                        </a:solidFill>
                        <a:effectLst/>
                        <a:latin typeface="+mj-lt"/>
                        <a:ea typeface="Calibri" panose="020F0502020204030204" pitchFamily="34" charset="0"/>
                        <a:cs typeface="Times New Roman" panose="02020603050405020304" pitchFamily="18" charset="0"/>
                      </a:endParaRPr>
                    </a:p>
                  </a:txBody>
                  <a:tcPr marL="0" marR="0" marT="0" marB="0" anchor="ctr"/>
                </a:tc>
                <a:extLst>
                  <a:ext uri="{0D108BD9-81ED-4DB2-BD59-A6C34878D82A}">
                    <a16:rowId xmlns:a16="http://schemas.microsoft.com/office/drawing/2014/main" val="1256821242"/>
                  </a:ext>
                </a:extLst>
              </a:tr>
              <a:tr h="2069273">
                <a:tc>
                  <a:txBody>
                    <a:bodyPr/>
                    <a:lstStyle/>
                    <a:p>
                      <a:pPr algn="just">
                        <a:lnSpc>
                          <a:spcPct val="100000"/>
                        </a:lnSpc>
                        <a:spcAft>
                          <a:spcPts val="800"/>
                        </a:spcAft>
                      </a:pPr>
                      <a:r>
                        <a:rPr lang="vi-VN" sz="2400">
                          <a:solidFill>
                            <a:schemeClr val="bg1"/>
                          </a:solidFill>
                          <a:effectLst/>
                          <a:latin typeface="+mj-lt"/>
                        </a:rPr>
                        <a:t>Thân bài</a:t>
                      </a:r>
                      <a:endParaRPr lang="en-US" sz="2400">
                        <a:solidFill>
                          <a:schemeClr val="bg1"/>
                        </a:solidFill>
                        <a:effectLst/>
                        <a:latin typeface="+mj-lt"/>
                        <a:ea typeface="Calibri" panose="020F0502020204030204" pitchFamily="34" charset="0"/>
                        <a:cs typeface="Times New Roman" panose="02020603050405020304" pitchFamily="18" charset="0"/>
                      </a:endParaRPr>
                    </a:p>
                  </a:txBody>
                  <a:tcPr marL="0" marR="0" marT="0" marB="0" anchor="ctr"/>
                </a:tc>
                <a:tc>
                  <a:txBody>
                    <a:bodyPr/>
                    <a:lstStyle/>
                    <a:p>
                      <a:pPr algn="just">
                        <a:lnSpc>
                          <a:spcPct val="100000"/>
                        </a:lnSpc>
                        <a:spcAft>
                          <a:spcPts val="800"/>
                        </a:spcAft>
                      </a:pPr>
                      <a:r>
                        <a:rPr lang="vi-VN" sz="2400" b="0">
                          <a:solidFill>
                            <a:schemeClr val="bg1"/>
                          </a:solidFill>
                          <a:effectLst/>
                          <a:latin typeface="+mj-lt"/>
                        </a:rPr>
                        <a:t>1. Giải thích từ ngữ, ý kiến cần bàn luận</a:t>
                      </a:r>
                      <a:endParaRPr lang="en-US" sz="2400" b="0">
                        <a:solidFill>
                          <a:schemeClr val="bg1"/>
                        </a:solidFill>
                        <a:effectLst/>
                        <a:latin typeface="+mj-lt"/>
                      </a:endParaRPr>
                    </a:p>
                    <a:p>
                      <a:pPr algn="just">
                        <a:lnSpc>
                          <a:spcPct val="100000"/>
                        </a:lnSpc>
                        <a:spcAft>
                          <a:spcPts val="800"/>
                        </a:spcAft>
                      </a:pPr>
                      <a:r>
                        <a:rPr lang="vi-VN" sz="2400" b="0">
                          <a:solidFill>
                            <a:schemeClr val="bg1"/>
                          </a:solidFill>
                          <a:effectLst/>
                          <a:latin typeface="+mj-lt"/>
                        </a:rPr>
                        <a:t>2. Bàn luận:</a:t>
                      </a:r>
                      <a:endParaRPr lang="en-US" sz="2400" b="0">
                        <a:solidFill>
                          <a:schemeClr val="bg1"/>
                        </a:solidFill>
                        <a:effectLst/>
                        <a:latin typeface="+mj-lt"/>
                      </a:endParaRPr>
                    </a:p>
                    <a:p>
                      <a:pPr algn="just">
                        <a:lnSpc>
                          <a:spcPct val="100000"/>
                        </a:lnSpc>
                        <a:spcAft>
                          <a:spcPts val="800"/>
                        </a:spcAft>
                      </a:pPr>
                      <a:r>
                        <a:rPr lang="vi-VN" sz="2400" b="0">
                          <a:solidFill>
                            <a:schemeClr val="bg1"/>
                          </a:solidFill>
                          <a:effectLst/>
                          <a:latin typeface="+mj-lt"/>
                        </a:rPr>
                        <a:t>Trình bày vấn đề cần bàn luận.</a:t>
                      </a:r>
                      <a:endParaRPr lang="en-US" sz="2400" b="0">
                        <a:solidFill>
                          <a:schemeClr val="bg1"/>
                        </a:solidFill>
                        <a:effectLst/>
                        <a:latin typeface="+mj-lt"/>
                      </a:endParaRPr>
                    </a:p>
                    <a:p>
                      <a:pPr marR="89535" algn="just">
                        <a:lnSpc>
                          <a:spcPct val="100000"/>
                        </a:lnSpc>
                        <a:spcAft>
                          <a:spcPts val="800"/>
                        </a:spcAft>
                      </a:pPr>
                      <a:r>
                        <a:rPr lang="vi-VN" sz="2400" b="0">
                          <a:solidFill>
                            <a:schemeClr val="bg1"/>
                          </a:solidFill>
                          <a:effectLst/>
                          <a:latin typeface="+mj-lt"/>
                        </a:rPr>
                        <a:t>Trình bày ý kiến đồng tình hay phản đối về vấn đề cần bàn luận.</a:t>
                      </a:r>
                      <a:endParaRPr lang="en-US" sz="2400" b="0">
                        <a:solidFill>
                          <a:schemeClr val="bg1"/>
                        </a:solidFill>
                        <a:effectLst/>
                        <a:latin typeface="+mj-lt"/>
                      </a:endParaRPr>
                    </a:p>
                    <a:p>
                      <a:pPr algn="just">
                        <a:lnSpc>
                          <a:spcPct val="100000"/>
                        </a:lnSpc>
                        <a:spcAft>
                          <a:spcPts val="800"/>
                        </a:spcAft>
                      </a:pPr>
                      <a:r>
                        <a:rPr lang="vi-VN" sz="2400" b="0">
                          <a:solidFill>
                            <a:schemeClr val="bg1"/>
                          </a:solidFill>
                          <a:effectLst/>
                          <a:latin typeface="+mj-lt"/>
                        </a:rPr>
                        <a:t>Đưa ra lí lẽ và bằng chứng để làm sáng tỏ luận điểm.</a:t>
                      </a:r>
                      <a:endParaRPr lang="en-US" sz="2400" b="0">
                        <a:solidFill>
                          <a:schemeClr val="bg1"/>
                        </a:solidFill>
                        <a:effectLst/>
                        <a:latin typeface="+mj-lt"/>
                        <a:ea typeface="Calibri" panose="020F0502020204030204" pitchFamily="34" charset="0"/>
                        <a:cs typeface="Times New Roman" panose="02020603050405020304" pitchFamily="18" charset="0"/>
                      </a:endParaRPr>
                    </a:p>
                  </a:txBody>
                  <a:tcPr marL="0" marR="0" marT="0" marB="0" anchor="ctr"/>
                </a:tc>
                <a:extLst>
                  <a:ext uri="{0D108BD9-81ED-4DB2-BD59-A6C34878D82A}">
                    <a16:rowId xmlns:a16="http://schemas.microsoft.com/office/drawing/2014/main" val="3621048987"/>
                  </a:ext>
                </a:extLst>
              </a:tr>
              <a:tr h="722014">
                <a:tc>
                  <a:txBody>
                    <a:bodyPr/>
                    <a:lstStyle/>
                    <a:p>
                      <a:pPr algn="just">
                        <a:lnSpc>
                          <a:spcPct val="100000"/>
                        </a:lnSpc>
                        <a:spcAft>
                          <a:spcPts val="800"/>
                        </a:spcAft>
                      </a:pPr>
                      <a:r>
                        <a:rPr lang="vi-VN" sz="2400">
                          <a:solidFill>
                            <a:schemeClr val="bg1"/>
                          </a:solidFill>
                          <a:effectLst/>
                          <a:latin typeface="+mj-lt"/>
                        </a:rPr>
                        <a:t>Kết bài</a:t>
                      </a:r>
                      <a:endParaRPr lang="en-US" sz="2400">
                        <a:solidFill>
                          <a:schemeClr val="bg1"/>
                        </a:solidFill>
                        <a:effectLst/>
                        <a:latin typeface="+mj-lt"/>
                        <a:ea typeface="Calibri" panose="020F0502020204030204" pitchFamily="34" charset="0"/>
                        <a:cs typeface="Times New Roman" panose="02020603050405020304" pitchFamily="18" charset="0"/>
                      </a:endParaRPr>
                    </a:p>
                  </a:txBody>
                  <a:tcPr marL="0" marR="0" marT="0" marB="0" anchor="ctr"/>
                </a:tc>
                <a:tc>
                  <a:txBody>
                    <a:bodyPr/>
                    <a:lstStyle/>
                    <a:p>
                      <a:pPr algn="just">
                        <a:lnSpc>
                          <a:spcPct val="100000"/>
                        </a:lnSpc>
                        <a:spcAft>
                          <a:spcPts val="800"/>
                        </a:spcAft>
                      </a:pPr>
                      <a:r>
                        <a:rPr lang="vi-VN" sz="2400" b="0">
                          <a:solidFill>
                            <a:schemeClr val="bg1"/>
                          </a:solidFill>
                          <a:effectLst/>
                          <a:latin typeface="+mj-lt"/>
                        </a:rPr>
                        <a:t>Khẳng định lại vấn đề.</a:t>
                      </a:r>
                      <a:endParaRPr lang="en-US" sz="2400" b="0">
                        <a:solidFill>
                          <a:schemeClr val="bg1"/>
                        </a:solidFill>
                        <a:effectLst/>
                        <a:latin typeface="+mj-lt"/>
                      </a:endParaRPr>
                    </a:p>
                    <a:p>
                      <a:pPr algn="just">
                        <a:lnSpc>
                          <a:spcPct val="100000"/>
                        </a:lnSpc>
                        <a:spcAft>
                          <a:spcPts val="800"/>
                        </a:spcAft>
                      </a:pPr>
                      <a:r>
                        <a:rPr lang="vi-VN" sz="2400" b="0">
                          <a:solidFill>
                            <a:schemeClr val="bg1"/>
                          </a:solidFill>
                          <a:effectLst/>
                          <a:latin typeface="+mj-lt"/>
                        </a:rPr>
                        <a:t>Đề xuất giải pháp hoặc nêu bài học.</a:t>
                      </a:r>
                      <a:endParaRPr lang="en-US" sz="2400" b="0">
                        <a:solidFill>
                          <a:schemeClr val="bg1"/>
                        </a:solidFill>
                        <a:effectLst/>
                        <a:latin typeface="+mj-lt"/>
                        <a:ea typeface="Calibri" panose="020F0502020204030204" pitchFamily="34" charset="0"/>
                        <a:cs typeface="Times New Roman" panose="02020603050405020304" pitchFamily="18" charset="0"/>
                      </a:endParaRPr>
                    </a:p>
                  </a:txBody>
                  <a:tcPr marL="0" marR="0" marT="0" marB="0" anchor="ctr"/>
                </a:tc>
                <a:extLst>
                  <a:ext uri="{0D108BD9-81ED-4DB2-BD59-A6C34878D82A}">
                    <a16:rowId xmlns:a16="http://schemas.microsoft.com/office/drawing/2014/main" val="1996811624"/>
                  </a:ext>
                </a:extLst>
              </a:tr>
            </a:tbl>
          </a:graphicData>
        </a:graphic>
      </p:graphicFrame>
      <p:pic>
        <p:nvPicPr>
          <p:cNvPr id="5" name="Picture 4" descr="A cartoon of a child carrying a backpack&#10;&#10;Description automatically generated">
            <a:extLst>
              <a:ext uri="{FF2B5EF4-FFF2-40B4-BE49-F238E27FC236}">
                <a16:creationId xmlns:a16="http://schemas.microsoft.com/office/drawing/2014/main" id="{DF64F7E6-2937-0D12-F832-CB8D1DD813ED}"/>
              </a:ext>
            </a:extLst>
          </p:cNvPr>
          <p:cNvPicPr>
            <a:picLocks noChangeAspect="1"/>
          </p:cNvPicPr>
          <p:nvPr/>
        </p:nvPicPr>
        <p:blipFill>
          <a:blip r:embed="rId3"/>
          <a:stretch>
            <a:fillRect/>
          </a:stretch>
        </p:blipFill>
        <p:spPr>
          <a:xfrm>
            <a:off x="9746868" y="3787830"/>
            <a:ext cx="2325629" cy="3048006"/>
          </a:xfrm>
          <a:prstGeom prst="rect">
            <a:avLst/>
          </a:prstGeom>
        </p:spPr>
      </p:pic>
    </p:spTree>
    <p:extLst>
      <p:ext uri="{BB962C8B-B14F-4D97-AF65-F5344CB8AC3E}">
        <p14:creationId xmlns:p14="http://schemas.microsoft.com/office/powerpoint/2010/main" val="14991330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Bước 3: Viết bài</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2" name="Google Shape;263;p35">
            <a:extLst>
              <a:ext uri="{FF2B5EF4-FFF2-40B4-BE49-F238E27FC236}">
                <a16:creationId xmlns:a16="http://schemas.microsoft.com/office/drawing/2014/main" id="{421F3F72-6CAB-EA02-871F-AF0FF167F158}"/>
              </a:ext>
            </a:extLst>
          </p:cNvPr>
          <p:cNvSpPr/>
          <p:nvPr/>
        </p:nvSpPr>
        <p:spPr>
          <a:xfrm>
            <a:off x="1207169" y="2218034"/>
            <a:ext cx="3942823" cy="3768436"/>
          </a:xfrm>
          <a:custGeom>
            <a:avLst/>
            <a:gdLst/>
            <a:ahLst/>
            <a:cxnLst/>
            <a:rect l="l" t="t" r="r" b="b"/>
            <a:pathLst>
              <a:path w="157054" h="142320" extrusionOk="0">
                <a:moveTo>
                  <a:pt x="44337" y="8505"/>
                </a:moveTo>
                <a:cubicBezTo>
                  <a:pt x="57836" y="791"/>
                  <a:pt x="69587" y="-956"/>
                  <a:pt x="84111" y="550"/>
                </a:cubicBezTo>
                <a:cubicBezTo>
                  <a:pt x="98635" y="2057"/>
                  <a:pt x="119728" y="8806"/>
                  <a:pt x="131479" y="17544"/>
                </a:cubicBezTo>
                <a:cubicBezTo>
                  <a:pt x="143231" y="26282"/>
                  <a:pt x="151004" y="40625"/>
                  <a:pt x="154620" y="52979"/>
                </a:cubicBezTo>
                <a:cubicBezTo>
                  <a:pt x="158236" y="65333"/>
                  <a:pt x="157634" y="79193"/>
                  <a:pt x="153174" y="91668"/>
                </a:cubicBezTo>
                <a:cubicBezTo>
                  <a:pt x="148715" y="104143"/>
                  <a:pt x="140338" y="119390"/>
                  <a:pt x="127863" y="127827"/>
                </a:cubicBezTo>
                <a:cubicBezTo>
                  <a:pt x="115388" y="136264"/>
                  <a:pt x="94115" y="142531"/>
                  <a:pt x="78326" y="142290"/>
                </a:cubicBezTo>
                <a:cubicBezTo>
                  <a:pt x="62537" y="142049"/>
                  <a:pt x="45121" y="132828"/>
                  <a:pt x="33128" y="126380"/>
                </a:cubicBezTo>
                <a:cubicBezTo>
                  <a:pt x="21136" y="119932"/>
                  <a:pt x="11373" y="116859"/>
                  <a:pt x="6371" y="103601"/>
                </a:cubicBezTo>
                <a:cubicBezTo>
                  <a:pt x="1369" y="90343"/>
                  <a:pt x="-3211" y="62681"/>
                  <a:pt x="3117" y="46832"/>
                </a:cubicBezTo>
                <a:cubicBezTo>
                  <a:pt x="9445" y="30983"/>
                  <a:pt x="30838" y="16219"/>
                  <a:pt x="44337" y="8505"/>
                </a:cubicBezTo>
                <a:close/>
              </a:path>
            </a:pathLst>
          </a:custGeom>
          <a:solidFill>
            <a:srgbClr val="B3E2CF"/>
          </a:solidFill>
          <a:ln>
            <a:noFill/>
          </a:ln>
        </p:spPr>
      </p:sp>
      <p:grpSp>
        <p:nvGrpSpPr>
          <p:cNvPr id="3" name="Google Shape;266;p35">
            <a:extLst>
              <a:ext uri="{FF2B5EF4-FFF2-40B4-BE49-F238E27FC236}">
                <a16:creationId xmlns:a16="http://schemas.microsoft.com/office/drawing/2014/main" id="{C5DD1703-04F9-CF61-1B8E-AE0C71CC8E7B}"/>
              </a:ext>
            </a:extLst>
          </p:cNvPr>
          <p:cNvGrpSpPr/>
          <p:nvPr/>
        </p:nvGrpSpPr>
        <p:grpSpPr>
          <a:xfrm>
            <a:off x="839220" y="2508464"/>
            <a:ext cx="4789176" cy="3570208"/>
            <a:chOff x="7325856" y="3336311"/>
            <a:chExt cx="1818154" cy="1334549"/>
          </a:xfrm>
        </p:grpSpPr>
        <p:sp>
          <p:nvSpPr>
            <p:cNvPr id="4" name="Google Shape;267;p35">
              <a:extLst>
                <a:ext uri="{FF2B5EF4-FFF2-40B4-BE49-F238E27FC236}">
                  <a16:creationId xmlns:a16="http://schemas.microsoft.com/office/drawing/2014/main" id="{ECC86733-8265-68BF-8E73-8F1B8B336B3E}"/>
                </a:ext>
              </a:extLst>
            </p:cNvPr>
            <p:cNvSpPr/>
            <p:nvPr/>
          </p:nvSpPr>
          <p:spPr>
            <a:xfrm>
              <a:off x="7325856" y="3336311"/>
              <a:ext cx="1818154" cy="1334549"/>
            </a:xfrm>
            <a:custGeom>
              <a:avLst/>
              <a:gdLst/>
              <a:ahLst/>
              <a:cxnLst/>
              <a:rect l="l" t="t" r="r" b="b"/>
              <a:pathLst>
                <a:path w="44818" h="32897" extrusionOk="0">
                  <a:moveTo>
                    <a:pt x="22955" y="17378"/>
                  </a:moveTo>
                  <a:lnTo>
                    <a:pt x="22985" y="17397"/>
                  </a:lnTo>
                  <a:lnTo>
                    <a:pt x="22985" y="17397"/>
                  </a:lnTo>
                  <a:lnTo>
                    <a:pt x="22935" y="17387"/>
                  </a:lnTo>
                  <a:cubicBezTo>
                    <a:pt x="22945" y="17387"/>
                    <a:pt x="22955" y="17378"/>
                    <a:pt x="22955" y="17378"/>
                  </a:cubicBezTo>
                  <a:close/>
                  <a:moveTo>
                    <a:pt x="31079" y="17594"/>
                  </a:moveTo>
                  <a:cubicBezTo>
                    <a:pt x="31079" y="17604"/>
                    <a:pt x="31069" y="17614"/>
                    <a:pt x="31069" y="17643"/>
                  </a:cubicBezTo>
                  <a:cubicBezTo>
                    <a:pt x="31049" y="17643"/>
                    <a:pt x="31010" y="17633"/>
                    <a:pt x="30980" y="17633"/>
                  </a:cubicBezTo>
                  <a:cubicBezTo>
                    <a:pt x="31020" y="17623"/>
                    <a:pt x="31049" y="17604"/>
                    <a:pt x="31079" y="17594"/>
                  </a:cubicBezTo>
                  <a:close/>
                  <a:moveTo>
                    <a:pt x="15407" y="0"/>
                  </a:moveTo>
                  <a:cubicBezTo>
                    <a:pt x="15250" y="0"/>
                    <a:pt x="15093" y="19"/>
                    <a:pt x="14940" y="58"/>
                  </a:cubicBezTo>
                  <a:cubicBezTo>
                    <a:pt x="13779" y="344"/>
                    <a:pt x="13022" y="1721"/>
                    <a:pt x="13386" y="2852"/>
                  </a:cubicBezTo>
                  <a:cubicBezTo>
                    <a:pt x="13071" y="2652"/>
                    <a:pt x="12704" y="2558"/>
                    <a:pt x="12333" y="2558"/>
                  </a:cubicBezTo>
                  <a:cubicBezTo>
                    <a:pt x="11623" y="2558"/>
                    <a:pt x="10901" y="2900"/>
                    <a:pt x="10514" y="3501"/>
                  </a:cubicBezTo>
                  <a:cubicBezTo>
                    <a:pt x="9924" y="4425"/>
                    <a:pt x="10219" y="5792"/>
                    <a:pt x="11124" y="6382"/>
                  </a:cubicBezTo>
                  <a:cubicBezTo>
                    <a:pt x="10612" y="6874"/>
                    <a:pt x="10534" y="7769"/>
                    <a:pt x="10966" y="8349"/>
                  </a:cubicBezTo>
                  <a:cubicBezTo>
                    <a:pt x="11025" y="8418"/>
                    <a:pt x="11094" y="8497"/>
                    <a:pt x="11163" y="8556"/>
                  </a:cubicBezTo>
                  <a:cubicBezTo>
                    <a:pt x="11114" y="8595"/>
                    <a:pt x="11075" y="8634"/>
                    <a:pt x="11025" y="8674"/>
                  </a:cubicBezTo>
                  <a:cubicBezTo>
                    <a:pt x="10927" y="8743"/>
                    <a:pt x="10829" y="8831"/>
                    <a:pt x="10730" y="8920"/>
                  </a:cubicBezTo>
                  <a:cubicBezTo>
                    <a:pt x="9354" y="10159"/>
                    <a:pt x="8537" y="12185"/>
                    <a:pt x="8370" y="13650"/>
                  </a:cubicBezTo>
                  <a:cubicBezTo>
                    <a:pt x="8133" y="13568"/>
                    <a:pt x="7891" y="13527"/>
                    <a:pt x="7656" y="13527"/>
                  </a:cubicBezTo>
                  <a:cubicBezTo>
                    <a:pt x="7160" y="13527"/>
                    <a:pt x="6694" y="13712"/>
                    <a:pt x="6374" y="14093"/>
                  </a:cubicBezTo>
                  <a:cubicBezTo>
                    <a:pt x="5715" y="14850"/>
                    <a:pt x="5902" y="16079"/>
                    <a:pt x="6777" y="16846"/>
                  </a:cubicBezTo>
                  <a:cubicBezTo>
                    <a:pt x="7214" y="17232"/>
                    <a:pt x="7748" y="17409"/>
                    <a:pt x="8249" y="17409"/>
                  </a:cubicBezTo>
                  <a:cubicBezTo>
                    <a:pt x="8323" y="17409"/>
                    <a:pt x="8396" y="17405"/>
                    <a:pt x="8468" y="17397"/>
                  </a:cubicBezTo>
                  <a:cubicBezTo>
                    <a:pt x="8862" y="18391"/>
                    <a:pt x="9649" y="19187"/>
                    <a:pt x="10681" y="19817"/>
                  </a:cubicBezTo>
                  <a:cubicBezTo>
                    <a:pt x="10583" y="19866"/>
                    <a:pt x="10485" y="19935"/>
                    <a:pt x="10416" y="20033"/>
                  </a:cubicBezTo>
                  <a:cubicBezTo>
                    <a:pt x="10297" y="19922"/>
                    <a:pt x="10140" y="19869"/>
                    <a:pt x="9980" y="19869"/>
                  </a:cubicBezTo>
                  <a:cubicBezTo>
                    <a:pt x="9730" y="19869"/>
                    <a:pt x="9474" y="19999"/>
                    <a:pt x="9354" y="20239"/>
                  </a:cubicBezTo>
                  <a:cubicBezTo>
                    <a:pt x="9266" y="20196"/>
                    <a:pt x="9169" y="20173"/>
                    <a:pt x="9072" y="20173"/>
                  </a:cubicBezTo>
                  <a:cubicBezTo>
                    <a:pt x="8951" y="20173"/>
                    <a:pt x="8832" y="20208"/>
                    <a:pt x="8734" y="20279"/>
                  </a:cubicBezTo>
                  <a:cubicBezTo>
                    <a:pt x="8547" y="20397"/>
                    <a:pt x="8409" y="20623"/>
                    <a:pt x="8370" y="20849"/>
                  </a:cubicBezTo>
                  <a:cubicBezTo>
                    <a:pt x="8242" y="20849"/>
                    <a:pt x="8114" y="20967"/>
                    <a:pt x="8026" y="21085"/>
                  </a:cubicBezTo>
                  <a:cubicBezTo>
                    <a:pt x="7927" y="21223"/>
                    <a:pt x="7859" y="21370"/>
                    <a:pt x="7800" y="21528"/>
                  </a:cubicBezTo>
                  <a:lnTo>
                    <a:pt x="5961" y="22000"/>
                  </a:lnTo>
                  <a:lnTo>
                    <a:pt x="4830" y="18223"/>
                  </a:lnTo>
                  <a:cubicBezTo>
                    <a:pt x="5656" y="13640"/>
                    <a:pt x="6777" y="11732"/>
                    <a:pt x="5843" y="11575"/>
                  </a:cubicBezTo>
                  <a:cubicBezTo>
                    <a:pt x="5811" y="11570"/>
                    <a:pt x="5779" y="11563"/>
                    <a:pt x="5745" y="11563"/>
                  </a:cubicBezTo>
                  <a:cubicBezTo>
                    <a:pt x="5534" y="11563"/>
                    <a:pt x="5236" y="11815"/>
                    <a:pt x="4407" y="14142"/>
                  </a:cubicBezTo>
                  <a:cubicBezTo>
                    <a:pt x="4367" y="14044"/>
                    <a:pt x="4338" y="13965"/>
                    <a:pt x="4308" y="13886"/>
                  </a:cubicBezTo>
                  <a:cubicBezTo>
                    <a:pt x="4377" y="12627"/>
                    <a:pt x="4475" y="10867"/>
                    <a:pt x="4043" y="10739"/>
                  </a:cubicBezTo>
                  <a:cubicBezTo>
                    <a:pt x="3997" y="10724"/>
                    <a:pt x="3952" y="10717"/>
                    <a:pt x="3909" y="10717"/>
                  </a:cubicBezTo>
                  <a:cubicBezTo>
                    <a:pt x="3373" y="10717"/>
                    <a:pt x="3074" y="11857"/>
                    <a:pt x="3010" y="14388"/>
                  </a:cubicBezTo>
                  <a:cubicBezTo>
                    <a:pt x="2931" y="14083"/>
                    <a:pt x="2636" y="13847"/>
                    <a:pt x="2322" y="13808"/>
                  </a:cubicBezTo>
                  <a:cubicBezTo>
                    <a:pt x="2292" y="13804"/>
                    <a:pt x="2262" y="13802"/>
                    <a:pt x="2233" y="13802"/>
                  </a:cubicBezTo>
                  <a:cubicBezTo>
                    <a:pt x="1946" y="13802"/>
                    <a:pt x="1660" y="13968"/>
                    <a:pt x="1535" y="14191"/>
                  </a:cubicBezTo>
                  <a:cubicBezTo>
                    <a:pt x="1415" y="14057"/>
                    <a:pt x="1245" y="13996"/>
                    <a:pt x="1075" y="13996"/>
                  </a:cubicBezTo>
                  <a:cubicBezTo>
                    <a:pt x="1021" y="13996"/>
                    <a:pt x="967" y="14002"/>
                    <a:pt x="915" y="14014"/>
                  </a:cubicBezTo>
                  <a:cubicBezTo>
                    <a:pt x="689" y="14063"/>
                    <a:pt x="492" y="14211"/>
                    <a:pt x="355" y="14388"/>
                  </a:cubicBezTo>
                  <a:cubicBezTo>
                    <a:pt x="129" y="14683"/>
                    <a:pt x="30" y="15047"/>
                    <a:pt x="10" y="15420"/>
                  </a:cubicBezTo>
                  <a:cubicBezTo>
                    <a:pt x="1" y="15784"/>
                    <a:pt x="79" y="16158"/>
                    <a:pt x="178" y="16512"/>
                  </a:cubicBezTo>
                  <a:cubicBezTo>
                    <a:pt x="207" y="16620"/>
                    <a:pt x="247" y="16748"/>
                    <a:pt x="306" y="16846"/>
                  </a:cubicBezTo>
                  <a:cubicBezTo>
                    <a:pt x="384" y="16945"/>
                    <a:pt x="492" y="17014"/>
                    <a:pt x="620" y="17014"/>
                  </a:cubicBezTo>
                  <a:cubicBezTo>
                    <a:pt x="768" y="17014"/>
                    <a:pt x="886" y="16886"/>
                    <a:pt x="935" y="16748"/>
                  </a:cubicBezTo>
                  <a:cubicBezTo>
                    <a:pt x="984" y="16610"/>
                    <a:pt x="974" y="16453"/>
                    <a:pt x="994" y="16306"/>
                  </a:cubicBezTo>
                  <a:cubicBezTo>
                    <a:pt x="1082" y="17692"/>
                    <a:pt x="1928" y="18361"/>
                    <a:pt x="2391" y="18627"/>
                  </a:cubicBezTo>
                  <a:lnTo>
                    <a:pt x="3374" y="23623"/>
                  </a:lnTo>
                  <a:cubicBezTo>
                    <a:pt x="3623" y="24878"/>
                    <a:pt x="4722" y="25778"/>
                    <a:pt x="5986" y="25778"/>
                  </a:cubicBezTo>
                  <a:cubicBezTo>
                    <a:pt x="6069" y="25778"/>
                    <a:pt x="6152" y="25774"/>
                    <a:pt x="6236" y="25767"/>
                  </a:cubicBezTo>
                  <a:lnTo>
                    <a:pt x="9727" y="25452"/>
                  </a:lnTo>
                  <a:lnTo>
                    <a:pt x="9727" y="25452"/>
                  </a:lnTo>
                  <a:cubicBezTo>
                    <a:pt x="9442" y="27920"/>
                    <a:pt x="9580" y="29474"/>
                    <a:pt x="9590" y="29543"/>
                  </a:cubicBezTo>
                  <a:lnTo>
                    <a:pt x="8793" y="32897"/>
                  </a:lnTo>
                  <a:lnTo>
                    <a:pt x="20801" y="32749"/>
                  </a:lnTo>
                  <a:lnTo>
                    <a:pt x="18815" y="28717"/>
                  </a:lnTo>
                  <a:lnTo>
                    <a:pt x="18844" y="28717"/>
                  </a:lnTo>
                  <a:cubicBezTo>
                    <a:pt x="18284" y="27616"/>
                    <a:pt x="17900" y="25934"/>
                    <a:pt x="17644" y="24321"/>
                  </a:cubicBezTo>
                  <a:lnTo>
                    <a:pt x="17644" y="24321"/>
                  </a:lnTo>
                  <a:cubicBezTo>
                    <a:pt x="19041" y="24488"/>
                    <a:pt x="22109" y="24852"/>
                    <a:pt x="22975" y="24852"/>
                  </a:cubicBezTo>
                  <a:cubicBezTo>
                    <a:pt x="23309" y="24852"/>
                    <a:pt x="24086" y="24478"/>
                    <a:pt x="25040" y="23937"/>
                  </a:cubicBezTo>
                  <a:lnTo>
                    <a:pt x="25040" y="23937"/>
                  </a:lnTo>
                  <a:cubicBezTo>
                    <a:pt x="25030" y="24075"/>
                    <a:pt x="25020" y="24193"/>
                    <a:pt x="25011" y="24321"/>
                  </a:cubicBezTo>
                  <a:cubicBezTo>
                    <a:pt x="24961" y="24734"/>
                    <a:pt x="24912" y="25118"/>
                    <a:pt x="24863" y="25472"/>
                  </a:cubicBezTo>
                  <a:cubicBezTo>
                    <a:pt x="24794" y="25904"/>
                    <a:pt x="24735" y="26298"/>
                    <a:pt x="24686" y="26652"/>
                  </a:cubicBezTo>
                  <a:cubicBezTo>
                    <a:pt x="24588" y="27232"/>
                    <a:pt x="24499" y="27684"/>
                    <a:pt x="24430" y="28019"/>
                  </a:cubicBezTo>
                  <a:cubicBezTo>
                    <a:pt x="24322" y="28520"/>
                    <a:pt x="24243" y="28766"/>
                    <a:pt x="24243" y="28766"/>
                  </a:cubicBezTo>
                  <a:lnTo>
                    <a:pt x="24381" y="28786"/>
                  </a:lnTo>
                  <a:lnTo>
                    <a:pt x="23604" y="32592"/>
                  </a:lnTo>
                  <a:lnTo>
                    <a:pt x="35386" y="32769"/>
                  </a:lnTo>
                  <a:lnTo>
                    <a:pt x="35140" y="30035"/>
                  </a:lnTo>
                  <a:lnTo>
                    <a:pt x="35140" y="30035"/>
                  </a:lnTo>
                  <a:lnTo>
                    <a:pt x="35268" y="30045"/>
                  </a:lnTo>
                  <a:cubicBezTo>
                    <a:pt x="35268" y="29838"/>
                    <a:pt x="35258" y="29642"/>
                    <a:pt x="35249" y="29435"/>
                  </a:cubicBezTo>
                  <a:cubicBezTo>
                    <a:pt x="35219" y="28933"/>
                    <a:pt x="35190" y="28412"/>
                    <a:pt x="35140" y="27911"/>
                  </a:cubicBezTo>
                  <a:cubicBezTo>
                    <a:pt x="35091" y="27439"/>
                    <a:pt x="35042" y="26976"/>
                    <a:pt x="34973" y="26504"/>
                  </a:cubicBezTo>
                  <a:cubicBezTo>
                    <a:pt x="34963" y="26416"/>
                    <a:pt x="34954" y="26317"/>
                    <a:pt x="34944" y="26239"/>
                  </a:cubicBezTo>
                  <a:cubicBezTo>
                    <a:pt x="34904" y="25944"/>
                    <a:pt x="34855" y="25649"/>
                    <a:pt x="34806" y="25363"/>
                  </a:cubicBezTo>
                  <a:cubicBezTo>
                    <a:pt x="34796" y="25265"/>
                    <a:pt x="34767" y="25157"/>
                    <a:pt x="34757" y="25059"/>
                  </a:cubicBezTo>
                  <a:cubicBezTo>
                    <a:pt x="34747" y="24990"/>
                    <a:pt x="34727" y="24941"/>
                    <a:pt x="34727" y="24882"/>
                  </a:cubicBezTo>
                  <a:lnTo>
                    <a:pt x="34727" y="24882"/>
                  </a:lnTo>
                  <a:lnTo>
                    <a:pt x="36842" y="25363"/>
                  </a:lnTo>
                  <a:lnTo>
                    <a:pt x="37029" y="24282"/>
                  </a:lnTo>
                  <a:lnTo>
                    <a:pt x="37894" y="24429"/>
                  </a:lnTo>
                  <a:cubicBezTo>
                    <a:pt x="37924" y="24429"/>
                    <a:pt x="37953" y="24439"/>
                    <a:pt x="37973" y="24439"/>
                  </a:cubicBezTo>
                  <a:cubicBezTo>
                    <a:pt x="38105" y="24458"/>
                    <a:pt x="38237" y="24467"/>
                    <a:pt x="38367" y="24467"/>
                  </a:cubicBezTo>
                  <a:cubicBezTo>
                    <a:pt x="39479" y="24467"/>
                    <a:pt x="40494" y="23810"/>
                    <a:pt x="40854" y="22806"/>
                  </a:cubicBezTo>
                  <a:lnTo>
                    <a:pt x="42615" y="17899"/>
                  </a:lnTo>
                  <a:cubicBezTo>
                    <a:pt x="43077" y="17564"/>
                    <a:pt x="43706" y="16905"/>
                    <a:pt x="43775" y="15725"/>
                  </a:cubicBezTo>
                  <a:cubicBezTo>
                    <a:pt x="43805" y="15873"/>
                    <a:pt x="43795" y="16020"/>
                    <a:pt x="43844" y="16168"/>
                  </a:cubicBezTo>
                  <a:cubicBezTo>
                    <a:pt x="43893" y="16306"/>
                    <a:pt x="44011" y="16433"/>
                    <a:pt x="44159" y="16433"/>
                  </a:cubicBezTo>
                  <a:cubicBezTo>
                    <a:pt x="44287" y="16433"/>
                    <a:pt x="44395" y="16365"/>
                    <a:pt x="44464" y="16266"/>
                  </a:cubicBezTo>
                  <a:cubicBezTo>
                    <a:pt x="44542" y="16168"/>
                    <a:pt x="44582" y="16040"/>
                    <a:pt x="44601" y="15932"/>
                  </a:cubicBezTo>
                  <a:cubicBezTo>
                    <a:pt x="44729" y="15568"/>
                    <a:pt x="44818" y="15194"/>
                    <a:pt x="44798" y="14830"/>
                  </a:cubicBezTo>
                  <a:cubicBezTo>
                    <a:pt x="44788" y="14457"/>
                    <a:pt x="44690" y="14083"/>
                    <a:pt x="44454" y="13798"/>
                  </a:cubicBezTo>
                  <a:cubicBezTo>
                    <a:pt x="44306" y="13611"/>
                    <a:pt x="44129" y="13473"/>
                    <a:pt x="43903" y="13424"/>
                  </a:cubicBezTo>
                  <a:cubicBezTo>
                    <a:pt x="43854" y="13413"/>
                    <a:pt x="43802" y="13407"/>
                    <a:pt x="43750" y="13407"/>
                  </a:cubicBezTo>
                  <a:cubicBezTo>
                    <a:pt x="43572" y="13407"/>
                    <a:pt x="43388" y="13472"/>
                    <a:pt x="43274" y="13601"/>
                  </a:cubicBezTo>
                  <a:cubicBezTo>
                    <a:pt x="43158" y="13370"/>
                    <a:pt x="42875" y="13212"/>
                    <a:pt x="42582" y="13212"/>
                  </a:cubicBezTo>
                  <a:cubicBezTo>
                    <a:pt x="42551" y="13212"/>
                    <a:pt x="42519" y="13214"/>
                    <a:pt x="42487" y="13217"/>
                  </a:cubicBezTo>
                  <a:cubicBezTo>
                    <a:pt x="42172" y="13257"/>
                    <a:pt x="41887" y="13503"/>
                    <a:pt x="41799" y="13798"/>
                  </a:cubicBezTo>
                  <a:cubicBezTo>
                    <a:pt x="41744" y="11267"/>
                    <a:pt x="41445" y="10127"/>
                    <a:pt x="40902" y="10127"/>
                  </a:cubicBezTo>
                  <a:cubicBezTo>
                    <a:pt x="40858" y="10127"/>
                    <a:pt x="40813" y="10134"/>
                    <a:pt x="40766" y="10149"/>
                  </a:cubicBezTo>
                  <a:cubicBezTo>
                    <a:pt x="40343" y="10277"/>
                    <a:pt x="40441" y="12037"/>
                    <a:pt x="40510" y="13296"/>
                  </a:cubicBezTo>
                  <a:cubicBezTo>
                    <a:pt x="40471" y="13365"/>
                    <a:pt x="40451" y="13453"/>
                    <a:pt x="40412" y="13552"/>
                  </a:cubicBezTo>
                  <a:cubicBezTo>
                    <a:pt x="39550" y="11166"/>
                    <a:pt x="39258" y="10970"/>
                    <a:pt x="39053" y="10970"/>
                  </a:cubicBezTo>
                  <a:cubicBezTo>
                    <a:pt x="39026" y="10970"/>
                    <a:pt x="39001" y="10973"/>
                    <a:pt x="38976" y="10975"/>
                  </a:cubicBezTo>
                  <a:cubicBezTo>
                    <a:pt x="38012" y="11142"/>
                    <a:pt x="39232" y="13158"/>
                    <a:pt x="40058" y="18046"/>
                  </a:cubicBezTo>
                  <a:lnTo>
                    <a:pt x="38848" y="20515"/>
                  </a:lnTo>
                  <a:lnTo>
                    <a:pt x="37904" y="20171"/>
                  </a:lnTo>
                  <a:lnTo>
                    <a:pt x="37756" y="20121"/>
                  </a:lnTo>
                  <a:lnTo>
                    <a:pt x="35357" y="18833"/>
                  </a:lnTo>
                  <a:cubicBezTo>
                    <a:pt x="35327" y="18823"/>
                    <a:pt x="35288" y="18794"/>
                    <a:pt x="35249" y="18784"/>
                  </a:cubicBezTo>
                  <a:cubicBezTo>
                    <a:pt x="35190" y="18548"/>
                    <a:pt x="35091" y="18332"/>
                    <a:pt x="34954" y="18135"/>
                  </a:cubicBezTo>
                  <a:cubicBezTo>
                    <a:pt x="34865" y="18007"/>
                    <a:pt x="34747" y="17899"/>
                    <a:pt x="34609" y="17899"/>
                  </a:cubicBezTo>
                  <a:cubicBezTo>
                    <a:pt x="34570" y="17663"/>
                    <a:pt x="34452" y="17446"/>
                    <a:pt x="34255" y="17319"/>
                  </a:cubicBezTo>
                  <a:cubicBezTo>
                    <a:pt x="34148" y="17254"/>
                    <a:pt x="34029" y="17222"/>
                    <a:pt x="33911" y="17222"/>
                  </a:cubicBezTo>
                  <a:cubicBezTo>
                    <a:pt x="33813" y="17222"/>
                    <a:pt x="33715" y="17244"/>
                    <a:pt x="33626" y="17289"/>
                  </a:cubicBezTo>
                  <a:cubicBezTo>
                    <a:pt x="33505" y="17047"/>
                    <a:pt x="33249" y="16916"/>
                    <a:pt x="32999" y="16916"/>
                  </a:cubicBezTo>
                  <a:cubicBezTo>
                    <a:pt x="32844" y="16916"/>
                    <a:pt x="32691" y="16967"/>
                    <a:pt x="32573" y="17073"/>
                  </a:cubicBezTo>
                  <a:cubicBezTo>
                    <a:pt x="32514" y="17024"/>
                    <a:pt x="32475" y="16974"/>
                    <a:pt x="32426" y="16945"/>
                  </a:cubicBezTo>
                  <a:cubicBezTo>
                    <a:pt x="33527" y="16286"/>
                    <a:pt x="34334" y="15440"/>
                    <a:pt x="34698" y="14339"/>
                  </a:cubicBezTo>
                  <a:cubicBezTo>
                    <a:pt x="34812" y="14355"/>
                    <a:pt x="34928" y="14363"/>
                    <a:pt x="35045" y="14363"/>
                  </a:cubicBezTo>
                  <a:cubicBezTo>
                    <a:pt x="35424" y="14363"/>
                    <a:pt x="35815" y="14274"/>
                    <a:pt x="36183" y="14063"/>
                  </a:cubicBezTo>
                  <a:cubicBezTo>
                    <a:pt x="37216" y="13503"/>
                    <a:pt x="37648" y="12303"/>
                    <a:pt x="37137" y="11408"/>
                  </a:cubicBezTo>
                  <a:cubicBezTo>
                    <a:pt x="36815" y="10836"/>
                    <a:pt x="36188" y="10514"/>
                    <a:pt x="35513" y="10514"/>
                  </a:cubicBezTo>
                  <a:cubicBezTo>
                    <a:pt x="35364" y="10514"/>
                    <a:pt x="35213" y="10530"/>
                    <a:pt x="35062" y="10562"/>
                  </a:cubicBezTo>
                  <a:cubicBezTo>
                    <a:pt x="35209" y="9569"/>
                    <a:pt x="35258" y="8595"/>
                    <a:pt x="34895" y="7700"/>
                  </a:cubicBezTo>
                  <a:cubicBezTo>
                    <a:pt x="35234" y="7629"/>
                    <a:pt x="35670" y="7306"/>
                    <a:pt x="36079" y="7306"/>
                  </a:cubicBezTo>
                  <a:cubicBezTo>
                    <a:pt x="36121" y="7306"/>
                    <a:pt x="36162" y="7309"/>
                    <a:pt x="36203" y="7317"/>
                  </a:cubicBezTo>
                  <a:cubicBezTo>
                    <a:pt x="35957" y="6933"/>
                    <a:pt x="35662" y="6540"/>
                    <a:pt x="35347" y="6186"/>
                  </a:cubicBezTo>
                  <a:cubicBezTo>
                    <a:pt x="34619" y="5389"/>
                    <a:pt x="33724" y="4750"/>
                    <a:pt x="32603" y="4750"/>
                  </a:cubicBezTo>
                  <a:cubicBezTo>
                    <a:pt x="33026" y="4337"/>
                    <a:pt x="33400" y="3874"/>
                    <a:pt x="33429" y="3392"/>
                  </a:cubicBezTo>
                  <a:lnTo>
                    <a:pt x="33429" y="3392"/>
                  </a:lnTo>
                  <a:cubicBezTo>
                    <a:pt x="33144" y="3471"/>
                    <a:pt x="32878" y="3520"/>
                    <a:pt x="32593" y="3540"/>
                  </a:cubicBezTo>
                  <a:cubicBezTo>
                    <a:pt x="32308" y="3570"/>
                    <a:pt x="32042" y="3579"/>
                    <a:pt x="31757" y="3579"/>
                  </a:cubicBezTo>
                  <a:cubicBezTo>
                    <a:pt x="29841" y="3558"/>
                    <a:pt x="27946" y="2871"/>
                    <a:pt x="26244" y="2871"/>
                  </a:cubicBezTo>
                  <a:cubicBezTo>
                    <a:pt x="25595" y="2871"/>
                    <a:pt x="24974" y="2971"/>
                    <a:pt x="24391" y="3245"/>
                  </a:cubicBezTo>
                  <a:cubicBezTo>
                    <a:pt x="24371" y="3255"/>
                    <a:pt x="24332" y="3274"/>
                    <a:pt x="24302" y="3294"/>
                  </a:cubicBezTo>
                  <a:lnTo>
                    <a:pt x="24234" y="3333"/>
                  </a:lnTo>
                  <a:cubicBezTo>
                    <a:pt x="23555" y="3688"/>
                    <a:pt x="22945" y="4307"/>
                    <a:pt x="22385" y="5291"/>
                  </a:cubicBezTo>
                  <a:cubicBezTo>
                    <a:pt x="22237" y="4809"/>
                    <a:pt x="21893" y="4405"/>
                    <a:pt x="21431" y="4219"/>
                  </a:cubicBezTo>
                  <a:cubicBezTo>
                    <a:pt x="21854" y="3235"/>
                    <a:pt x="21450" y="1966"/>
                    <a:pt x="20546" y="1386"/>
                  </a:cubicBezTo>
                  <a:cubicBezTo>
                    <a:pt x="20186" y="1162"/>
                    <a:pt x="19766" y="1053"/>
                    <a:pt x="19345" y="1053"/>
                  </a:cubicBezTo>
                  <a:cubicBezTo>
                    <a:pt x="18694" y="1053"/>
                    <a:pt x="18041" y="1313"/>
                    <a:pt x="17605" y="1809"/>
                  </a:cubicBezTo>
                  <a:cubicBezTo>
                    <a:pt x="17435" y="787"/>
                    <a:pt x="16423" y="0"/>
                    <a:pt x="15407" y="0"/>
                  </a:cubicBezTo>
                  <a:close/>
                </a:path>
              </a:pathLst>
            </a:custGeom>
            <a:solidFill>
              <a:srgbClr val="FFFFFF"/>
            </a:solidFill>
            <a:ln w="1143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 name="Google Shape;268;p35">
              <a:extLst>
                <a:ext uri="{FF2B5EF4-FFF2-40B4-BE49-F238E27FC236}">
                  <a16:creationId xmlns:a16="http://schemas.microsoft.com/office/drawing/2014/main" id="{FC92EDFA-522F-13B1-524F-44F3849C2BBE}"/>
                </a:ext>
              </a:extLst>
            </p:cNvPr>
            <p:cNvSpPr/>
            <p:nvPr/>
          </p:nvSpPr>
          <p:spPr>
            <a:xfrm>
              <a:off x="7982154" y="4074757"/>
              <a:ext cx="596505" cy="268963"/>
            </a:xfrm>
            <a:custGeom>
              <a:avLst/>
              <a:gdLst/>
              <a:ahLst/>
              <a:cxnLst/>
              <a:rect l="l" t="t" r="r" b="b"/>
              <a:pathLst>
                <a:path w="14704" h="6630" extrusionOk="0">
                  <a:moveTo>
                    <a:pt x="13061" y="1"/>
                  </a:moveTo>
                  <a:cubicBezTo>
                    <a:pt x="13061" y="1"/>
                    <a:pt x="8498" y="2204"/>
                    <a:pt x="7416" y="2391"/>
                  </a:cubicBezTo>
                  <a:cubicBezTo>
                    <a:pt x="7363" y="2400"/>
                    <a:pt x="7302" y="2404"/>
                    <a:pt x="7233" y="2404"/>
                  </a:cubicBezTo>
                  <a:cubicBezTo>
                    <a:pt x="5906" y="2404"/>
                    <a:pt x="1860" y="768"/>
                    <a:pt x="1860" y="768"/>
                  </a:cubicBezTo>
                  <a:lnTo>
                    <a:pt x="1" y="1102"/>
                  </a:lnTo>
                  <a:lnTo>
                    <a:pt x="778" y="6020"/>
                  </a:lnTo>
                  <a:cubicBezTo>
                    <a:pt x="778" y="6020"/>
                    <a:pt x="5685" y="6629"/>
                    <a:pt x="6826" y="6629"/>
                  </a:cubicBezTo>
                  <a:cubicBezTo>
                    <a:pt x="7967" y="6629"/>
                    <a:pt x="14704" y="2086"/>
                    <a:pt x="14704" y="2086"/>
                  </a:cubicBezTo>
                  <a:lnTo>
                    <a:pt x="13061" y="1"/>
                  </a:lnTo>
                  <a:close/>
                </a:path>
              </a:pathLst>
            </a:custGeom>
            <a:solidFill>
              <a:srgbClr val="8549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 name="Google Shape;269;p35">
              <a:extLst>
                <a:ext uri="{FF2B5EF4-FFF2-40B4-BE49-F238E27FC236}">
                  <a16:creationId xmlns:a16="http://schemas.microsoft.com/office/drawing/2014/main" id="{558F5B0D-8D8B-D359-1620-46C48FE843E3}"/>
                </a:ext>
              </a:extLst>
            </p:cNvPr>
            <p:cNvSpPr/>
            <p:nvPr/>
          </p:nvSpPr>
          <p:spPr>
            <a:xfrm>
              <a:off x="7326668" y="3770746"/>
              <a:ext cx="276508" cy="337440"/>
            </a:xfrm>
            <a:custGeom>
              <a:avLst/>
              <a:gdLst/>
              <a:ahLst/>
              <a:cxnLst/>
              <a:rect l="l" t="t" r="r" b="b"/>
              <a:pathLst>
                <a:path w="6816" h="8318" extrusionOk="0">
                  <a:moveTo>
                    <a:pt x="3912" y="0"/>
                  </a:moveTo>
                  <a:cubicBezTo>
                    <a:pt x="3365" y="0"/>
                    <a:pt x="3065" y="1140"/>
                    <a:pt x="3010" y="3679"/>
                  </a:cubicBezTo>
                  <a:cubicBezTo>
                    <a:pt x="2921" y="3384"/>
                    <a:pt x="2636" y="3138"/>
                    <a:pt x="2321" y="3099"/>
                  </a:cubicBezTo>
                  <a:cubicBezTo>
                    <a:pt x="2288" y="3095"/>
                    <a:pt x="2255" y="3093"/>
                    <a:pt x="2222" y="3093"/>
                  </a:cubicBezTo>
                  <a:cubicBezTo>
                    <a:pt x="1932" y="3093"/>
                    <a:pt x="1658" y="3244"/>
                    <a:pt x="1535" y="3482"/>
                  </a:cubicBezTo>
                  <a:cubicBezTo>
                    <a:pt x="1421" y="3353"/>
                    <a:pt x="1242" y="3288"/>
                    <a:pt x="1062" y="3288"/>
                  </a:cubicBezTo>
                  <a:cubicBezTo>
                    <a:pt x="1009" y="3288"/>
                    <a:pt x="957" y="3294"/>
                    <a:pt x="905" y="3305"/>
                  </a:cubicBezTo>
                  <a:cubicBezTo>
                    <a:pt x="689" y="3354"/>
                    <a:pt x="502" y="3492"/>
                    <a:pt x="354" y="3679"/>
                  </a:cubicBezTo>
                  <a:cubicBezTo>
                    <a:pt x="118" y="3954"/>
                    <a:pt x="20" y="4338"/>
                    <a:pt x="10" y="4711"/>
                  </a:cubicBezTo>
                  <a:cubicBezTo>
                    <a:pt x="0" y="5075"/>
                    <a:pt x="69" y="5449"/>
                    <a:pt x="168" y="5803"/>
                  </a:cubicBezTo>
                  <a:cubicBezTo>
                    <a:pt x="197" y="5911"/>
                    <a:pt x="227" y="6039"/>
                    <a:pt x="305" y="6137"/>
                  </a:cubicBezTo>
                  <a:cubicBezTo>
                    <a:pt x="374" y="6236"/>
                    <a:pt x="492" y="6305"/>
                    <a:pt x="610" y="6305"/>
                  </a:cubicBezTo>
                  <a:cubicBezTo>
                    <a:pt x="758" y="6305"/>
                    <a:pt x="876" y="6167"/>
                    <a:pt x="935" y="6039"/>
                  </a:cubicBezTo>
                  <a:cubicBezTo>
                    <a:pt x="984" y="5892"/>
                    <a:pt x="964" y="5744"/>
                    <a:pt x="994" y="5597"/>
                  </a:cubicBezTo>
                  <a:cubicBezTo>
                    <a:pt x="1131" y="7485"/>
                    <a:pt x="2666" y="8045"/>
                    <a:pt x="2675" y="8055"/>
                  </a:cubicBezTo>
                  <a:cubicBezTo>
                    <a:pt x="3038" y="8263"/>
                    <a:pt x="3302" y="8317"/>
                    <a:pt x="3548" y="8317"/>
                  </a:cubicBezTo>
                  <a:cubicBezTo>
                    <a:pt x="3817" y="8317"/>
                    <a:pt x="4064" y="8252"/>
                    <a:pt x="4392" y="8252"/>
                  </a:cubicBezTo>
                  <a:cubicBezTo>
                    <a:pt x="4487" y="8252"/>
                    <a:pt x="4590" y="8257"/>
                    <a:pt x="4701" y="8272"/>
                  </a:cubicBezTo>
                  <a:cubicBezTo>
                    <a:pt x="5527" y="3148"/>
                    <a:pt x="6816" y="1033"/>
                    <a:pt x="5832" y="876"/>
                  </a:cubicBezTo>
                  <a:cubicBezTo>
                    <a:pt x="5802" y="871"/>
                    <a:pt x="5771" y="864"/>
                    <a:pt x="5738" y="864"/>
                  </a:cubicBezTo>
                  <a:cubicBezTo>
                    <a:pt x="5521" y="864"/>
                    <a:pt x="5196" y="1137"/>
                    <a:pt x="4259" y="3797"/>
                  </a:cubicBezTo>
                  <a:cubicBezTo>
                    <a:pt x="4328" y="2617"/>
                    <a:pt x="4544" y="187"/>
                    <a:pt x="4042" y="20"/>
                  </a:cubicBezTo>
                  <a:cubicBezTo>
                    <a:pt x="3998" y="7"/>
                    <a:pt x="3954" y="0"/>
                    <a:pt x="3912" y="0"/>
                  </a:cubicBezTo>
                  <a:close/>
                </a:path>
              </a:pathLst>
            </a:custGeom>
            <a:solidFill>
              <a:srgbClr val="8E54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 name="Google Shape;270;p35">
              <a:extLst>
                <a:ext uri="{FF2B5EF4-FFF2-40B4-BE49-F238E27FC236}">
                  <a16:creationId xmlns:a16="http://schemas.microsoft.com/office/drawing/2014/main" id="{DE60085B-6FFA-2700-CA2D-F22E114B3EF8}"/>
                </a:ext>
              </a:extLst>
            </p:cNvPr>
            <p:cNvSpPr/>
            <p:nvPr/>
          </p:nvSpPr>
          <p:spPr>
            <a:xfrm>
              <a:off x="7429181" y="3884213"/>
              <a:ext cx="95415" cy="159877"/>
            </a:xfrm>
            <a:custGeom>
              <a:avLst/>
              <a:gdLst/>
              <a:ahLst/>
              <a:cxnLst/>
              <a:rect l="l" t="t" r="r" b="b"/>
              <a:pathLst>
                <a:path w="2352" h="3941" extrusionOk="0">
                  <a:moveTo>
                    <a:pt x="1441" y="0"/>
                  </a:moveTo>
                  <a:cubicBezTo>
                    <a:pt x="984" y="0"/>
                    <a:pt x="1132" y="2052"/>
                    <a:pt x="1132" y="2052"/>
                  </a:cubicBezTo>
                  <a:cubicBezTo>
                    <a:pt x="1132" y="2052"/>
                    <a:pt x="1" y="2632"/>
                    <a:pt x="552" y="3940"/>
                  </a:cubicBezTo>
                  <a:lnTo>
                    <a:pt x="2351" y="2967"/>
                  </a:lnTo>
                  <a:cubicBezTo>
                    <a:pt x="2351" y="2967"/>
                    <a:pt x="2017" y="144"/>
                    <a:pt x="1486" y="6"/>
                  </a:cubicBezTo>
                  <a:cubicBezTo>
                    <a:pt x="1470" y="2"/>
                    <a:pt x="1455" y="0"/>
                    <a:pt x="1441" y="0"/>
                  </a:cubicBezTo>
                  <a:close/>
                </a:path>
              </a:pathLst>
            </a:custGeom>
            <a:solidFill>
              <a:srgbClr val="8E54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 name="Google Shape;271;p35">
              <a:extLst>
                <a:ext uri="{FF2B5EF4-FFF2-40B4-BE49-F238E27FC236}">
                  <a16:creationId xmlns:a16="http://schemas.microsoft.com/office/drawing/2014/main" id="{6642F954-E33C-4DF1-F5EC-A1C133F97981}"/>
                </a:ext>
              </a:extLst>
            </p:cNvPr>
            <p:cNvSpPr/>
            <p:nvPr/>
          </p:nvSpPr>
          <p:spPr>
            <a:xfrm>
              <a:off x="7429181" y="3878858"/>
              <a:ext cx="95415" cy="165231"/>
            </a:xfrm>
            <a:custGeom>
              <a:avLst/>
              <a:gdLst/>
              <a:ahLst/>
              <a:cxnLst/>
              <a:rect l="l" t="t" r="r" b="b"/>
              <a:pathLst>
                <a:path w="2352" h="4073" fill="none" extrusionOk="0">
                  <a:moveTo>
                    <a:pt x="2351" y="3099"/>
                  </a:moveTo>
                  <a:cubicBezTo>
                    <a:pt x="2351" y="3099"/>
                    <a:pt x="2017" y="276"/>
                    <a:pt x="1486" y="138"/>
                  </a:cubicBezTo>
                  <a:cubicBezTo>
                    <a:pt x="975" y="1"/>
                    <a:pt x="1132" y="2184"/>
                    <a:pt x="1132" y="2184"/>
                  </a:cubicBezTo>
                  <a:cubicBezTo>
                    <a:pt x="1132" y="2184"/>
                    <a:pt x="1" y="2764"/>
                    <a:pt x="552" y="4072"/>
                  </a:cubicBezTo>
                </a:path>
              </a:pathLst>
            </a:custGeom>
            <a:noFill/>
            <a:ln w="3200" cap="flat" cmpd="sng">
              <a:solidFill>
                <a:srgbClr val="5E2E2E"/>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 name="Google Shape;272;p35">
              <a:extLst>
                <a:ext uri="{FF2B5EF4-FFF2-40B4-BE49-F238E27FC236}">
                  <a16:creationId xmlns:a16="http://schemas.microsoft.com/office/drawing/2014/main" id="{3F5A6C78-E659-6590-38FA-80C7C901DD80}"/>
                </a:ext>
              </a:extLst>
            </p:cNvPr>
            <p:cNvSpPr/>
            <p:nvPr/>
          </p:nvSpPr>
          <p:spPr>
            <a:xfrm>
              <a:off x="7383502" y="3917559"/>
              <a:ext cx="53306" cy="108518"/>
            </a:xfrm>
            <a:custGeom>
              <a:avLst/>
              <a:gdLst/>
              <a:ahLst/>
              <a:cxnLst/>
              <a:rect l="l" t="t" r="r" b="b"/>
              <a:pathLst>
                <a:path w="1314" h="2675" extrusionOk="0">
                  <a:moveTo>
                    <a:pt x="75" y="1"/>
                  </a:moveTo>
                  <a:lnTo>
                    <a:pt x="75" y="1"/>
                  </a:lnTo>
                  <a:cubicBezTo>
                    <a:pt x="75" y="1"/>
                    <a:pt x="1" y="2675"/>
                    <a:pt x="585" y="2675"/>
                  </a:cubicBezTo>
                  <a:cubicBezTo>
                    <a:pt x="605" y="2675"/>
                    <a:pt x="624" y="2672"/>
                    <a:pt x="645" y="2666"/>
                  </a:cubicBezTo>
                  <a:cubicBezTo>
                    <a:pt x="1314" y="2489"/>
                    <a:pt x="1274" y="827"/>
                    <a:pt x="1274" y="827"/>
                  </a:cubicBezTo>
                  <a:lnTo>
                    <a:pt x="75" y="1"/>
                  </a:lnTo>
                  <a:close/>
                </a:path>
              </a:pathLst>
            </a:custGeom>
            <a:solidFill>
              <a:srgbClr val="8E54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 name="Google Shape;273;p35">
              <a:extLst>
                <a:ext uri="{FF2B5EF4-FFF2-40B4-BE49-F238E27FC236}">
                  <a16:creationId xmlns:a16="http://schemas.microsoft.com/office/drawing/2014/main" id="{1425666A-FA57-0164-09F9-78185DCFEA4D}"/>
                </a:ext>
              </a:extLst>
            </p:cNvPr>
            <p:cNvSpPr/>
            <p:nvPr/>
          </p:nvSpPr>
          <p:spPr>
            <a:xfrm>
              <a:off x="7383300" y="3917559"/>
              <a:ext cx="53509" cy="115739"/>
            </a:xfrm>
            <a:custGeom>
              <a:avLst/>
              <a:gdLst/>
              <a:ahLst/>
              <a:cxnLst/>
              <a:rect l="l" t="t" r="r" b="b"/>
              <a:pathLst>
                <a:path w="1319" h="2853" fill="none" extrusionOk="0">
                  <a:moveTo>
                    <a:pt x="80" y="1"/>
                  </a:moveTo>
                  <a:cubicBezTo>
                    <a:pt x="80" y="1"/>
                    <a:pt x="1" y="2853"/>
                    <a:pt x="650" y="2666"/>
                  </a:cubicBezTo>
                  <a:cubicBezTo>
                    <a:pt x="1319" y="2489"/>
                    <a:pt x="1279" y="827"/>
                    <a:pt x="1279" y="827"/>
                  </a:cubicBezTo>
                </a:path>
              </a:pathLst>
            </a:custGeom>
            <a:noFill/>
            <a:ln w="3200" cap="flat" cmpd="sng">
              <a:solidFill>
                <a:srgbClr val="5E2E2E"/>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 name="Google Shape;274;p35">
              <a:extLst>
                <a:ext uri="{FF2B5EF4-FFF2-40B4-BE49-F238E27FC236}">
                  <a16:creationId xmlns:a16="http://schemas.microsoft.com/office/drawing/2014/main" id="{0D133F3F-AFA3-F528-2DFC-35785B24D52F}"/>
                </a:ext>
              </a:extLst>
            </p:cNvPr>
            <p:cNvSpPr/>
            <p:nvPr/>
          </p:nvSpPr>
          <p:spPr>
            <a:xfrm>
              <a:off x="7421595" y="4060802"/>
              <a:ext cx="350747" cy="321295"/>
            </a:xfrm>
            <a:custGeom>
              <a:avLst/>
              <a:gdLst/>
              <a:ahLst/>
              <a:cxnLst/>
              <a:rect l="l" t="t" r="r" b="b"/>
              <a:pathLst>
                <a:path w="8646" h="7920" extrusionOk="0">
                  <a:moveTo>
                    <a:pt x="2381" y="0"/>
                  </a:moveTo>
                  <a:lnTo>
                    <a:pt x="1" y="610"/>
                  </a:lnTo>
                  <a:lnTo>
                    <a:pt x="1014" y="5764"/>
                  </a:lnTo>
                  <a:cubicBezTo>
                    <a:pt x="1263" y="7019"/>
                    <a:pt x="2362" y="7919"/>
                    <a:pt x="3626" y="7919"/>
                  </a:cubicBezTo>
                  <a:cubicBezTo>
                    <a:pt x="3709" y="7919"/>
                    <a:pt x="3792" y="7915"/>
                    <a:pt x="3876" y="7908"/>
                  </a:cubicBezTo>
                  <a:lnTo>
                    <a:pt x="8252" y="7504"/>
                  </a:lnTo>
                  <a:lnTo>
                    <a:pt x="8646" y="2833"/>
                  </a:lnTo>
                  <a:lnTo>
                    <a:pt x="3620" y="4131"/>
                  </a:lnTo>
                  <a:lnTo>
                    <a:pt x="2381" y="0"/>
                  </a:lnTo>
                  <a:close/>
                </a:path>
              </a:pathLst>
            </a:custGeom>
            <a:solidFill>
              <a:srgbClr val="8E54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275;p35">
              <a:extLst>
                <a:ext uri="{FF2B5EF4-FFF2-40B4-BE49-F238E27FC236}">
                  <a16:creationId xmlns:a16="http://schemas.microsoft.com/office/drawing/2014/main" id="{EA2DC46A-F307-BAEA-1255-762AC661553A}"/>
                </a:ext>
              </a:extLst>
            </p:cNvPr>
            <p:cNvSpPr/>
            <p:nvPr/>
          </p:nvSpPr>
          <p:spPr>
            <a:xfrm>
              <a:off x="7683741" y="4460958"/>
              <a:ext cx="487175" cy="209531"/>
            </a:xfrm>
            <a:custGeom>
              <a:avLst/>
              <a:gdLst/>
              <a:ahLst/>
              <a:cxnLst/>
              <a:rect l="l" t="t" r="r" b="b"/>
              <a:pathLst>
                <a:path w="12009" h="5165" extrusionOk="0">
                  <a:moveTo>
                    <a:pt x="3157" y="1"/>
                  </a:moveTo>
                  <a:lnTo>
                    <a:pt x="817" y="1712"/>
                  </a:lnTo>
                  <a:lnTo>
                    <a:pt x="0" y="5164"/>
                  </a:lnTo>
                  <a:lnTo>
                    <a:pt x="0" y="5164"/>
                  </a:lnTo>
                  <a:lnTo>
                    <a:pt x="12009" y="5017"/>
                  </a:lnTo>
                  <a:lnTo>
                    <a:pt x="9943" y="837"/>
                  </a:lnTo>
                  <a:lnTo>
                    <a:pt x="3157" y="1"/>
                  </a:lnTo>
                  <a:close/>
                </a:path>
              </a:pathLst>
            </a:custGeom>
            <a:solidFill>
              <a:srgbClr val="E68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276;p35">
              <a:extLst>
                <a:ext uri="{FF2B5EF4-FFF2-40B4-BE49-F238E27FC236}">
                  <a16:creationId xmlns:a16="http://schemas.microsoft.com/office/drawing/2014/main" id="{18C56864-579A-B6A9-AF0E-680B795AFD72}"/>
                </a:ext>
              </a:extLst>
            </p:cNvPr>
            <p:cNvSpPr/>
            <p:nvPr/>
          </p:nvSpPr>
          <p:spPr>
            <a:xfrm>
              <a:off x="7706281" y="4155919"/>
              <a:ext cx="387460" cy="391436"/>
            </a:xfrm>
            <a:custGeom>
              <a:avLst/>
              <a:gdLst/>
              <a:ahLst/>
              <a:cxnLst/>
              <a:rect l="l" t="t" r="r" b="b"/>
              <a:pathLst>
                <a:path w="9551" h="9649" extrusionOk="0">
                  <a:moveTo>
                    <a:pt x="7898" y="0"/>
                  </a:moveTo>
                  <a:lnTo>
                    <a:pt x="3000" y="600"/>
                  </a:lnTo>
                  <a:cubicBezTo>
                    <a:pt x="1968" y="728"/>
                    <a:pt x="1132" y="1485"/>
                    <a:pt x="925" y="2488"/>
                  </a:cubicBezTo>
                  <a:cubicBezTo>
                    <a:pt x="1" y="6786"/>
                    <a:pt x="286" y="9648"/>
                    <a:pt x="286" y="9648"/>
                  </a:cubicBezTo>
                  <a:lnTo>
                    <a:pt x="9550" y="8812"/>
                  </a:lnTo>
                  <a:cubicBezTo>
                    <a:pt x="8174" y="6137"/>
                    <a:pt x="7898" y="0"/>
                    <a:pt x="7898" y="0"/>
                  </a:cubicBezTo>
                  <a:close/>
                </a:path>
              </a:pathLst>
            </a:custGeom>
            <a:solidFill>
              <a:srgbClr val="FFCD6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277;p35">
              <a:extLst>
                <a:ext uri="{FF2B5EF4-FFF2-40B4-BE49-F238E27FC236}">
                  <a16:creationId xmlns:a16="http://schemas.microsoft.com/office/drawing/2014/main" id="{0AA6C04D-3BD1-9ABA-8663-EE098E3BF234}"/>
                </a:ext>
              </a:extLst>
            </p:cNvPr>
            <p:cNvSpPr/>
            <p:nvPr/>
          </p:nvSpPr>
          <p:spPr>
            <a:xfrm>
              <a:off x="7767512" y="4153742"/>
              <a:ext cx="98579" cy="115780"/>
            </a:xfrm>
            <a:custGeom>
              <a:avLst/>
              <a:gdLst/>
              <a:ahLst/>
              <a:cxnLst/>
              <a:rect l="l" t="t" r="r" b="b"/>
              <a:pathLst>
                <a:path w="2430" h="2854" extrusionOk="0">
                  <a:moveTo>
                    <a:pt x="1919" y="1"/>
                  </a:moveTo>
                  <a:lnTo>
                    <a:pt x="1" y="552"/>
                  </a:lnTo>
                  <a:lnTo>
                    <a:pt x="11" y="2125"/>
                  </a:lnTo>
                  <a:cubicBezTo>
                    <a:pt x="18" y="2545"/>
                    <a:pt x="363" y="2854"/>
                    <a:pt x="746" y="2854"/>
                  </a:cubicBezTo>
                  <a:cubicBezTo>
                    <a:pt x="847" y="2854"/>
                    <a:pt x="952" y="2832"/>
                    <a:pt x="1053" y="2784"/>
                  </a:cubicBezTo>
                  <a:lnTo>
                    <a:pt x="2430" y="2125"/>
                  </a:lnTo>
                  <a:lnTo>
                    <a:pt x="1919" y="1"/>
                  </a:lnTo>
                  <a:close/>
                </a:path>
              </a:pathLst>
            </a:custGeom>
            <a:solidFill>
              <a:srgbClr val="FFF1C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78;p35">
              <a:extLst>
                <a:ext uri="{FF2B5EF4-FFF2-40B4-BE49-F238E27FC236}">
                  <a16:creationId xmlns:a16="http://schemas.microsoft.com/office/drawing/2014/main" id="{991B4665-5436-BC81-CF9A-90BB17A66E91}"/>
                </a:ext>
              </a:extLst>
            </p:cNvPr>
            <p:cNvSpPr/>
            <p:nvPr/>
          </p:nvSpPr>
          <p:spPr>
            <a:xfrm>
              <a:off x="7880046" y="4154147"/>
              <a:ext cx="146043" cy="118863"/>
            </a:xfrm>
            <a:custGeom>
              <a:avLst/>
              <a:gdLst/>
              <a:ahLst/>
              <a:cxnLst/>
              <a:rect l="l" t="t" r="r" b="b"/>
              <a:pathLst>
                <a:path w="3600" h="2930" extrusionOk="0">
                  <a:moveTo>
                    <a:pt x="1072" y="1"/>
                  </a:moveTo>
                  <a:lnTo>
                    <a:pt x="0" y="2194"/>
                  </a:lnTo>
                  <a:lnTo>
                    <a:pt x="1997" y="2882"/>
                  </a:lnTo>
                  <a:cubicBezTo>
                    <a:pt x="2094" y="2914"/>
                    <a:pt x="2192" y="2929"/>
                    <a:pt x="2289" y="2929"/>
                  </a:cubicBezTo>
                  <a:cubicBezTo>
                    <a:pt x="2702" y="2929"/>
                    <a:pt x="3085" y="2654"/>
                    <a:pt x="3196" y="2223"/>
                  </a:cubicBezTo>
                  <a:lnTo>
                    <a:pt x="3600" y="581"/>
                  </a:lnTo>
                  <a:lnTo>
                    <a:pt x="1072" y="1"/>
                  </a:lnTo>
                  <a:close/>
                </a:path>
              </a:pathLst>
            </a:custGeom>
            <a:solidFill>
              <a:srgbClr val="FFF1C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79;p35">
              <a:extLst>
                <a:ext uri="{FF2B5EF4-FFF2-40B4-BE49-F238E27FC236}">
                  <a16:creationId xmlns:a16="http://schemas.microsoft.com/office/drawing/2014/main" id="{7185DB36-49AE-78EB-8477-18151993A2E3}"/>
                </a:ext>
              </a:extLst>
            </p:cNvPr>
            <p:cNvSpPr/>
            <p:nvPr/>
          </p:nvSpPr>
          <p:spPr>
            <a:xfrm>
              <a:off x="7798627" y="4151754"/>
              <a:ext cx="199146" cy="95496"/>
            </a:xfrm>
            <a:custGeom>
              <a:avLst/>
              <a:gdLst/>
              <a:ahLst/>
              <a:cxnLst/>
              <a:rect l="l" t="t" r="r" b="b"/>
              <a:pathLst>
                <a:path w="4909" h="2354" extrusionOk="0">
                  <a:moveTo>
                    <a:pt x="876" y="1"/>
                  </a:moveTo>
                  <a:lnTo>
                    <a:pt x="1" y="650"/>
                  </a:lnTo>
                  <a:cubicBezTo>
                    <a:pt x="1" y="650"/>
                    <a:pt x="805" y="2353"/>
                    <a:pt x="1838" y="2353"/>
                  </a:cubicBezTo>
                  <a:cubicBezTo>
                    <a:pt x="1859" y="2353"/>
                    <a:pt x="1879" y="2353"/>
                    <a:pt x="1899" y="2351"/>
                  </a:cubicBezTo>
                  <a:cubicBezTo>
                    <a:pt x="3325" y="2253"/>
                    <a:pt x="4908" y="650"/>
                    <a:pt x="4908" y="650"/>
                  </a:cubicBezTo>
                  <a:lnTo>
                    <a:pt x="876" y="1"/>
                  </a:lnTo>
                  <a:close/>
                </a:path>
              </a:pathLst>
            </a:custGeom>
            <a:solidFill>
              <a:srgbClr val="75413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80;p35">
              <a:extLst>
                <a:ext uri="{FF2B5EF4-FFF2-40B4-BE49-F238E27FC236}">
                  <a16:creationId xmlns:a16="http://schemas.microsoft.com/office/drawing/2014/main" id="{6574039B-C15A-177C-763C-45739DAA74DB}"/>
                </a:ext>
              </a:extLst>
            </p:cNvPr>
            <p:cNvSpPr/>
            <p:nvPr/>
          </p:nvSpPr>
          <p:spPr>
            <a:xfrm>
              <a:off x="7634654" y="4136704"/>
              <a:ext cx="175211" cy="135130"/>
            </a:xfrm>
            <a:custGeom>
              <a:avLst/>
              <a:gdLst/>
              <a:ahLst/>
              <a:cxnLst/>
              <a:rect l="l" t="t" r="r" b="b"/>
              <a:pathLst>
                <a:path w="4319" h="3331" extrusionOk="0">
                  <a:moveTo>
                    <a:pt x="3488" y="1"/>
                  </a:moveTo>
                  <a:cubicBezTo>
                    <a:pt x="3239" y="1"/>
                    <a:pt x="2991" y="102"/>
                    <a:pt x="2814" y="303"/>
                  </a:cubicBezTo>
                  <a:cubicBezTo>
                    <a:pt x="2695" y="192"/>
                    <a:pt x="2539" y="139"/>
                    <a:pt x="2381" y="139"/>
                  </a:cubicBezTo>
                  <a:cubicBezTo>
                    <a:pt x="2134" y="139"/>
                    <a:pt x="1881" y="269"/>
                    <a:pt x="1761" y="509"/>
                  </a:cubicBezTo>
                  <a:cubicBezTo>
                    <a:pt x="1674" y="466"/>
                    <a:pt x="1576" y="443"/>
                    <a:pt x="1479" y="443"/>
                  </a:cubicBezTo>
                  <a:cubicBezTo>
                    <a:pt x="1357" y="443"/>
                    <a:pt x="1235" y="478"/>
                    <a:pt x="1132" y="549"/>
                  </a:cubicBezTo>
                  <a:cubicBezTo>
                    <a:pt x="945" y="667"/>
                    <a:pt x="817" y="893"/>
                    <a:pt x="778" y="1119"/>
                  </a:cubicBezTo>
                  <a:cubicBezTo>
                    <a:pt x="640" y="1119"/>
                    <a:pt x="522" y="1237"/>
                    <a:pt x="434" y="1355"/>
                  </a:cubicBezTo>
                  <a:cubicBezTo>
                    <a:pt x="129" y="1778"/>
                    <a:pt x="1" y="2349"/>
                    <a:pt x="99" y="2870"/>
                  </a:cubicBezTo>
                  <a:cubicBezTo>
                    <a:pt x="129" y="2988"/>
                    <a:pt x="178" y="3126"/>
                    <a:pt x="276" y="3204"/>
                  </a:cubicBezTo>
                  <a:cubicBezTo>
                    <a:pt x="308" y="3227"/>
                    <a:pt x="348" y="3238"/>
                    <a:pt x="388" y="3238"/>
                  </a:cubicBezTo>
                  <a:cubicBezTo>
                    <a:pt x="470" y="3238"/>
                    <a:pt x="555" y="3192"/>
                    <a:pt x="581" y="3106"/>
                  </a:cubicBezTo>
                  <a:cubicBezTo>
                    <a:pt x="591" y="3086"/>
                    <a:pt x="591" y="3086"/>
                    <a:pt x="620" y="3086"/>
                  </a:cubicBezTo>
                  <a:cubicBezTo>
                    <a:pt x="640" y="3244"/>
                    <a:pt x="791" y="3331"/>
                    <a:pt x="945" y="3331"/>
                  </a:cubicBezTo>
                  <a:cubicBezTo>
                    <a:pt x="1021" y="3331"/>
                    <a:pt x="1099" y="3309"/>
                    <a:pt x="1161" y="3263"/>
                  </a:cubicBezTo>
                  <a:cubicBezTo>
                    <a:pt x="1332" y="3130"/>
                    <a:pt x="1420" y="2897"/>
                    <a:pt x="1497" y="2669"/>
                  </a:cubicBezTo>
                  <a:lnTo>
                    <a:pt x="1497" y="2669"/>
                  </a:lnTo>
                  <a:cubicBezTo>
                    <a:pt x="1449" y="2840"/>
                    <a:pt x="1572" y="3029"/>
                    <a:pt x="1732" y="3067"/>
                  </a:cubicBezTo>
                  <a:cubicBezTo>
                    <a:pt x="1758" y="3072"/>
                    <a:pt x="1785" y="3075"/>
                    <a:pt x="1811" y="3075"/>
                  </a:cubicBezTo>
                  <a:cubicBezTo>
                    <a:pt x="1957" y="3075"/>
                    <a:pt x="2091" y="2985"/>
                    <a:pt x="2174" y="2860"/>
                  </a:cubicBezTo>
                  <a:cubicBezTo>
                    <a:pt x="2292" y="2712"/>
                    <a:pt x="2351" y="2535"/>
                    <a:pt x="2400" y="2368"/>
                  </a:cubicBezTo>
                  <a:cubicBezTo>
                    <a:pt x="2450" y="2191"/>
                    <a:pt x="2509" y="2004"/>
                    <a:pt x="2617" y="1857"/>
                  </a:cubicBezTo>
                  <a:lnTo>
                    <a:pt x="2617" y="1857"/>
                  </a:lnTo>
                  <a:cubicBezTo>
                    <a:pt x="2568" y="2054"/>
                    <a:pt x="2518" y="2270"/>
                    <a:pt x="2558" y="2467"/>
                  </a:cubicBezTo>
                  <a:cubicBezTo>
                    <a:pt x="2587" y="2663"/>
                    <a:pt x="2715" y="2870"/>
                    <a:pt x="2902" y="2890"/>
                  </a:cubicBezTo>
                  <a:cubicBezTo>
                    <a:pt x="2920" y="2893"/>
                    <a:pt x="2938" y="2894"/>
                    <a:pt x="2956" y="2894"/>
                  </a:cubicBezTo>
                  <a:cubicBezTo>
                    <a:pt x="3159" y="2894"/>
                    <a:pt x="3333" y="2694"/>
                    <a:pt x="3423" y="2486"/>
                  </a:cubicBezTo>
                  <a:cubicBezTo>
                    <a:pt x="3551" y="2191"/>
                    <a:pt x="3590" y="1847"/>
                    <a:pt x="3699" y="1542"/>
                  </a:cubicBezTo>
                  <a:cubicBezTo>
                    <a:pt x="3817" y="1237"/>
                    <a:pt x="4023" y="923"/>
                    <a:pt x="4318" y="854"/>
                  </a:cubicBezTo>
                  <a:cubicBezTo>
                    <a:pt x="4230" y="578"/>
                    <a:pt x="4131" y="264"/>
                    <a:pt x="3964" y="136"/>
                  </a:cubicBezTo>
                  <a:cubicBezTo>
                    <a:pt x="3819" y="45"/>
                    <a:pt x="3653" y="1"/>
                    <a:pt x="3488" y="1"/>
                  </a:cubicBezTo>
                  <a:close/>
                </a:path>
              </a:pathLst>
            </a:custGeom>
            <a:solidFill>
              <a:srgbClr val="FDBAB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81;p35">
              <a:extLst>
                <a:ext uri="{FF2B5EF4-FFF2-40B4-BE49-F238E27FC236}">
                  <a16:creationId xmlns:a16="http://schemas.microsoft.com/office/drawing/2014/main" id="{247B66DB-A1E0-3C49-9E6D-AA7E656E0FC3}"/>
                </a:ext>
              </a:extLst>
            </p:cNvPr>
            <p:cNvSpPr/>
            <p:nvPr/>
          </p:nvSpPr>
          <p:spPr>
            <a:xfrm>
              <a:off x="7740008" y="4153377"/>
              <a:ext cx="8397" cy="54685"/>
            </a:xfrm>
            <a:custGeom>
              <a:avLst/>
              <a:gdLst/>
              <a:ahLst/>
              <a:cxnLst/>
              <a:rect l="l" t="t" r="r" b="b"/>
              <a:pathLst>
                <a:path w="207" h="1348" fill="none" extrusionOk="0">
                  <a:moveTo>
                    <a:pt x="207" y="0"/>
                  </a:moveTo>
                  <a:cubicBezTo>
                    <a:pt x="99" y="443"/>
                    <a:pt x="40" y="895"/>
                    <a:pt x="0" y="1348"/>
                  </a:cubicBezTo>
                </a:path>
              </a:pathLst>
            </a:custGeom>
            <a:noFill/>
            <a:ln w="3200" cap="flat" cmpd="sng">
              <a:solidFill>
                <a:srgbClr val="C96974"/>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82;p35">
              <a:extLst>
                <a:ext uri="{FF2B5EF4-FFF2-40B4-BE49-F238E27FC236}">
                  <a16:creationId xmlns:a16="http://schemas.microsoft.com/office/drawing/2014/main" id="{AF654DC5-AC9D-C0DE-32A1-30DD5E3525F4}"/>
                </a:ext>
              </a:extLst>
            </p:cNvPr>
            <p:cNvSpPr/>
            <p:nvPr/>
          </p:nvSpPr>
          <p:spPr>
            <a:xfrm>
              <a:off x="7694126" y="4160557"/>
              <a:ext cx="12008" cy="82230"/>
            </a:xfrm>
            <a:custGeom>
              <a:avLst/>
              <a:gdLst/>
              <a:ahLst/>
              <a:cxnLst/>
              <a:rect l="l" t="t" r="r" b="b"/>
              <a:pathLst>
                <a:path w="296" h="2027" fill="none" extrusionOk="0">
                  <a:moveTo>
                    <a:pt x="295" y="0"/>
                  </a:moveTo>
                  <a:cubicBezTo>
                    <a:pt x="89" y="659"/>
                    <a:pt x="0" y="1328"/>
                    <a:pt x="20" y="2026"/>
                  </a:cubicBezTo>
                </a:path>
              </a:pathLst>
            </a:custGeom>
            <a:noFill/>
            <a:ln w="3200" cap="flat" cmpd="sng">
              <a:solidFill>
                <a:srgbClr val="C96974"/>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83;p35">
              <a:extLst>
                <a:ext uri="{FF2B5EF4-FFF2-40B4-BE49-F238E27FC236}">
                  <a16:creationId xmlns:a16="http://schemas.microsoft.com/office/drawing/2014/main" id="{4EE471AA-2108-FEFB-35DF-FE6B7C2D85CE}"/>
                </a:ext>
              </a:extLst>
            </p:cNvPr>
            <p:cNvSpPr/>
            <p:nvPr/>
          </p:nvSpPr>
          <p:spPr>
            <a:xfrm>
              <a:off x="7660212" y="4185668"/>
              <a:ext cx="6815" cy="73468"/>
            </a:xfrm>
            <a:custGeom>
              <a:avLst/>
              <a:gdLst/>
              <a:ahLst/>
              <a:cxnLst/>
              <a:rect l="l" t="t" r="r" b="b"/>
              <a:pathLst>
                <a:path w="168" h="1811" fill="none" extrusionOk="0">
                  <a:moveTo>
                    <a:pt x="167" y="1"/>
                  </a:moveTo>
                  <a:cubicBezTo>
                    <a:pt x="69" y="601"/>
                    <a:pt x="10" y="1201"/>
                    <a:pt x="0" y="1810"/>
                  </a:cubicBezTo>
                </a:path>
              </a:pathLst>
            </a:custGeom>
            <a:noFill/>
            <a:ln w="3200" cap="flat" cmpd="sng">
              <a:solidFill>
                <a:srgbClr val="C96974"/>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84;p35">
              <a:extLst>
                <a:ext uri="{FF2B5EF4-FFF2-40B4-BE49-F238E27FC236}">
                  <a16:creationId xmlns:a16="http://schemas.microsoft.com/office/drawing/2014/main" id="{C6B7DC55-8F20-1961-7C4F-2AAEEAED268F}"/>
                </a:ext>
              </a:extLst>
            </p:cNvPr>
            <p:cNvSpPr/>
            <p:nvPr/>
          </p:nvSpPr>
          <p:spPr>
            <a:xfrm>
              <a:off x="8033633" y="4017720"/>
              <a:ext cx="233425" cy="211073"/>
            </a:xfrm>
            <a:custGeom>
              <a:avLst/>
              <a:gdLst/>
              <a:ahLst/>
              <a:cxnLst/>
              <a:rect l="l" t="t" r="r" b="b"/>
              <a:pathLst>
                <a:path w="5754" h="5203" extrusionOk="0">
                  <a:moveTo>
                    <a:pt x="2115" y="0"/>
                  </a:moveTo>
                  <a:lnTo>
                    <a:pt x="1" y="3551"/>
                  </a:lnTo>
                  <a:lnTo>
                    <a:pt x="5636" y="5203"/>
                  </a:lnTo>
                  <a:lnTo>
                    <a:pt x="5754" y="1780"/>
                  </a:lnTo>
                  <a:lnTo>
                    <a:pt x="2115" y="0"/>
                  </a:ln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85;p35">
              <a:extLst>
                <a:ext uri="{FF2B5EF4-FFF2-40B4-BE49-F238E27FC236}">
                  <a16:creationId xmlns:a16="http://schemas.microsoft.com/office/drawing/2014/main" id="{AABF1D8B-0D65-3C12-AA7A-C672EE92DB9B}"/>
                </a:ext>
              </a:extLst>
            </p:cNvPr>
            <p:cNvSpPr/>
            <p:nvPr/>
          </p:nvSpPr>
          <p:spPr>
            <a:xfrm>
              <a:off x="8170872" y="4037679"/>
              <a:ext cx="206326" cy="256955"/>
            </a:xfrm>
            <a:custGeom>
              <a:avLst/>
              <a:gdLst/>
              <a:ahLst/>
              <a:cxnLst/>
              <a:rect l="l" t="t" r="r" b="b"/>
              <a:pathLst>
                <a:path w="5086" h="6334" extrusionOk="0">
                  <a:moveTo>
                    <a:pt x="1" y="0"/>
                  </a:moveTo>
                  <a:lnTo>
                    <a:pt x="502" y="5527"/>
                  </a:lnTo>
                  <a:lnTo>
                    <a:pt x="5056" y="6334"/>
                  </a:lnTo>
                  <a:lnTo>
                    <a:pt x="5085" y="236"/>
                  </a:lnTo>
                  <a:lnTo>
                    <a:pt x="1" y="0"/>
                  </a:lnTo>
                  <a:close/>
                </a:path>
              </a:pathLst>
            </a:custGeom>
            <a:solidFill>
              <a:srgbClr val="E65C4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86;p35">
              <a:extLst>
                <a:ext uri="{FF2B5EF4-FFF2-40B4-BE49-F238E27FC236}">
                  <a16:creationId xmlns:a16="http://schemas.microsoft.com/office/drawing/2014/main" id="{3CEC28D5-45A8-D335-4BD8-F286203E9D56}"/>
                </a:ext>
              </a:extLst>
            </p:cNvPr>
            <p:cNvSpPr/>
            <p:nvPr/>
          </p:nvSpPr>
          <p:spPr>
            <a:xfrm>
              <a:off x="8866682" y="3747501"/>
              <a:ext cx="276549" cy="337156"/>
            </a:xfrm>
            <a:custGeom>
              <a:avLst/>
              <a:gdLst/>
              <a:ahLst/>
              <a:cxnLst/>
              <a:rect l="l" t="t" r="r" b="b"/>
              <a:pathLst>
                <a:path w="6817" h="8311" extrusionOk="0">
                  <a:moveTo>
                    <a:pt x="2910" y="1"/>
                  </a:moveTo>
                  <a:cubicBezTo>
                    <a:pt x="2866" y="1"/>
                    <a:pt x="2821" y="8"/>
                    <a:pt x="2774" y="23"/>
                  </a:cubicBezTo>
                  <a:cubicBezTo>
                    <a:pt x="2272" y="180"/>
                    <a:pt x="2489" y="2609"/>
                    <a:pt x="2558" y="3790"/>
                  </a:cubicBezTo>
                  <a:cubicBezTo>
                    <a:pt x="1620" y="1130"/>
                    <a:pt x="1296" y="857"/>
                    <a:pt x="1079" y="857"/>
                  </a:cubicBezTo>
                  <a:cubicBezTo>
                    <a:pt x="1045" y="857"/>
                    <a:pt x="1014" y="863"/>
                    <a:pt x="984" y="869"/>
                  </a:cubicBezTo>
                  <a:cubicBezTo>
                    <a:pt x="1" y="1026"/>
                    <a:pt x="1289" y="3140"/>
                    <a:pt x="2115" y="8274"/>
                  </a:cubicBezTo>
                  <a:cubicBezTo>
                    <a:pt x="2237" y="8257"/>
                    <a:pt x="2347" y="8251"/>
                    <a:pt x="2450" y="8251"/>
                  </a:cubicBezTo>
                  <a:cubicBezTo>
                    <a:pt x="2763" y="8251"/>
                    <a:pt x="3003" y="8311"/>
                    <a:pt x="3264" y="8311"/>
                  </a:cubicBezTo>
                  <a:cubicBezTo>
                    <a:pt x="3511" y="8311"/>
                    <a:pt x="3776" y="8257"/>
                    <a:pt x="4141" y="8048"/>
                  </a:cubicBezTo>
                  <a:cubicBezTo>
                    <a:pt x="4151" y="8038"/>
                    <a:pt x="5685" y="7487"/>
                    <a:pt x="5823" y="5589"/>
                  </a:cubicBezTo>
                  <a:cubicBezTo>
                    <a:pt x="5852" y="5737"/>
                    <a:pt x="5833" y="5884"/>
                    <a:pt x="5882" y="6032"/>
                  </a:cubicBezTo>
                  <a:cubicBezTo>
                    <a:pt x="5931" y="6170"/>
                    <a:pt x="6059" y="6307"/>
                    <a:pt x="6206" y="6307"/>
                  </a:cubicBezTo>
                  <a:cubicBezTo>
                    <a:pt x="6324" y="6307"/>
                    <a:pt x="6442" y="6229"/>
                    <a:pt x="6511" y="6130"/>
                  </a:cubicBezTo>
                  <a:cubicBezTo>
                    <a:pt x="6580" y="6032"/>
                    <a:pt x="6619" y="5914"/>
                    <a:pt x="6649" y="5796"/>
                  </a:cubicBezTo>
                  <a:cubicBezTo>
                    <a:pt x="6747" y="5442"/>
                    <a:pt x="6816" y="5068"/>
                    <a:pt x="6806" y="4704"/>
                  </a:cubicBezTo>
                  <a:cubicBezTo>
                    <a:pt x="6796" y="4330"/>
                    <a:pt x="6698" y="3957"/>
                    <a:pt x="6462" y="3672"/>
                  </a:cubicBezTo>
                  <a:cubicBezTo>
                    <a:pt x="6315" y="3485"/>
                    <a:pt x="6128" y="3347"/>
                    <a:pt x="5911" y="3298"/>
                  </a:cubicBezTo>
                  <a:cubicBezTo>
                    <a:pt x="5863" y="3287"/>
                    <a:pt x="5813" y="3282"/>
                    <a:pt x="5763" y="3282"/>
                  </a:cubicBezTo>
                  <a:cubicBezTo>
                    <a:pt x="5581" y="3282"/>
                    <a:pt x="5398" y="3351"/>
                    <a:pt x="5282" y="3475"/>
                  </a:cubicBezTo>
                  <a:cubicBezTo>
                    <a:pt x="5158" y="3244"/>
                    <a:pt x="4881" y="3086"/>
                    <a:pt x="4590" y="3086"/>
                  </a:cubicBezTo>
                  <a:cubicBezTo>
                    <a:pt x="4559" y="3086"/>
                    <a:pt x="4527" y="3087"/>
                    <a:pt x="4495" y="3091"/>
                  </a:cubicBezTo>
                  <a:cubicBezTo>
                    <a:pt x="4180" y="3131"/>
                    <a:pt x="3895" y="3376"/>
                    <a:pt x="3807" y="3672"/>
                  </a:cubicBezTo>
                  <a:cubicBezTo>
                    <a:pt x="3752" y="1141"/>
                    <a:pt x="3453" y="1"/>
                    <a:pt x="2910" y="1"/>
                  </a:cubicBezTo>
                  <a:close/>
                </a:path>
              </a:pathLst>
            </a:custGeom>
            <a:solidFill>
              <a:srgbClr val="FDBAB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87;p35">
              <a:extLst>
                <a:ext uri="{FF2B5EF4-FFF2-40B4-BE49-F238E27FC236}">
                  <a16:creationId xmlns:a16="http://schemas.microsoft.com/office/drawing/2014/main" id="{68885E8C-B3AA-6BAE-2569-DDF97950C4E1}"/>
                </a:ext>
              </a:extLst>
            </p:cNvPr>
            <p:cNvSpPr/>
            <p:nvPr/>
          </p:nvSpPr>
          <p:spPr>
            <a:xfrm>
              <a:off x="8945667" y="3860684"/>
              <a:ext cx="95415" cy="159877"/>
            </a:xfrm>
            <a:custGeom>
              <a:avLst/>
              <a:gdLst/>
              <a:ahLst/>
              <a:cxnLst/>
              <a:rect l="l" t="t" r="r" b="b"/>
              <a:pathLst>
                <a:path w="2352" h="3941" extrusionOk="0">
                  <a:moveTo>
                    <a:pt x="909" y="1"/>
                  </a:moveTo>
                  <a:cubicBezTo>
                    <a:pt x="895" y="1"/>
                    <a:pt x="881" y="3"/>
                    <a:pt x="866" y="6"/>
                  </a:cubicBezTo>
                  <a:cubicBezTo>
                    <a:pt x="335" y="144"/>
                    <a:pt x="1" y="2967"/>
                    <a:pt x="1" y="2967"/>
                  </a:cubicBezTo>
                  <a:lnTo>
                    <a:pt x="1801" y="3940"/>
                  </a:lnTo>
                  <a:cubicBezTo>
                    <a:pt x="2351" y="2642"/>
                    <a:pt x="1220" y="2052"/>
                    <a:pt x="1220" y="2052"/>
                  </a:cubicBezTo>
                  <a:cubicBezTo>
                    <a:pt x="1220" y="2052"/>
                    <a:pt x="1369" y="1"/>
                    <a:pt x="909" y="1"/>
                  </a:cubicBezTo>
                  <a:close/>
                </a:path>
              </a:pathLst>
            </a:custGeom>
            <a:solidFill>
              <a:srgbClr val="FDBAB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88;p35">
              <a:extLst>
                <a:ext uri="{FF2B5EF4-FFF2-40B4-BE49-F238E27FC236}">
                  <a16:creationId xmlns:a16="http://schemas.microsoft.com/office/drawing/2014/main" id="{8100FA55-8E5F-3397-AAD6-E887FB3D14C4}"/>
                </a:ext>
              </a:extLst>
            </p:cNvPr>
            <p:cNvSpPr/>
            <p:nvPr/>
          </p:nvSpPr>
          <p:spPr>
            <a:xfrm>
              <a:off x="8945667" y="3855735"/>
              <a:ext cx="95415" cy="164826"/>
            </a:xfrm>
            <a:custGeom>
              <a:avLst/>
              <a:gdLst/>
              <a:ahLst/>
              <a:cxnLst/>
              <a:rect l="l" t="t" r="r" b="b"/>
              <a:pathLst>
                <a:path w="2352" h="4063" fill="none" extrusionOk="0">
                  <a:moveTo>
                    <a:pt x="1" y="3089"/>
                  </a:moveTo>
                  <a:cubicBezTo>
                    <a:pt x="1" y="3089"/>
                    <a:pt x="335" y="266"/>
                    <a:pt x="866" y="128"/>
                  </a:cubicBezTo>
                  <a:cubicBezTo>
                    <a:pt x="1378" y="0"/>
                    <a:pt x="1220" y="2174"/>
                    <a:pt x="1220" y="2174"/>
                  </a:cubicBezTo>
                  <a:cubicBezTo>
                    <a:pt x="1220" y="2174"/>
                    <a:pt x="2351" y="2764"/>
                    <a:pt x="1801" y="4062"/>
                  </a:cubicBezTo>
                </a:path>
              </a:pathLst>
            </a:custGeom>
            <a:noFill/>
            <a:ln w="3200" cap="flat" cmpd="sng">
              <a:solidFill>
                <a:srgbClr val="C96974"/>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289;p35">
              <a:extLst>
                <a:ext uri="{FF2B5EF4-FFF2-40B4-BE49-F238E27FC236}">
                  <a16:creationId xmlns:a16="http://schemas.microsoft.com/office/drawing/2014/main" id="{3B691CD7-3F25-C67F-87AC-75893872F3A7}"/>
                </a:ext>
              </a:extLst>
            </p:cNvPr>
            <p:cNvSpPr/>
            <p:nvPr/>
          </p:nvSpPr>
          <p:spPr>
            <a:xfrm>
              <a:off x="9033049" y="3894030"/>
              <a:ext cx="53306" cy="108518"/>
            </a:xfrm>
            <a:custGeom>
              <a:avLst/>
              <a:gdLst/>
              <a:ahLst/>
              <a:cxnLst/>
              <a:rect l="l" t="t" r="r" b="b"/>
              <a:pathLst>
                <a:path w="1314" h="2675" extrusionOk="0">
                  <a:moveTo>
                    <a:pt x="1240" y="1"/>
                  </a:moveTo>
                  <a:lnTo>
                    <a:pt x="40" y="836"/>
                  </a:lnTo>
                  <a:cubicBezTo>
                    <a:pt x="40" y="836"/>
                    <a:pt x="1" y="2489"/>
                    <a:pt x="670" y="2666"/>
                  </a:cubicBezTo>
                  <a:cubicBezTo>
                    <a:pt x="690" y="2672"/>
                    <a:pt x="710" y="2675"/>
                    <a:pt x="729" y="2675"/>
                  </a:cubicBezTo>
                  <a:cubicBezTo>
                    <a:pt x="1314" y="2675"/>
                    <a:pt x="1240" y="1"/>
                    <a:pt x="1240" y="1"/>
                  </a:cubicBezTo>
                  <a:close/>
                </a:path>
              </a:pathLst>
            </a:custGeom>
            <a:solidFill>
              <a:srgbClr val="FDBAB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 name="Google Shape;290;p35">
              <a:extLst>
                <a:ext uri="{FF2B5EF4-FFF2-40B4-BE49-F238E27FC236}">
                  <a16:creationId xmlns:a16="http://schemas.microsoft.com/office/drawing/2014/main" id="{D5DDC076-C78E-F7E1-9E45-D6D03B7D6CC1}"/>
                </a:ext>
              </a:extLst>
            </p:cNvPr>
            <p:cNvSpPr/>
            <p:nvPr/>
          </p:nvSpPr>
          <p:spPr>
            <a:xfrm>
              <a:off x="9033049" y="3894030"/>
              <a:ext cx="53509" cy="115739"/>
            </a:xfrm>
            <a:custGeom>
              <a:avLst/>
              <a:gdLst/>
              <a:ahLst/>
              <a:cxnLst/>
              <a:rect l="l" t="t" r="r" b="b"/>
              <a:pathLst>
                <a:path w="1319" h="2853" fill="none" extrusionOk="0">
                  <a:moveTo>
                    <a:pt x="1240" y="1"/>
                  </a:moveTo>
                  <a:cubicBezTo>
                    <a:pt x="1240" y="1"/>
                    <a:pt x="1319" y="2853"/>
                    <a:pt x="670" y="2666"/>
                  </a:cubicBezTo>
                  <a:cubicBezTo>
                    <a:pt x="1" y="2489"/>
                    <a:pt x="40" y="836"/>
                    <a:pt x="40" y="836"/>
                  </a:cubicBezTo>
                </a:path>
              </a:pathLst>
            </a:custGeom>
            <a:noFill/>
            <a:ln w="3200" cap="flat" cmpd="sng">
              <a:solidFill>
                <a:srgbClr val="C96974"/>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 name="Google Shape;291;p35">
              <a:extLst>
                <a:ext uri="{FF2B5EF4-FFF2-40B4-BE49-F238E27FC236}">
                  <a16:creationId xmlns:a16="http://schemas.microsoft.com/office/drawing/2014/main" id="{37F2B743-89D7-6929-41CE-B221493B54BB}"/>
                </a:ext>
              </a:extLst>
            </p:cNvPr>
            <p:cNvSpPr/>
            <p:nvPr/>
          </p:nvSpPr>
          <p:spPr>
            <a:xfrm>
              <a:off x="8731837" y="4045630"/>
              <a:ext cx="324783" cy="282634"/>
            </a:xfrm>
            <a:custGeom>
              <a:avLst/>
              <a:gdLst/>
              <a:ahLst/>
              <a:cxnLst/>
              <a:rect l="l" t="t" r="r" b="b"/>
              <a:pathLst>
                <a:path w="8006" h="6967" extrusionOk="0">
                  <a:moveTo>
                    <a:pt x="5665" y="1"/>
                  </a:moveTo>
                  <a:lnTo>
                    <a:pt x="4180" y="3040"/>
                  </a:lnTo>
                  <a:lnTo>
                    <a:pt x="3236" y="2695"/>
                  </a:lnTo>
                  <a:lnTo>
                    <a:pt x="1427" y="2037"/>
                  </a:lnTo>
                  <a:lnTo>
                    <a:pt x="0" y="6384"/>
                  </a:lnTo>
                  <a:lnTo>
                    <a:pt x="3256" y="6934"/>
                  </a:lnTo>
                  <a:cubicBezTo>
                    <a:pt x="3285" y="6934"/>
                    <a:pt x="3305" y="6944"/>
                    <a:pt x="3344" y="6944"/>
                  </a:cubicBezTo>
                  <a:cubicBezTo>
                    <a:pt x="3467" y="6959"/>
                    <a:pt x="3589" y="6967"/>
                    <a:pt x="3710" y="6967"/>
                  </a:cubicBezTo>
                  <a:cubicBezTo>
                    <a:pt x="4831" y="6967"/>
                    <a:pt x="5853" y="6324"/>
                    <a:pt x="6226" y="5312"/>
                  </a:cubicBezTo>
                  <a:lnTo>
                    <a:pt x="8006" y="345"/>
                  </a:lnTo>
                  <a:lnTo>
                    <a:pt x="5665" y="1"/>
                  </a:lnTo>
                  <a:close/>
                </a:path>
              </a:pathLst>
            </a:custGeom>
            <a:solidFill>
              <a:srgbClr val="FDBAB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 name="Google Shape;292;p35">
              <a:extLst>
                <a:ext uri="{FF2B5EF4-FFF2-40B4-BE49-F238E27FC236}">
                  <a16:creationId xmlns:a16="http://schemas.microsoft.com/office/drawing/2014/main" id="{13503959-D460-B787-1D41-3FFFB818EDE1}"/>
                </a:ext>
              </a:extLst>
            </p:cNvPr>
            <p:cNvSpPr/>
            <p:nvPr/>
          </p:nvSpPr>
          <p:spPr>
            <a:xfrm>
              <a:off x="8731837" y="4128225"/>
              <a:ext cx="135698" cy="199146"/>
            </a:xfrm>
            <a:custGeom>
              <a:avLst/>
              <a:gdLst/>
              <a:ahLst/>
              <a:cxnLst/>
              <a:rect l="l" t="t" r="r" b="b"/>
              <a:pathLst>
                <a:path w="3345" h="4909" extrusionOk="0">
                  <a:moveTo>
                    <a:pt x="1427" y="1"/>
                  </a:moveTo>
                  <a:lnTo>
                    <a:pt x="0" y="4348"/>
                  </a:lnTo>
                  <a:lnTo>
                    <a:pt x="3256" y="4898"/>
                  </a:lnTo>
                  <a:cubicBezTo>
                    <a:pt x="3285" y="4898"/>
                    <a:pt x="3305" y="4908"/>
                    <a:pt x="3344" y="4908"/>
                  </a:cubicBezTo>
                  <a:lnTo>
                    <a:pt x="3236" y="659"/>
                  </a:lnTo>
                  <a:lnTo>
                    <a:pt x="1427" y="1"/>
                  </a:ln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 name="Google Shape;293;p35">
              <a:extLst>
                <a:ext uri="{FF2B5EF4-FFF2-40B4-BE49-F238E27FC236}">
                  <a16:creationId xmlns:a16="http://schemas.microsoft.com/office/drawing/2014/main" id="{6BE85207-F820-016E-A746-9E3060E3EA89}"/>
                </a:ext>
              </a:extLst>
            </p:cNvPr>
            <p:cNvSpPr/>
            <p:nvPr/>
          </p:nvSpPr>
          <p:spPr>
            <a:xfrm>
              <a:off x="8596180" y="4060802"/>
              <a:ext cx="260971" cy="304459"/>
            </a:xfrm>
            <a:custGeom>
              <a:avLst/>
              <a:gdLst/>
              <a:ahLst/>
              <a:cxnLst/>
              <a:rect l="l" t="t" r="r" b="b"/>
              <a:pathLst>
                <a:path w="6433" h="7505" extrusionOk="0">
                  <a:moveTo>
                    <a:pt x="374" y="0"/>
                  </a:moveTo>
                  <a:lnTo>
                    <a:pt x="1" y="1545"/>
                  </a:lnTo>
                  <a:lnTo>
                    <a:pt x="2223" y="6737"/>
                  </a:lnTo>
                  <a:lnTo>
                    <a:pt x="5567" y="7504"/>
                  </a:lnTo>
                  <a:lnTo>
                    <a:pt x="6433" y="2282"/>
                  </a:lnTo>
                  <a:lnTo>
                    <a:pt x="4033" y="984"/>
                  </a:lnTo>
                  <a:cubicBezTo>
                    <a:pt x="3089" y="571"/>
                    <a:pt x="2095" y="276"/>
                    <a:pt x="1073" y="118"/>
                  </a:cubicBezTo>
                  <a:lnTo>
                    <a:pt x="374" y="0"/>
                  </a:lnTo>
                  <a:close/>
                </a:path>
              </a:pathLst>
            </a:custGeom>
            <a:solidFill>
              <a:srgbClr val="E65C4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 name="Google Shape;294;p35">
              <a:extLst>
                <a:ext uri="{FF2B5EF4-FFF2-40B4-BE49-F238E27FC236}">
                  <a16:creationId xmlns:a16="http://schemas.microsoft.com/office/drawing/2014/main" id="{10FFA4A4-01C4-AB21-3E42-E0E6C7E1D31A}"/>
                </a:ext>
              </a:extLst>
            </p:cNvPr>
            <p:cNvSpPr/>
            <p:nvPr/>
          </p:nvSpPr>
          <p:spPr>
            <a:xfrm>
              <a:off x="8284582" y="4449396"/>
              <a:ext cx="477601" cy="215089"/>
            </a:xfrm>
            <a:custGeom>
              <a:avLst/>
              <a:gdLst/>
              <a:ahLst/>
              <a:cxnLst/>
              <a:rect l="l" t="t" r="r" b="b"/>
              <a:pathLst>
                <a:path w="11773" h="5302" extrusionOk="0">
                  <a:moveTo>
                    <a:pt x="4003" y="1"/>
                  </a:moveTo>
                  <a:lnTo>
                    <a:pt x="778" y="1309"/>
                  </a:lnTo>
                  <a:lnTo>
                    <a:pt x="1" y="5134"/>
                  </a:lnTo>
                  <a:lnTo>
                    <a:pt x="11773" y="5302"/>
                  </a:lnTo>
                  <a:lnTo>
                    <a:pt x="11517" y="2499"/>
                  </a:lnTo>
                  <a:lnTo>
                    <a:pt x="4003" y="1"/>
                  </a:lnTo>
                  <a:close/>
                </a:path>
              </a:pathLst>
            </a:custGeom>
            <a:solidFill>
              <a:srgbClr val="4C2D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 name="Google Shape;295;p35">
              <a:extLst>
                <a:ext uri="{FF2B5EF4-FFF2-40B4-BE49-F238E27FC236}">
                  <a16:creationId xmlns:a16="http://schemas.microsoft.com/office/drawing/2014/main" id="{733B3141-9F74-8B6E-CAD1-37D0DC8E0626}"/>
                </a:ext>
              </a:extLst>
            </p:cNvPr>
            <p:cNvSpPr/>
            <p:nvPr/>
          </p:nvSpPr>
          <p:spPr>
            <a:xfrm>
              <a:off x="8310505" y="4034474"/>
              <a:ext cx="447297" cy="520278"/>
            </a:xfrm>
            <a:custGeom>
              <a:avLst/>
              <a:gdLst/>
              <a:ahLst/>
              <a:cxnLst/>
              <a:rect l="l" t="t" r="r" b="b"/>
              <a:pathLst>
                <a:path w="11026" h="12825" extrusionOk="0">
                  <a:moveTo>
                    <a:pt x="1102" y="0"/>
                  </a:moveTo>
                  <a:cubicBezTo>
                    <a:pt x="1102" y="541"/>
                    <a:pt x="1102" y="1063"/>
                    <a:pt x="1093" y="1554"/>
                  </a:cubicBezTo>
                  <a:cubicBezTo>
                    <a:pt x="1093" y="1938"/>
                    <a:pt x="1083" y="2302"/>
                    <a:pt x="1073" y="2656"/>
                  </a:cubicBezTo>
                  <a:cubicBezTo>
                    <a:pt x="1053" y="3089"/>
                    <a:pt x="1043" y="3511"/>
                    <a:pt x="1024" y="3905"/>
                  </a:cubicBezTo>
                  <a:cubicBezTo>
                    <a:pt x="994" y="4308"/>
                    <a:pt x="975" y="4701"/>
                    <a:pt x="945" y="5065"/>
                  </a:cubicBezTo>
                  <a:cubicBezTo>
                    <a:pt x="896" y="5803"/>
                    <a:pt x="827" y="6482"/>
                    <a:pt x="758" y="7101"/>
                  </a:cubicBezTo>
                  <a:cubicBezTo>
                    <a:pt x="709" y="7514"/>
                    <a:pt x="660" y="7898"/>
                    <a:pt x="611" y="8252"/>
                  </a:cubicBezTo>
                  <a:cubicBezTo>
                    <a:pt x="562" y="8694"/>
                    <a:pt x="502" y="9088"/>
                    <a:pt x="443" y="9432"/>
                  </a:cubicBezTo>
                  <a:cubicBezTo>
                    <a:pt x="355" y="9993"/>
                    <a:pt x="257" y="10455"/>
                    <a:pt x="188" y="10799"/>
                  </a:cubicBezTo>
                  <a:cubicBezTo>
                    <a:pt x="70" y="11301"/>
                    <a:pt x="1" y="11546"/>
                    <a:pt x="1" y="11546"/>
                  </a:cubicBezTo>
                  <a:lnTo>
                    <a:pt x="11026" y="12825"/>
                  </a:lnTo>
                  <a:cubicBezTo>
                    <a:pt x="11026" y="12618"/>
                    <a:pt x="11016" y="12422"/>
                    <a:pt x="10977" y="12196"/>
                  </a:cubicBezTo>
                  <a:cubicBezTo>
                    <a:pt x="10957" y="11694"/>
                    <a:pt x="10918" y="11192"/>
                    <a:pt x="10868" y="10671"/>
                  </a:cubicBezTo>
                  <a:cubicBezTo>
                    <a:pt x="10829" y="10209"/>
                    <a:pt x="10770" y="9737"/>
                    <a:pt x="10711" y="9275"/>
                  </a:cubicBezTo>
                  <a:cubicBezTo>
                    <a:pt x="10642" y="8783"/>
                    <a:pt x="10573" y="8301"/>
                    <a:pt x="10485" y="7819"/>
                  </a:cubicBezTo>
                  <a:cubicBezTo>
                    <a:pt x="10377" y="7180"/>
                    <a:pt x="10249" y="6541"/>
                    <a:pt x="10121" y="5950"/>
                  </a:cubicBezTo>
                  <a:cubicBezTo>
                    <a:pt x="10023" y="5498"/>
                    <a:pt x="9924" y="5065"/>
                    <a:pt x="9806" y="4662"/>
                  </a:cubicBezTo>
                  <a:cubicBezTo>
                    <a:pt x="9649" y="4052"/>
                    <a:pt x="9492" y="3492"/>
                    <a:pt x="9334" y="3000"/>
                  </a:cubicBezTo>
                  <a:cubicBezTo>
                    <a:pt x="9255" y="2754"/>
                    <a:pt x="9167" y="2538"/>
                    <a:pt x="9098" y="2331"/>
                  </a:cubicBezTo>
                  <a:cubicBezTo>
                    <a:pt x="9019" y="2154"/>
                    <a:pt x="8951" y="1987"/>
                    <a:pt x="8852" y="1820"/>
                  </a:cubicBezTo>
                  <a:cubicBezTo>
                    <a:pt x="8331" y="964"/>
                    <a:pt x="7416" y="423"/>
                    <a:pt x="6394" y="384"/>
                  </a:cubicBezTo>
                  <a:lnTo>
                    <a:pt x="1102" y="0"/>
                  </a:lnTo>
                  <a:close/>
                </a:path>
              </a:pathLst>
            </a:custGeom>
            <a:solidFill>
              <a:srgbClr val="EF695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 name="Google Shape;296;p35">
              <a:extLst>
                <a:ext uri="{FF2B5EF4-FFF2-40B4-BE49-F238E27FC236}">
                  <a16:creationId xmlns:a16="http://schemas.microsoft.com/office/drawing/2014/main" id="{C930BB76-1D87-2E49-7FC2-860E38ED751C}"/>
                </a:ext>
              </a:extLst>
            </p:cNvPr>
            <p:cNvSpPr/>
            <p:nvPr/>
          </p:nvSpPr>
          <p:spPr>
            <a:xfrm>
              <a:off x="8353993" y="4097516"/>
              <a:ext cx="335574" cy="59472"/>
            </a:xfrm>
            <a:custGeom>
              <a:avLst/>
              <a:gdLst/>
              <a:ahLst/>
              <a:cxnLst/>
              <a:rect l="l" t="t" r="r" b="b"/>
              <a:pathLst>
                <a:path w="8272" h="1466" extrusionOk="0">
                  <a:moveTo>
                    <a:pt x="21" y="0"/>
                  </a:moveTo>
                  <a:cubicBezTo>
                    <a:pt x="21" y="374"/>
                    <a:pt x="11" y="748"/>
                    <a:pt x="1" y="1102"/>
                  </a:cubicBezTo>
                  <a:lnTo>
                    <a:pt x="8272" y="1466"/>
                  </a:lnTo>
                  <a:cubicBezTo>
                    <a:pt x="8193" y="1220"/>
                    <a:pt x="8115" y="984"/>
                    <a:pt x="8026" y="767"/>
                  </a:cubicBezTo>
                  <a:cubicBezTo>
                    <a:pt x="7947" y="600"/>
                    <a:pt x="7879" y="423"/>
                    <a:pt x="7780" y="266"/>
                  </a:cubicBezTo>
                  <a:lnTo>
                    <a:pt x="21" y="0"/>
                  </a:lnTo>
                  <a:close/>
                </a:path>
              </a:pathLst>
            </a:custGeom>
            <a:solidFill>
              <a:srgbClr val="F993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 name="Google Shape;297;p35">
              <a:extLst>
                <a:ext uri="{FF2B5EF4-FFF2-40B4-BE49-F238E27FC236}">
                  <a16:creationId xmlns:a16="http://schemas.microsoft.com/office/drawing/2014/main" id="{69F3BBDA-899B-2872-3412-7D23E8A02F1C}"/>
                </a:ext>
              </a:extLst>
            </p:cNvPr>
            <p:cNvSpPr/>
            <p:nvPr/>
          </p:nvSpPr>
          <p:spPr>
            <a:xfrm>
              <a:off x="8348841" y="4193254"/>
              <a:ext cx="373059" cy="83447"/>
            </a:xfrm>
            <a:custGeom>
              <a:avLst/>
              <a:gdLst/>
              <a:ahLst/>
              <a:cxnLst/>
              <a:rect l="l" t="t" r="r" b="b"/>
              <a:pathLst>
                <a:path w="9196" h="2057" extrusionOk="0">
                  <a:moveTo>
                    <a:pt x="79" y="1"/>
                  </a:moveTo>
                  <a:cubicBezTo>
                    <a:pt x="49" y="404"/>
                    <a:pt x="30" y="797"/>
                    <a:pt x="0" y="1161"/>
                  </a:cubicBezTo>
                  <a:lnTo>
                    <a:pt x="9196" y="2056"/>
                  </a:lnTo>
                  <a:cubicBezTo>
                    <a:pt x="9097" y="1594"/>
                    <a:pt x="8989" y="1161"/>
                    <a:pt x="8871" y="768"/>
                  </a:cubicBezTo>
                  <a:lnTo>
                    <a:pt x="79" y="1"/>
                  </a:lnTo>
                  <a:close/>
                </a:path>
              </a:pathLst>
            </a:custGeom>
            <a:solidFill>
              <a:srgbClr val="F993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 name="Google Shape;298;p35">
              <a:extLst>
                <a:ext uri="{FF2B5EF4-FFF2-40B4-BE49-F238E27FC236}">
                  <a16:creationId xmlns:a16="http://schemas.microsoft.com/office/drawing/2014/main" id="{32351177-4D15-4D14-960D-F0ED32EAD7AD}"/>
                </a:ext>
              </a:extLst>
            </p:cNvPr>
            <p:cNvSpPr/>
            <p:nvPr/>
          </p:nvSpPr>
          <p:spPr>
            <a:xfrm>
              <a:off x="8336062" y="4321731"/>
              <a:ext cx="410178" cy="89005"/>
            </a:xfrm>
            <a:custGeom>
              <a:avLst/>
              <a:gdLst/>
              <a:ahLst/>
              <a:cxnLst/>
              <a:rect l="l" t="t" r="r" b="b"/>
              <a:pathLst>
                <a:path w="10111" h="2194" extrusionOk="0">
                  <a:moveTo>
                    <a:pt x="148" y="0"/>
                  </a:moveTo>
                  <a:cubicBezTo>
                    <a:pt x="99" y="423"/>
                    <a:pt x="50" y="797"/>
                    <a:pt x="0" y="1161"/>
                  </a:cubicBezTo>
                  <a:lnTo>
                    <a:pt x="10111" y="2194"/>
                  </a:lnTo>
                  <a:cubicBezTo>
                    <a:pt x="10042" y="1712"/>
                    <a:pt x="9963" y="1220"/>
                    <a:pt x="9894" y="738"/>
                  </a:cubicBezTo>
                  <a:lnTo>
                    <a:pt x="148" y="0"/>
                  </a:lnTo>
                  <a:close/>
                </a:path>
              </a:pathLst>
            </a:custGeom>
            <a:solidFill>
              <a:srgbClr val="F993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 name="Google Shape;299;p35">
              <a:extLst>
                <a:ext uri="{FF2B5EF4-FFF2-40B4-BE49-F238E27FC236}">
                  <a16:creationId xmlns:a16="http://schemas.microsoft.com/office/drawing/2014/main" id="{2D925AE2-8A5C-757E-A95F-C97ABCCF3C67}"/>
                </a:ext>
              </a:extLst>
            </p:cNvPr>
            <p:cNvSpPr/>
            <p:nvPr/>
          </p:nvSpPr>
          <p:spPr>
            <a:xfrm>
              <a:off x="8395088" y="4017314"/>
              <a:ext cx="187584" cy="136875"/>
            </a:xfrm>
            <a:custGeom>
              <a:avLst/>
              <a:gdLst/>
              <a:ahLst/>
              <a:cxnLst/>
              <a:rect l="l" t="t" r="r" b="b"/>
              <a:pathLst>
                <a:path w="4624" h="3374" extrusionOk="0">
                  <a:moveTo>
                    <a:pt x="4407" y="0"/>
                  </a:moveTo>
                  <a:lnTo>
                    <a:pt x="1" y="1131"/>
                  </a:lnTo>
                  <a:cubicBezTo>
                    <a:pt x="1" y="1131"/>
                    <a:pt x="414" y="1692"/>
                    <a:pt x="1014" y="2262"/>
                  </a:cubicBezTo>
                  <a:cubicBezTo>
                    <a:pt x="1610" y="2814"/>
                    <a:pt x="2407" y="3374"/>
                    <a:pt x="3194" y="3374"/>
                  </a:cubicBezTo>
                  <a:cubicBezTo>
                    <a:pt x="3277" y="3374"/>
                    <a:pt x="3360" y="3367"/>
                    <a:pt x="3443" y="3354"/>
                  </a:cubicBezTo>
                  <a:cubicBezTo>
                    <a:pt x="4200" y="3226"/>
                    <a:pt x="4466" y="2538"/>
                    <a:pt x="4545" y="1830"/>
                  </a:cubicBezTo>
                  <a:cubicBezTo>
                    <a:pt x="4623" y="945"/>
                    <a:pt x="4407" y="10"/>
                    <a:pt x="4407" y="0"/>
                  </a:cubicBezTo>
                  <a:close/>
                </a:path>
              </a:pathLst>
            </a:custGeom>
            <a:solidFill>
              <a:srgbClr val="FDBAB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 name="Google Shape;300;p35">
              <a:extLst>
                <a:ext uri="{FF2B5EF4-FFF2-40B4-BE49-F238E27FC236}">
                  <a16:creationId xmlns:a16="http://schemas.microsoft.com/office/drawing/2014/main" id="{5DC61DC3-B635-7BD8-547C-FF4C63DE8C6D}"/>
                </a:ext>
              </a:extLst>
            </p:cNvPr>
            <p:cNvSpPr/>
            <p:nvPr/>
          </p:nvSpPr>
          <p:spPr>
            <a:xfrm>
              <a:off x="8395899" y="4017314"/>
              <a:ext cx="186773" cy="93630"/>
            </a:xfrm>
            <a:custGeom>
              <a:avLst/>
              <a:gdLst/>
              <a:ahLst/>
              <a:cxnLst/>
              <a:rect l="l" t="t" r="r" b="b"/>
              <a:pathLst>
                <a:path w="4604" h="2308" extrusionOk="0">
                  <a:moveTo>
                    <a:pt x="4397" y="0"/>
                  </a:moveTo>
                  <a:lnTo>
                    <a:pt x="1" y="1131"/>
                  </a:lnTo>
                  <a:cubicBezTo>
                    <a:pt x="1" y="1131"/>
                    <a:pt x="404" y="1692"/>
                    <a:pt x="1004" y="2262"/>
                  </a:cubicBezTo>
                  <a:cubicBezTo>
                    <a:pt x="1265" y="2290"/>
                    <a:pt x="1553" y="2307"/>
                    <a:pt x="1861" y="2307"/>
                  </a:cubicBezTo>
                  <a:cubicBezTo>
                    <a:pt x="2655" y="2307"/>
                    <a:pt x="3582" y="2191"/>
                    <a:pt x="4525" y="1830"/>
                  </a:cubicBezTo>
                  <a:cubicBezTo>
                    <a:pt x="4603" y="945"/>
                    <a:pt x="4387" y="10"/>
                    <a:pt x="4397" y="0"/>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 name="Google Shape;301;p35">
              <a:extLst>
                <a:ext uri="{FF2B5EF4-FFF2-40B4-BE49-F238E27FC236}">
                  <a16:creationId xmlns:a16="http://schemas.microsoft.com/office/drawing/2014/main" id="{6789A36B-E134-05AA-D2F1-507AFFD90AF5}"/>
                </a:ext>
              </a:extLst>
            </p:cNvPr>
            <p:cNvSpPr/>
            <p:nvPr/>
          </p:nvSpPr>
          <p:spPr>
            <a:xfrm>
              <a:off x="8318091" y="4417064"/>
              <a:ext cx="439305" cy="112575"/>
            </a:xfrm>
            <a:custGeom>
              <a:avLst/>
              <a:gdLst/>
              <a:ahLst/>
              <a:cxnLst/>
              <a:rect l="l" t="t" r="r" b="b"/>
              <a:pathLst>
                <a:path w="10829" h="2775" extrusionOk="0">
                  <a:moveTo>
                    <a:pt x="256" y="1"/>
                  </a:moveTo>
                  <a:cubicBezTo>
                    <a:pt x="168" y="562"/>
                    <a:pt x="70" y="1024"/>
                    <a:pt x="1" y="1368"/>
                  </a:cubicBezTo>
                  <a:lnTo>
                    <a:pt x="10829" y="2774"/>
                  </a:lnTo>
                  <a:cubicBezTo>
                    <a:pt x="10799" y="2273"/>
                    <a:pt x="10770" y="1761"/>
                    <a:pt x="10721" y="1260"/>
                  </a:cubicBezTo>
                  <a:lnTo>
                    <a:pt x="256" y="1"/>
                  </a:lnTo>
                  <a:close/>
                </a:path>
              </a:pathLst>
            </a:custGeom>
            <a:solidFill>
              <a:srgbClr val="F993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 name="Google Shape;302;p35">
              <a:extLst>
                <a:ext uri="{FF2B5EF4-FFF2-40B4-BE49-F238E27FC236}">
                  <a16:creationId xmlns:a16="http://schemas.microsoft.com/office/drawing/2014/main" id="{F23113D7-EF3D-4D58-A461-D53E6274FC9B}"/>
                </a:ext>
              </a:extLst>
            </p:cNvPr>
            <p:cNvSpPr/>
            <p:nvPr/>
          </p:nvSpPr>
          <p:spPr>
            <a:xfrm>
              <a:off x="8585794" y="4017882"/>
              <a:ext cx="175211" cy="135171"/>
            </a:xfrm>
            <a:custGeom>
              <a:avLst/>
              <a:gdLst/>
              <a:ahLst/>
              <a:cxnLst/>
              <a:rect l="l" t="t" r="r" b="b"/>
              <a:pathLst>
                <a:path w="4319" h="3332" extrusionOk="0">
                  <a:moveTo>
                    <a:pt x="831" y="1"/>
                  </a:moveTo>
                  <a:cubicBezTo>
                    <a:pt x="665" y="1"/>
                    <a:pt x="499" y="48"/>
                    <a:pt x="355" y="144"/>
                  </a:cubicBezTo>
                  <a:cubicBezTo>
                    <a:pt x="188" y="252"/>
                    <a:pt x="89" y="567"/>
                    <a:pt x="1" y="852"/>
                  </a:cubicBezTo>
                  <a:cubicBezTo>
                    <a:pt x="296" y="931"/>
                    <a:pt x="503" y="1235"/>
                    <a:pt x="611" y="1540"/>
                  </a:cubicBezTo>
                  <a:cubicBezTo>
                    <a:pt x="719" y="1855"/>
                    <a:pt x="758" y="2199"/>
                    <a:pt x="896" y="2494"/>
                  </a:cubicBezTo>
                  <a:cubicBezTo>
                    <a:pt x="987" y="2694"/>
                    <a:pt x="1161" y="2902"/>
                    <a:pt x="1365" y="2902"/>
                  </a:cubicBezTo>
                  <a:cubicBezTo>
                    <a:pt x="1382" y="2902"/>
                    <a:pt x="1400" y="2901"/>
                    <a:pt x="1417" y="2898"/>
                  </a:cubicBezTo>
                  <a:cubicBezTo>
                    <a:pt x="1594" y="2868"/>
                    <a:pt x="1732" y="2662"/>
                    <a:pt x="1761" y="2465"/>
                  </a:cubicBezTo>
                  <a:cubicBezTo>
                    <a:pt x="1791" y="2268"/>
                    <a:pt x="1742" y="2062"/>
                    <a:pt x="1693" y="1865"/>
                  </a:cubicBezTo>
                  <a:lnTo>
                    <a:pt x="1693" y="1865"/>
                  </a:lnTo>
                  <a:cubicBezTo>
                    <a:pt x="1801" y="2012"/>
                    <a:pt x="1870" y="2199"/>
                    <a:pt x="1919" y="2367"/>
                  </a:cubicBezTo>
                  <a:cubicBezTo>
                    <a:pt x="1968" y="2544"/>
                    <a:pt x="2027" y="2711"/>
                    <a:pt x="2135" y="2858"/>
                  </a:cubicBezTo>
                  <a:cubicBezTo>
                    <a:pt x="2219" y="2984"/>
                    <a:pt x="2359" y="3073"/>
                    <a:pt x="2502" y="3073"/>
                  </a:cubicBezTo>
                  <a:cubicBezTo>
                    <a:pt x="2527" y="3073"/>
                    <a:pt x="2553" y="3071"/>
                    <a:pt x="2578" y="3065"/>
                  </a:cubicBezTo>
                  <a:cubicBezTo>
                    <a:pt x="2745" y="3037"/>
                    <a:pt x="2860" y="2841"/>
                    <a:pt x="2821" y="2678"/>
                  </a:cubicBezTo>
                  <a:lnTo>
                    <a:pt x="2821" y="2678"/>
                  </a:lnTo>
                  <a:cubicBezTo>
                    <a:pt x="2889" y="2906"/>
                    <a:pt x="2978" y="3138"/>
                    <a:pt x="3158" y="3261"/>
                  </a:cubicBezTo>
                  <a:cubicBezTo>
                    <a:pt x="3222" y="3309"/>
                    <a:pt x="3302" y="3332"/>
                    <a:pt x="3380" y="3332"/>
                  </a:cubicBezTo>
                  <a:cubicBezTo>
                    <a:pt x="3529" y="3332"/>
                    <a:pt x="3673" y="3249"/>
                    <a:pt x="3699" y="3094"/>
                  </a:cubicBezTo>
                  <a:cubicBezTo>
                    <a:pt x="3728" y="3094"/>
                    <a:pt x="3728" y="3094"/>
                    <a:pt x="3738" y="3104"/>
                  </a:cubicBezTo>
                  <a:cubicBezTo>
                    <a:pt x="3758" y="3194"/>
                    <a:pt x="3840" y="3238"/>
                    <a:pt x="3923" y="3238"/>
                  </a:cubicBezTo>
                  <a:cubicBezTo>
                    <a:pt x="3966" y="3238"/>
                    <a:pt x="4009" y="3226"/>
                    <a:pt x="4043" y="3202"/>
                  </a:cubicBezTo>
                  <a:cubicBezTo>
                    <a:pt x="4141" y="3124"/>
                    <a:pt x="4191" y="2996"/>
                    <a:pt x="4220" y="2868"/>
                  </a:cubicBezTo>
                  <a:cubicBezTo>
                    <a:pt x="4318" y="2357"/>
                    <a:pt x="4191" y="1776"/>
                    <a:pt x="3886" y="1363"/>
                  </a:cubicBezTo>
                  <a:cubicBezTo>
                    <a:pt x="3797" y="1235"/>
                    <a:pt x="3669" y="1127"/>
                    <a:pt x="3541" y="1127"/>
                  </a:cubicBezTo>
                  <a:cubicBezTo>
                    <a:pt x="3502" y="891"/>
                    <a:pt x="3364" y="665"/>
                    <a:pt x="3178" y="547"/>
                  </a:cubicBezTo>
                  <a:cubicBezTo>
                    <a:pt x="3079" y="476"/>
                    <a:pt x="2960" y="442"/>
                    <a:pt x="2840" y="442"/>
                  </a:cubicBezTo>
                  <a:cubicBezTo>
                    <a:pt x="2743" y="442"/>
                    <a:pt x="2646" y="464"/>
                    <a:pt x="2558" y="508"/>
                  </a:cubicBezTo>
                  <a:cubicBezTo>
                    <a:pt x="2438" y="267"/>
                    <a:pt x="2186" y="137"/>
                    <a:pt x="1936" y="137"/>
                  </a:cubicBezTo>
                  <a:cubicBezTo>
                    <a:pt x="1777" y="137"/>
                    <a:pt x="1618" y="190"/>
                    <a:pt x="1496" y="301"/>
                  </a:cubicBezTo>
                  <a:cubicBezTo>
                    <a:pt x="1320" y="102"/>
                    <a:pt x="1075" y="1"/>
                    <a:pt x="831" y="1"/>
                  </a:cubicBezTo>
                  <a:close/>
                </a:path>
              </a:pathLst>
            </a:custGeom>
            <a:solidFill>
              <a:srgbClr val="8E54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 name="Google Shape;303;p35">
              <a:extLst>
                <a:ext uri="{FF2B5EF4-FFF2-40B4-BE49-F238E27FC236}">
                  <a16:creationId xmlns:a16="http://schemas.microsoft.com/office/drawing/2014/main" id="{85D1E2A4-AB7F-6626-3311-348795ECB906}"/>
                </a:ext>
              </a:extLst>
            </p:cNvPr>
            <p:cNvSpPr/>
            <p:nvPr/>
          </p:nvSpPr>
          <p:spPr>
            <a:xfrm>
              <a:off x="8647254" y="4034068"/>
              <a:ext cx="8438" cy="55091"/>
            </a:xfrm>
            <a:custGeom>
              <a:avLst/>
              <a:gdLst/>
              <a:ahLst/>
              <a:cxnLst/>
              <a:rect l="l" t="t" r="r" b="b"/>
              <a:pathLst>
                <a:path w="208" h="1358" fill="none" extrusionOk="0">
                  <a:moveTo>
                    <a:pt x="0" y="1"/>
                  </a:moveTo>
                  <a:cubicBezTo>
                    <a:pt x="109" y="443"/>
                    <a:pt x="168" y="896"/>
                    <a:pt x="207" y="1358"/>
                  </a:cubicBezTo>
                </a:path>
              </a:pathLst>
            </a:custGeom>
            <a:noFill/>
            <a:ln w="3200" cap="flat" cmpd="sng">
              <a:solidFill>
                <a:srgbClr val="5E2E2E"/>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 name="Google Shape;304;p35">
              <a:extLst>
                <a:ext uri="{FF2B5EF4-FFF2-40B4-BE49-F238E27FC236}">
                  <a16:creationId xmlns:a16="http://schemas.microsoft.com/office/drawing/2014/main" id="{0100BE8A-1368-CCD3-D4BC-02F432594CA2}"/>
                </a:ext>
              </a:extLst>
            </p:cNvPr>
            <p:cNvSpPr/>
            <p:nvPr/>
          </p:nvSpPr>
          <p:spPr>
            <a:xfrm>
              <a:off x="8689525" y="4042060"/>
              <a:ext cx="12049" cy="81825"/>
            </a:xfrm>
            <a:custGeom>
              <a:avLst/>
              <a:gdLst/>
              <a:ahLst/>
              <a:cxnLst/>
              <a:rect l="l" t="t" r="r" b="b"/>
              <a:pathLst>
                <a:path w="297" h="2017" fill="none" extrusionOk="0">
                  <a:moveTo>
                    <a:pt x="1" y="0"/>
                  </a:moveTo>
                  <a:cubicBezTo>
                    <a:pt x="208" y="649"/>
                    <a:pt x="296" y="1328"/>
                    <a:pt x="267" y="2016"/>
                  </a:cubicBezTo>
                </a:path>
              </a:pathLst>
            </a:custGeom>
            <a:noFill/>
            <a:ln w="3200" cap="flat" cmpd="sng">
              <a:solidFill>
                <a:srgbClr val="5E2E2E"/>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 name="Google Shape;305;p35">
              <a:extLst>
                <a:ext uri="{FF2B5EF4-FFF2-40B4-BE49-F238E27FC236}">
                  <a16:creationId xmlns:a16="http://schemas.microsoft.com/office/drawing/2014/main" id="{E4B0FAF0-D3B2-62A4-9923-63A3B636F52B}"/>
                </a:ext>
              </a:extLst>
            </p:cNvPr>
            <p:cNvSpPr/>
            <p:nvPr/>
          </p:nvSpPr>
          <p:spPr>
            <a:xfrm>
              <a:off x="8728226" y="4066400"/>
              <a:ext cx="7221" cy="73427"/>
            </a:xfrm>
            <a:custGeom>
              <a:avLst/>
              <a:gdLst/>
              <a:ahLst/>
              <a:cxnLst/>
              <a:rect l="l" t="t" r="r" b="b"/>
              <a:pathLst>
                <a:path w="178" h="1810" fill="none" extrusionOk="0">
                  <a:moveTo>
                    <a:pt x="1" y="0"/>
                  </a:moveTo>
                  <a:cubicBezTo>
                    <a:pt x="99" y="610"/>
                    <a:pt x="168" y="1210"/>
                    <a:pt x="178" y="1810"/>
                  </a:cubicBezTo>
                </a:path>
              </a:pathLst>
            </a:custGeom>
            <a:noFill/>
            <a:ln w="3200" cap="flat" cmpd="sng">
              <a:solidFill>
                <a:srgbClr val="5E2E2E"/>
              </a:solidFill>
              <a:prstDash val="solid"/>
              <a:miter lim="9834"/>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 name="Google Shape;306;p35">
              <a:extLst>
                <a:ext uri="{FF2B5EF4-FFF2-40B4-BE49-F238E27FC236}">
                  <a16:creationId xmlns:a16="http://schemas.microsoft.com/office/drawing/2014/main" id="{1D193713-3842-AF29-81AC-AED6CF04D116}"/>
                </a:ext>
              </a:extLst>
            </p:cNvPr>
            <p:cNvSpPr/>
            <p:nvPr/>
          </p:nvSpPr>
          <p:spPr>
            <a:xfrm>
              <a:off x="8660438" y="3763485"/>
              <a:ext cx="191519" cy="156712"/>
            </a:xfrm>
            <a:custGeom>
              <a:avLst/>
              <a:gdLst/>
              <a:ahLst/>
              <a:cxnLst/>
              <a:rect l="l" t="t" r="r" b="b"/>
              <a:pathLst>
                <a:path w="4721" h="3863" extrusionOk="0">
                  <a:moveTo>
                    <a:pt x="2578" y="0"/>
                  </a:moveTo>
                  <a:cubicBezTo>
                    <a:pt x="2205" y="0"/>
                    <a:pt x="1817" y="96"/>
                    <a:pt x="1456" y="298"/>
                  </a:cubicBezTo>
                  <a:cubicBezTo>
                    <a:pt x="423" y="868"/>
                    <a:pt x="0" y="2058"/>
                    <a:pt x="502" y="2963"/>
                  </a:cubicBezTo>
                  <a:cubicBezTo>
                    <a:pt x="818" y="3545"/>
                    <a:pt x="1445" y="3863"/>
                    <a:pt x="2127" y="3863"/>
                  </a:cubicBezTo>
                  <a:cubicBezTo>
                    <a:pt x="2504" y="3863"/>
                    <a:pt x="2897" y="3766"/>
                    <a:pt x="3265" y="3563"/>
                  </a:cubicBezTo>
                  <a:cubicBezTo>
                    <a:pt x="4288" y="3002"/>
                    <a:pt x="4721" y="1802"/>
                    <a:pt x="4219" y="907"/>
                  </a:cubicBezTo>
                  <a:cubicBezTo>
                    <a:pt x="3895" y="322"/>
                    <a:pt x="3262" y="0"/>
                    <a:pt x="2578" y="0"/>
                  </a:cubicBezTo>
                  <a:close/>
                </a:path>
              </a:pathLst>
            </a:custGeom>
            <a:solidFill>
              <a:srgbClr val="FDBAB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 name="Google Shape;307;p35">
              <a:extLst>
                <a:ext uri="{FF2B5EF4-FFF2-40B4-BE49-F238E27FC236}">
                  <a16:creationId xmlns:a16="http://schemas.microsoft.com/office/drawing/2014/main" id="{862AAC9A-1BA7-15D2-D960-E357F23091F5}"/>
                </a:ext>
              </a:extLst>
            </p:cNvPr>
            <p:cNvSpPr/>
            <p:nvPr/>
          </p:nvSpPr>
          <p:spPr>
            <a:xfrm>
              <a:off x="8697111" y="3813017"/>
              <a:ext cx="128518" cy="97037"/>
            </a:xfrm>
            <a:custGeom>
              <a:avLst/>
              <a:gdLst/>
              <a:ahLst/>
              <a:cxnLst/>
              <a:rect l="l" t="t" r="r" b="b"/>
              <a:pathLst>
                <a:path w="3168" h="2392" extrusionOk="0">
                  <a:moveTo>
                    <a:pt x="1925" y="1"/>
                  </a:moveTo>
                  <a:cubicBezTo>
                    <a:pt x="1645" y="1"/>
                    <a:pt x="1340" y="78"/>
                    <a:pt x="1053" y="237"/>
                  </a:cubicBezTo>
                  <a:cubicBezTo>
                    <a:pt x="335" y="640"/>
                    <a:pt x="1" y="1388"/>
                    <a:pt x="296" y="1909"/>
                  </a:cubicBezTo>
                  <a:cubicBezTo>
                    <a:pt x="466" y="2225"/>
                    <a:pt x="823" y="2391"/>
                    <a:pt x="1236" y="2391"/>
                  </a:cubicBezTo>
                  <a:cubicBezTo>
                    <a:pt x="1518" y="2391"/>
                    <a:pt x="1825" y="2314"/>
                    <a:pt x="2115" y="2155"/>
                  </a:cubicBezTo>
                  <a:cubicBezTo>
                    <a:pt x="2823" y="1761"/>
                    <a:pt x="3168" y="1014"/>
                    <a:pt x="2873" y="483"/>
                  </a:cubicBezTo>
                  <a:cubicBezTo>
                    <a:pt x="2697" y="167"/>
                    <a:pt x="2337" y="1"/>
                    <a:pt x="1925" y="1"/>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 name="Google Shape;308;p35">
              <a:extLst>
                <a:ext uri="{FF2B5EF4-FFF2-40B4-BE49-F238E27FC236}">
                  <a16:creationId xmlns:a16="http://schemas.microsoft.com/office/drawing/2014/main" id="{CCFB6E81-FE21-C81F-15B3-F9CBF803769A}"/>
                </a:ext>
              </a:extLst>
            </p:cNvPr>
            <p:cNvSpPr/>
            <p:nvPr/>
          </p:nvSpPr>
          <p:spPr>
            <a:xfrm>
              <a:off x="8121827" y="3901048"/>
              <a:ext cx="176753" cy="151601"/>
            </a:xfrm>
            <a:custGeom>
              <a:avLst/>
              <a:gdLst/>
              <a:ahLst/>
              <a:cxnLst/>
              <a:rect l="l" t="t" r="r" b="b"/>
              <a:pathLst>
                <a:path w="4357" h="3737" extrusionOk="0">
                  <a:moveTo>
                    <a:pt x="2138" y="0"/>
                  </a:moveTo>
                  <a:cubicBezTo>
                    <a:pt x="1022" y="0"/>
                    <a:pt x="106" y="765"/>
                    <a:pt x="49" y="1755"/>
                  </a:cubicBezTo>
                  <a:cubicBezTo>
                    <a:pt x="0" y="2788"/>
                    <a:pt x="905" y="3673"/>
                    <a:pt x="2075" y="3732"/>
                  </a:cubicBezTo>
                  <a:cubicBezTo>
                    <a:pt x="2123" y="3735"/>
                    <a:pt x="2170" y="3736"/>
                    <a:pt x="2218" y="3736"/>
                  </a:cubicBezTo>
                  <a:cubicBezTo>
                    <a:pt x="3326" y="3736"/>
                    <a:pt x="4251" y="2972"/>
                    <a:pt x="4298" y="1981"/>
                  </a:cubicBezTo>
                  <a:cubicBezTo>
                    <a:pt x="4357" y="949"/>
                    <a:pt x="3452" y="64"/>
                    <a:pt x="2282" y="5"/>
                  </a:cubicBezTo>
                  <a:cubicBezTo>
                    <a:pt x="2234" y="2"/>
                    <a:pt x="2186" y="0"/>
                    <a:pt x="2138" y="0"/>
                  </a:cubicBezTo>
                  <a:close/>
                </a:path>
              </a:pathLst>
            </a:custGeom>
            <a:solidFill>
              <a:srgbClr val="FDBAB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 name="Google Shape;309;p35">
              <a:extLst>
                <a:ext uri="{FF2B5EF4-FFF2-40B4-BE49-F238E27FC236}">
                  <a16:creationId xmlns:a16="http://schemas.microsoft.com/office/drawing/2014/main" id="{BD19EA6A-FBFB-738A-BC4C-03E61844B612}"/>
                </a:ext>
              </a:extLst>
            </p:cNvPr>
            <p:cNvSpPr/>
            <p:nvPr/>
          </p:nvSpPr>
          <p:spPr>
            <a:xfrm>
              <a:off x="8142556" y="3952122"/>
              <a:ext cx="122514" cy="88518"/>
            </a:xfrm>
            <a:custGeom>
              <a:avLst/>
              <a:gdLst/>
              <a:ahLst/>
              <a:cxnLst/>
              <a:rect l="l" t="t" r="r" b="b"/>
              <a:pathLst>
                <a:path w="3020" h="2182" extrusionOk="0">
                  <a:moveTo>
                    <a:pt x="1453" y="1"/>
                  </a:moveTo>
                  <a:cubicBezTo>
                    <a:pt x="691" y="1"/>
                    <a:pt x="67" y="438"/>
                    <a:pt x="30" y="1017"/>
                  </a:cubicBezTo>
                  <a:cubicBezTo>
                    <a:pt x="0" y="1617"/>
                    <a:pt x="640" y="2129"/>
                    <a:pt x="1446" y="2178"/>
                  </a:cubicBezTo>
                  <a:cubicBezTo>
                    <a:pt x="1487" y="2180"/>
                    <a:pt x="1527" y="2182"/>
                    <a:pt x="1567" y="2182"/>
                  </a:cubicBezTo>
                  <a:cubicBezTo>
                    <a:pt x="2330" y="2182"/>
                    <a:pt x="2952" y="1745"/>
                    <a:pt x="2980" y="1175"/>
                  </a:cubicBezTo>
                  <a:cubicBezTo>
                    <a:pt x="3020" y="565"/>
                    <a:pt x="2380" y="54"/>
                    <a:pt x="1574" y="4"/>
                  </a:cubicBezTo>
                  <a:cubicBezTo>
                    <a:pt x="1533" y="2"/>
                    <a:pt x="1493" y="1"/>
                    <a:pt x="1453" y="1"/>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 name="Google Shape;310;p35">
              <a:extLst>
                <a:ext uri="{FF2B5EF4-FFF2-40B4-BE49-F238E27FC236}">
                  <a16:creationId xmlns:a16="http://schemas.microsoft.com/office/drawing/2014/main" id="{6E39A992-E265-EA84-3CC4-70265C48D0B7}"/>
                </a:ext>
              </a:extLst>
            </p:cNvPr>
            <p:cNvSpPr/>
            <p:nvPr/>
          </p:nvSpPr>
          <p:spPr>
            <a:xfrm>
              <a:off x="8161704" y="3543123"/>
              <a:ext cx="607661" cy="544172"/>
            </a:xfrm>
            <a:custGeom>
              <a:avLst/>
              <a:gdLst/>
              <a:ahLst/>
              <a:cxnLst/>
              <a:rect l="l" t="t" r="r" b="b"/>
              <a:pathLst>
                <a:path w="14979" h="13414" extrusionOk="0">
                  <a:moveTo>
                    <a:pt x="7179" y="0"/>
                  </a:moveTo>
                  <a:cubicBezTo>
                    <a:pt x="6668" y="0"/>
                    <a:pt x="6136" y="70"/>
                    <a:pt x="5587" y="222"/>
                  </a:cubicBezTo>
                  <a:cubicBezTo>
                    <a:pt x="1968" y="1235"/>
                    <a:pt x="1" y="6202"/>
                    <a:pt x="905" y="9811"/>
                  </a:cubicBezTo>
                  <a:cubicBezTo>
                    <a:pt x="1547" y="12406"/>
                    <a:pt x="3559" y="13413"/>
                    <a:pt x="5980" y="13413"/>
                  </a:cubicBezTo>
                  <a:cubicBezTo>
                    <a:pt x="6936" y="13413"/>
                    <a:pt x="7955" y="13256"/>
                    <a:pt x="8980" y="12978"/>
                  </a:cubicBezTo>
                  <a:cubicBezTo>
                    <a:pt x="12530" y="12014"/>
                    <a:pt x="14979" y="10136"/>
                    <a:pt x="14084" y="6526"/>
                  </a:cubicBezTo>
                  <a:cubicBezTo>
                    <a:pt x="13285" y="3364"/>
                    <a:pt x="10715" y="0"/>
                    <a:pt x="7179" y="0"/>
                  </a:cubicBezTo>
                  <a:close/>
                </a:path>
              </a:pathLst>
            </a:custGeom>
            <a:solidFill>
              <a:srgbClr val="FDBAB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 name="Google Shape;311;p35">
              <a:extLst>
                <a:ext uri="{FF2B5EF4-FFF2-40B4-BE49-F238E27FC236}">
                  <a16:creationId xmlns:a16="http://schemas.microsoft.com/office/drawing/2014/main" id="{67FD95A1-33D8-BB91-3F1E-CE3BAF3E7707}"/>
                </a:ext>
              </a:extLst>
            </p:cNvPr>
            <p:cNvSpPr/>
            <p:nvPr/>
          </p:nvSpPr>
          <p:spPr>
            <a:xfrm>
              <a:off x="8159716" y="3581622"/>
              <a:ext cx="561373" cy="356751"/>
            </a:xfrm>
            <a:custGeom>
              <a:avLst/>
              <a:gdLst/>
              <a:ahLst/>
              <a:cxnLst/>
              <a:rect l="l" t="t" r="r" b="b"/>
              <a:pathLst>
                <a:path w="13838" h="8794" extrusionOk="0">
                  <a:moveTo>
                    <a:pt x="7906" y="1"/>
                  </a:moveTo>
                  <a:cubicBezTo>
                    <a:pt x="7254" y="1"/>
                    <a:pt x="6597" y="56"/>
                    <a:pt x="5950" y="139"/>
                  </a:cubicBezTo>
                  <a:cubicBezTo>
                    <a:pt x="4908" y="276"/>
                    <a:pt x="3856" y="483"/>
                    <a:pt x="2892" y="955"/>
                  </a:cubicBezTo>
                  <a:cubicBezTo>
                    <a:pt x="1938" y="1407"/>
                    <a:pt x="1082" y="2145"/>
                    <a:pt x="640" y="3099"/>
                  </a:cubicBezTo>
                  <a:cubicBezTo>
                    <a:pt x="0" y="4505"/>
                    <a:pt x="315" y="6148"/>
                    <a:pt x="1013" y="8793"/>
                  </a:cubicBezTo>
                  <a:cubicBezTo>
                    <a:pt x="1259" y="6954"/>
                    <a:pt x="1869" y="4997"/>
                    <a:pt x="2725" y="3286"/>
                  </a:cubicBezTo>
                  <a:cubicBezTo>
                    <a:pt x="3374" y="3354"/>
                    <a:pt x="3997" y="3412"/>
                    <a:pt x="4617" y="3412"/>
                  </a:cubicBezTo>
                  <a:cubicBezTo>
                    <a:pt x="5699" y="3412"/>
                    <a:pt x="6773" y="3236"/>
                    <a:pt x="7967" y="2637"/>
                  </a:cubicBezTo>
                  <a:cubicBezTo>
                    <a:pt x="7573" y="2578"/>
                    <a:pt x="7209" y="2391"/>
                    <a:pt x="6924" y="2115"/>
                  </a:cubicBezTo>
                  <a:lnTo>
                    <a:pt x="6924" y="2115"/>
                  </a:lnTo>
                  <a:cubicBezTo>
                    <a:pt x="7017" y="2122"/>
                    <a:pt x="7110" y="2125"/>
                    <a:pt x="7200" y="2125"/>
                  </a:cubicBezTo>
                  <a:cubicBezTo>
                    <a:pt x="8129" y="2125"/>
                    <a:pt x="8948" y="1799"/>
                    <a:pt x="9959" y="1799"/>
                  </a:cubicBezTo>
                  <a:cubicBezTo>
                    <a:pt x="10268" y="1799"/>
                    <a:pt x="10594" y="1830"/>
                    <a:pt x="10947" y="1909"/>
                  </a:cubicBezTo>
                  <a:cubicBezTo>
                    <a:pt x="11900" y="2597"/>
                    <a:pt x="12864" y="3296"/>
                    <a:pt x="13838" y="3984"/>
                  </a:cubicBezTo>
                  <a:cubicBezTo>
                    <a:pt x="13612" y="2381"/>
                    <a:pt x="12294" y="1073"/>
                    <a:pt x="10769" y="483"/>
                  </a:cubicBezTo>
                  <a:cubicBezTo>
                    <a:pt x="9864" y="128"/>
                    <a:pt x="8891" y="1"/>
                    <a:pt x="7906" y="1"/>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 name="Google Shape;312;p35">
              <a:extLst>
                <a:ext uri="{FF2B5EF4-FFF2-40B4-BE49-F238E27FC236}">
                  <a16:creationId xmlns:a16="http://schemas.microsoft.com/office/drawing/2014/main" id="{251A7EBD-8B5E-D4F7-AB3C-3FDF57FCC3FF}"/>
                </a:ext>
              </a:extLst>
            </p:cNvPr>
            <p:cNvSpPr/>
            <p:nvPr/>
          </p:nvSpPr>
          <p:spPr>
            <a:xfrm>
              <a:off x="8069941" y="3454240"/>
              <a:ext cx="723400" cy="522023"/>
            </a:xfrm>
            <a:custGeom>
              <a:avLst/>
              <a:gdLst/>
              <a:ahLst/>
              <a:cxnLst/>
              <a:rect l="l" t="t" r="r" b="b"/>
              <a:pathLst>
                <a:path w="17832" h="12868" extrusionOk="0">
                  <a:moveTo>
                    <a:pt x="7861" y="0"/>
                  </a:moveTo>
                  <a:cubicBezTo>
                    <a:pt x="6105" y="0"/>
                    <a:pt x="4559" y="735"/>
                    <a:pt x="3423" y="3701"/>
                  </a:cubicBezTo>
                  <a:cubicBezTo>
                    <a:pt x="581" y="4154"/>
                    <a:pt x="1122" y="6524"/>
                    <a:pt x="669" y="7989"/>
                  </a:cubicBezTo>
                  <a:cubicBezTo>
                    <a:pt x="541" y="8383"/>
                    <a:pt x="364" y="8698"/>
                    <a:pt x="1" y="8914"/>
                  </a:cubicBezTo>
                  <a:cubicBezTo>
                    <a:pt x="222" y="9028"/>
                    <a:pt x="495" y="9111"/>
                    <a:pt x="749" y="9111"/>
                  </a:cubicBezTo>
                  <a:cubicBezTo>
                    <a:pt x="957" y="9111"/>
                    <a:pt x="1153" y="9055"/>
                    <a:pt x="1299" y="8914"/>
                  </a:cubicBezTo>
                  <a:cubicBezTo>
                    <a:pt x="1456" y="10389"/>
                    <a:pt x="2508" y="11776"/>
                    <a:pt x="3512" y="12867"/>
                  </a:cubicBezTo>
                  <a:cubicBezTo>
                    <a:pt x="2951" y="10497"/>
                    <a:pt x="3738" y="8048"/>
                    <a:pt x="4515" y="5747"/>
                  </a:cubicBezTo>
                  <a:cubicBezTo>
                    <a:pt x="5140" y="5857"/>
                    <a:pt x="5776" y="5914"/>
                    <a:pt x="6411" y="5914"/>
                  </a:cubicBezTo>
                  <a:cubicBezTo>
                    <a:pt x="7193" y="5914"/>
                    <a:pt x="7974" y="5828"/>
                    <a:pt x="8734" y="5649"/>
                  </a:cubicBezTo>
                  <a:cubicBezTo>
                    <a:pt x="8183" y="5541"/>
                    <a:pt x="7662" y="5187"/>
                    <a:pt x="7367" y="4705"/>
                  </a:cubicBezTo>
                  <a:lnTo>
                    <a:pt x="7367" y="4705"/>
                  </a:lnTo>
                  <a:cubicBezTo>
                    <a:pt x="7807" y="4896"/>
                    <a:pt x="8270" y="4963"/>
                    <a:pt x="8742" y="4963"/>
                  </a:cubicBezTo>
                  <a:cubicBezTo>
                    <a:pt x="9876" y="4963"/>
                    <a:pt x="11065" y="4573"/>
                    <a:pt x="12131" y="4573"/>
                  </a:cubicBezTo>
                  <a:cubicBezTo>
                    <a:pt x="12582" y="4573"/>
                    <a:pt x="13011" y="4643"/>
                    <a:pt x="13405" y="4842"/>
                  </a:cubicBezTo>
                  <a:cubicBezTo>
                    <a:pt x="14418" y="6229"/>
                    <a:pt x="16080" y="7222"/>
                    <a:pt x="16444" y="9081"/>
                  </a:cubicBezTo>
                  <a:cubicBezTo>
                    <a:pt x="16710" y="7596"/>
                    <a:pt x="17054" y="6131"/>
                    <a:pt x="16523" y="4803"/>
                  </a:cubicBezTo>
                  <a:cubicBezTo>
                    <a:pt x="16867" y="4741"/>
                    <a:pt x="17307" y="4426"/>
                    <a:pt x="17699" y="4426"/>
                  </a:cubicBezTo>
                  <a:cubicBezTo>
                    <a:pt x="17744" y="4426"/>
                    <a:pt x="17788" y="4430"/>
                    <a:pt x="17831" y="4439"/>
                  </a:cubicBezTo>
                  <a:cubicBezTo>
                    <a:pt x="17585" y="4056"/>
                    <a:pt x="17290" y="3662"/>
                    <a:pt x="16966" y="3308"/>
                  </a:cubicBezTo>
                  <a:cubicBezTo>
                    <a:pt x="16248" y="2502"/>
                    <a:pt x="15343" y="1862"/>
                    <a:pt x="14231" y="1862"/>
                  </a:cubicBezTo>
                  <a:cubicBezTo>
                    <a:pt x="14645" y="1459"/>
                    <a:pt x="15028" y="997"/>
                    <a:pt x="15048" y="515"/>
                  </a:cubicBezTo>
                  <a:lnTo>
                    <a:pt x="15048" y="515"/>
                  </a:lnTo>
                  <a:cubicBezTo>
                    <a:pt x="14515" y="652"/>
                    <a:pt x="13979" y="706"/>
                    <a:pt x="13444" y="706"/>
                  </a:cubicBezTo>
                  <a:cubicBezTo>
                    <a:pt x="11506" y="706"/>
                    <a:pt x="9582" y="0"/>
                    <a:pt x="7861" y="0"/>
                  </a:cubicBezTo>
                  <a:close/>
                </a:path>
              </a:pathLst>
            </a:custGeom>
            <a:solidFill>
              <a:srgbClr val="863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 name="Google Shape;313;p35">
              <a:extLst>
                <a:ext uri="{FF2B5EF4-FFF2-40B4-BE49-F238E27FC236}">
                  <a16:creationId xmlns:a16="http://schemas.microsoft.com/office/drawing/2014/main" id="{CF855D53-0313-C13B-41BA-D5D6E549FC33}"/>
                </a:ext>
              </a:extLst>
            </p:cNvPr>
            <p:cNvSpPr/>
            <p:nvPr/>
          </p:nvSpPr>
          <p:spPr>
            <a:xfrm>
              <a:off x="8095093" y="3453186"/>
              <a:ext cx="663928" cy="323972"/>
            </a:xfrm>
            <a:custGeom>
              <a:avLst/>
              <a:gdLst/>
              <a:ahLst/>
              <a:cxnLst/>
              <a:rect l="l" t="t" r="r" b="b"/>
              <a:pathLst>
                <a:path w="16366" h="7986" extrusionOk="0">
                  <a:moveTo>
                    <a:pt x="7283" y="1"/>
                  </a:moveTo>
                  <a:cubicBezTo>
                    <a:pt x="5526" y="1"/>
                    <a:pt x="3979" y="734"/>
                    <a:pt x="2842" y="3698"/>
                  </a:cubicBezTo>
                  <a:cubicBezTo>
                    <a:pt x="0" y="4150"/>
                    <a:pt x="541" y="6521"/>
                    <a:pt x="89" y="7986"/>
                  </a:cubicBezTo>
                  <a:cubicBezTo>
                    <a:pt x="580" y="7376"/>
                    <a:pt x="807" y="6550"/>
                    <a:pt x="1180" y="5832"/>
                  </a:cubicBezTo>
                  <a:cubicBezTo>
                    <a:pt x="1556" y="5107"/>
                    <a:pt x="2258" y="4425"/>
                    <a:pt x="3028" y="4425"/>
                  </a:cubicBezTo>
                  <a:cubicBezTo>
                    <a:pt x="3145" y="4425"/>
                    <a:pt x="3264" y="4441"/>
                    <a:pt x="3383" y="4475"/>
                  </a:cubicBezTo>
                  <a:cubicBezTo>
                    <a:pt x="3678" y="2931"/>
                    <a:pt x="4908" y="1623"/>
                    <a:pt x="6412" y="1200"/>
                  </a:cubicBezTo>
                  <a:cubicBezTo>
                    <a:pt x="6870" y="1075"/>
                    <a:pt x="7335" y="1028"/>
                    <a:pt x="7805" y="1028"/>
                  </a:cubicBezTo>
                  <a:cubicBezTo>
                    <a:pt x="9163" y="1028"/>
                    <a:pt x="10560" y="1418"/>
                    <a:pt x="11936" y="1418"/>
                  </a:cubicBezTo>
                  <a:cubicBezTo>
                    <a:pt x="12250" y="1418"/>
                    <a:pt x="12563" y="1397"/>
                    <a:pt x="12874" y="1347"/>
                  </a:cubicBezTo>
                  <a:lnTo>
                    <a:pt x="12874" y="1347"/>
                  </a:lnTo>
                  <a:cubicBezTo>
                    <a:pt x="12599" y="1761"/>
                    <a:pt x="12195" y="2065"/>
                    <a:pt x="11743" y="2223"/>
                  </a:cubicBezTo>
                  <a:cubicBezTo>
                    <a:pt x="12037" y="2179"/>
                    <a:pt x="12334" y="2158"/>
                    <a:pt x="12631" y="2158"/>
                  </a:cubicBezTo>
                  <a:cubicBezTo>
                    <a:pt x="13949" y="2158"/>
                    <a:pt x="15265" y="2576"/>
                    <a:pt x="16365" y="3314"/>
                  </a:cubicBezTo>
                  <a:cubicBezTo>
                    <a:pt x="15637" y="2518"/>
                    <a:pt x="14742" y="1888"/>
                    <a:pt x="13641" y="1869"/>
                  </a:cubicBezTo>
                  <a:cubicBezTo>
                    <a:pt x="14064" y="1456"/>
                    <a:pt x="14447" y="993"/>
                    <a:pt x="14467" y="511"/>
                  </a:cubicBezTo>
                  <a:lnTo>
                    <a:pt x="14467" y="511"/>
                  </a:lnTo>
                  <a:cubicBezTo>
                    <a:pt x="13933" y="649"/>
                    <a:pt x="13396" y="703"/>
                    <a:pt x="12860" y="703"/>
                  </a:cubicBezTo>
                  <a:cubicBezTo>
                    <a:pt x="10924" y="703"/>
                    <a:pt x="9003" y="1"/>
                    <a:pt x="7283" y="1"/>
                  </a:cubicBezTo>
                  <a:close/>
                </a:path>
              </a:pathLst>
            </a:custGeom>
            <a:solidFill>
              <a:srgbClr val="A1581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 name="Google Shape;314;p35">
              <a:extLst>
                <a:ext uri="{FF2B5EF4-FFF2-40B4-BE49-F238E27FC236}">
                  <a16:creationId xmlns:a16="http://schemas.microsoft.com/office/drawing/2014/main" id="{04942359-D144-014C-773F-21ECC559A7B0}"/>
                </a:ext>
              </a:extLst>
            </p:cNvPr>
            <p:cNvSpPr/>
            <p:nvPr/>
          </p:nvSpPr>
          <p:spPr>
            <a:xfrm>
              <a:off x="8531962" y="3765148"/>
              <a:ext cx="159227" cy="130425"/>
            </a:xfrm>
            <a:custGeom>
              <a:avLst/>
              <a:gdLst/>
              <a:ahLst/>
              <a:cxnLst/>
              <a:rect l="l" t="t" r="r" b="b"/>
              <a:pathLst>
                <a:path w="3925" h="3215" extrusionOk="0">
                  <a:moveTo>
                    <a:pt x="2056" y="1"/>
                  </a:moveTo>
                  <a:cubicBezTo>
                    <a:pt x="1927" y="1"/>
                    <a:pt x="1795" y="14"/>
                    <a:pt x="1662" y="40"/>
                  </a:cubicBezTo>
                  <a:cubicBezTo>
                    <a:pt x="679" y="227"/>
                    <a:pt x="0" y="1093"/>
                    <a:pt x="167" y="1968"/>
                  </a:cubicBezTo>
                  <a:cubicBezTo>
                    <a:pt x="314" y="2703"/>
                    <a:pt x="875" y="3214"/>
                    <a:pt x="1720" y="3214"/>
                  </a:cubicBezTo>
                  <a:cubicBezTo>
                    <a:pt x="1893" y="3214"/>
                    <a:pt x="2077" y="3193"/>
                    <a:pt x="2272" y="3148"/>
                  </a:cubicBezTo>
                  <a:cubicBezTo>
                    <a:pt x="3295" y="2922"/>
                    <a:pt x="3924" y="2165"/>
                    <a:pt x="3747" y="1299"/>
                  </a:cubicBezTo>
                  <a:cubicBezTo>
                    <a:pt x="3603" y="525"/>
                    <a:pt x="2884" y="1"/>
                    <a:pt x="205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 name="Google Shape;315;p35">
              <a:extLst>
                <a:ext uri="{FF2B5EF4-FFF2-40B4-BE49-F238E27FC236}">
                  <a16:creationId xmlns:a16="http://schemas.microsoft.com/office/drawing/2014/main" id="{E27E2960-2849-CE9A-27AC-CCFABE74F8CE}"/>
                </a:ext>
              </a:extLst>
            </p:cNvPr>
            <p:cNvSpPr/>
            <p:nvPr/>
          </p:nvSpPr>
          <p:spPr>
            <a:xfrm>
              <a:off x="8531962" y="3755006"/>
              <a:ext cx="152047" cy="97159"/>
            </a:xfrm>
            <a:custGeom>
              <a:avLst/>
              <a:gdLst/>
              <a:ahLst/>
              <a:cxnLst/>
              <a:rect l="l" t="t" r="r" b="b"/>
              <a:pathLst>
                <a:path w="3748" h="2395" extrusionOk="0">
                  <a:moveTo>
                    <a:pt x="1936" y="0"/>
                  </a:moveTo>
                  <a:cubicBezTo>
                    <a:pt x="1488" y="0"/>
                    <a:pt x="1041" y="160"/>
                    <a:pt x="699" y="477"/>
                  </a:cubicBezTo>
                  <a:cubicBezTo>
                    <a:pt x="158" y="989"/>
                    <a:pt x="0" y="1746"/>
                    <a:pt x="207" y="2395"/>
                  </a:cubicBezTo>
                  <a:cubicBezTo>
                    <a:pt x="118" y="1795"/>
                    <a:pt x="335" y="1156"/>
                    <a:pt x="846" y="723"/>
                  </a:cubicBezTo>
                  <a:cubicBezTo>
                    <a:pt x="1177" y="447"/>
                    <a:pt x="1591" y="308"/>
                    <a:pt x="2008" y="308"/>
                  </a:cubicBezTo>
                  <a:cubicBezTo>
                    <a:pt x="2348" y="308"/>
                    <a:pt x="2690" y="400"/>
                    <a:pt x="2990" y="585"/>
                  </a:cubicBezTo>
                  <a:cubicBezTo>
                    <a:pt x="3364" y="831"/>
                    <a:pt x="3610" y="1175"/>
                    <a:pt x="3747" y="1559"/>
                  </a:cubicBezTo>
                  <a:cubicBezTo>
                    <a:pt x="3688" y="1116"/>
                    <a:pt x="3452" y="693"/>
                    <a:pt x="3069" y="389"/>
                  </a:cubicBezTo>
                  <a:cubicBezTo>
                    <a:pt x="2739" y="128"/>
                    <a:pt x="2337" y="0"/>
                    <a:pt x="1936" y="0"/>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 name="Google Shape;316;p35">
              <a:extLst>
                <a:ext uri="{FF2B5EF4-FFF2-40B4-BE49-F238E27FC236}">
                  <a16:creationId xmlns:a16="http://schemas.microsoft.com/office/drawing/2014/main" id="{68843A89-18F8-52C2-D5BF-84E8F39AF1FC}"/>
                </a:ext>
              </a:extLst>
            </p:cNvPr>
            <p:cNvSpPr/>
            <p:nvPr/>
          </p:nvSpPr>
          <p:spPr>
            <a:xfrm>
              <a:off x="8547905" y="3801861"/>
              <a:ext cx="76632" cy="76632"/>
            </a:xfrm>
            <a:custGeom>
              <a:avLst/>
              <a:gdLst/>
              <a:ahLst/>
              <a:cxnLst/>
              <a:rect l="l" t="t" r="r" b="b"/>
              <a:pathLst>
                <a:path w="1889" h="1889" extrusionOk="0">
                  <a:moveTo>
                    <a:pt x="945" y="1"/>
                  </a:moveTo>
                  <a:cubicBezTo>
                    <a:pt x="424" y="1"/>
                    <a:pt x="1" y="424"/>
                    <a:pt x="1" y="945"/>
                  </a:cubicBezTo>
                  <a:cubicBezTo>
                    <a:pt x="1" y="1466"/>
                    <a:pt x="424" y="1889"/>
                    <a:pt x="945" y="1889"/>
                  </a:cubicBezTo>
                  <a:cubicBezTo>
                    <a:pt x="1466" y="1889"/>
                    <a:pt x="1889" y="1466"/>
                    <a:pt x="1889" y="945"/>
                  </a:cubicBezTo>
                  <a:cubicBezTo>
                    <a:pt x="1889" y="424"/>
                    <a:pt x="1466" y="1"/>
                    <a:pt x="945" y="1"/>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 name="Google Shape;317;p35">
              <a:extLst>
                <a:ext uri="{FF2B5EF4-FFF2-40B4-BE49-F238E27FC236}">
                  <a16:creationId xmlns:a16="http://schemas.microsoft.com/office/drawing/2014/main" id="{53560DA0-8CEA-2167-65CC-C1EE3A0A880D}"/>
                </a:ext>
              </a:extLst>
            </p:cNvPr>
            <p:cNvSpPr/>
            <p:nvPr/>
          </p:nvSpPr>
          <p:spPr>
            <a:xfrm>
              <a:off x="8595368" y="3803078"/>
              <a:ext cx="17606" cy="17971"/>
            </a:xfrm>
            <a:custGeom>
              <a:avLst/>
              <a:gdLst/>
              <a:ahLst/>
              <a:cxnLst/>
              <a:rect l="l" t="t" r="r" b="b"/>
              <a:pathLst>
                <a:path w="434" h="443" extrusionOk="0">
                  <a:moveTo>
                    <a:pt x="217" y="0"/>
                  </a:moveTo>
                  <a:cubicBezTo>
                    <a:pt x="99" y="0"/>
                    <a:pt x="1" y="99"/>
                    <a:pt x="1" y="226"/>
                  </a:cubicBezTo>
                  <a:cubicBezTo>
                    <a:pt x="1" y="344"/>
                    <a:pt x="99" y="443"/>
                    <a:pt x="217" y="443"/>
                  </a:cubicBezTo>
                  <a:cubicBezTo>
                    <a:pt x="335" y="443"/>
                    <a:pt x="434" y="344"/>
                    <a:pt x="434" y="226"/>
                  </a:cubicBezTo>
                  <a:cubicBezTo>
                    <a:pt x="434" y="99"/>
                    <a:pt x="335" y="0"/>
                    <a:pt x="2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 name="Google Shape;318;p35">
              <a:extLst>
                <a:ext uri="{FF2B5EF4-FFF2-40B4-BE49-F238E27FC236}">
                  <a16:creationId xmlns:a16="http://schemas.microsoft.com/office/drawing/2014/main" id="{33FBD549-DF17-E635-8B54-4F4F4ACEE488}"/>
                </a:ext>
              </a:extLst>
            </p:cNvPr>
            <p:cNvSpPr/>
            <p:nvPr/>
          </p:nvSpPr>
          <p:spPr>
            <a:xfrm>
              <a:off x="8251074" y="3851718"/>
              <a:ext cx="165597" cy="133548"/>
            </a:xfrm>
            <a:custGeom>
              <a:avLst/>
              <a:gdLst/>
              <a:ahLst/>
              <a:cxnLst/>
              <a:rect l="l" t="t" r="r" b="b"/>
              <a:pathLst>
                <a:path w="4082" h="3292" extrusionOk="0">
                  <a:moveTo>
                    <a:pt x="2205" y="1"/>
                  </a:moveTo>
                  <a:cubicBezTo>
                    <a:pt x="1901" y="1"/>
                    <a:pt x="1586" y="74"/>
                    <a:pt x="1289" y="227"/>
                  </a:cubicBezTo>
                  <a:cubicBezTo>
                    <a:pt x="394" y="699"/>
                    <a:pt x="1" y="1712"/>
                    <a:pt x="423" y="2519"/>
                  </a:cubicBezTo>
                  <a:cubicBezTo>
                    <a:pt x="692" y="3029"/>
                    <a:pt x="1183" y="3292"/>
                    <a:pt x="1759" y="3292"/>
                  </a:cubicBezTo>
                  <a:cubicBezTo>
                    <a:pt x="2070" y="3292"/>
                    <a:pt x="2406" y="3215"/>
                    <a:pt x="2744" y="3060"/>
                  </a:cubicBezTo>
                  <a:cubicBezTo>
                    <a:pt x="3807" y="2558"/>
                    <a:pt x="4082" y="1634"/>
                    <a:pt x="3659" y="837"/>
                  </a:cubicBezTo>
                  <a:cubicBezTo>
                    <a:pt x="3383" y="298"/>
                    <a:pt x="2817" y="1"/>
                    <a:pt x="22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 name="Google Shape;319;p35">
              <a:extLst>
                <a:ext uri="{FF2B5EF4-FFF2-40B4-BE49-F238E27FC236}">
                  <a16:creationId xmlns:a16="http://schemas.microsoft.com/office/drawing/2014/main" id="{FE3941DA-2F79-9E32-52A4-553E5C99B0EE}"/>
                </a:ext>
              </a:extLst>
            </p:cNvPr>
            <p:cNvSpPr/>
            <p:nvPr/>
          </p:nvSpPr>
          <p:spPr>
            <a:xfrm>
              <a:off x="8255861" y="3843483"/>
              <a:ext cx="146449" cy="110425"/>
            </a:xfrm>
            <a:custGeom>
              <a:avLst/>
              <a:gdLst/>
              <a:ahLst/>
              <a:cxnLst/>
              <a:rect l="l" t="t" r="r" b="b"/>
              <a:pathLst>
                <a:path w="3610" h="2722" extrusionOk="0">
                  <a:moveTo>
                    <a:pt x="1880" y="0"/>
                  </a:moveTo>
                  <a:cubicBezTo>
                    <a:pt x="1056" y="0"/>
                    <a:pt x="313" y="580"/>
                    <a:pt x="119" y="1394"/>
                  </a:cubicBezTo>
                  <a:cubicBezTo>
                    <a:pt x="1" y="1856"/>
                    <a:pt x="89" y="2328"/>
                    <a:pt x="315" y="2722"/>
                  </a:cubicBezTo>
                  <a:cubicBezTo>
                    <a:pt x="168" y="2348"/>
                    <a:pt x="158" y="1925"/>
                    <a:pt x="305" y="1492"/>
                  </a:cubicBezTo>
                  <a:cubicBezTo>
                    <a:pt x="556" y="769"/>
                    <a:pt x="1261" y="272"/>
                    <a:pt x="2031" y="272"/>
                  </a:cubicBezTo>
                  <a:cubicBezTo>
                    <a:pt x="2046" y="272"/>
                    <a:pt x="2061" y="273"/>
                    <a:pt x="2076" y="273"/>
                  </a:cubicBezTo>
                  <a:cubicBezTo>
                    <a:pt x="2744" y="302"/>
                    <a:pt x="3315" y="666"/>
                    <a:pt x="3610" y="1197"/>
                  </a:cubicBezTo>
                  <a:cubicBezTo>
                    <a:pt x="3374" y="558"/>
                    <a:pt x="2784" y="66"/>
                    <a:pt x="2036" y="7"/>
                  </a:cubicBezTo>
                  <a:cubicBezTo>
                    <a:pt x="1984" y="3"/>
                    <a:pt x="1932" y="0"/>
                    <a:pt x="1880" y="0"/>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 name="Google Shape;320;p35">
              <a:extLst>
                <a:ext uri="{FF2B5EF4-FFF2-40B4-BE49-F238E27FC236}">
                  <a16:creationId xmlns:a16="http://schemas.microsoft.com/office/drawing/2014/main" id="{341FFEB0-B902-C97C-DAFA-BB9592D54EBA}"/>
                </a:ext>
              </a:extLst>
            </p:cNvPr>
            <p:cNvSpPr/>
            <p:nvPr/>
          </p:nvSpPr>
          <p:spPr>
            <a:xfrm>
              <a:off x="8326488" y="3895896"/>
              <a:ext cx="36754" cy="19716"/>
            </a:xfrm>
            <a:custGeom>
              <a:avLst/>
              <a:gdLst/>
              <a:ahLst/>
              <a:cxnLst/>
              <a:rect l="l" t="t" r="r" b="b"/>
              <a:pathLst>
                <a:path w="906" h="486" extrusionOk="0">
                  <a:moveTo>
                    <a:pt x="484" y="1"/>
                  </a:moveTo>
                  <a:cubicBezTo>
                    <a:pt x="467" y="1"/>
                    <a:pt x="450" y="2"/>
                    <a:pt x="433" y="4"/>
                  </a:cubicBezTo>
                  <a:cubicBezTo>
                    <a:pt x="187" y="23"/>
                    <a:pt x="0" y="240"/>
                    <a:pt x="20" y="486"/>
                  </a:cubicBezTo>
                  <a:lnTo>
                    <a:pt x="905" y="407"/>
                  </a:lnTo>
                  <a:cubicBezTo>
                    <a:pt x="887" y="178"/>
                    <a:pt x="707" y="1"/>
                    <a:pt x="484" y="1"/>
                  </a:cubicBezTo>
                  <a:close/>
                </a:path>
              </a:pathLst>
            </a:custGeom>
            <a:solidFill>
              <a:srgbClr val="06152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 name="Google Shape;321;p35">
              <a:extLst>
                <a:ext uri="{FF2B5EF4-FFF2-40B4-BE49-F238E27FC236}">
                  <a16:creationId xmlns:a16="http://schemas.microsoft.com/office/drawing/2014/main" id="{6A5C9644-4E79-28AE-1C16-D38B4B879E00}"/>
                </a:ext>
              </a:extLst>
            </p:cNvPr>
            <p:cNvSpPr/>
            <p:nvPr/>
          </p:nvSpPr>
          <p:spPr>
            <a:xfrm>
              <a:off x="8306935" y="3876059"/>
              <a:ext cx="76632" cy="76673"/>
            </a:xfrm>
            <a:custGeom>
              <a:avLst/>
              <a:gdLst/>
              <a:ahLst/>
              <a:cxnLst/>
              <a:rect l="l" t="t" r="r" b="b"/>
              <a:pathLst>
                <a:path w="1889" h="1890" extrusionOk="0">
                  <a:moveTo>
                    <a:pt x="945" y="1"/>
                  </a:moveTo>
                  <a:cubicBezTo>
                    <a:pt x="423" y="1"/>
                    <a:pt x="0" y="424"/>
                    <a:pt x="0" y="945"/>
                  </a:cubicBezTo>
                  <a:cubicBezTo>
                    <a:pt x="0" y="1466"/>
                    <a:pt x="423" y="1889"/>
                    <a:pt x="945" y="1889"/>
                  </a:cubicBezTo>
                  <a:cubicBezTo>
                    <a:pt x="1466" y="1889"/>
                    <a:pt x="1889" y="1466"/>
                    <a:pt x="1889" y="945"/>
                  </a:cubicBezTo>
                  <a:cubicBezTo>
                    <a:pt x="1889" y="424"/>
                    <a:pt x="1466" y="1"/>
                    <a:pt x="945" y="1"/>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 name="Google Shape;322;p35">
              <a:extLst>
                <a:ext uri="{FF2B5EF4-FFF2-40B4-BE49-F238E27FC236}">
                  <a16:creationId xmlns:a16="http://schemas.microsoft.com/office/drawing/2014/main" id="{628C9BC6-1F45-D2B1-643C-D5BABFF84FB6}"/>
                </a:ext>
              </a:extLst>
            </p:cNvPr>
            <p:cNvSpPr/>
            <p:nvPr/>
          </p:nvSpPr>
          <p:spPr>
            <a:xfrm>
              <a:off x="8358009" y="3880075"/>
              <a:ext cx="17971" cy="17971"/>
            </a:xfrm>
            <a:custGeom>
              <a:avLst/>
              <a:gdLst/>
              <a:ahLst/>
              <a:cxnLst/>
              <a:rect l="l" t="t" r="r" b="b"/>
              <a:pathLst>
                <a:path w="443" h="443" extrusionOk="0">
                  <a:moveTo>
                    <a:pt x="217" y="0"/>
                  </a:moveTo>
                  <a:cubicBezTo>
                    <a:pt x="99" y="0"/>
                    <a:pt x="0" y="99"/>
                    <a:pt x="0" y="217"/>
                  </a:cubicBezTo>
                  <a:cubicBezTo>
                    <a:pt x="0" y="345"/>
                    <a:pt x="99" y="443"/>
                    <a:pt x="217" y="443"/>
                  </a:cubicBezTo>
                  <a:cubicBezTo>
                    <a:pt x="335" y="443"/>
                    <a:pt x="443" y="345"/>
                    <a:pt x="443" y="217"/>
                  </a:cubicBezTo>
                  <a:cubicBezTo>
                    <a:pt x="443" y="99"/>
                    <a:pt x="335" y="0"/>
                    <a:pt x="2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 name="Google Shape;323;p35">
              <a:extLst>
                <a:ext uri="{FF2B5EF4-FFF2-40B4-BE49-F238E27FC236}">
                  <a16:creationId xmlns:a16="http://schemas.microsoft.com/office/drawing/2014/main" id="{E8607D33-5173-B5D4-5097-9391A8BBAE8B}"/>
                </a:ext>
              </a:extLst>
            </p:cNvPr>
            <p:cNvSpPr/>
            <p:nvPr/>
          </p:nvSpPr>
          <p:spPr>
            <a:xfrm>
              <a:off x="8484457" y="3895612"/>
              <a:ext cx="16430" cy="31156"/>
            </a:xfrm>
            <a:custGeom>
              <a:avLst/>
              <a:gdLst/>
              <a:ahLst/>
              <a:cxnLst/>
              <a:rect l="l" t="t" r="r" b="b"/>
              <a:pathLst>
                <a:path w="405" h="768" extrusionOk="0">
                  <a:moveTo>
                    <a:pt x="1" y="1"/>
                  </a:moveTo>
                  <a:lnTo>
                    <a:pt x="1" y="1"/>
                  </a:lnTo>
                  <a:cubicBezTo>
                    <a:pt x="99" y="247"/>
                    <a:pt x="158" y="502"/>
                    <a:pt x="178" y="768"/>
                  </a:cubicBezTo>
                  <a:cubicBezTo>
                    <a:pt x="325" y="689"/>
                    <a:pt x="404" y="512"/>
                    <a:pt x="384" y="345"/>
                  </a:cubicBezTo>
                  <a:cubicBezTo>
                    <a:pt x="355" y="168"/>
                    <a:pt x="227" y="30"/>
                    <a:pt x="1" y="1"/>
                  </a:cubicBezTo>
                  <a:close/>
                </a:path>
              </a:pathLst>
            </a:custGeom>
            <a:solidFill>
              <a:srgbClr val="C9697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 name="Google Shape;324;p35">
              <a:extLst>
                <a:ext uri="{FF2B5EF4-FFF2-40B4-BE49-F238E27FC236}">
                  <a16:creationId xmlns:a16="http://schemas.microsoft.com/office/drawing/2014/main" id="{01BD095A-3C74-BD24-6912-EA9A0AFDF255}"/>
                </a:ext>
              </a:extLst>
            </p:cNvPr>
            <p:cNvSpPr/>
            <p:nvPr/>
          </p:nvSpPr>
          <p:spPr>
            <a:xfrm>
              <a:off x="8423850" y="3919547"/>
              <a:ext cx="154440" cy="111845"/>
            </a:xfrm>
            <a:custGeom>
              <a:avLst/>
              <a:gdLst/>
              <a:ahLst/>
              <a:cxnLst/>
              <a:rect l="l" t="t" r="r" b="b"/>
              <a:pathLst>
                <a:path w="3807" h="2757" extrusionOk="0">
                  <a:moveTo>
                    <a:pt x="3403" y="1"/>
                  </a:moveTo>
                  <a:lnTo>
                    <a:pt x="3403" y="1"/>
                  </a:lnTo>
                  <a:cubicBezTo>
                    <a:pt x="3354" y="21"/>
                    <a:pt x="3304" y="30"/>
                    <a:pt x="3255" y="60"/>
                  </a:cubicBezTo>
                  <a:cubicBezTo>
                    <a:pt x="2311" y="463"/>
                    <a:pt x="1288" y="709"/>
                    <a:pt x="266" y="758"/>
                  </a:cubicBezTo>
                  <a:cubicBezTo>
                    <a:pt x="216" y="798"/>
                    <a:pt x="167" y="837"/>
                    <a:pt x="118" y="886"/>
                  </a:cubicBezTo>
                  <a:cubicBezTo>
                    <a:pt x="0" y="1594"/>
                    <a:pt x="364" y="2322"/>
                    <a:pt x="1033" y="2617"/>
                  </a:cubicBezTo>
                  <a:cubicBezTo>
                    <a:pt x="1249" y="2712"/>
                    <a:pt x="1489" y="2757"/>
                    <a:pt x="1734" y="2757"/>
                  </a:cubicBezTo>
                  <a:cubicBezTo>
                    <a:pt x="2277" y="2757"/>
                    <a:pt x="2840" y="2532"/>
                    <a:pt x="3206" y="2125"/>
                  </a:cubicBezTo>
                  <a:cubicBezTo>
                    <a:pt x="3737" y="1535"/>
                    <a:pt x="3806" y="640"/>
                    <a:pt x="3403" y="1"/>
                  </a:cubicBezTo>
                  <a:close/>
                </a:path>
              </a:pathLst>
            </a:custGeom>
            <a:solidFill>
              <a:srgbClr val="4D223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 name="Google Shape;325;p35">
              <a:extLst>
                <a:ext uri="{FF2B5EF4-FFF2-40B4-BE49-F238E27FC236}">
                  <a16:creationId xmlns:a16="http://schemas.microsoft.com/office/drawing/2014/main" id="{E0CD90AB-4183-EFCE-9185-6DE25C4D3DDC}"/>
                </a:ext>
              </a:extLst>
            </p:cNvPr>
            <p:cNvSpPr/>
            <p:nvPr/>
          </p:nvSpPr>
          <p:spPr>
            <a:xfrm>
              <a:off x="8427825" y="3921940"/>
              <a:ext cx="128518" cy="47099"/>
            </a:xfrm>
            <a:custGeom>
              <a:avLst/>
              <a:gdLst/>
              <a:ahLst/>
              <a:cxnLst/>
              <a:rect l="l" t="t" r="r" b="b"/>
              <a:pathLst>
                <a:path w="3168" h="1161" extrusionOk="0">
                  <a:moveTo>
                    <a:pt x="3167" y="1"/>
                  </a:moveTo>
                  <a:lnTo>
                    <a:pt x="3167" y="1"/>
                  </a:lnTo>
                  <a:cubicBezTo>
                    <a:pt x="2174" y="414"/>
                    <a:pt x="1102" y="660"/>
                    <a:pt x="30" y="689"/>
                  </a:cubicBezTo>
                  <a:cubicBezTo>
                    <a:pt x="20" y="758"/>
                    <a:pt x="20" y="748"/>
                    <a:pt x="0" y="817"/>
                  </a:cubicBezTo>
                  <a:cubicBezTo>
                    <a:pt x="295" y="1034"/>
                    <a:pt x="620" y="1132"/>
                    <a:pt x="954" y="1152"/>
                  </a:cubicBezTo>
                  <a:cubicBezTo>
                    <a:pt x="1019" y="1158"/>
                    <a:pt x="1082" y="1160"/>
                    <a:pt x="1146" y="1160"/>
                  </a:cubicBezTo>
                  <a:cubicBezTo>
                    <a:pt x="1499" y="1160"/>
                    <a:pt x="1839" y="1073"/>
                    <a:pt x="2164" y="965"/>
                  </a:cubicBezTo>
                  <a:cubicBezTo>
                    <a:pt x="2459" y="886"/>
                    <a:pt x="2734" y="758"/>
                    <a:pt x="2951" y="532"/>
                  </a:cubicBezTo>
                  <a:cubicBezTo>
                    <a:pt x="3069" y="394"/>
                    <a:pt x="3157" y="198"/>
                    <a:pt x="316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1" name="Google Shape;326;p35">
              <a:extLst>
                <a:ext uri="{FF2B5EF4-FFF2-40B4-BE49-F238E27FC236}">
                  <a16:creationId xmlns:a16="http://schemas.microsoft.com/office/drawing/2014/main" id="{AC793EE1-A952-A887-A34F-38EF660D0EA9}"/>
                </a:ext>
              </a:extLst>
            </p:cNvPr>
            <p:cNvSpPr/>
            <p:nvPr/>
          </p:nvSpPr>
          <p:spPr>
            <a:xfrm>
              <a:off x="8526769" y="3667056"/>
              <a:ext cx="126489" cy="49087"/>
            </a:xfrm>
            <a:custGeom>
              <a:avLst/>
              <a:gdLst/>
              <a:ahLst/>
              <a:cxnLst/>
              <a:rect l="l" t="t" r="r" b="b"/>
              <a:pathLst>
                <a:path w="3118" h="1210" extrusionOk="0">
                  <a:moveTo>
                    <a:pt x="1272" y="1"/>
                  </a:moveTo>
                  <a:cubicBezTo>
                    <a:pt x="1155" y="1"/>
                    <a:pt x="1039" y="13"/>
                    <a:pt x="925" y="39"/>
                  </a:cubicBezTo>
                  <a:cubicBezTo>
                    <a:pt x="492" y="147"/>
                    <a:pt x="118" y="472"/>
                    <a:pt x="0" y="894"/>
                  </a:cubicBezTo>
                  <a:cubicBezTo>
                    <a:pt x="379" y="719"/>
                    <a:pt x="824" y="627"/>
                    <a:pt x="1279" y="627"/>
                  </a:cubicBezTo>
                  <a:cubicBezTo>
                    <a:pt x="1923" y="627"/>
                    <a:pt x="2588" y="812"/>
                    <a:pt x="3118" y="1209"/>
                  </a:cubicBezTo>
                  <a:cubicBezTo>
                    <a:pt x="2892" y="816"/>
                    <a:pt x="2587" y="481"/>
                    <a:pt x="2203" y="255"/>
                  </a:cubicBezTo>
                  <a:cubicBezTo>
                    <a:pt x="1921" y="96"/>
                    <a:pt x="1596" y="1"/>
                    <a:pt x="1272" y="1"/>
                  </a:cubicBezTo>
                  <a:close/>
                </a:path>
              </a:pathLst>
            </a:custGeom>
            <a:solidFill>
              <a:srgbClr val="863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2" name="Google Shape;327;p35">
              <a:extLst>
                <a:ext uri="{FF2B5EF4-FFF2-40B4-BE49-F238E27FC236}">
                  <a16:creationId xmlns:a16="http://schemas.microsoft.com/office/drawing/2014/main" id="{AD3826BA-50AE-0032-AF0B-3D918FA3E7AE}"/>
                </a:ext>
              </a:extLst>
            </p:cNvPr>
            <p:cNvSpPr/>
            <p:nvPr/>
          </p:nvSpPr>
          <p:spPr>
            <a:xfrm>
              <a:off x="8223529" y="3756467"/>
              <a:ext cx="114563" cy="83326"/>
            </a:xfrm>
            <a:custGeom>
              <a:avLst/>
              <a:gdLst/>
              <a:ahLst/>
              <a:cxnLst/>
              <a:rect l="l" t="t" r="r" b="b"/>
              <a:pathLst>
                <a:path w="2824" h="2054" extrusionOk="0">
                  <a:moveTo>
                    <a:pt x="1769" y="1"/>
                  </a:moveTo>
                  <a:cubicBezTo>
                    <a:pt x="1488" y="1"/>
                    <a:pt x="1209" y="64"/>
                    <a:pt x="965" y="195"/>
                  </a:cubicBezTo>
                  <a:cubicBezTo>
                    <a:pt x="384" y="500"/>
                    <a:pt x="1" y="1139"/>
                    <a:pt x="1" y="2054"/>
                  </a:cubicBezTo>
                  <a:cubicBezTo>
                    <a:pt x="640" y="1110"/>
                    <a:pt x="1702" y="461"/>
                    <a:pt x="2824" y="333"/>
                  </a:cubicBezTo>
                  <a:cubicBezTo>
                    <a:pt x="2520" y="114"/>
                    <a:pt x="2143" y="1"/>
                    <a:pt x="1769" y="1"/>
                  </a:cubicBezTo>
                  <a:close/>
                </a:path>
              </a:pathLst>
            </a:custGeom>
            <a:solidFill>
              <a:srgbClr val="863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3" name="Google Shape;328;p35">
              <a:extLst>
                <a:ext uri="{FF2B5EF4-FFF2-40B4-BE49-F238E27FC236}">
                  <a16:creationId xmlns:a16="http://schemas.microsoft.com/office/drawing/2014/main" id="{228D66FA-F847-CD27-C95F-6FB2966174B2}"/>
                </a:ext>
              </a:extLst>
            </p:cNvPr>
            <p:cNvSpPr/>
            <p:nvPr/>
          </p:nvSpPr>
          <p:spPr>
            <a:xfrm>
              <a:off x="8308923" y="3993988"/>
              <a:ext cx="13996" cy="12373"/>
            </a:xfrm>
            <a:custGeom>
              <a:avLst/>
              <a:gdLst/>
              <a:ahLst/>
              <a:cxnLst/>
              <a:rect l="l" t="t" r="r" b="b"/>
              <a:pathLst>
                <a:path w="345" h="305" extrusionOk="0">
                  <a:moveTo>
                    <a:pt x="153" y="0"/>
                  </a:moveTo>
                  <a:cubicBezTo>
                    <a:pt x="84" y="0"/>
                    <a:pt x="27" y="40"/>
                    <a:pt x="10" y="113"/>
                  </a:cubicBezTo>
                  <a:cubicBezTo>
                    <a:pt x="1" y="202"/>
                    <a:pt x="50" y="290"/>
                    <a:pt x="138" y="300"/>
                  </a:cubicBezTo>
                  <a:cubicBezTo>
                    <a:pt x="151" y="303"/>
                    <a:pt x="164" y="304"/>
                    <a:pt x="177" y="304"/>
                  </a:cubicBezTo>
                  <a:cubicBezTo>
                    <a:pt x="249" y="304"/>
                    <a:pt x="308" y="259"/>
                    <a:pt x="325" y="192"/>
                  </a:cubicBezTo>
                  <a:cubicBezTo>
                    <a:pt x="345" y="103"/>
                    <a:pt x="286" y="15"/>
                    <a:pt x="197" y="5"/>
                  </a:cubicBezTo>
                  <a:cubicBezTo>
                    <a:pt x="182" y="2"/>
                    <a:pt x="168" y="0"/>
                    <a:pt x="153" y="0"/>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4" name="Google Shape;329;p35">
              <a:extLst>
                <a:ext uri="{FF2B5EF4-FFF2-40B4-BE49-F238E27FC236}">
                  <a16:creationId xmlns:a16="http://schemas.microsoft.com/office/drawing/2014/main" id="{67069DF0-2805-A947-D57F-906386B90A9C}"/>
                </a:ext>
              </a:extLst>
            </p:cNvPr>
            <p:cNvSpPr/>
            <p:nvPr/>
          </p:nvSpPr>
          <p:spPr>
            <a:xfrm>
              <a:off x="8361173" y="3986037"/>
              <a:ext cx="14036" cy="12373"/>
            </a:xfrm>
            <a:custGeom>
              <a:avLst/>
              <a:gdLst/>
              <a:ahLst/>
              <a:cxnLst/>
              <a:rect l="l" t="t" r="r" b="b"/>
              <a:pathLst>
                <a:path w="346" h="305" extrusionOk="0">
                  <a:moveTo>
                    <a:pt x="162" y="0"/>
                  </a:moveTo>
                  <a:cubicBezTo>
                    <a:pt x="94" y="0"/>
                    <a:pt x="29" y="46"/>
                    <a:pt x="21" y="113"/>
                  </a:cubicBezTo>
                  <a:cubicBezTo>
                    <a:pt x="1" y="201"/>
                    <a:pt x="70" y="290"/>
                    <a:pt x="139" y="299"/>
                  </a:cubicBezTo>
                  <a:cubicBezTo>
                    <a:pt x="154" y="303"/>
                    <a:pt x="169" y="304"/>
                    <a:pt x="183" y="304"/>
                  </a:cubicBezTo>
                  <a:cubicBezTo>
                    <a:pt x="255" y="304"/>
                    <a:pt x="317" y="265"/>
                    <a:pt x="325" y="191"/>
                  </a:cubicBezTo>
                  <a:cubicBezTo>
                    <a:pt x="345" y="103"/>
                    <a:pt x="286" y="14"/>
                    <a:pt x="198" y="4"/>
                  </a:cubicBezTo>
                  <a:cubicBezTo>
                    <a:pt x="186" y="1"/>
                    <a:pt x="174" y="0"/>
                    <a:pt x="162" y="0"/>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5" name="Google Shape;330;p35">
              <a:extLst>
                <a:ext uri="{FF2B5EF4-FFF2-40B4-BE49-F238E27FC236}">
                  <a16:creationId xmlns:a16="http://schemas.microsoft.com/office/drawing/2014/main" id="{83E37CAC-98A9-961B-2CA4-985E8E1E4086}"/>
                </a:ext>
              </a:extLst>
            </p:cNvPr>
            <p:cNvSpPr/>
            <p:nvPr/>
          </p:nvSpPr>
          <p:spPr>
            <a:xfrm>
              <a:off x="8340849" y="4019910"/>
              <a:ext cx="14401" cy="12373"/>
            </a:xfrm>
            <a:custGeom>
              <a:avLst/>
              <a:gdLst/>
              <a:ahLst/>
              <a:cxnLst/>
              <a:rect l="l" t="t" r="r" b="b"/>
              <a:pathLst>
                <a:path w="355" h="305" extrusionOk="0">
                  <a:moveTo>
                    <a:pt x="167" y="0"/>
                  </a:moveTo>
                  <a:cubicBezTo>
                    <a:pt x="101" y="0"/>
                    <a:pt x="38" y="40"/>
                    <a:pt x="30" y="114"/>
                  </a:cubicBezTo>
                  <a:cubicBezTo>
                    <a:pt x="0" y="202"/>
                    <a:pt x="59" y="291"/>
                    <a:pt x="148" y="300"/>
                  </a:cubicBezTo>
                  <a:cubicBezTo>
                    <a:pt x="161" y="303"/>
                    <a:pt x="174" y="305"/>
                    <a:pt x="187" y="305"/>
                  </a:cubicBezTo>
                  <a:cubicBezTo>
                    <a:pt x="261" y="305"/>
                    <a:pt x="326" y="259"/>
                    <a:pt x="335" y="192"/>
                  </a:cubicBezTo>
                  <a:cubicBezTo>
                    <a:pt x="354" y="104"/>
                    <a:pt x="295" y="15"/>
                    <a:pt x="207" y="5"/>
                  </a:cubicBezTo>
                  <a:cubicBezTo>
                    <a:pt x="194" y="2"/>
                    <a:pt x="180" y="0"/>
                    <a:pt x="167" y="0"/>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6" name="Google Shape;331;p35">
              <a:extLst>
                <a:ext uri="{FF2B5EF4-FFF2-40B4-BE49-F238E27FC236}">
                  <a16:creationId xmlns:a16="http://schemas.microsoft.com/office/drawing/2014/main" id="{8B6714ED-479C-69E6-4CA4-72051CB5AE5C}"/>
                </a:ext>
              </a:extLst>
            </p:cNvPr>
            <p:cNvSpPr/>
            <p:nvPr/>
          </p:nvSpPr>
          <p:spPr>
            <a:xfrm>
              <a:off x="8638491" y="3893665"/>
              <a:ext cx="15172" cy="12535"/>
            </a:xfrm>
            <a:custGeom>
              <a:avLst/>
              <a:gdLst/>
              <a:ahLst/>
              <a:cxnLst/>
              <a:rect l="l" t="t" r="r" b="b"/>
              <a:pathLst>
                <a:path w="374" h="309" extrusionOk="0">
                  <a:moveTo>
                    <a:pt x="199" y="1"/>
                  </a:moveTo>
                  <a:cubicBezTo>
                    <a:pt x="183" y="1"/>
                    <a:pt x="165" y="4"/>
                    <a:pt x="148" y="10"/>
                  </a:cubicBezTo>
                  <a:cubicBezTo>
                    <a:pt x="69" y="29"/>
                    <a:pt x="0" y="118"/>
                    <a:pt x="30" y="187"/>
                  </a:cubicBezTo>
                  <a:cubicBezTo>
                    <a:pt x="46" y="262"/>
                    <a:pt x="113" y="309"/>
                    <a:pt x="187" y="309"/>
                  </a:cubicBezTo>
                  <a:cubicBezTo>
                    <a:pt x="200" y="309"/>
                    <a:pt x="213" y="307"/>
                    <a:pt x="226" y="305"/>
                  </a:cubicBezTo>
                  <a:cubicBezTo>
                    <a:pt x="315" y="275"/>
                    <a:pt x="374" y="206"/>
                    <a:pt x="344" y="118"/>
                  </a:cubicBezTo>
                  <a:cubicBezTo>
                    <a:pt x="329" y="47"/>
                    <a:pt x="268" y="1"/>
                    <a:pt x="199" y="1"/>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7" name="Google Shape;332;p35">
              <a:extLst>
                <a:ext uri="{FF2B5EF4-FFF2-40B4-BE49-F238E27FC236}">
                  <a16:creationId xmlns:a16="http://schemas.microsoft.com/office/drawing/2014/main" id="{609DB41F-9BAB-266F-80FB-C420E517018D}"/>
                </a:ext>
              </a:extLst>
            </p:cNvPr>
            <p:cNvSpPr/>
            <p:nvPr/>
          </p:nvSpPr>
          <p:spPr>
            <a:xfrm>
              <a:off x="8682345" y="3863767"/>
              <a:ext cx="14401" cy="12535"/>
            </a:xfrm>
            <a:custGeom>
              <a:avLst/>
              <a:gdLst/>
              <a:ahLst/>
              <a:cxnLst/>
              <a:rect l="l" t="t" r="r" b="b"/>
              <a:pathLst>
                <a:path w="355" h="309" extrusionOk="0">
                  <a:moveTo>
                    <a:pt x="190" y="0"/>
                  </a:moveTo>
                  <a:cubicBezTo>
                    <a:pt x="174" y="0"/>
                    <a:pt x="156" y="3"/>
                    <a:pt x="139" y="9"/>
                  </a:cubicBezTo>
                  <a:cubicBezTo>
                    <a:pt x="50" y="19"/>
                    <a:pt x="1" y="107"/>
                    <a:pt x="21" y="186"/>
                  </a:cubicBezTo>
                  <a:cubicBezTo>
                    <a:pt x="37" y="261"/>
                    <a:pt x="104" y="308"/>
                    <a:pt x="178" y="308"/>
                  </a:cubicBezTo>
                  <a:cubicBezTo>
                    <a:pt x="191" y="308"/>
                    <a:pt x="204" y="307"/>
                    <a:pt x="217" y="304"/>
                  </a:cubicBezTo>
                  <a:cubicBezTo>
                    <a:pt x="296" y="274"/>
                    <a:pt x="355" y="206"/>
                    <a:pt x="335" y="117"/>
                  </a:cubicBezTo>
                  <a:cubicBezTo>
                    <a:pt x="320" y="46"/>
                    <a:pt x="259" y="0"/>
                    <a:pt x="190" y="0"/>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8" name="Google Shape;333;p35">
              <a:extLst>
                <a:ext uri="{FF2B5EF4-FFF2-40B4-BE49-F238E27FC236}">
                  <a16:creationId xmlns:a16="http://schemas.microsoft.com/office/drawing/2014/main" id="{286A20EA-9B85-4581-A187-EAF46DFB11CF}"/>
                </a:ext>
              </a:extLst>
            </p:cNvPr>
            <p:cNvSpPr/>
            <p:nvPr/>
          </p:nvSpPr>
          <p:spPr>
            <a:xfrm>
              <a:off x="8679180" y="3903239"/>
              <a:ext cx="14807" cy="12535"/>
            </a:xfrm>
            <a:custGeom>
              <a:avLst/>
              <a:gdLst/>
              <a:ahLst/>
              <a:cxnLst/>
              <a:rect l="l" t="t" r="r" b="b"/>
              <a:pathLst>
                <a:path w="365" h="309" extrusionOk="0">
                  <a:moveTo>
                    <a:pt x="195" y="1"/>
                  </a:moveTo>
                  <a:cubicBezTo>
                    <a:pt x="179" y="1"/>
                    <a:pt x="163" y="4"/>
                    <a:pt x="148" y="10"/>
                  </a:cubicBezTo>
                  <a:cubicBezTo>
                    <a:pt x="59" y="29"/>
                    <a:pt x="0" y="108"/>
                    <a:pt x="20" y="187"/>
                  </a:cubicBezTo>
                  <a:cubicBezTo>
                    <a:pt x="45" y="262"/>
                    <a:pt x="106" y="309"/>
                    <a:pt x="178" y="309"/>
                  </a:cubicBezTo>
                  <a:cubicBezTo>
                    <a:pt x="191" y="309"/>
                    <a:pt x="204" y="308"/>
                    <a:pt x="217" y="305"/>
                  </a:cubicBezTo>
                  <a:cubicBezTo>
                    <a:pt x="305" y="275"/>
                    <a:pt x="364" y="206"/>
                    <a:pt x="344" y="118"/>
                  </a:cubicBezTo>
                  <a:cubicBezTo>
                    <a:pt x="321" y="47"/>
                    <a:pt x="259" y="1"/>
                    <a:pt x="195" y="1"/>
                  </a:cubicBezTo>
                  <a:close/>
                </a:path>
              </a:pathLst>
            </a:custGeom>
            <a:solidFill>
              <a:srgbClr val="E38A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9" name="Google Shape;334;p35">
              <a:extLst>
                <a:ext uri="{FF2B5EF4-FFF2-40B4-BE49-F238E27FC236}">
                  <a16:creationId xmlns:a16="http://schemas.microsoft.com/office/drawing/2014/main" id="{6A48BB15-6070-C87D-F6C7-5AEDF1032D95}"/>
                </a:ext>
              </a:extLst>
            </p:cNvPr>
            <p:cNvSpPr/>
            <p:nvPr/>
          </p:nvSpPr>
          <p:spPr>
            <a:xfrm>
              <a:off x="8085519" y="4034636"/>
              <a:ext cx="181945" cy="148112"/>
            </a:xfrm>
            <a:custGeom>
              <a:avLst/>
              <a:gdLst/>
              <a:ahLst/>
              <a:cxnLst/>
              <a:rect l="l" t="t" r="r" b="b"/>
              <a:pathLst>
                <a:path w="4485" h="3651" extrusionOk="0">
                  <a:moveTo>
                    <a:pt x="2349" y="1"/>
                  </a:moveTo>
                  <a:cubicBezTo>
                    <a:pt x="2214" y="1"/>
                    <a:pt x="2076" y="12"/>
                    <a:pt x="1938" y="36"/>
                  </a:cubicBezTo>
                  <a:cubicBezTo>
                    <a:pt x="797" y="223"/>
                    <a:pt x="0" y="1186"/>
                    <a:pt x="167" y="2170"/>
                  </a:cubicBezTo>
                  <a:cubicBezTo>
                    <a:pt x="314" y="3043"/>
                    <a:pt x="1153" y="3651"/>
                    <a:pt x="2136" y="3651"/>
                  </a:cubicBezTo>
                  <a:cubicBezTo>
                    <a:pt x="2271" y="3651"/>
                    <a:pt x="2409" y="3639"/>
                    <a:pt x="2547" y="3616"/>
                  </a:cubicBezTo>
                  <a:cubicBezTo>
                    <a:pt x="3688" y="3429"/>
                    <a:pt x="4485" y="2465"/>
                    <a:pt x="4318" y="1472"/>
                  </a:cubicBezTo>
                  <a:cubicBezTo>
                    <a:pt x="4171" y="607"/>
                    <a:pt x="3332" y="1"/>
                    <a:pt x="2349" y="1"/>
                  </a:cubicBezTo>
                  <a:close/>
                </a:path>
              </a:pathLst>
            </a:custGeom>
            <a:solidFill>
              <a:srgbClr val="8E54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0" name="Google Shape;335;p35">
              <a:extLst>
                <a:ext uri="{FF2B5EF4-FFF2-40B4-BE49-F238E27FC236}">
                  <a16:creationId xmlns:a16="http://schemas.microsoft.com/office/drawing/2014/main" id="{28DB2C80-F825-3AB3-85EC-D3F8F8286D1F}"/>
                </a:ext>
              </a:extLst>
            </p:cNvPr>
            <p:cNvSpPr/>
            <p:nvPr/>
          </p:nvSpPr>
          <p:spPr>
            <a:xfrm>
              <a:off x="8113024" y="4084737"/>
              <a:ext cx="124542" cy="87666"/>
            </a:xfrm>
            <a:custGeom>
              <a:avLst/>
              <a:gdLst/>
              <a:ahLst/>
              <a:cxnLst/>
              <a:rect l="l" t="t" r="r" b="b"/>
              <a:pathLst>
                <a:path w="3070" h="2161" extrusionOk="0">
                  <a:moveTo>
                    <a:pt x="1693" y="0"/>
                  </a:moveTo>
                  <a:cubicBezTo>
                    <a:pt x="1581" y="0"/>
                    <a:pt x="1466" y="10"/>
                    <a:pt x="1348" y="30"/>
                  </a:cubicBezTo>
                  <a:cubicBezTo>
                    <a:pt x="561" y="168"/>
                    <a:pt x="1" y="748"/>
                    <a:pt x="99" y="1328"/>
                  </a:cubicBezTo>
                  <a:cubicBezTo>
                    <a:pt x="184" y="1829"/>
                    <a:pt x="737" y="2161"/>
                    <a:pt x="1398" y="2161"/>
                  </a:cubicBezTo>
                  <a:cubicBezTo>
                    <a:pt x="1504" y="2161"/>
                    <a:pt x="1612" y="2152"/>
                    <a:pt x="1722" y="2135"/>
                  </a:cubicBezTo>
                  <a:cubicBezTo>
                    <a:pt x="2509" y="1987"/>
                    <a:pt x="3069" y="1407"/>
                    <a:pt x="2971" y="827"/>
                  </a:cubicBezTo>
                  <a:cubicBezTo>
                    <a:pt x="2887" y="331"/>
                    <a:pt x="2351" y="0"/>
                    <a:pt x="1693" y="0"/>
                  </a:cubicBezTo>
                  <a:close/>
                </a:path>
              </a:pathLst>
            </a:custGeom>
            <a:solidFill>
              <a:srgbClr val="75413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1" name="Google Shape;336;p35">
              <a:extLst>
                <a:ext uri="{FF2B5EF4-FFF2-40B4-BE49-F238E27FC236}">
                  <a16:creationId xmlns:a16="http://schemas.microsoft.com/office/drawing/2014/main" id="{C9482C19-C75C-4D05-6CD9-E843BF04A623}"/>
                </a:ext>
              </a:extLst>
            </p:cNvPr>
            <p:cNvSpPr/>
            <p:nvPr/>
          </p:nvSpPr>
          <p:spPr>
            <a:xfrm>
              <a:off x="7728040" y="3337082"/>
              <a:ext cx="510299" cy="450015"/>
            </a:xfrm>
            <a:custGeom>
              <a:avLst/>
              <a:gdLst/>
              <a:ahLst/>
              <a:cxnLst/>
              <a:rect l="l" t="t" r="r" b="b"/>
              <a:pathLst>
                <a:path w="12579" h="11093" extrusionOk="0">
                  <a:moveTo>
                    <a:pt x="5487" y="1"/>
                  </a:moveTo>
                  <a:cubicBezTo>
                    <a:pt x="5329" y="1"/>
                    <a:pt x="5171" y="19"/>
                    <a:pt x="5016" y="59"/>
                  </a:cubicBezTo>
                  <a:cubicBezTo>
                    <a:pt x="3855" y="344"/>
                    <a:pt x="3098" y="1721"/>
                    <a:pt x="3462" y="2852"/>
                  </a:cubicBezTo>
                  <a:cubicBezTo>
                    <a:pt x="3142" y="2652"/>
                    <a:pt x="2771" y="2557"/>
                    <a:pt x="2398" y="2557"/>
                  </a:cubicBezTo>
                  <a:cubicBezTo>
                    <a:pt x="1691" y="2557"/>
                    <a:pt x="976" y="2896"/>
                    <a:pt x="590" y="3501"/>
                  </a:cubicBezTo>
                  <a:cubicBezTo>
                    <a:pt x="0" y="4426"/>
                    <a:pt x="295" y="5783"/>
                    <a:pt x="1200" y="6373"/>
                  </a:cubicBezTo>
                  <a:cubicBezTo>
                    <a:pt x="689" y="6865"/>
                    <a:pt x="610" y="7770"/>
                    <a:pt x="1043" y="8340"/>
                  </a:cubicBezTo>
                  <a:cubicBezTo>
                    <a:pt x="1323" y="8716"/>
                    <a:pt x="1785" y="8923"/>
                    <a:pt x="2247" y="8923"/>
                  </a:cubicBezTo>
                  <a:cubicBezTo>
                    <a:pt x="2498" y="8923"/>
                    <a:pt x="2749" y="8862"/>
                    <a:pt x="2970" y="8733"/>
                  </a:cubicBezTo>
                  <a:cubicBezTo>
                    <a:pt x="2970" y="9461"/>
                    <a:pt x="3452" y="10179"/>
                    <a:pt x="4111" y="10445"/>
                  </a:cubicBezTo>
                  <a:cubicBezTo>
                    <a:pt x="4337" y="10540"/>
                    <a:pt x="4580" y="10586"/>
                    <a:pt x="4822" y="10586"/>
                  </a:cubicBezTo>
                  <a:cubicBezTo>
                    <a:pt x="5308" y="10586"/>
                    <a:pt x="5793" y="10402"/>
                    <a:pt x="6147" y="10061"/>
                  </a:cubicBezTo>
                  <a:cubicBezTo>
                    <a:pt x="6392" y="10669"/>
                    <a:pt x="7022" y="11093"/>
                    <a:pt x="7667" y="11093"/>
                  </a:cubicBezTo>
                  <a:cubicBezTo>
                    <a:pt x="7721" y="11093"/>
                    <a:pt x="7775" y="11090"/>
                    <a:pt x="7829" y="11084"/>
                  </a:cubicBezTo>
                  <a:cubicBezTo>
                    <a:pt x="8527" y="11025"/>
                    <a:pt x="9156" y="10445"/>
                    <a:pt x="9294" y="9756"/>
                  </a:cubicBezTo>
                  <a:cubicBezTo>
                    <a:pt x="9481" y="9988"/>
                    <a:pt x="9775" y="10123"/>
                    <a:pt x="10065" y="10123"/>
                  </a:cubicBezTo>
                  <a:cubicBezTo>
                    <a:pt x="10157" y="10123"/>
                    <a:pt x="10249" y="10109"/>
                    <a:pt x="10336" y="10081"/>
                  </a:cubicBezTo>
                  <a:cubicBezTo>
                    <a:pt x="10740" y="9963"/>
                    <a:pt x="11025" y="9609"/>
                    <a:pt x="10779" y="9353"/>
                  </a:cubicBezTo>
                  <a:cubicBezTo>
                    <a:pt x="11615" y="9068"/>
                    <a:pt x="12087" y="7986"/>
                    <a:pt x="11713" y="7180"/>
                  </a:cubicBezTo>
                  <a:cubicBezTo>
                    <a:pt x="12244" y="6865"/>
                    <a:pt x="12579" y="6245"/>
                    <a:pt x="12520" y="5626"/>
                  </a:cubicBezTo>
                  <a:cubicBezTo>
                    <a:pt x="12490" y="5016"/>
                    <a:pt x="12067" y="4445"/>
                    <a:pt x="11507" y="4209"/>
                  </a:cubicBezTo>
                  <a:cubicBezTo>
                    <a:pt x="11920" y="3226"/>
                    <a:pt x="11527" y="1967"/>
                    <a:pt x="10622" y="1387"/>
                  </a:cubicBezTo>
                  <a:cubicBezTo>
                    <a:pt x="10262" y="1159"/>
                    <a:pt x="9842" y="1049"/>
                    <a:pt x="9421" y="1049"/>
                  </a:cubicBezTo>
                  <a:cubicBezTo>
                    <a:pt x="8770" y="1049"/>
                    <a:pt x="8117" y="1310"/>
                    <a:pt x="7681" y="1800"/>
                  </a:cubicBezTo>
                  <a:cubicBezTo>
                    <a:pt x="7511" y="779"/>
                    <a:pt x="6501" y="1"/>
                    <a:pt x="5487" y="1"/>
                  </a:cubicBezTo>
                  <a:close/>
                </a:path>
              </a:pathLst>
            </a:custGeom>
            <a:solidFill>
              <a:srgbClr val="40242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2" name="Google Shape;337;p35">
              <a:extLst>
                <a:ext uri="{FF2B5EF4-FFF2-40B4-BE49-F238E27FC236}">
                  <a16:creationId xmlns:a16="http://schemas.microsoft.com/office/drawing/2014/main" id="{01F829C9-C36B-DA15-3F2A-61C66E91E5CB}"/>
                </a:ext>
              </a:extLst>
            </p:cNvPr>
            <p:cNvSpPr/>
            <p:nvPr/>
          </p:nvSpPr>
          <p:spPr>
            <a:xfrm>
              <a:off x="7557658" y="3884943"/>
              <a:ext cx="182391" cy="157808"/>
            </a:xfrm>
            <a:custGeom>
              <a:avLst/>
              <a:gdLst/>
              <a:ahLst/>
              <a:cxnLst/>
              <a:rect l="l" t="t" r="r" b="b"/>
              <a:pathLst>
                <a:path w="4496" h="3890" extrusionOk="0">
                  <a:moveTo>
                    <a:pt x="1961" y="1"/>
                  </a:moveTo>
                  <a:cubicBezTo>
                    <a:pt x="1459" y="1"/>
                    <a:pt x="984" y="190"/>
                    <a:pt x="660" y="569"/>
                  </a:cubicBezTo>
                  <a:cubicBezTo>
                    <a:pt x="1" y="1336"/>
                    <a:pt x="178" y="2565"/>
                    <a:pt x="1063" y="3322"/>
                  </a:cubicBezTo>
                  <a:cubicBezTo>
                    <a:pt x="1499" y="3700"/>
                    <a:pt x="2028" y="3889"/>
                    <a:pt x="2531" y="3889"/>
                  </a:cubicBezTo>
                  <a:cubicBezTo>
                    <a:pt x="3037" y="3889"/>
                    <a:pt x="3516" y="3697"/>
                    <a:pt x="3846" y="3313"/>
                  </a:cubicBezTo>
                  <a:cubicBezTo>
                    <a:pt x="4495" y="2555"/>
                    <a:pt x="4318" y="1326"/>
                    <a:pt x="3433" y="569"/>
                  </a:cubicBezTo>
                  <a:cubicBezTo>
                    <a:pt x="2995" y="190"/>
                    <a:pt x="2464" y="1"/>
                    <a:pt x="1961" y="1"/>
                  </a:cubicBezTo>
                  <a:close/>
                </a:path>
              </a:pathLst>
            </a:custGeom>
            <a:solidFill>
              <a:srgbClr val="8E54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3" name="Google Shape;338;p35">
              <a:extLst>
                <a:ext uri="{FF2B5EF4-FFF2-40B4-BE49-F238E27FC236}">
                  <a16:creationId xmlns:a16="http://schemas.microsoft.com/office/drawing/2014/main" id="{6E48CB0B-DADC-8743-8CDE-8C1F638A232C}"/>
                </a:ext>
              </a:extLst>
            </p:cNvPr>
            <p:cNvSpPr/>
            <p:nvPr/>
          </p:nvSpPr>
          <p:spPr>
            <a:xfrm>
              <a:off x="7580416" y="3931068"/>
              <a:ext cx="120526" cy="101297"/>
            </a:xfrm>
            <a:custGeom>
              <a:avLst/>
              <a:gdLst/>
              <a:ahLst/>
              <a:cxnLst/>
              <a:rect l="l" t="t" r="r" b="b"/>
              <a:pathLst>
                <a:path w="2971" h="2497" extrusionOk="0">
                  <a:moveTo>
                    <a:pt x="1073" y="0"/>
                  </a:moveTo>
                  <a:cubicBezTo>
                    <a:pt x="795" y="0"/>
                    <a:pt x="547" y="94"/>
                    <a:pt x="384" y="287"/>
                  </a:cubicBezTo>
                  <a:cubicBezTo>
                    <a:pt x="0" y="730"/>
                    <a:pt x="167" y="1517"/>
                    <a:pt x="787" y="2048"/>
                  </a:cubicBezTo>
                  <a:cubicBezTo>
                    <a:pt x="1127" y="2344"/>
                    <a:pt x="1532" y="2497"/>
                    <a:pt x="1889" y="2497"/>
                  </a:cubicBezTo>
                  <a:cubicBezTo>
                    <a:pt x="2173" y="2497"/>
                    <a:pt x="2427" y="2401"/>
                    <a:pt x="2597" y="2205"/>
                  </a:cubicBezTo>
                  <a:cubicBezTo>
                    <a:pt x="2970" y="1763"/>
                    <a:pt x="2803" y="976"/>
                    <a:pt x="2184" y="455"/>
                  </a:cubicBezTo>
                  <a:cubicBezTo>
                    <a:pt x="1840" y="156"/>
                    <a:pt x="1432" y="0"/>
                    <a:pt x="1073" y="0"/>
                  </a:cubicBezTo>
                  <a:close/>
                </a:path>
              </a:pathLst>
            </a:custGeom>
            <a:solidFill>
              <a:srgbClr val="75413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4" name="Google Shape;339;p35">
              <a:extLst>
                <a:ext uri="{FF2B5EF4-FFF2-40B4-BE49-F238E27FC236}">
                  <a16:creationId xmlns:a16="http://schemas.microsoft.com/office/drawing/2014/main" id="{8FAA712B-2B68-DD47-078D-BE4ADF251D73}"/>
                </a:ext>
              </a:extLst>
            </p:cNvPr>
            <p:cNvSpPr/>
            <p:nvPr/>
          </p:nvSpPr>
          <p:spPr>
            <a:xfrm>
              <a:off x="7628285" y="3676955"/>
              <a:ext cx="594517" cy="527215"/>
            </a:xfrm>
            <a:custGeom>
              <a:avLst/>
              <a:gdLst/>
              <a:ahLst/>
              <a:cxnLst/>
              <a:rect l="l" t="t" r="r" b="b"/>
              <a:pathLst>
                <a:path w="14655" h="12996" extrusionOk="0">
                  <a:moveTo>
                    <a:pt x="8262" y="1"/>
                  </a:moveTo>
                  <a:cubicBezTo>
                    <a:pt x="5002" y="1"/>
                    <a:pt x="1700" y="3032"/>
                    <a:pt x="895" y="6207"/>
                  </a:cubicBezTo>
                  <a:cubicBezTo>
                    <a:pt x="0" y="9738"/>
                    <a:pt x="2823" y="11833"/>
                    <a:pt x="6383" y="12659"/>
                  </a:cubicBezTo>
                  <a:cubicBezTo>
                    <a:pt x="7314" y="12872"/>
                    <a:pt x="8207" y="12996"/>
                    <a:pt x="9033" y="12996"/>
                  </a:cubicBezTo>
                  <a:cubicBezTo>
                    <a:pt x="11326" y="12996"/>
                    <a:pt x="13109" y="12048"/>
                    <a:pt x="13759" y="9453"/>
                  </a:cubicBezTo>
                  <a:cubicBezTo>
                    <a:pt x="14654" y="5932"/>
                    <a:pt x="13661" y="1083"/>
                    <a:pt x="9353" y="119"/>
                  </a:cubicBezTo>
                  <a:cubicBezTo>
                    <a:pt x="8992" y="39"/>
                    <a:pt x="8627" y="1"/>
                    <a:pt x="8262" y="1"/>
                  </a:cubicBezTo>
                  <a:close/>
                </a:path>
              </a:pathLst>
            </a:custGeom>
            <a:solidFill>
              <a:srgbClr val="8E54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5" name="Google Shape;340;p35">
              <a:extLst>
                <a:ext uri="{FF2B5EF4-FFF2-40B4-BE49-F238E27FC236}">
                  <a16:creationId xmlns:a16="http://schemas.microsoft.com/office/drawing/2014/main" id="{58B66113-FF2A-CEC0-941A-E7E0B9CBB4E6}"/>
                </a:ext>
              </a:extLst>
            </p:cNvPr>
            <p:cNvSpPr/>
            <p:nvPr/>
          </p:nvSpPr>
          <p:spPr>
            <a:xfrm>
              <a:off x="8057162" y="3874193"/>
              <a:ext cx="102595" cy="83326"/>
            </a:xfrm>
            <a:custGeom>
              <a:avLst/>
              <a:gdLst/>
              <a:ahLst/>
              <a:cxnLst/>
              <a:rect l="l" t="t" r="r" b="b"/>
              <a:pathLst>
                <a:path w="2529" h="2054" extrusionOk="0">
                  <a:moveTo>
                    <a:pt x="854" y="0"/>
                  </a:moveTo>
                  <a:cubicBezTo>
                    <a:pt x="536" y="0"/>
                    <a:pt x="218" y="120"/>
                    <a:pt x="1" y="352"/>
                  </a:cubicBezTo>
                  <a:cubicBezTo>
                    <a:pt x="974" y="401"/>
                    <a:pt x="2076" y="1070"/>
                    <a:pt x="2528" y="2053"/>
                  </a:cubicBezTo>
                  <a:cubicBezTo>
                    <a:pt x="2519" y="1621"/>
                    <a:pt x="2410" y="1188"/>
                    <a:pt x="2184" y="824"/>
                  </a:cubicBezTo>
                  <a:cubicBezTo>
                    <a:pt x="1958" y="460"/>
                    <a:pt x="1614" y="155"/>
                    <a:pt x="1191" y="47"/>
                  </a:cubicBezTo>
                  <a:cubicBezTo>
                    <a:pt x="1082" y="16"/>
                    <a:pt x="968" y="0"/>
                    <a:pt x="854" y="0"/>
                  </a:cubicBezTo>
                  <a:close/>
                </a:path>
              </a:pathLst>
            </a:custGeom>
            <a:solidFill>
              <a:srgbClr val="4B2B2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6" name="Google Shape;341;p35">
              <a:extLst>
                <a:ext uri="{FF2B5EF4-FFF2-40B4-BE49-F238E27FC236}">
                  <a16:creationId xmlns:a16="http://schemas.microsoft.com/office/drawing/2014/main" id="{6CA55CCF-932B-DF96-825C-9E962D5A07ED}"/>
                </a:ext>
              </a:extLst>
            </p:cNvPr>
            <p:cNvSpPr/>
            <p:nvPr/>
          </p:nvSpPr>
          <p:spPr>
            <a:xfrm>
              <a:off x="7746782" y="3801821"/>
              <a:ext cx="130506" cy="45192"/>
            </a:xfrm>
            <a:custGeom>
              <a:avLst/>
              <a:gdLst/>
              <a:ahLst/>
              <a:cxnLst/>
              <a:rect l="l" t="t" r="r" b="b"/>
              <a:pathLst>
                <a:path w="3217" h="1114" extrusionOk="0">
                  <a:moveTo>
                    <a:pt x="1654" y="1"/>
                  </a:moveTo>
                  <a:cubicBezTo>
                    <a:pt x="1031" y="1"/>
                    <a:pt x="422" y="375"/>
                    <a:pt x="0" y="1113"/>
                  </a:cubicBezTo>
                  <a:cubicBezTo>
                    <a:pt x="532" y="845"/>
                    <a:pt x="1136" y="708"/>
                    <a:pt x="1742" y="708"/>
                  </a:cubicBezTo>
                  <a:cubicBezTo>
                    <a:pt x="2246" y="708"/>
                    <a:pt x="2752" y="803"/>
                    <a:pt x="3216" y="995"/>
                  </a:cubicBezTo>
                  <a:cubicBezTo>
                    <a:pt x="2941" y="415"/>
                    <a:pt x="2341" y="12"/>
                    <a:pt x="1702" y="2"/>
                  </a:cubicBezTo>
                  <a:cubicBezTo>
                    <a:pt x="1686" y="1"/>
                    <a:pt x="1670" y="1"/>
                    <a:pt x="1654" y="1"/>
                  </a:cubicBezTo>
                  <a:close/>
                </a:path>
              </a:pathLst>
            </a:custGeom>
            <a:solidFill>
              <a:srgbClr val="4B2B2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7" name="Google Shape;342;p35">
              <a:extLst>
                <a:ext uri="{FF2B5EF4-FFF2-40B4-BE49-F238E27FC236}">
                  <a16:creationId xmlns:a16="http://schemas.microsoft.com/office/drawing/2014/main" id="{20E5151A-0D57-4119-62D0-9E7146A7265F}"/>
                </a:ext>
              </a:extLst>
            </p:cNvPr>
            <p:cNvSpPr/>
            <p:nvPr/>
          </p:nvSpPr>
          <p:spPr>
            <a:xfrm>
              <a:off x="7870472" y="4018491"/>
              <a:ext cx="17201" cy="30385"/>
            </a:xfrm>
            <a:custGeom>
              <a:avLst/>
              <a:gdLst/>
              <a:ahLst/>
              <a:cxnLst/>
              <a:rect l="l" t="t" r="r" b="b"/>
              <a:pathLst>
                <a:path w="424" h="749" extrusionOk="0">
                  <a:moveTo>
                    <a:pt x="423" y="1"/>
                  </a:moveTo>
                  <a:lnTo>
                    <a:pt x="423" y="1"/>
                  </a:lnTo>
                  <a:cubicBezTo>
                    <a:pt x="217" y="30"/>
                    <a:pt x="79" y="168"/>
                    <a:pt x="39" y="326"/>
                  </a:cubicBezTo>
                  <a:cubicBezTo>
                    <a:pt x="0" y="483"/>
                    <a:pt x="89" y="670"/>
                    <a:pt x="226" y="748"/>
                  </a:cubicBezTo>
                  <a:cubicBezTo>
                    <a:pt x="246" y="493"/>
                    <a:pt x="315" y="237"/>
                    <a:pt x="423" y="1"/>
                  </a:cubicBezTo>
                  <a:close/>
                </a:path>
              </a:pathLst>
            </a:custGeom>
            <a:solidFill>
              <a:srgbClr val="5E2E2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8" name="Google Shape;343;p35">
              <a:extLst>
                <a:ext uri="{FF2B5EF4-FFF2-40B4-BE49-F238E27FC236}">
                  <a16:creationId xmlns:a16="http://schemas.microsoft.com/office/drawing/2014/main" id="{72684841-96D5-F21B-B0FE-0D5AB9B4C1A9}"/>
                </a:ext>
              </a:extLst>
            </p:cNvPr>
            <p:cNvSpPr/>
            <p:nvPr/>
          </p:nvSpPr>
          <p:spPr>
            <a:xfrm>
              <a:off x="7958219" y="3974881"/>
              <a:ext cx="160444" cy="128721"/>
            </a:xfrm>
            <a:custGeom>
              <a:avLst/>
              <a:gdLst/>
              <a:ahLst/>
              <a:cxnLst/>
              <a:rect l="l" t="t" r="r" b="b"/>
              <a:pathLst>
                <a:path w="3955" h="3173" extrusionOk="0">
                  <a:moveTo>
                    <a:pt x="1836" y="1"/>
                  </a:moveTo>
                  <a:cubicBezTo>
                    <a:pt x="1168" y="1"/>
                    <a:pt x="557" y="356"/>
                    <a:pt x="325" y="958"/>
                  </a:cubicBezTo>
                  <a:cubicBezTo>
                    <a:pt x="1" y="1764"/>
                    <a:pt x="345" y="2640"/>
                    <a:pt x="1437" y="3023"/>
                  </a:cubicBezTo>
                  <a:cubicBezTo>
                    <a:pt x="1711" y="3124"/>
                    <a:pt x="1981" y="3173"/>
                    <a:pt x="2234" y="3173"/>
                  </a:cubicBezTo>
                  <a:cubicBezTo>
                    <a:pt x="2872" y="3173"/>
                    <a:pt x="3405" y="2863"/>
                    <a:pt x="3630" y="2286"/>
                  </a:cubicBezTo>
                  <a:cubicBezTo>
                    <a:pt x="3954" y="1469"/>
                    <a:pt x="3482" y="515"/>
                    <a:pt x="2558" y="142"/>
                  </a:cubicBezTo>
                  <a:cubicBezTo>
                    <a:pt x="2320" y="46"/>
                    <a:pt x="2074" y="1"/>
                    <a:pt x="18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9" name="Google Shape;344;p35">
              <a:extLst>
                <a:ext uri="{FF2B5EF4-FFF2-40B4-BE49-F238E27FC236}">
                  <a16:creationId xmlns:a16="http://schemas.microsoft.com/office/drawing/2014/main" id="{BD8C2D16-DB58-4C42-0EB5-CEC3468E5EA8}"/>
                </a:ext>
              </a:extLst>
            </p:cNvPr>
            <p:cNvSpPr/>
            <p:nvPr/>
          </p:nvSpPr>
          <p:spPr>
            <a:xfrm>
              <a:off x="7969415" y="3966159"/>
              <a:ext cx="144055" cy="101865"/>
            </a:xfrm>
            <a:custGeom>
              <a:avLst/>
              <a:gdLst/>
              <a:ahLst/>
              <a:cxnLst/>
              <a:rect l="l" t="t" r="r" b="b"/>
              <a:pathLst>
                <a:path w="3551" h="2511" extrusionOk="0">
                  <a:moveTo>
                    <a:pt x="1731" y="0"/>
                  </a:moveTo>
                  <a:cubicBezTo>
                    <a:pt x="1620" y="0"/>
                    <a:pt x="1509" y="11"/>
                    <a:pt x="1397" y="32"/>
                  </a:cubicBezTo>
                  <a:cubicBezTo>
                    <a:pt x="689" y="160"/>
                    <a:pt x="158" y="691"/>
                    <a:pt x="0" y="1340"/>
                  </a:cubicBezTo>
                  <a:cubicBezTo>
                    <a:pt x="246" y="799"/>
                    <a:pt x="748" y="386"/>
                    <a:pt x="1397" y="298"/>
                  </a:cubicBezTo>
                  <a:cubicBezTo>
                    <a:pt x="1472" y="288"/>
                    <a:pt x="1547" y="283"/>
                    <a:pt x="1622" y="283"/>
                  </a:cubicBezTo>
                  <a:cubicBezTo>
                    <a:pt x="2307" y="283"/>
                    <a:pt x="2943" y="681"/>
                    <a:pt x="3236" y="1311"/>
                  </a:cubicBezTo>
                  <a:cubicBezTo>
                    <a:pt x="3413" y="1704"/>
                    <a:pt x="3442" y="2127"/>
                    <a:pt x="3344" y="2510"/>
                  </a:cubicBezTo>
                  <a:cubicBezTo>
                    <a:pt x="3531" y="2117"/>
                    <a:pt x="3551" y="1655"/>
                    <a:pt x="3403" y="1193"/>
                  </a:cubicBezTo>
                  <a:cubicBezTo>
                    <a:pt x="3155" y="473"/>
                    <a:pt x="2474" y="0"/>
                    <a:pt x="1731" y="0"/>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0" name="Google Shape;345;p35">
              <a:extLst>
                <a:ext uri="{FF2B5EF4-FFF2-40B4-BE49-F238E27FC236}">
                  <a16:creationId xmlns:a16="http://schemas.microsoft.com/office/drawing/2014/main" id="{88B9B79D-207B-8570-41EF-B599B7DEB8EA}"/>
                </a:ext>
              </a:extLst>
            </p:cNvPr>
            <p:cNvSpPr/>
            <p:nvPr/>
          </p:nvSpPr>
          <p:spPr>
            <a:xfrm>
              <a:off x="8001301" y="4000154"/>
              <a:ext cx="74685" cy="75050"/>
            </a:xfrm>
            <a:custGeom>
              <a:avLst/>
              <a:gdLst/>
              <a:ahLst/>
              <a:cxnLst/>
              <a:rect l="l" t="t" r="r" b="b"/>
              <a:pathLst>
                <a:path w="1841" h="1850" extrusionOk="0">
                  <a:moveTo>
                    <a:pt x="916" y="1"/>
                  </a:moveTo>
                  <a:cubicBezTo>
                    <a:pt x="414" y="1"/>
                    <a:pt x="1" y="414"/>
                    <a:pt x="1" y="925"/>
                  </a:cubicBezTo>
                  <a:cubicBezTo>
                    <a:pt x="1" y="1436"/>
                    <a:pt x="414" y="1850"/>
                    <a:pt x="916" y="1850"/>
                  </a:cubicBezTo>
                  <a:cubicBezTo>
                    <a:pt x="1427" y="1850"/>
                    <a:pt x="1840" y="1436"/>
                    <a:pt x="1840" y="925"/>
                  </a:cubicBezTo>
                  <a:cubicBezTo>
                    <a:pt x="1840" y="414"/>
                    <a:pt x="1427" y="1"/>
                    <a:pt x="916" y="1"/>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1" name="Google Shape;346;p35">
              <a:extLst>
                <a:ext uri="{FF2B5EF4-FFF2-40B4-BE49-F238E27FC236}">
                  <a16:creationId xmlns:a16="http://schemas.microsoft.com/office/drawing/2014/main" id="{1AB7F877-3C15-5385-5550-4FC666558935}"/>
                </a:ext>
              </a:extLst>
            </p:cNvPr>
            <p:cNvSpPr/>
            <p:nvPr/>
          </p:nvSpPr>
          <p:spPr>
            <a:xfrm>
              <a:off x="8059191" y="4014921"/>
              <a:ext cx="17971" cy="18012"/>
            </a:xfrm>
            <a:custGeom>
              <a:avLst/>
              <a:gdLst/>
              <a:ahLst/>
              <a:cxnLst/>
              <a:rect l="l" t="t" r="r" b="b"/>
              <a:pathLst>
                <a:path w="443" h="444" extrusionOk="0">
                  <a:moveTo>
                    <a:pt x="216" y="0"/>
                  </a:moveTo>
                  <a:cubicBezTo>
                    <a:pt x="98" y="0"/>
                    <a:pt x="0" y="109"/>
                    <a:pt x="0" y="227"/>
                  </a:cubicBezTo>
                  <a:cubicBezTo>
                    <a:pt x="0" y="345"/>
                    <a:pt x="98" y="443"/>
                    <a:pt x="216" y="443"/>
                  </a:cubicBezTo>
                  <a:cubicBezTo>
                    <a:pt x="344" y="443"/>
                    <a:pt x="443" y="345"/>
                    <a:pt x="443" y="227"/>
                  </a:cubicBezTo>
                  <a:cubicBezTo>
                    <a:pt x="443" y="109"/>
                    <a:pt x="344" y="0"/>
                    <a:pt x="2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2" name="Google Shape;347;p35">
              <a:extLst>
                <a:ext uri="{FF2B5EF4-FFF2-40B4-BE49-F238E27FC236}">
                  <a16:creationId xmlns:a16="http://schemas.microsoft.com/office/drawing/2014/main" id="{63A9BD3A-B2C9-04D3-AC50-A6C4EA0471BF}"/>
                </a:ext>
              </a:extLst>
            </p:cNvPr>
            <p:cNvSpPr/>
            <p:nvPr/>
          </p:nvSpPr>
          <p:spPr>
            <a:xfrm>
              <a:off x="8107466" y="4046441"/>
              <a:ext cx="34320" cy="16268"/>
            </a:xfrm>
            <a:custGeom>
              <a:avLst/>
              <a:gdLst/>
              <a:ahLst/>
              <a:cxnLst/>
              <a:rect l="l" t="t" r="r" b="b"/>
              <a:pathLst>
                <a:path w="846" h="401" extrusionOk="0">
                  <a:moveTo>
                    <a:pt x="846" y="0"/>
                  </a:moveTo>
                  <a:lnTo>
                    <a:pt x="846" y="0"/>
                  </a:lnTo>
                  <a:cubicBezTo>
                    <a:pt x="723" y="103"/>
                    <a:pt x="447" y="168"/>
                    <a:pt x="245" y="168"/>
                  </a:cubicBezTo>
                  <a:cubicBezTo>
                    <a:pt x="156" y="168"/>
                    <a:pt x="81" y="155"/>
                    <a:pt x="39" y="128"/>
                  </a:cubicBezTo>
                  <a:cubicBezTo>
                    <a:pt x="30" y="227"/>
                    <a:pt x="10" y="315"/>
                    <a:pt x="0" y="394"/>
                  </a:cubicBezTo>
                  <a:cubicBezTo>
                    <a:pt x="44" y="399"/>
                    <a:pt x="87" y="401"/>
                    <a:pt x="128" y="401"/>
                  </a:cubicBezTo>
                  <a:cubicBezTo>
                    <a:pt x="515" y="401"/>
                    <a:pt x="793" y="205"/>
                    <a:pt x="846" y="0"/>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3" name="Google Shape;348;p35">
              <a:extLst>
                <a:ext uri="{FF2B5EF4-FFF2-40B4-BE49-F238E27FC236}">
                  <a16:creationId xmlns:a16="http://schemas.microsoft.com/office/drawing/2014/main" id="{0F9FFC14-74E7-0F00-1FB4-F46D1A408B28}"/>
                </a:ext>
              </a:extLst>
            </p:cNvPr>
            <p:cNvSpPr/>
            <p:nvPr/>
          </p:nvSpPr>
          <p:spPr>
            <a:xfrm>
              <a:off x="8109048" y="4024494"/>
              <a:ext cx="31967" cy="21582"/>
            </a:xfrm>
            <a:custGeom>
              <a:avLst/>
              <a:gdLst/>
              <a:ahLst/>
              <a:cxnLst/>
              <a:rect l="l" t="t" r="r" b="b"/>
              <a:pathLst>
                <a:path w="788" h="532" extrusionOk="0">
                  <a:moveTo>
                    <a:pt x="787" y="1"/>
                  </a:moveTo>
                  <a:lnTo>
                    <a:pt x="787" y="1"/>
                  </a:lnTo>
                  <a:cubicBezTo>
                    <a:pt x="637" y="150"/>
                    <a:pt x="283" y="279"/>
                    <a:pt x="88" y="279"/>
                  </a:cubicBezTo>
                  <a:cubicBezTo>
                    <a:pt x="53" y="279"/>
                    <a:pt x="23" y="275"/>
                    <a:pt x="0" y="266"/>
                  </a:cubicBezTo>
                  <a:lnTo>
                    <a:pt x="0" y="266"/>
                  </a:lnTo>
                  <a:cubicBezTo>
                    <a:pt x="10" y="364"/>
                    <a:pt x="10" y="443"/>
                    <a:pt x="10" y="532"/>
                  </a:cubicBezTo>
                  <a:cubicBezTo>
                    <a:pt x="463" y="512"/>
                    <a:pt x="758" y="227"/>
                    <a:pt x="787" y="1"/>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4" name="Google Shape;349;p35">
              <a:extLst>
                <a:ext uri="{FF2B5EF4-FFF2-40B4-BE49-F238E27FC236}">
                  <a16:creationId xmlns:a16="http://schemas.microsoft.com/office/drawing/2014/main" id="{1EF701E8-4F86-EF00-4D59-58E7ADB1823D}"/>
                </a:ext>
              </a:extLst>
            </p:cNvPr>
            <p:cNvSpPr/>
            <p:nvPr/>
          </p:nvSpPr>
          <p:spPr>
            <a:xfrm>
              <a:off x="7716844" y="3891758"/>
              <a:ext cx="154440" cy="126976"/>
            </a:xfrm>
            <a:custGeom>
              <a:avLst/>
              <a:gdLst/>
              <a:ahLst/>
              <a:cxnLst/>
              <a:rect l="l" t="t" r="r" b="b"/>
              <a:pathLst>
                <a:path w="3807" h="3130" extrusionOk="0">
                  <a:moveTo>
                    <a:pt x="1847" y="1"/>
                  </a:moveTo>
                  <a:cubicBezTo>
                    <a:pt x="1015" y="1"/>
                    <a:pt x="279" y="536"/>
                    <a:pt x="148" y="1296"/>
                  </a:cubicBezTo>
                  <a:cubicBezTo>
                    <a:pt x="1" y="2161"/>
                    <a:pt x="620" y="2869"/>
                    <a:pt x="1623" y="3076"/>
                  </a:cubicBezTo>
                  <a:cubicBezTo>
                    <a:pt x="1799" y="3113"/>
                    <a:pt x="1966" y="3130"/>
                    <a:pt x="2123" y="3130"/>
                  </a:cubicBezTo>
                  <a:cubicBezTo>
                    <a:pt x="2975" y="3130"/>
                    <a:pt x="3535" y="2617"/>
                    <a:pt x="3659" y="1886"/>
                  </a:cubicBezTo>
                  <a:cubicBezTo>
                    <a:pt x="3807" y="1030"/>
                    <a:pt x="3138" y="194"/>
                    <a:pt x="2164" y="27"/>
                  </a:cubicBezTo>
                  <a:cubicBezTo>
                    <a:pt x="2058" y="9"/>
                    <a:pt x="1951" y="1"/>
                    <a:pt x="184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5" name="Google Shape;350;p35">
              <a:extLst>
                <a:ext uri="{FF2B5EF4-FFF2-40B4-BE49-F238E27FC236}">
                  <a16:creationId xmlns:a16="http://schemas.microsoft.com/office/drawing/2014/main" id="{320FFB82-2BC4-89AB-A31B-EDE6965EFDE6}"/>
                </a:ext>
              </a:extLst>
            </p:cNvPr>
            <p:cNvSpPr/>
            <p:nvPr/>
          </p:nvSpPr>
          <p:spPr>
            <a:xfrm>
              <a:off x="7722848" y="3881779"/>
              <a:ext cx="148842" cy="93670"/>
            </a:xfrm>
            <a:custGeom>
              <a:avLst/>
              <a:gdLst/>
              <a:ahLst/>
              <a:cxnLst/>
              <a:rect l="l" t="t" r="r" b="b"/>
              <a:pathLst>
                <a:path w="3669" h="2309" extrusionOk="0">
                  <a:moveTo>
                    <a:pt x="1768" y="1"/>
                  </a:moveTo>
                  <a:cubicBezTo>
                    <a:pt x="1367" y="1"/>
                    <a:pt x="964" y="134"/>
                    <a:pt x="640" y="401"/>
                  </a:cubicBezTo>
                  <a:cubicBezTo>
                    <a:pt x="276" y="706"/>
                    <a:pt x="69" y="1129"/>
                    <a:pt x="0" y="1552"/>
                  </a:cubicBezTo>
                  <a:cubicBezTo>
                    <a:pt x="128" y="1178"/>
                    <a:pt x="364" y="834"/>
                    <a:pt x="728" y="588"/>
                  </a:cubicBezTo>
                  <a:cubicBezTo>
                    <a:pt x="1023" y="392"/>
                    <a:pt x="1367" y="296"/>
                    <a:pt x="1709" y="296"/>
                  </a:cubicBezTo>
                  <a:cubicBezTo>
                    <a:pt x="2108" y="296"/>
                    <a:pt x="2505" y="427"/>
                    <a:pt x="2823" y="686"/>
                  </a:cubicBezTo>
                  <a:cubicBezTo>
                    <a:pt x="3334" y="1099"/>
                    <a:pt x="3541" y="1719"/>
                    <a:pt x="3472" y="2309"/>
                  </a:cubicBezTo>
                  <a:cubicBezTo>
                    <a:pt x="3669" y="1670"/>
                    <a:pt x="3492" y="942"/>
                    <a:pt x="2951" y="450"/>
                  </a:cubicBezTo>
                  <a:cubicBezTo>
                    <a:pt x="2621" y="151"/>
                    <a:pt x="2195" y="1"/>
                    <a:pt x="1768" y="1"/>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6" name="Google Shape;351;p35">
              <a:extLst>
                <a:ext uri="{FF2B5EF4-FFF2-40B4-BE49-F238E27FC236}">
                  <a16:creationId xmlns:a16="http://schemas.microsoft.com/office/drawing/2014/main" id="{981A0C79-340E-21E9-4185-940814BEFF33}"/>
                </a:ext>
              </a:extLst>
            </p:cNvPr>
            <p:cNvSpPr/>
            <p:nvPr/>
          </p:nvSpPr>
          <p:spPr>
            <a:xfrm>
              <a:off x="7792258" y="3946362"/>
              <a:ext cx="35943" cy="24300"/>
            </a:xfrm>
            <a:custGeom>
              <a:avLst/>
              <a:gdLst/>
              <a:ahLst/>
              <a:cxnLst/>
              <a:rect l="l" t="t" r="r" b="b"/>
              <a:pathLst>
                <a:path w="886" h="599" extrusionOk="0">
                  <a:moveTo>
                    <a:pt x="395" y="0"/>
                  </a:moveTo>
                  <a:cubicBezTo>
                    <a:pt x="231" y="0"/>
                    <a:pt x="73" y="95"/>
                    <a:pt x="1" y="255"/>
                  </a:cubicBezTo>
                  <a:lnTo>
                    <a:pt x="787" y="599"/>
                  </a:lnTo>
                  <a:cubicBezTo>
                    <a:pt x="886" y="392"/>
                    <a:pt x="787" y="137"/>
                    <a:pt x="571" y="38"/>
                  </a:cubicBezTo>
                  <a:cubicBezTo>
                    <a:pt x="514" y="12"/>
                    <a:pt x="454" y="0"/>
                    <a:pt x="395" y="0"/>
                  </a:cubicBezTo>
                  <a:close/>
                </a:path>
              </a:pathLst>
            </a:custGeom>
            <a:solidFill>
              <a:srgbClr val="06152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7" name="Google Shape;352;p35">
              <a:extLst>
                <a:ext uri="{FF2B5EF4-FFF2-40B4-BE49-F238E27FC236}">
                  <a16:creationId xmlns:a16="http://schemas.microsoft.com/office/drawing/2014/main" id="{A2C9715A-7454-D067-0C4B-DA4C542B814D}"/>
                </a:ext>
              </a:extLst>
            </p:cNvPr>
            <p:cNvSpPr/>
            <p:nvPr/>
          </p:nvSpPr>
          <p:spPr>
            <a:xfrm>
              <a:off x="7771528" y="3926362"/>
              <a:ext cx="74644" cy="74644"/>
            </a:xfrm>
            <a:custGeom>
              <a:avLst/>
              <a:gdLst/>
              <a:ahLst/>
              <a:cxnLst/>
              <a:rect l="l" t="t" r="r" b="b"/>
              <a:pathLst>
                <a:path w="1840" h="1840" extrusionOk="0">
                  <a:moveTo>
                    <a:pt x="915" y="0"/>
                  </a:moveTo>
                  <a:cubicBezTo>
                    <a:pt x="403" y="0"/>
                    <a:pt x="0" y="413"/>
                    <a:pt x="0" y="925"/>
                  </a:cubicBezTo>
                  <a:cubicBezTo>
                    <a:pt x="0" y="1436"/>
                    <a:pt x="403" y="1839"/>
                    <a:pt x="915" y="1839"/>
                  </a:cubicBezTo>
                  <a:cubicBezTo>
                    <a:pt x="1426" y="1839"/>
                    <a:pt x="1839" y="1436"/>
                    <a:pt x="1839" y="925"/>
                  </a:cubicBezTo>
                  <a:cubicBezTo>
                    <a:pt x="1839" y="413"/>
                    <a:pt x="1426" y="0"/>
                    <a:pt x="915" y="0"/>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8" name="Google Shape;353;p35">
              <a:extLst>
                <a:ext uri="{FF2B5EF4-FFF2-40B4-BE49-F238E27FC236}">
                  <a16:creationId xmlns:a16="http://schemas.microsoft.com/office/drawing/2014/main" id="{19C7AC0D-E848-C31C-3731-498FB821B391}"/>
                </a:ext>
              </a:extLst>
            </p:cNvPr>
            <p:cNvSpPr/>
            <p:nvPr/>
          </p:nvSpPr>
          <p:spPr>
            <a:xfrm>
              <a:off x="7829742" y="3943522"/>
              <a:ext cx="18012" cy="17971"/>
            </a:xfrm>
            <a:custGeom>
              <a:avLst/>
              <a:gdLst/>
              <a:ahLst/>
              <a:cxnLst/>
              <a:rect l="l" t="t" r="r" b="b"/>
              <a:pathLst>
                <a:path w="444" h="443" extrusionOk="0">
                  <a:moveTo>
                    <a:pt x="217" y="0"/>
                  </a:moveTo>
                  <a:cubicBezTo>
                    <a:pt x="99" y="0"/>
                    <a:pt x="1" y="98"/>
                    <a:pt x="1" y="216"/>
                  </a:cubicBezTo>
                  <a:cubicBezTo>
                    <a:pt x="1" y="334"/>
                    <a:pt x="99" y="443"/>
                    <a:pt x="217" y="443"/>
                  </a:cubicBezTo>
                  <a:cubicBezTo>
                    <a:pt x="345" y="443"/>
                    <a:pt x="444" y="334"/>
                    <a:pt x="444" y="216"/>
                  </a:cubicBezTo>
                  <a:cubicBezTo>
                    <a:pt x="444" y="98"/>
                    <a:pt x="345" y="0"/>
                    <a:pt x="2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9" name="Google Shape;354;p35">
              <a:extLst>
                <a:ext uri="{FF2B5EF4-FFF2-40B4-BE49-F238E27FC236}">
                  <a16:creationId xmlns:a16="http://schemas.microsoft.com/office/drawing/2014/main" id="{C7A07D63-D116-BF94-1A96-C7EA170931B9}"/>
                </a:ext>
              </a:extLst>
            </p:cNvPr>
            <p:cNvSpPr/>
            <p:nvPr/>
          </p:nvSpPr>
          <p:spPr>
            <a:xfrm>
              <a:off x="7700901" y="3903604"/>
              <a:ext cx="28762" cy="30344"/>
            </a:xfrm>
            <a:custGeom>
              <a:avLst/>
              <a:gdLst/>
              <a:ahLst/>
              <a:cxnLst/>
              <a:rect l="l" t="t" r="r" b="b"/>
              <a:pathLst>
                <a:path w="709" h="748" extrusionOk="0">
                  <a:moveTo>
                    <a:pt x="50" y="1"/>
                  </a:moveTo>
                  <a:lnTo>
                    <a:pt x="50" y="1"/>
                  </a:lnTo>
                  <a:cubicBezTo>
                    <a:pt x="0" y="217"/>
                    <a:pt x="187" y="571"/>
                    <a:pt x="620" y="748"/>
                  </a:cubicBezTo>
                  <a:cubicBezTo>
                    <a:pt x="630" y="669"/>
                    <a:pt x="659" y="600"/>
                    <a:pt x="708" y="502"/>
                  </a:cubicBezTo>
                  <a:lnTo>
                    <a:pt x="708" y="502"/>
                  </a:lnTo>
                  <a:cubicBezTo>
                    <a:pt x="706" y="502"/>
                    <a:pt x="703" y="502"/>
                    <a:pt x="700" y="502"/>
                  </a:cubicBezTo>
                  <a:cubicBezTo>
                    <a:pt x="529" y="502"/>
                    <a:pt x="146" y="213"/>
                    <a:pt x="50" y="1"/>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0" name="Google Shape;355;p35">
              <a:extLst>
                <a:ext uri="{FF2B5EF4-FFF2-40B4-BE49-F238E27FC236}">
                  <a16:creationId xmlns:a16="http://schemas.microsoft.com/office/drawing/2014/main" id="{F3932FA2-7A77-4D52-AE19-51156C39AD4C}"/>
                </a:ext>
              </a:extLst>
            </p:cNvPr>
            <p:cNvSpPr/>
            <p:nvPr/>
          </p:nvSpPr>
          <p:spPr>
            <a:xfrm>
              <a:off x="7711651" y="3884862"/>
              <a:ext cx="26004" cy="33955"/>
            </a:xfrm>
            <a:custGeom>
              <a:avLst/>
              <a:gdLst/>
              <a:ahLst/>
              <a:cxnLst/>
              <a:rect l="l" t="t" r="r" b="b"/>
              <a:pathLst>
                <a:path w="641" h="837" extrusionOk="0">
                  <a:moveTo>
                    <a:pt x="80" y="0"/>
                  </a:moveTo>
                  <a:lnTo>
                    <a:pt x="80" y="0"/>
                  </a:lnTo>
                  <a:cubicBezTo>
                    <a:pt x="1" y="217"/>
                    <a:pt x="119" y="590"/>
                    <a:pt x="512" y="836"/>
                  </a:cubicBezTo>
                  <a:cubicBezTo>
                    <a:pt x="542" y="767"/>
                    <a:pt x="571" y="708"/>
                    <a:pt x="640" y="610"/>
                  </a:cubicBezTo>
                  <a:cubicBezTo>
                    <a:pt x="473" y="590"/>
                    <a:pt x="129" y="236"/>
                    <a:pt x="80" y="0"/>
                  </a:cubicBezTo>
                  <a:close/>
                </a:path>
              </a:pathLst>
            </a:custGeom>
            <a:solidFill>
              <a:srgbClr val="1F131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1" name="Google Shape;356;p35">
              <a:extLst>
                <a:ext uri="{FF2B5EF4-FFF2-40B4-BE49-F238E27FC236}">
                  <a16:creationId xmlns:a16="http://schemas.microsoft.com/office/drawing/2014/main" id="{D88B08CB-68C0-F266-C150-CF79F9FD2656}"/>
                </a:ext>
              </a:extLst>
            </p:cNvPr>
            <p:cNvSpPr/>
            <p:nvPr/>
          </p:nvSpPr>
          <p:spPr>
            <a:xfrm>
              <a:off x="7832541" y="4049241"/>
              <a:ext cx="127706" cy="89532"/>
            </a:xfrm>
            <a:custGeom>
              <a:avLst/>
              <a:gdLst/>
              <a:ahLst/>
              <a:cxnLst/>
              <a:rect l="l" t="t" r="r" b="b"/>
              <a:pathLst>
                <a:path w="3148" h="2207" extrusionOk="0">
                  <a:moveTo>
                    <a:pt x="316" y="0"/>
                  </a:moveTo>
                  <a:lnTo>
                    <a:pt x="316" y="0"/>
                  </a:lnTo>
                  <a:cubicBezTo>
                    <a:pt x="1" y="522"/>
                    <a:pt x="80" y="1259"/>
                    <a:pt x="532" y="1731"/>
                  </a:cubicBezTo>
                  <a:cubicBezTo>
                    <a:pt x="833" y="2039"/>
                    <a:pt x="1277" y="2207"/>
                    <a:pt x="1706" y="2207"/>
                  </a:cubicBezTo>
                  <a:cubicBezTo>
                    <a:pt x="1922" y="2207"/>
                    <a:pt x="2134" y="2164"/>
                    <a:pt x="2322" y="2075"/>
                  </a:cubicBezTo>
                  <a:cubicBezTo>
                    <a:pt x="2853" y="1820"/>
                    <a:pt x="3148" y="1210"/>
                    <a:pt x="3030" y="649"/>
                  </a:cubicBezTo>
                  <a:cubicBezTo>
                    <a:pt x="2981" y="610"/>
                    <a:pt x="2941" y="590"/>
                    <a:pt x="2902" y="551"/>
                  </a:cubicBezTo>
                  <a:cubicBezTo>
                    <a:pt x="2066" y="541"/>
                    <a:pt x="1220" y="364"/>
                    <a:pt x="434" y="49"/>
                  </a:cubicBezTo>
                  <a:cubicBezTo>
                    <a:pt x="394" y="30"/>
                    <a:pt x="345" y="10"/>
                    <a:pt x="316" y="0"/>
                  </a:cubicBezTo>
                  <a:close/>
                </a:path>
              </a:pathLst>
            </a:custGeom>
            <a:solidFill>
              <a:srgbClr val="3818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2" name="Google Shape;357;p35">
              <a:extLst>
                <a:ext uri="{FF2B5EF4-FFF2-40B4-BE49-F238E27FC236}">
                  <a16:creationId xmlns:a16="http://schemas.microsoft.com/office/drawing/2014/main" id="{A93B9CA7-9F9A-6E1A-32A9-72F85E45D17A}"/>
                </a:ext>
              </a:extLst>
            </p:cNvPr>
            <p:cNvSpPr/>
            <p:nvPr/>
          </p:nvSpPr>
          <p:spPr>
            <a:xfrm>
              <a:off x="7850107" y="4050823"/>
              <a:ext cx="105759" cy="37079"/>
            </a:xfrm>
            <a:custGeom>
              <a:avLst/>
              <a:gdLst/>
              <a:ahLst/>
              <a:cxnLst/>
              <a:rect l="l" t="t" r="r" b="b"/>
              <a:pathLst>
                <a:path w="2607" h="914" extrusionOk="0">
                  <a:moveTo>
                    <a:pt x="1" y="1"/>
                  </a:moveTo>
                  <a:lnTo>
                    <a:pt x="1" y="1"/>
                  </a:lnTo>
                  <a:cubicBezTo>
                    <a:pt x="30" y="168"/>
                    <a:pt x="89" y="325"/>
                    <a:pt x="197" y="433"/>
                  </a:cubicBezTo>
                  <a:cubicBezTo>
                    <a:pt x="374" y="620"/>
                    <a:pt x="620" y="709"/>
                    <a:pt x="846" y="778"/>
                  </a:cubicBezTo>
                  <a:cubicBezTo>
                    <a:pt x="1114" y="859"/>
                    <a:pt x="1382" y="913"/>
                    <a:pt x="1655" y="913"/>
                  </a:cubicBezTo>
                  <a:cubicBezTo>
                    <a:pt x="1713" y="913"/>
                    <a:pt x="1771" y="911"/>
                    <a:pt x="1830" y="905"/>
                  </a:cubicBezTo>
                  <a:cubicBezTo>
                    <a:pt x="2105" y="876"/>
                    <a:pt x="2371" y="778"/>
                    <a:pt x="2607" y="610"/>
                  </a:cubicBezTo>
                  <a:cubicBezTo>
                    <a:pt x="2577" y="561"/>
                    <a:pt x="2597" y="561"/>
                    <a:pt x="2567" y="492"/>
                  </a:cubicBezTo>
                  <a:cubicBezTo>
                    <a:pt x="1712" y="492"/>
                    <a:pt x="827" y="3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3" name="Google Shape;358;p35">
              <a:extLst>
                <a:ext uri="{FF2B5EF4-FFF2-40B4-BE49-F238E27FC236}">
                  <a16:creationId xmlns:a16="http://schemas.microsoft.com/office/drawing/2014/main" id="{3548E26C-5969-2186-689F-9C6C4B0D403C}"/>
                </a:ext>
              </a:extLst>
            </p:cNvPr>
            <p:cNvSpPr/>
            <p:nvPr/>
          </p:nvSpPr>
          <p:spPr>
            <a:xfrm>
              <a:off x="7658224" y="3632331"/>
              <a:ext cx="589324" cy="491151"/>
            </a:xfrm>
            <a:custGeom>
              <a:avLst/>
              <a:gdLst/>
              <a:ahLst/>
              <a:cxnLst/>
              <a:rect l="l" t="t" r="r" b="b"/>
              <a:pathLst>
                <a:path w="14527" h="12107" extrusionOk="0">
                  <a:moveTo>
                    <a:pt x="6525" y="1"/>
                  </a:moveTo>
                  <a:cubicBezTo>
                    <a:pt x="5117" y="1"/>
                    <a:pt x="3954" y="475"/>
                    <a:pt x="2852" y="1377"/>
                  </a:cubicBezTo>
                  <a:cubicBezTo>
                    <a:pt x="2754" y="1446"/>
                    <a:pt x="2655" y="1534"/>
                    <a:pt x="2557" y="1623"/>
                  </a:cubicBezTo>
                  <a:cubicBezTo>
                    <a:pt x="846" y="3157"/>
                    <a:pt x="0" y="5911"/>
                    <a:pt x="187" y="7297"/>
                  </a:cubicBezTo>
                  <a:cubicBezTo>
                    <a:pt x="1131" y="5025"/>
                    <a:pt x="2665" y="3560"/>
                    <a:pt x="4121" y="2537"/>
                  </a:cubicBezTo>
                  <a:cubicBezTo>
                    <a:pt x="7002" y="2852"/>
                    <a:pt x="10386" y="3944"/>
                    <a:pt x="12795" y="5684"/>
                  </a:cubicBezTo>
                  <a:cubicBezTo>
                    <a:pt x="12952" y="9392"/>
                    <a:pt x="12490" y="10238"/>
                    <a:pt x="12362" y="12107"/>
                  </a:cubicBezTo>
                  <a:cubicBezTo>
                    <a:pt x="13867" y="10680"/>
                    <a:pt x="14526" y="7179"/>
                    <a:pt x="14211" y="4878"/>
                  </a:cubicBezTo>
                  <a:cubicBezTo>
                    <a:pt x="14182" y="4632"/>
                    <a:pt x="14133" y="4386"/>
                    <a:pt x="14074" y="4170"/>
                  </a:cubicBezTo>
                  <a:cubicBezTo>
                    <a:pt x="13474" y="1957"/>
                    <a:pt x="10297" y="610"/>
                    <a:pt x="8006" y="157"/>
                  </a:cubicBezTo>
                  <a:cubicBezTo>
                    <a:pt x="7481" y="52"/>
                    <a:pt x="6989" y="1"/>
                    <a:pt x="6525" y="1"/>
                  </a:cubicBezTo>
                  <a:close/>
                </a:path>
              </a:pathLst>
            </a:custGeom>
            <a:solidFill>
              <a:srgbClr val="4B2B2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4" name="Google Shape;359;p35">
              <a:extLst>
                <a:ext uri="{FF2B5EF4-FFF2-40B4-BE49-F238E27FC236}">
                  <a16:creationId xmlns:a16="http://schemas.microsoft.com/office/drawing/2014/main" id="{2FDACAD9-5879-A75B-1F4D-A854F6EF4813}"/>
                </a:ext>
              </a:extLst>
            </p:cNvPr>
            <p:cNvSpPr/>
            <p:nvPr/>
          </p:nvSpPr>
          <p:spPr>
            <a:xfrm>
              <a:off x="7773922" y="3632331"/>
              <a:ext cx="460847" cy="197888"/>
            </a:xfrm>
            <a:custGeom>
              <a:avLst/>
              <a:gdLst/>
              <a:ahLst/>
              <a:cxnLst/>
              <a:rect l="l" t="t" r="r" b="b"/>
              <a:pathLst>
                <a:path w="11360" h="4878" extrusionOk="0">
                  <a:moveTo>
                    <a:pt x="3673" y="1"/>
                  </a:moveTo>
                  <a:cubicBezTo>
                    <a:pt x="2265" y="1"/>
                    <a:pt x="1102" y="475"/>
                    <a:pt x="0" y="1377"/>
                  </a:cubicBezTo>
                  <a:cubicBezTo>
                    <a:pt x="1223" y="948"/>
                    <a:pt x="2515" y="709"/>
                    <a:pt x="3800" y="709"/>
                  </a:cubicBezTo>
                  <a:cubicBezTo>
                    <a:pt x="4727" y="709"/>
                    <a:pt x="5650" y="834"/>
                    <a:pt x="6540" y="1101"/>
                  </a:cubicBezTo>
                  <a:cubicBezTo>
                    <a:pt x="8547" y="1701"/>
                    <a:pt x="10336" y="3068"/>
                    <a:pt x="11359" y="4878"/>
                  </a:cubicBezTo>
                  <a:cubicBezTo>
                    <a:pt x="11320" y="4632"/>
                    <a:pt x="11271" y="4396"/>
                    <a:pt x="11222" y="4170"/>
                  </a:cubicBezTo>
                  <a:cubicBezTo>
                    <a:pt x="10622" y="1957"/>
                    <a:pt x="7445" y="610"/>
                    <a:pt x="5154" y="157"/>
                  </a:cubicBezTo>
                  <a:cubicBezTo>
                    <a:pt x="4629" y="52"/>
                    <a:pt x="4137" y="1"/>
                    <a:pt x="3673" y="1"/>
                  </a:cubicBezTo>
                  <a:close/>
                </a:path>
              </a:pathLst>
            </a:custGeom>
            <a:solidFill>
              <a:srgbClr val="59372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15" name="Google Shape;360;p35">
            <a:extLst>
              <a:ext uri="{FF2B5EF4-FFF2-40B4-BE49-F238E27FC236}">
                <a16:creationId xmlns:a16="http://schemas.microsoft.com/office/drawing/2014/main" id="{73AD9E90-6147-3BEB-64A5-FA375D5FAE9D}"/>
              </a:ext>
            </a:extLst>
          </p:cNvPr>
          <p:cNvGrpSpPr/>
          <p:nvPr/>
        </p:nvGrpSpPr>
        <p:grpSpPr>
          <a:xfrm rot="1377741">
            <a:off x="1275566" y="1026430"/>
            <a:ext cx="2229207" cy="2332997"/>
            <a:chOff x="96402" y="217882"/>
            <a:chExt cx="1672017" cy="1749865"/>
          </a:xfrm>
        </p:grpSpPr>
        <p:sp>
          <p:nvSpPr>
            <p:cNvPr id="32616" name="Google Shape;361;p35">
              <a:extLst>
                <a:ext uri="{FF2B5EF4-FFF2-40B4-BE49-F238E27FC236}">
                  <a16:creationId xmlns:a16="http://schemas.microsoft.com/office/drawing/2014/main" id="{B9F70EB0-F187-83A0-A379-C4BF8A003FC6}"/>
                </a:ext>
              </a:extLst>
            </p:cNvPr>
            <p:cNvSpPr/>
            <p:nvPr/>
          </p:nvSpPr>
          <p:spPr>
            <a:xfrm>
              <a:off x="703141" y="340930"/>
              <a:ext cx="236239" cy="288926"/>
            </a:xfrm>
            <a:custGeom>
              <a:avLst/>
              <a:gdLst/>
              <a:ahLst/>
              <a:cxnLst/>
              <a:rect l="l" t="t" r="r" b="b"/>
              <a:pathLst>
                <a:path w="695" h="850" extrusionOk="0">
                  <a:moveTo>
                    <a:pt x="96" y="1"/>
                  </a:moveTo>
                  <a:cubicBezTo>
                    <a:pt x="0" y="1"/>
                    <a:pt x="4" y="124"/>
                    <a:pt x="153" y="415"/>
                  </a:cubicBezTo>
                  <a:cubicBezTo>
                    <a:pt x="306" y="705"/>
                    <a:pt x="433" y="850"/>
                    <a:pt x="517" y="850"/>
                  </a:cubicBezTo>
                  <a:cubicBezTo>
                    <a:pt x="536" y="850"/>
                    <a:pt x="552" y="843"/>
                    <a:pt x="566" y="829"/>
                  </a:cubicBezTo>
                  <a:cubicBezTo>
                    <a:pt x="566" y="829"/>
                    <a:pt x="694" y="710"/>
                    <a:pt x="566" y="386"/>
                  </a:cubicBezTo>
                  <a:cubicBezTo>
                    <a:pt x="527" y="288"/>
                    <a:pt x="429" y="160"/>
                    <a:pt x="281" y="71"/>
                  </a:cubicBezTo>
                  <a:cubicBezTo>
                    <a:pt x="202" y="25"/>
                    <a:pt x="139" y="1"/>
                    <a:pt x="96" y="1"/>
                  </a:cubicBezTo>
                  <a:close/>
                </a:path>
              </a:pathLst>
            </a:custGeom>
            <a:solidFill>
              <a:srgbClr val="FFFFFF">
                <a:alpha val="638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7" name="Google Shape;362;p35">
              <a:extLst>
                <a:ext uri="{FF2B5EF4-FFF2-40B4-BE49-F238E27FC236}">
                  <a16:creationId xmlns:a16="http://schemas.microsoft.com/office/drawing/2014/main" id="{560DFE2B-1BB2-7F5B-1E14-9F94C9C49F6C}"/>
                </a:ext>
              </a:extLst>
            </p:cNvPr>
            <p:cNvSpPr/>
            <p:nvPr/>
          </p:nvSpPr>
          <p:spPr>
            <a:xfrm>
              <a:off x="156906" y="1746803"/>
              <a:ext cx="371184" cy="220943"/>
            </a:xfrm>
            <a:custGeom>
              <a:avLst/>
              <a:gdLst/>
              <a:ahLst/>
              <a:cxnLst/>
              <a:rect l="l" t="t" r="r" b="b"/>
              <a:pathLst>
                <a:path w="1092" h="650" extrusionOk="0">
                  <a:moveTo>
                    <a:pt x="794" y="0"/>
                  </a:moveTo>
                  <a:cubicBezTo>
                    <a:pt x="729" y="0"/>
                    <a:pt x="652" y="17"/>
                    <a:pt x="570" y="66"/>
                  </a:cubicBezTo>
                  <a:cubicBezTo>
                    <a:pt x="482" y="115"/>
                    <a:pt x="433" y="125"/>
                    <a:pt x="315" y="233"/>
                  </a:cubicBezTo>
                  <a:cubicBezTo>
                    <a:pt x="1" y="535"/>
                    <a:pt x="18" y="649"/>
                    <a:pt x="166" y="649"/>
                  </a:cubicBezTo>
                  <a:cubicBezTo>
                    <a:pt x="274" y="649"/>
                    <a:pt x="450" y="589"/>
                    <a:pt x="620" y="499"/>
                  </a:cubicBezTo>
                  <a:cubicBezTo>
                    <a:pt x="974" y="322"/>
                    <a:pt x="1092" y="154"/>
                    <a:pt x="1013" y="66"/>
                  </a:cubicBezTo>
                  <a:cubicBezTo>
                    <a:pt x="1013" y="66"/>
                    <a:pt x="926" y="0"/>
                    <a:pt x="794" y="0"/>
                  </a:cubicBezTo>
                  <a:close/>
                </a:path>
              </a:pathLst>
            </a:custGeom>
            <a:solidFill>
              <a:srgbClr val="FFFFFF">
                <a:alpha val="638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8" name="Google Shape;363;p35">
              <a:extLst>
                <a:ext uri="{FF2B5EF4-FFF2-40B4-BE49-F238E27FC236}">
                  <a16:creationId xmlns:a16="http://schemas.microsoft.com/office/drawing/2014/main" id="{F9ABF548-9EBC-2845-1314-C2D8437272D7}"/>
                </a:ext>
              </a:extLst>
            </p:cNvPr>
            <p:cNvSpPr/>
            <p:nvPr/>
          </p:nvSpPr>
          <p:spPr>
            <a:xfrm>
              <a:off x="96402" y="976224"/>
              <a:ext cx="354869" cy="152621"/>
            </a:xfrm>
            <a:custGeom>
              <a:avLst/>
              <a:gdLst/>
              <a:ahLst/>
              <a:cxnLst/>
              <a:rect l="l" t="t" r="r" b="b"/>
              <a:pathLst>
                <a:path w="1044" h="449" extrusionOk="0">
                  <a:moveTo>
                    <a:pt x="152" y="1"/>
                  </a:moveTo>
                  <a:cubicBezTo>
                    <a:pt x="58" y="1"/>
                    <a:pt x="11" y="28"/>
                    <a:pt x="11" y="81"/>
                  </a:cubicBezTo>
                  <a:cubicBezTo>
                    <a:pt x="11" y="81"/>
                    <a:pt x="1" y="268"/>
                    <a:pt x="335" y="405"/>
                  </a:cubicBezTo>
                  <a:cubicBezTo>
                    <a:pt x="400" y="425"/>
                    <a:pt x="490" y="448"/>
                    <a:pt x="589" y="448"/>
                  </a:cubicBezTo>
                  <a:cubicBezTo>
                    <a:pt x="640" y="448"/>
                    <a:pt x="694" y="442"/>
                    <a:pt x="748" y="425"/>
                  </a:cubicBezTo>
                  <a:cubicBezTo>
                    <a:pt x="1043" y="336"/>
                    <a:pt x="1043" y="228"/>
                    <a:pt x="601" y="91"/>
                  </a:cubicBezTo>
                  <a:cubicBezTo>
                    <a:pt x="400" y="30"/>
                    <a:pt x="250" y="1"/>
                    <a:pt x="152" y="1"/>
                  </a:cubicBezTo>
                  <a:close/>
                </a:path>
              </a:pathLst>
            </a:custGeom>
            <a:solidFill>
              <a:srgbClr val="FFFFFF">
                <a:alpha val="638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9" name="Google Shape;364;p35">
              <a:extLst>
                <a:ext uri="{FF2B5EF4-FFF2-40B4-BE49-F238E27FC236}">
                  <a16:creationId xmlns:a16="http://schemas.microsoft.com/office/drawing/2014/main" id="{0DAA3537-FCE3-F5F5-C269-D5D5DB1F0BF8}"/>
                </a:ext>
              </a:extLst>
            </p:cNvPr>
            <p:cNvSpPr/>
            <p:nvPr/>
          </p:nvSpPr>
          <p:spPr>
            <a:xfrm>
              <a:off x="1597443" y="217882"/>
              <a:ext cx="170976" cy="359967"/>
            </a:xfrm>
            <a:custGeom>
              <a:avLst/>
              <a:gdLst/>
              <a:ahLst/>
              <a:cxnLst/>
              <a:rect l="l" t="t" r="r" b="b"/>
              <a:pathLst>
                <a:path w="503" h="1059" extrusionOk="0">
                  <a:moveTo>
                    <a:pt x="353" y="0"/>
                  </a:moveTo>
                  <a:cubicBezTo>
                    <a:pt x="334" y="0"/>
                    <a:pt x="160" y="9"/>
                    <a:pt x="30" y="325"/>
                  </a:cubicBezTo>
                  <a:cubicBezTo>
                    <a:pt x="1" y="423"/>
                    <a:pt x="50" y="453"/>
                    <a:pt x="30" y="620"/>
                  </a:cubicBezTo>
                  <a:cubicBezTo>
                    <a:pt x="22" y="938"/>
                    <a:pt x="61" y="1058"/>
                    <a:pt x="118" y="1058"/>
                  </a:cubicBezTo>
                  <a:cubicBezTo>
                    <a:pt x="194" y="1058"/>
                    <a:pt x="302" y="847"/>
                    <a:pt x="375" y="600"/>
                  </a:cubicBezTo>
                  <a:cubicBezTo>
                    <a:pt x="502" y="197"/>
                    <a:pt x="463" y="1"/>
                    <a:pt x="355" y="1"/>
                  </a:cubicBezTo>
                  <a:cubicBezTo>
                    <a:pt x="355" y="1"/>
                    <a:pt x="354" y="0"/>
                    <a:pt x="353" y="0"/>
                  </a:cubicBezTo>
                  <a:close/>
                </a:path>
              </a:pathLst>
            </a:custGeom>
            <a:solidFill>
              <a:srgbClr val="FFFFFF">
                <a:alpha val="638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pic>
        <p:nvPicPr>
          <p:cNvPr id="32620" name="图片 16">
            <a:extLst>
              <a:ext uri="{FF2B5EF4-FFF2-40B4-BE49-F238E27FC236}">
                <a16:creationId xmlns:a16="http://schemas.microsoft.com/office/drawing/2014/main" id="{2B535866-703A-CBC8-2AAC-270EEFDED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8451" y="1337288"/>
            <a:ext cx="6171511" cy="3769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621" name="文本框 13">
            <a:extLst>
              <a:ext uri="{FF2B5EF4-FFF2-40B4-BE49-F238E27FC236}">
                <a16:creationId xmlns:a16="http://schemas.microsoft.com/office/drawing/2014/main" id="{C4084FCB-0705-2241-33D1-E61101968C56}"/>
              </a:ext>
            </a:extLst>
          </p:cNvPr>
          <p:cNvSpPr txBox="1"/>
          <p:nvPr/>
        </p:nvSpPr>
        <p:spPr>
          <a:xfrm>
            <a:off x="6689301" y="2259730"/>
            <a:ext cx="3832260" cy="1569660"/>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buClr>
                <a:srgbClr val="000000"/>
              </a:buClr>
            </a:pPr>
            <a:r>
              <a:rPr lang="en-US" sz="3200">
                <a:solidFill>
                  <a:schemeClr val="bg1"/>
                </a:solidFill>
                <a:latin typeface="Times New Roman" panose="02020603050405020304" pitchFamily="18" charset="0"/>
                <a:cs typeface="Times New Roman" panose="02020603050405020304" pitchFamily="18" charset="0"/>
              </a:rPr>
              <a:t>HS t</a:t>
            </a:r>
            <a:r>
              <a:rPr lang="vi-VN" sz="3200">
                <a:solidFill>
                  <a:schemeClr val="bg1"/>
                </a:solidFill>
                <a:latin typeface="Times New Roman" panose="02020603050405020304" pitchFamily="18" charset="0"/>
                <a:cs typeface="Times New Roman" panose="02020603050405020304" pitchFamily="18" charset="0"/>
              </a:rPr>
              <a:t>ìm hiểu c</a:t>
            </a:r>
            <a:r>
              <a:rPr lang="en-US" sz="3200">
                <a:solidFill>
                  <a:schemeClr val="bg1"/>
                </a:solidFill>
                <a:latin typeface="Times New Roman" panose="02020603050405020304" pitchFamily="18" charset="0"/>
                <a:cs typeface="Times New Roman" panose="02020603050405020304" pitchFamily="18" charset="0"/>
              </a:rPr>
              <a:t>ách triển khai lí lẽ, bằng chứng trong bài viết</a:t>
            </a:r>
            <a:endParaRPr lang="en-US" sz="4800">
              <a:solidFill>
                <a:schemeClr val="bg1"/>
              </a:solidFill>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27475973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2620"/>
                                        </p:tgtEl>
                                        <p:attrNameLst>
                                          <p:attrName>style.visibility</p:attrName>
                                        </p:attrNameLst>
                                      </p:cBhvr>
                                      <p:to>
                                        <p:strVal val="visible"/>
                                      </p:to>
                                    </p:set>
                                    <p:anim calcmode="lin" valueType="num">
                                      <p:cBhvr additive="base">
                                        <p:cTn id="19" dur="500" fill="hold"/>
                                        <p:tgtEl>
                                          <p:spTgt spid="32620"/>
                                        </p:tgtEl>
                                        <p:attrNameLst>
                                          <p:attrName>ppt_x</p:attrName>
                                        </p:attrNameLst>
                                      </p:cBhvr>
                                      <p:tavLst>
                                        <p:tav tm="0">
                                          <p:val>
                                            <p:strVal val="#ppt_x"/>
                                          </p:val>
                                        </p:tav>
                                        <p:tav tm="100000">
                                          <p:val>
                                            <p:strVal val="#ppt_x"/>
                                          </p:val>
                                        </p:tav>
                                      </p:tavLst>
                                    </p:anim>
                                    <p:anim calcmode="lin" valueType="num">
                                      <p:cBhvr additive="base">
                                        <p:cTn id="20" dur="500" fill="hold"/>
                                        <p:tgtEl>
                                          <p:spTgt spid="3262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32621"/>
                                        </p:tgtEl>
                                        <p:attrNameLst>
                                          <p:attrName>style.visibility</p:attrName>
                                        </p:attrNameLst>
                                      </p:cBhvr>
                                      <p:to>
                                        <p:strVal val="visible"/>
                                      </p:to>
                                    </p:set>
                                    <p:animEffect transition="in" filter="fade">
                                      <p:cBhvr>
                                        <p:cTn id="25" dur="1000"/>
                                        <p:tgtEl>
                                          <p:spTgt spid="32621"/>
                                        </p:tgtEl>
                                      </p:cBhvr>
                                    </p:animEffect>
                                    <p:anim calcmode="lin" valueType="num">
                                      <p:cBhvr>
                                        <p:cTn id="26" dur="1000" fill="hold"/>
                                        <p:tgtEl>
                                          <p:spTgt spid="32621"/>
                                        </p:tgtEl>
                                        <p:attrNameLst>
                                          <p:attrName>ppt_x</p:attrName>
                                        </p:attrNameLst>
                                      </p:cBhvr>
                                      <p:tavLst>
                                        <p:tav tm="0">
                                          <p:val>
                                            <p:strVal val="#ppt_x"/>
                                          </p:val>
                                        </p:tav>
                                        <p:tav tm="100000">
                                          <p:val>
                                            <p:strVal val="#ppt_x"/>
                                          </p:val>
                                        </p:tav>
                                      </p:tavLst>
                                    </p:anim>
                                    <p:anim calcmode="lin" valueType="num">
                                      <p:cBhvr>
                                        <p:cTn id="27" dur="1000" fill="hold"/>
                                        <p:tgtEl>
                                          <p:spTgt spid="326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l="10313" t="27676" r="10313" b="27676"/>
          <a:stretch>
            <a:fillRect/>
          </a:stretch>
        </p:blipFill>
        <p:spPr>
          <a:xfrm>
            <a:off x="0" y="0"/>
            <a:ext cx="12192000" cy="6858000"/>
          </a:xfrm>
          <a:prstGeom prst="rect">
            <a:avLst/>
          </a:prstGeom>
        </p:spPr>
      </p:pic>
      <p:sp>
        <p:nvSpPr>
          <p:cNvPr id="3" name="Freeform 3"/>
          <p:cNvSpPr/>
          <p:nvPr/>
        </p:nvSpPr>
        <p:spPr>
          <a:xfrm rot="6581393" flipV="1">
            <a:off x="-2011504" y="-752415"/>
            <a:ext cx="6257555" cy="5474420"/>
          </a:xfrm>
          <a:custGeom>
            <a:avLst/>
            <a:gdLst/>
            <a:ahLst/>
            <a:cxnLst/>
            <a:rect l="l" t="t" r="r" b="b"/>
            <a:pathLst>
              <a:path w="9386333" h="8211630">
                <a:moveTo>
                  <a:pt x="0" y="8211629"/>
                </a:moveTo>
                <a:lnTo>
                  <a:pt x="9386334" y="8211629"/>
                </a:lnTo>
                <a:lnTo>
                  <a:pt x="9386334" y="0"/>
                </a:lnTo>
                <a:lnTo>
                  <a:pt x="0" y="0"/>
                </a:lnTo>
                <a:lnTo>
                  <a:pt x="0" y="8211629"/>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4" name="Freeform 4"/>
          <p:cNvSpPr/>
          <p:nvPr/>
        </p:nvSpPr>
        <p:spPr>
          <a:xfrm rot="-3380719" flipV="1">
            <a:off x="4365064" y="3668129"/>
            <a:ext cx="6257555" cy="5474420"/>
          </a:xfrm>
          <a:custGeom>
            <a:avLst/>
            <a:gdLst/>
            <a:ahLst/>
            <a:cxnLst/>
            <a:rect l="l" t="t" r="r" b="b"/>
            <a:pathLst>
              <a:path w="9386333" h="8211630">
                <a:moveTo>
                  <a:pt x="0" y="8211629"/>
                </a:moveTo>
                <a:lnTo>
                  <a:pt x="9386333" y="8211629"/>
                </a:lnTo>
                <a:lnTo>
                  <a:pt x="9386333" y="0"/>
                </a:lnTo>
                <a:lnTo>
                  <a:pt x="0" y="0"/>
                </a:lnTo>
                <a:lnTo>
                  <a:pt x="0" y="8211629"/>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5" name="Freeform 5"/>
          <p:cNvSpPr/>
          <p:nvPr/>
        </p:nvSpPr>
        <p:spPr>
          <a:xfrm rot="-10800000" flipV="1">
            <a:off x="5857459" y="-2737210"/>
            <a:ext cx="6257555" cy="5474420"/>
          </a:xfrm>
          <a:custGeom>
            <a:avLst/>
            <a:gdLst/>
            <a:ahLst/>
            <a:cxnLst/>
            <a:rect l="l" t="t" r="r" b="b"/>
            <a:pathLst>
              <a:path w="9386333" h="8211630">
                <a:moveTo>
                  <a:pt x="0" y="8211630"/>
                </a:moveTo>
                <a:lnTo>
                  <a:pt x="9386333" y="8211630"/>
                </a:lnTo>
                <a:lnTo>
                  <a:pt x="9386333" y="0"/>
                </a:lnTo>
                <a:lnTo>
                  <a:pt x="0" y="0"/>
                </a:lnTo>
                <a:lnTo>
                  <a:pt x="0" y="8211630"/>
                </a:lnTo>
                <a:close/>
              </a:path>
            </a:pathLst>
          </a:custGeom>
          <a:blipFill>
            <a:blip r:embed="rId3">
              <a:extLst>
                <a:ext uri="{96DAC541-7B7A-43D3-8B79-37D633B846F1}">
                  <asvg:svgBlip xmlns="" xmlns:asvg="http://schemas.microsoft.com/office/drawing/2016/SVG/main" r:embed="rId4"/>
                </a:ext>
              </a:extLst>
            </a:blip>
            <a:stretch>
              <a:fillRect/>
            </a:stretch>
          </a:blipFill>
        </p:spPr>
      </p:sp>
      <p:grpSp>
        <p:nvGrpSpPr>
          <p:cNvPr id="6" name="Group 6"/>
          <p:cNvGrpSpPr/>
          <p:nvPr/>
        </p:nvGrpSpPr>
        <p:grpSpPr>
          <a:xfrm>
            <a:off x="5592690" y="228600"/>
            <a:ext cx="6404526" cy="6334408"/>
            <a:chOff x="0" y="0"/>
            <a:chExt cx="1793876" cy="2167467"/>
          </a:xfrm>
        </p:grpSpPr>
        <p:sp>
          <p:nvSpPr>
            <p:cNvPr id="7" name="Freeform 7"/>
            <p:cNvSpPr/>
            <p:nvPr/>
          </p:nvSpPr>
          <p:spPr>
            <a:xfrm>
              <a:off x="0" y="0"/>
              <a:ext cx="1793876" cy="2167467"/>
            </a:xfrm>
            <a:custGeom>
              <a:avLst/>
              <a:gdLst/>
              <a:ahLst/>
              <a:cxnLst/>
              <a:rect l="l" t="t" r="r" b="b"/>
              <a:pathLst>
                <a:path w="1793876" h="2167467">
                  <a:moveTo>
                    <a:pt x="57970" y="0"/>
                  </a:moveTo>
                  <a:lnTo>
                    <a:pt x="1735906" y="0"/>
                  </a:lnTo>
                  <a:cubicBezTo>
                    <a:pt x="1767922" y="0"/>
                    <a:pt x="1793876" y="25954"/>
                    <a:pt x="1793876" y="57970"/>
                  </a:cubicBezTo>
                  <a:lnTo>
                    <a:pt x="1793876" y="2109497"/>
                  </a:lnTo>
                  <a:cubicBezTo>
                    <a:pt x="1793876" y="2141513"/>
                    <a:pt x="1767922" y="2167467"/>
                    <a:pt x="1735906" y="2167467"/>
                  </a:cubicBezTo>
                  <a:lnTo>
                    <a:pt x="57970" y="2167467"/>
                  </a:lnTo>
                  <a:cubicBezTo>
                    <a:pt x="42595" y="2167467"/>
                    <a:pt x="27850" y="2161359"/>
                    <a:pt x="16979" y="2150488"/>
                  </a:cubicBezTo>
                  <a:cubicBezTo>
                    <a:pt x="6107" y="2139616"/>
                    <a:pt x="0" y="2124872"/>
                    <a:pt x="0" y="2109497"/>
                  </a:cubicBezTo>
                  <a:lnTo>
                    <a:pt x="0" y="57970"/>
                  </a:lnTo>
                  <a:cubicBezTo>
                    <a:pt x="0" y="25954"/>
                    <a:pt x="25954" y="0"/>
                    <a:pt x="57970" y="0"/>
                  </a:cubicBezTo>
                  <a:close/>
                </a:path>
              </a:pathLst>
            </a:custGeom>
            <a:solidFill>
              <a:srgbClr val="FFEEC8"/>
            </a:solidFill>
          </p:spPr>
        </p:sp>
        <p:sp>
          <p:nvSpPr>
            <p:cNvPr id="8" name="TextBox 8"/>
            <p:cNvSpPr txBox="1"/>
            <p:nvPr/>
          </p:nvSpPr>
          <p:spPr>
            <a:xfrm>
              <a:off x="0" y="-28575"/>
              <a:ext cx="812800" cy="841375"/>
            </a:xfrm>
            <a:prstGeom prst="rect">
              <a:avLst/>
            </a:prstGeom>
          </p:spPr>
          <p:txBody>
            <a:bodyPr lIns="33867" tIns="33867" rIns="33867" bIns="33867" rtlCol="0" anchor="ctr"/>
            <a:lstStyle/>
            <a:p>
              <a:pPr algn="ctr" defTabSz="609630">
                <a:lnSpc>
                  <a:spcPts val="1494"/>
                </a:lnSpc>
              </a:pPr>
              <a:endParaRPr sz="1200">
                <a:solidFill>
                  <a:prstClr val="black"/>
                </a:solidFill>
                <a:latin typeface="Calibri"/>
              </a:endParaRPr>
            </a:p>
          </p:txBody>
        </p:sp>
      </p:grpSp>
      <p:grpSp>
        <p:nvGrpSpPr>
          <p:cNvPr id="9" name="Group 9"/>
          <p:cNvGrpSpPr/>
          <p:nvPr/>
        </p:nvGrpSpPr>
        <p:grpSpPr>
          <a:xfrm>
            <a:off x="179133" y="228600"/>
            <a:ext cx="5187311" cy="6334408"/>
            <a:chOff x="0" y="0"/>
            <a:chExt cx="2336562" cy="2167467"/>
          </a:xfrm>
        </p:grpSpPr>
        <p:sp>
          <p:nvSpPr>
            <p:cNvPr id="10" name="Freeform 10"/>
            <p:cNvSpPr/>
            <p:nvPr/>
          </p:nvSpPr>
          <p:spPr>
            <a:xfrm>
              <a:off x="0" y="0"/>
              <a:ext cx="2336562" cy="2167467"/>
            </a:xfrm>
            <a:custGeom>
              <a:avLst/>
              <a:gdLst/>
              <a:ahLst/>
              <a:cxnLst/>
              <a:rect l="l" t="t" r="r" b="b"/>
              <a:pathLst>
                <a:path w="2336562" h="2167467">
                  <a:moveTo>
                    <a:pt x="44506" y="0"/>
                  </a:moveTo>
                  <a:lnTo>
                    <a:pt x="2292056" y="0"/>
                  </a:lnTo>
                  <a:cubicBezTo>
                    <a:pt x="2303860" y="0"/>
                    <a:pt x="2315180" y="4689"/>
                    <a:pt x="2323526" y="13035"/>
                  </a:cubicBezTo>
                  <a:cubicBezTo>
                    <a:pt x="2331873" y="21382"/>
                    <a:pt x="2336562" y="32702"/>
                    <a:pt x="2336562" y="44506"/>
                  </a:cubicBezTo>
                  <a:lnTo>
                    <a:pt x="2336562" y="2122961"/>
                  </a:lnTo>
                  <a:cubicBezTo>
                    <a:pt x="2336562" y="2147541"/>
                    <a:pt x="2316636" y="2167467"/>
                    <a:pt x="2292056" y="2167467"/>
                  </a:cubicBezTo>
                  <a:lnTo>
                    <a:pt x="44506" y="2167467"/>
                  </a:lnTo>
                  <a:cubicBezTo>
                    <a:pt x="32702" y="2167467"/>
                    <a:pt x="21382" y="2162778"/>
                    <a:pt x="13035" y="2154431"/>
                  </a:cubicBezTo>
                  <a:cubicBezTo>
                    <a:pt x="4689" y="2146085"/>
                    <a:pt x="0" y="2134765"/>
                    <a:pt x="0" y="2122961"/>
                  </a:cubicBezTo>
                  <a:lnTo>
                    <a:pt x="0" y="44506"/>
                  </a:lnTo>
                  <a:cubicBezTo>
                    <a:pt x="0" y="32702"/>
                    <a:pt x="4689" y="21382"/>
                    <a:pt x="13035" y="13035"/>
                  </a:cubicBezTo>
                  <a:cubicBezTo>
                    <a:pt x="21382" y="4689"/>
                    <a:pt x="32702" y="0"/>
                    <a:pt x="44506" y="0"/>
                  </a:cubicBezTo>
                  <a:close/>
                </a:path>
              </a:pathLst>
            </a:custGeom>
            <a:solidFill>
              <a:srgbClr val="FFEEC8"/>
            </a:solidFill>
          </p:spPr>
        </p:sp>
        <p:sp>
          <p:nvSpPr>
            <p:cNvPr id="11" name="TextBox 11"/>
            <p:cNvSpPr txBox="1"/>
            <p:nvPr/>
          </p:nvSpPr>
          <p:spPr>
            <a:xfrm>
              <a:off x="0" y="-28575"/>
              <a:ext cx="812800" cy="841375"/>
            </a:xfrm>
            <a:prstGeom prst="rect">
              <a:avLst/>
            </a:prstGeom>
          </p:spPr>
          <p:txBody>
            <a:bodyPr lIns="33867" tIns="33867" rIns="33867" bIns="33867" rtlCol="0" anchor="ctr"/>
            <a:lstStyle/>
            <a:p>
              <a:pPr algn="ctr" defTabSz="609630">
                <a:lnSpc>
                  <a:spcPts val="1494"/>
                </a:lnSpc>
              </a:pPr>
              <a:endParaRPr sz="1200">
                <a:solidFill>
                  <a:prstClr val="black"/>
                </a:solidFill>
                <a:latin typeface="Calibri"/>
              </a:endParaRPr>
            </a:p>
          </p:txBody>
        </p:sp>
      </p:grpSp>
      <p:sp>
        <p:nvSpPr>
          <p:cNvPr id="18" name="Freeform 18"/>
          <p:cNvSpPr/>
          <p:nvPr/>
        </p:nvSpPr>
        <p:spPr>
          <a:xfrm flipH="1">
            <a:off x="10362801" y="5771928"/>
            <a:ext cx="4219503" cy="1714944"/>
          </a:xfrm>
          <a:custGeom>
            <a:avLst/>
            <a:gdLst/>
            <a:ahLst/>
            <a:cxnLst/>
            <a:rect l="l" t="t" r="r" b="b"/>
            <a:pathLst>
              <a:path w="6329254" h="2572416">
                <a:moveTo>
                  <a:pt x="6329254" y="0"/>
                </a:moveTo>
                <a:lnTo>
                  <a:pt x="0" y="0"/>
                </a:lnTo>
                <a:lnTo>
                  <a:pt x="0" y="2572416"/>
                </a:lnTo>
                <a:lnTo>
                  <a:pt x="6329254" y="2572416"/>
                </a:lnTo>
                <a:lnTo>
                  <a:pt x="6329254" y="0"/>
                </a:lnTo>
                <a:close/>
              </a:path>
            </a:pathLst>
          </a:custGeom>
          <a:blipFill>
            <a:blip r:embed="rId5">
              <a:extLst>
                <a:ext uri="{96DAC541-7B7A-43D3-8B79-37D633B846F1}">
                  <asvg:svgBlip xmlns="" xmlns:asvg="http://schemas.microsoft.com/office/drawing/2016/SVG/main" r:embed="rId6"/>
                </a:ext>
              </a:extLst>
            </a:blip>
            <a:stretch>
              <a:fillRect/>
            </a:stretch>
          </a:blipFill>
        </p:spPr>
      </p:sp>
      <p:sp>
        <p:nvSpPr>
          <p:cNvPr id="19" name="Freeform 19"/>
          <p:cNvSpPr/>
          <p:nvPr/>
        </p:nvSpPr>
        <p:spPr>
          <a:xfrm>
            <a:off x="-1517350" y="-142949"/>
            <a:ext cx="4219503" cy="1714944"/>
          </a:xfrm>
          <a:custGeom>
            <a:avLst/>
            <a:gdLst/>
            <a:ahLst/>
            <a:cxnLst/>
            <a:rect l="l" t="t" r="r" b="b"/>
            <a:pathLst>
              <a:path w="6329254" h="2572416">
                <a:moveTo>
                  <a:pt x="0" y="0"/>
                </a:moveTo>
                <a:lnTo>
                  <a:pt x="6329254" y="0"/>
                </a:lnTo>
                <a:lnTo>
                  <a:pt x="6329254" y="2572416"/>
                </a:lnTo>
                <a:lnTo>
                  <a:pt x="0" y="2572416"/>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sp>
      <p:sp>
        <p:nvSpPr>
          <p:cNvPr id="20" name="Freeform 20"/>
          <p:cNvSpPr/>
          <p:nvPr/>
        </p:nvSpPr>
        <p:spPr>
          <a:xfrm>
            <a:off x="-1196910" y="5646090"/>
            <a:ext cx="3049853" cy="5169501"/>
          </a:xfrm>
          <a:custGeom>
            <a:avLst/>
            <a:gdLst/>
            <a:ahLst/>
            <a:cxnLst/>
            <a:rect l="l" t="t" r="r" b="b"/>
            <a:pathLst>
              <a:path w="5727948" h="8771145">
                <a:moveTo>
                  <a:pt x="0" y="0"/>
                </a:moveTo>
                <a:lnTo>
                  <a:pt x="5727947" y="0"/>
                </a:lnTo>
                <a:lnTo>
                  <a:pt x="5727947" y="8771146"/>
                </a:lnTo>
                <a:lnTo>
                  <a:pt x="0" y="8771146"/>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sp>
      <p:sp>
        <p:nvSpPr>
          <p:cNvPr id="21" name="Freeform 21"/>
          <p:cNvSpPr/>
          <p:nvPr/>
        </p:nvSpPr>
        <p:spPr>
          <a:xfrm rot="-712792">
            <a:off x="11250167" y="-1960370"/>
            <a:ext cx="4131088" cy="6325891"/>
          </a:xfrm>
          <a:custGeom>
            <a:avLst/>
            <a:gdLst/>
            <a:ahLst/>
            <a:cxnLst/>
            <a:rect l="l" t="t" r="r" b="b"/>
            <a:pathLst>
              <a:path w="6196632" h="9488836">
                <a:moveTo>
                  <a:pt x="0" y="0"/>
                </a:moveTo>
                <a:lnTo>
                  <a:pt x="6196632" y="0"/>
                </a:lnTo>
                <a:lnTo>
                  <a:pt x="6196632" y="9488836"/>
                </a:lnTo>
                <a:lnTo>
                  <a:pt x="0" y="9488836"/>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sp>
      <p:sp>
        <p:nvSpPr>
          <p:cNvPr id="22" name="Freeform 22"/>
          <p:cNvSpPr/>
          <p:nvPr/>
        </p:nvSpPr>
        <p:spPr>
          <a:xfrm rot="-312928">
            <a:off x="11751159" y="6232045"/>
            <a:ext cx="345988" cy="400602"/>
          </a:xfrm>
          <a:custGeom>
            <a:avLst/>
            <a:gdLst/>
            <a:ahLst/>
            <a:cxnLst/>
            <a:rect l="l" t="t" r="r" b="b"/>
            <a:pathLst>
              <a:path w="1448112" h="1363858">
                <a:moveTo>
                  <a:pt x="0" y="0"/>
                </a:moveTo>
                <a:lnTo>
                  <a:pt x="1448111" y="0"/>
                </a:lnTo>
                <a:lnTo>
                  <a:pt x="1448111" y="1363858"/>
                </a:lnTo>
                <a:lnTo>
                  <a:pt x="0" y="1363858"/>
                </a:lnTo>
                <a:lnTo>
                  <a:pt x="0" y="0"/>
                </a:lnTo>
                <a:close/>
              </a:path>
            </a:pathLst>
          </a:custGeom>
          <a:blipFill>
            <a:blip r:embed="rId9">
              <a:extLst>
                <a:ext uri="{96DAC541-7B7A-43D3-8B79-37D633B846F1}">
                  <asvg:svgBlip xmlns="" xmlns:asvg="http://schemas.microsoft.com/office/drawing/2016/SVG/main" r:embed="rId10"/>
                </a:ext>
              </a:extLst>
            </a:blip>
            <a:stretch>
              <a:fillRect/>
            </a:stretch>
          </a:blipFill>
        </p:spPr>
      </p:sp>
      <p:sp>
        <p:nvSpPr>
          <p:cNvPr id="23" name="Freeform 23"/>
          <p:cNvSpPr/>
          <p:nvPr/>
        </p:nvSpPr>
        <p:spPr>
          <a:xfrm rot="1857385" flipH="1">
            <a:off x="-77373" y="510858"/>
            <a:ext cx="575871" cy="616100"/>
          </a:xfrm>
          <a:custGeom>
            <a:avLst/>
            <a:gdLst/>
            <a:ahLst/>
            <a:cxnLst/>
            <a:rect l="l" t="t" r="r" b="b"/>
            <a:pathLst>
              <a:path w="1448112" h="1363858">
                <a:moveTo>
                  <a:pt x="1448111" y="0"/>
                </a:moveTo>
                <a:lnTo>
                  <a:pt x="0" y="0"/>
                </a:lnTo>
                <a:lnTo>
                  <a:pt x="0" y="1363858"/>
                </a:lnTo>
                <a:lnTo>
                  <a:pt x="1448111" y="1363858"/>
                </a:lnTo>
                <a:lnTo>
                  <a:pt x="1448111" y="0"/>
                </a:lnTo>
                <a:close/>
              </a:path>
            </a:pathLst>
          </a:custGeom>
          <a:blipFill>
            <a:blip r:embed="rId9">
              <a:extLst>
                <a:ext uri="{96DAC541-7B7A-43D3-8B79-37D633B846F1}">
                  <asvg:svgBlip xmlns="" xmlns:asvg="http://schemas.microsoft.com/office/drawing/2016/SVG/main" r:embed="rId10"/>
                </a:ext>
              </a:extLst>
            </a:blip>
            <a:stretch>
              <a:fillRect/>
            </a:stretch>
          </a:blipFill>
        </p:spPr>
      </p:sp>
      <p:sp>
        <p:nvSpPr>
          <p:cNvPr id="13" name="TextBox 12">
            <a:extLst>
              <a:ext uri="{FF2B5EF4-FFF2-40B4-BE49-F238E27FC236}">
                <a16:creationId xmlns:a16="http://schemas.microsoft.com/office/drawing/2014/main" id="{771FE31D-2F8F-1725-1C05-F0AF628E1CB9}"/>
              </a:ext>
            </a:extLst>
          </p:cNvPr>
          <p:cNvSpPr txBox="1"/>
          <p:nvPr/>
        </p:nvSpPr>
        <p:spPr>
          <a:xfrm>
            <a:off x="405378" y="352486"/>
            <a:ext cx="4818773" cy="6376104"/>
          </a:xfrm>
          <a:prstGeom prst="rect">
            <a:avLst/>
          </a:prstGeom>
          <a:noFill/>
        </p:spPr>
        <p:txBody>
          <a:bodyPr wrap="square">
            <a:spAutoFit/>
          </a:bodyPr>
          <a:lstStyle/>
          <a:p>
            <a:pPr algn="just" defTabSz="609630">
              <a:spcAft>
                <a:spcPts val="533"/>
              </a:spcAft>
            </a:pPr>
            <a:r>
              <a:rPr lang="en-US" sz="1600" b="1" i="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Đọc ngữ liệu và thực hiện yêu cầu sau: </a:t>
            </a:r>
            <a:endParaRPr lang="en-US" sz="1200" b="1" i="1">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indent="304815" algn="just" defTabSz="609630">
              <a:spcAft>
                <a:spcPts val="533"/>
              </a:spcAft>
            </a:pPr>
            <a:r>
              <a:rPr lang="en-US" sz="1600"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vi-VN" sz="1600" i="1">
                <a:solidFill>
                  <a:prstClr val="black"/>
                </a:solidFill>
                <a:latin typeface="Times New Roman" panose="02020603050405020304" pitchFamily="18" charset="0"/>
                <a:ea typeface="Calibri" panose="020F0502020204030204" pitchFamily="34" charset="0"/>
                <a:cs typeface="Times New Roman" panose="02020603050405020304" pitchFamily="18" charset="0"/>
              </a:rPr>
              <a:t>Không cần ngôn ngữ, mọi sự sống nhỏ nhoi trong tự nhiên đều dạy cho loài người chúng ta biết tầm quan trọng của việc “sống hết mình ở thời khắc này". Chẳng hạn tại vùng Tsunoda thuộc Bắc cực, giữa mùa hè ngắn ngủi, các loài thực vật đua nhau nảy mầm, nở thật nhiều hoa, kết hạt, chen chúc vươn mình trong khoảng không với mảnh đời thật ngắn ngủi. Có lẽ chúng chuẩn bị sẵn sàng để đối phó với mùa đông dài khắc nghiệt sắp tới và phó thác sinh mạng mình cho tự nhiên. Rõ ràng là chúng thực sự sống hết mình cho hiện tại, không ảo tưởng, không phân tâm. Ngay cả ở vùng sa mạc khô cắn Sahara, nơi mà mỗi năm chỉ có một hai cơn mưa, nhưng mỗi khi có những giọt nước mưa hiếm hoi trút xuống thì các loài thực vật lại vội vã nảy mầm và nở hoa. Và trong khoảng thời gian từ một đến hai tuần ngắn ngủi, chúng ra hạt, oằn mình chịu đựng trong cát, trong cái nóng như thiêu như đổt, tiếp tục sống chờ đến trận mưa sau để nòi giống của chủng sẽ lại trỗi dậy...Quả thật là muôn loài trong tự nhiên đều sống hết mình, sống nghiêm túc trong từng khoảnh khắc, trong suốt khoảng thời gian sống được hạn định.</a:t>
            </a:r>
            <a:endParaRPr lang="en-US" sz="1200">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indent="304815" algn="just" defTabSz="609630">
              <a:spcAft>
                <a:spcPts val="533"/>
              </a:spcAft>
            </a:pPr>
            <a:r>
              <a:rPr lang="vi-VN" sz="1600" i="1">
                <a:solidFill>
                  <a:prstClr val="black"/>
                </a:solidFill>
                <a:latin typeface="Times New Roman" panose="02020603050405020304" pitchFamily="18" charset="0"/>
                <a:ea typeface="Calibri" panose="020F0502020204030204" pitchFamily="34" charset="0"/>
                <a:cs typeface="Times New Roman" panose="02020603050405020304" pitchFamily="18" charset="0"/>
              </a:rPr>
              <a:t>(Trích Cách sống: từ bình thường trở nên phi thường, Inamori Kazuo, NXB Lao động, 2020, tr. 103-104)</a:t>
            </a:r>
            <a:endParaRPr lang="en-US" sz="120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14" name="Table 13">
            <a:extLst>
              <a:ext uri="{FF2B5EF4-FFF2-40B4-BE49-F238E27FC236}">
                <a16:creationId xmlns:a16="http://schemas.microsoft.com/office/drawing/2014/main" id="{542B2489-4284-8FC0-225B-1923645CE0FD}"/>
              </a:ext>
            </a:extLst>
          </p:cNvPr>
          <p:cNvGraphicFramePr>
            <a:graphicFrameLocks noGrp="1"/>
          </p:cNvGraphicFramePr>
          <p:nvPr/>
        </p:nvGraphicFramePr>
        <p:xfrm>
          <a:off x="5745334" y="758080"/>
          <a:ext cx="6171166" cy="4410129"/>
        </p:xfrm>
        <a:graphic>
          <a:graphicData uri="http://schemas.openxmlformats.org/drawingml/2006/table">
            <a:tbl>
              <a:tblPr firstRow="1" firstCol="1" bandRow="1">
                <a:tableStyleId>{93296810-A885-4BE3-A3E7-6D5BEEA58F35}</a:tableStyleId>
              </a:tblPr>
              <a:tblGrid>
                <a:gridCol w="1424327">
                  <a:extLst>
                    <a:ext uri="{9D8B030D-6E8A-4147-A177-3AD203B41FA5}">
                      <a16:colId xmlns:a16="http://schemas.microsoft.com/office/drawing/2014/main" val="803254513"/>
                    </a:ext>
                  </a:extLst>
                </a:gridCol>
                <a:gridCol w="1981200">
                  <a:extLst>
                    <a:ext uri="{9D8B030D-6E8A-4147-A177-3AD203B41FA5}">
                      <a16:colId xmlns:a16="http://schemas.microsoft.com/office/drawing/2014/main" val="460536238"/>
                    </a:ext>
                  </a:extLst>
                </a:gridCol>
                <a:gridCol w="2765639">
                  <a:extLst>
                    <a:ext uri="{9D8B030D-6E8A-4147-A177-3AD203B41FA5}">
                      <a16:colId xmlns:a16="http://schemas.microsoft.com/office/drawing/2014/main" val="154203188"/>
                    </a:ext>
                  </a:extLst>
                </a:gridCol>
              </a:tblGrid>
              <a:tr h="499221">
                <a:tc>
                  <a:txBody>
                    <a:bodyPr/>
                    <a:lstStyle/>
                    <a:p>
                      <a:pPr algn="ctr">
                        <a:lnSpc>
                          <a:spcPct val="150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Luận điểm</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tc>
                  <a:txBody>
                    <a:bodyPr/>
                    <a:lstStyle/>
                    <a:p>
                      <a:pPr algn="ctr">
                        <a:lnSpc>
                          <a:spcPct val="150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Lí lẽ</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tc>
                  <a:txBody>
                    <a:bodyPr/>
                    <a:lstStyle/>
                    <a:p>
                      <a:pPr algn="ctr">
                        <a:lnSpc>
                          <a:spcPct val="150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Bằng chứng</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extLst>
                  <a:ext uri="{0D108BD9-81ED-4DB2-BD59-A6C34878D82A}">
                    <a16:rowId xmlns:a16="http://schemas.microsoft.com/office/drawing/2014/main" val="2489194414"/>
                  </a:ext>
                </a:extLst>
              </a:tr>
              <a:tr h="3910908">
                <a:tc>
                  <a:txBody>
                    <a:bodyPr/>
                    <a:lstStyle/>
                    <a:p>
                      <a:pPr marR="30480" algn="just">
                        <a:lnSpc>
                          <a:spcPct val="107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 </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tc>
                  <a:txBody>
                    <a:bodyPr/>
                    <a:lstStyle/>
                    <a:p>
                      <a:pPr marR="30480" algn="just">
                        <a:lnSpc>
                          <a:spcPct val="107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 </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tc>
                  <a:txBody>
                    <a:bodyPr/>
                    <a:lstStyle/>
                    <a:p>
                      <a:pPr marR="30480" algn="just">
                        <a:lnSpc>
                          <a:spcPct val="107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 </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extLst>
                  <a:ext uri="{0D108BD9-81ED-4DB2-BD59-A6C34878D82A}">
                    <a16:rowId xmlns:a16="http://schemas.microsoft.com/office/drawing/2014/main" val="1569068814"/>
                  </a:ext>
                </a:extLst>
              </a:tr>
            </a:tbl>
          </a:graphicData>
        </a:graphic>
      </p:graphicFrame>
      <p:sp>
        <p:nvSpPr>
          <p:cNvPr id="15" name="Rectangle 1">
            <a:extLst>
              <a:ext uri="{FF2B5EF4-FFF2-40B4-BE49-F238E27FC236}">
                <a16:creationId xmlns:a16="http://schemas.microsoft.com/office/drawing/2014/main" id="{2211505C-C26C-F35D-A839-1AA81FE00B7E}"/>
              </a:ext>
            </a:extLst>
          </p:cNvPr>
          <p:cNvSpPr>
            <a:spLocks noChangeArrowheads="1"/>
          </p:cNvSpPr>
          <p:nvPr/>
        </p:nvSpPr>
        <p:spPr bwMode="auto">
          <a:xfrm>
            <a:off x="5723175" y="367226"/>
            <a:ext cx="229838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0960" tIns="30480" rIns="60960" bIns="30480" numCol="1" anchor="ctr" anchorCtr="0" compatLnSpc="1">
            <a:prstTxWarp prst="textNoShape">
              <a:avLst/>
            </a:prstTxWarp>
            <a:spAutoFit/>
          </a:bodyPr>
          <a:lstStyle/>
          <a:p>
            <a:pPr algn="just" defTabSz="609630" eaLnBrk="0" fontAlgn="base" hangingPunct="0">
              <a:spcBef>
                <a:spcPct val="0"/>
              </a:spcBef>
              <a:spcAft>
                <a:spcPct val="0"/>
              </a:spcAft>
            </a:pPr>
            <a:r>
              <a:rPr lang="en-US" altLang="en-US" sz="1600"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(1) Ho</a:t>
            </a:r>
            <a:r>
              <a:rPr lang="en-US" altLang="en-US" sz="1600" i="1">
                <a:solidFill>
                  <a:srgbClr val="000000"/>
                </a:solidFill>
                <a:latin typeface="Calibri" panose="020F0502020204030204" pitchFamily="34" charset="0"/>
                <a:ea typeface="Calibri" panose="020F0502020204030204" pitchFamily="34" charset="0"/>
                <a:cs typeface="Times New Roman" panose="02020603050405020304" pitchFamily="18" charset="0"/>
              </a:rPr>
              <a:t>à</a:t>
            </a:r>
            <a:r>
              <a:rPr lang="en-US" altLang="en-US" sz="1600"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 th</a:t>
            </a:r>
            <a:r>
              <a:rPr lang="en-US" altLang="en-US" sz="1600" i="1">
                <a:solidFill>
                  <a:srgbClr val="000000"/>
                </a:solidFill>
                <a:latin typeface="Calibri" panose="020F0502020204030204" pitchFamily="34" charset="0"/>
                <a:ea typeface="Calibri" panose="020F0502020204030204" pitchFamily="34" charset="0"/>
                <a:cs typeface="Times New Roman" panose="02020603050405020304" pitchFamily="18" charset="0"/>
              </a:rPr>
              <a:t>à</a:t>
            </a:r>
            <a:r>
              <a:rPr lang="en-US" altLang="en-US" sz="1600"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 sơ đồ sau:</a:t>
            </a:r>
            <a:endParaRPr lang="en-US" altLang="en-US" sz="1867">
              <a:solidFill>
                <a:prstClr val="black"/>
              </a:solidFill>
              <a:latin typeface="Calibri"/>
            </a:endParaRPr>
          </a:p>
        </p:txBody>
      </p:sp>
      <p:sp>
        <p:nvSpPr>
          <p:cNvPr id="17" name="TextBox 16">
            <a:extLst>
              <a:ext uri="{FF2B5EF4-FFF2-40B4-BE49-F238E27FC236}">
                <a16:creationId xmlns:a16="http://schemas.microsoft.com/office/drawing/2014/main" id="{433B3EAB-54B1-4B4B-BC72-AD9A6EA6F3A3}"/>
              </a:ext>
            </a:extLst>
          </p:cNvPr>
          <p:cNvSpPr txBox="1"/>
          <p:nvPr/>
        </p:nvSpPr>
        <p:spPr>
          <a:xfrm>
            <a:off x="5732745" y="5293291"/>
            <a:ext cx="9260113" cy="342786"/>
          </a:xfrm>
          <a:prstGeom prst="rect">
            <a:avLst/>
          </a:prstGeom>
          <a:noFill/>
        </p:spPr>
        <p:txBody>
          <a:bodyPr wrap="square">
            <a:spAutoFit/>
          </a:bodyPr>
          <a:lstStyle/>
          <a:p>
            <a:pPr marR="20321" algn="just" defTabSz="609630">
              <a:lnSpc>
                <a:spcPct val="107000"/>
              </a:lnSpc>
              <a:spcAft>
                <a:spcPts val="533"/>
              </a:spcAft>
            </a:pPr>
            <a:r>
              <a:rPr lang="en-US" sz="1600"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(2)Phân tích sức thuyết phục của lí lẽ và bằng chứng trong ngữ liệu trên?</a:t>
            </a:r>
            <a:endParaRPr lang="en-US" sz="120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24" name="TextBox 23">
            <a:extLst>
              <a:ext uri="{FF2B5EF4-FFF2-40B4-BE49-F238E27FC236}">
                <a16:creationId xmlns:a16="http://schemas.microsoft.com/office/drawing/2014/main" id="{2B2A3AAF-9472-C220-9DE2-7DA41EEF0625}"/>
              </a:ext>
            </a:extLst>
          </p:cNvPr>
          <p:cNvSpPr txBox="1"/>
          <p:nvPr/>
        </p:nvSpPr>
        <p:spPr>
          <a:xfrm>
            <a:off x="5732745" y="5688853"/>
            <a:ext cx="6053877" cy="1133195"/>
          </a:xfrm>
          <a:prstGeom prst="rect">
            <a:avLst/>
          </a:prstGeom>
          <a:noFill/>
        </p:spPr>
        <p:txBody>
          <a:bodyPr wrap="square">
            <a:spAutoFit/>
          </a:bodyPr>
          <a:lstStyle/>
          <a:p>
            <a:pPr marR="20321" algn="just" defTabSz="609630">
              <a:lnSpc>
                <a:spcPct val="107000"/>
              </a:lnSpc>
              <a:spcAft>
                <a:spcPts val="533"/>
              </a:spcAft>
            </a:pPr>
            <a:r>
              <a:rPr lang="en-US" sz="1600"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en-US" sz="120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l="10313" t="27676" r="10313" b="27676"/>
          <a:stretch>
            <a:fillRect/>
          </a:stretch>
        </p:blipFill>
        <p:spPr>
          <a:xfrm>
            <a:off x="0" y="0"/>
            <a:ext cx="12192000" cy="6858000"/>
          </a:xfrm>
          <a:prstGeom prst="rect">
            <a:avLst/>
          </a:prstGeom>
        </p:spPr>
      </p:pic>
      <p:sp>
        <p:nvSpPr>
          <p:cNvPr id="3" name="Freeform 3"/>
          <p:cNvSpPr/>
          <p:nvPr/>
        </p:nvSpPr>
        <p:spPr>
          <a:xfrm rot="6581393" flipV="1">
            <a:off x="-2011504" y="-752415"/>
            <a:ext cx="6257555" cy="5474420"/>
          </a:xfrm>
          <a:custGeom>
            <a:avLst/>
            <a:gdLst/>
            <a:ahLst/>
            <a:cxnLst/>
            <a:rect l="l" t="t" r="r" b="b"/>
            <a:pathLst>
              <a:path w="9386333" h="8211630">
                <a:moveTo>
                  <a:pt x="0" y="8211629"/>
                </a:moveTo>
                <a:lnTo>
                  <a:pt x="9386334" y="8211629"/>
                </a:lnTo>
                <a:lnTo>
                  <a:pt x="9386334" y="0"/>
                </a:lnTo>
                <a:lnTo>
                  <a:pt x="0" y="0"/>
                </a:lnTo>
                <a:lnTo>
                  <a:pt x="0" y="8211629"/>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4" name="Freeform 4"/>
          <p:cNvSpPr/>
          <p:nvPr/>
        </p:nvSpPr>
        <p:spPr>
          <a:xfrm rot="-3380719" flipV="1">
            <a:off x="4365064" y="3668129"/>
            <a:ext cx="6257555" cy="5474420"/>
          </a:xfrm>
          <a:custGeom>
            <a:avLst/>
            <a:gdLst/>
            <a:ahLst/>
            <a:cxnLst/>
            <a:rect l="l" t="t" r="r" b="b"/>
            <a:pathLst>
              <a:path w="9386333" h="8211630">
                <a:moveTo>
                  <a:pt x="0" y="8211629"/>
                </a:moveTo>
                <a:lnTo>
                  <a:pt x="9386333" y="8211629"/>
                </a:lnTo>
                <a:lnTo>
                  <a:pt x="9386333" y="0"/>
                </a:lnTo>
                <a:lnTo>
                  <a:pt x="0" y="0"/>
                </a:lnTo>
                <a:lnTo>
                  <a:pt x="0" y="8211629"/>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5" name="Freeform 5"/>
          <p:cNvSpPr/>
          <p:nvPr/>
        </p:nvSpPr>
        <p:spPr>
          <a:xfrm rot="-10800000" flipV="1">
            <a:off x="5857459" y="-2737210"/>
            <a:ext cx="6257555" cy="5474420"/>
          </a:xfrm>
          <a:custGeom>
            <a:avLst/>
            <a:gdLst/>
            <a:ahLst/>
            <a:cxnLst/>
            <a:rect l="l" t="t" r="r" b="b"/>
            <a:pathLst>
              <a:path w="9386333" h="8211630">
                <a:moveTo>
                  <a:pt x="0" y="8211630"/>
                </a:moveTo>
                <a:lnTo>
                  <a:pt x="9386333" y="8211630"/>
                </a:lnTo>
                <a:lnTo>
                  <a:pt x="9386333" y="0"/>
                </a:lnTo>
                <a:lnTo>
                  <a:pt x="0" y="0"/>
                </a:lnTo>
                <a:lnTo>
                  <a:pt x="0" y="8211630"/>
                </a:lnTo>
                <a:close/>
              </a:path>
            </a:pathLst>
          </a:custGeom>
          <a:blipFill>
            <a:blip r:embed="rId3">
              <a:extLst>
                <a:ext uri="{96DAC541-7B7A-43D3-8B79-37D633B846F1}">
                  <asvg:svgBlip xmlns="" xmlns:asvg="http://schemas.microsoft.com/office/drawing/2016/SVG/main" r:embed="rId4"/>
                </a:ext>
              </a:extLst>
            </a:blip>
            <a:stretch>
              <a:fillRect/>
            </a:stretch>
          </a:blipFill>
        </p:spPr>
      </p:sp>
      <p:grpSp>
        <p:nvGrpSpPr>
          <p:cNvPr id="6" name="Group 6"/>
          <p:cNvGrpSpPr/>
          <p:nvPr/>
        </p:nvGrpSpPr>
        <p:grpSpPr>
          <a:xfrm>
            <a:off x="5592690" y="228600"/>
            <a:ext cx="6404526" cy="6334408"/>
            <a:chOff x="0" y="0"/>
            <a:chExt cx="1793876" cy="2167467"/>
          </a:xfrm>
        </p:grpSpPr>
        <p:sp>
          <p:nvSpPr>
            <p:cNvPr id="7" name="Freeform 7"/>
            <p:cNvSpPr/>
            <p:nvPr/>
          </p:nvSpPr>
          <p:spPr>
            <a:xfrm>
              <a:off x="0" y="0"/>
              <a:ext cx="1793876" cy="2167467"/>
            </a:xfrm>
            <a:custGeom>
              <a:avLst/>
              <a:gdLst/>
              <a:ahLst/>
              <a:cxnLst/>
              <a:rect l="l" t="t" r="r" b="b"/>
              <a:pathLst>
                <a:path w="1793876" h="2167467">
                  <a:moveTo>
                    <a:pt x="57970" y="0"/>
                  </a:moveTo>
                  <a:lnTo>
                    <a:pt x="1735906" y="0"/>
                  </a:lnTo>
                  <a:cubicBezTo>
                    <a:pt x="1767922" y="0"/>
                    <a:pt x="1793876" y="25954"/>
                    <a:pt x="1793876" y="57970"/>
                  </a:cubicBezTo>
                  <a:lnTo>
                    <a:pt x="1793876" y="2109497"/>
                  </a:lnTo>
                  <a:cubicBezTo>
                    <a:pt x="1793876" y="2141513"/>
                    <a:pt x="1767922" y="2167467"/>
                    <a:pt x="1735906" y="2167467"/>
                  </a:cubicBezTo>
                  <a:lnTo>
                    <a:pt x="57970" y="2167467"/>
                  </a:lnTo>
                  <a:cubicBezTo>
                    <a:pt x="42595" y="2167467"/>
                    <a:pt x="27850" y="2161359"/>
                    <a:pt x="16979" y="2150488"/>
                  </a:cubicBezTo>
                  <a:cubicBezTo>
                    <a:pt x="6107" y="2139616"/>
                    <a:pt x="0" y="2124872"/>
                    <a:pt x="0" y="2109497"/>
                  </a:cubicBezTo>
                  <a:lnTo>
                    <a:pt x="0" y="57970"/>
                  </a:lnTo>
                  <a:cubicBezTo>
                    <a:pt x="0" y="25954"/>
                    <a:pt x="25954" y="0"/>
                    <a:pt x="57970" y="0"/>
                  </a:cubicBezTo>
                  <a:close/>
                </a:path>
              </a:pathLst>
            </a:custGeom>
            <a:solidFill>
              <a:srgbClr val="FFEEC8"/>
            </a:solidFill>
          </p:spPr>
        </p:sp>
        <p:sp>
          <p:nvSpPr>
            <p:cNvPr id="8" name="TextBox 8"/>
            <p:cNvSpPr txBox="1"/>
            <p:nvPr/>
          </p:nvSpPr>
          <p:spPr>
            <a:xfrm>
              <a:off x="0" y="-28575"/>
              <a:ext cx="812800" cy="841375"/>
            </a:xfrm>
            <a:prstGeom prst="rect">
              <a:avLst/>
            </a:prstGeom>
          </p:spPr>
          <p:txBody>
            <a:bodyPr lIns="33867" tIns="33867" rIns="33867" bIns="33867" rtlCol="0" anchor="ctr"/>
            <a:lstStyle/>
            <a:p>
              <a:pPr algn="ctr" defTabSz="609630">
                <a:lnSpc>
                  <a:spcPts val="1494"/>
                </a:lnSpc>
              </a:pPr>
              <a:endParaRPr sz="1200">
                <a:solidFill>
                  <a:prstClr val="black"/>
                </a:solidFill>
                <a:latin typeface="Calibri"/>
              </a:endParaRPr>
            </a:p>
          </p:txBody>
        </p:sp>
      </p:grpSp>
      <p:grpSp>
        <p:nvGrpSpPr>
          <p:cNvPr id="9" name="Group 9"/>
          <p:cNvGrpSpPr/>
          <p:nvPr/>
        </p:nvGrpSpPr>
        <p:grpSpPr>
          <a:xfrm>
            <a:off x="179133" y="228600"/>
            <a:ext cx="5187311" cy="6334408"/>
            <a:chOff x="0" y="0"/>
            <a:chExt cx="2336562" cy="2167467"/>
          </a:xfrm>
        </p:grpSpPr>
        <p:sp>
          <p:nvSpPr>
            <p:cNvPr id="10" name="Freeform 10"/>
            <p:cNvSpPr/>
            <p:nvPr/>
          </p:nvSpPr>
          <p:spPr>
            <a:xfrm>
              <a:off x="0" y="0"/>
              <a:ext cx="2336562" cy="2167467"/>
            </a:xfrm>
            <a:custGeom>
              <a:avLst/>
              <a:gdLst/>
              <a:ahLst/>
              <a:cxnLst/>
              <a:rect l="l" t="t" r="r" b="b"/>
              <a:pathLst>
                <a:path w="2336562" h="2167467">
                  <a:moveTo>
                    <a:pt x="44506" y="0"/>
                  </a:moveTo>
                  <a:lnTo>
                    <a:pt x="2292056" y="0"/>
                  </a:lnTo>
                  <a:cubicBezTo>
                    <a:pt x="2303860" y="0"/>
                    <a:pt x="2315180" y="4689"/>
                    <a:pt x="2323526" y="13035"/>
                  </a:cubicBezTo>
                  <a:cubicBezTo>
                    <a:pt x="2331873" y="21382"/>
                    <a:pt x="2336562" y="32702"/>
                    <a:pt x="2336562" y="44506"/>
                  </a:cubicBezTo>
                  <a:lnTo>
                    <a:pt x="2336562" y="2122961"/>
                  </a:lnTo>
                  <a:cubicBezTo>
                    <a:pt x="2336562" y="2147541"/>
                    <a:pt x="2316636" y="2167467"/>
                    <a:pt x="2292056" y="2167467"/>
                  </a:cubicBezTo>
                  <a:lnTo>
                    <a:pt x="44506" y="2167467"/>
                  </a:lnTo>
                  <a:cubicBezTo>
                    <a:pt x="32702" y="2167467"/>
                    <a:pt x="21382" y="2162778"/>
                    <a:pt x="13035" y="2154431"/>
                  </a:cubicBezTo>
                  <a:cubicBezTo>
                    <a:pt x="4689" y="2146085"/>
                    <a:pt x="0" y="2134765"/>
                    <a:pt x="0" y="2122961"/>
                  </a:cubicBezTo>
                  <a:lnTo>
                    <a:pt x="0" y="44506"/>
                  </a:lnTo>
                  <a:cubicBezTo>
                    <a:pt x="0" y="32702"/>
                    <a:pt x="4689" y="21382"/>
                    <a:pt x="13035" y="13035"/>
                  </a:cubicBezTo>
                  <a:cubicBezTo>
                    <a:pt x="21382" y="4689"/>
                    <a:pt x="32702" y="0"/>
                    <a:pt x="44506" y="0"/>
                  </a:cubicBezTo>
                  <a:close/>
                </a:path>
              </a:pathLst>
            </a:custGeom>
            <a:solidFill>
              <a:srgbClr val="FFEEC8"/>
            </a:solidFill>
          </p:spPr>
        </p:sp>
        <p:sp>
          <p:nvSpPr>
            <p:cNvPr id="11" name="TextBox 11"/>
            <p:cNvSpPr txBox="1"/>
            <p:nvPr/>
          </p:nvSpPr>
          <p:spPr>
            <a:xfrm>
              <a:off x="0" y="-28575"/>
              <a:ext cx="812800" cy="841375"/>
            </a:xfrm>
            <a:prstGeom prst="rect">
              <a:avLst/>
            </a:prstGeom>
          </p:spPr>
          <p:txBody>
            <a:bodyPr lIns="33867" tIns="33867" rIns="33867" bIns="33867" rtlCol="0" anchor="ctr"/>
            <a:lstStyle/>
            <a:p>
              <a:pPr algn="ctr" defTabSz="609630">
                <a:lnSpc>
                  <a:spcPts val="1494"/>
                </a:lnSpc>
              </a:pPr>
              <a:endParaRPr sz="1200">
                <a:solidFill>
                  <a:prstClr val="black"/>
                </a:solidFill>
                <a:latin typeface="Calibri"/>
              </a:endParaRPr>
            </a:p>
          </p:txBody>
        </p:sp>
      </p:grpSp>
      <p:sp>
        <p:nvSpPr>
          <p:cNvPr id="18" name="Freeform 18"/>
          <p:cNvSpPr/>
          <p:nvPr/>
        </p:nvSpPr>
        <p:spPr>
          <a:xfrm flipH="1">
            <a:off x="10362801" y="5771928"/>
            <a:ext cx="4219503" cy="1714944"/>
          </a:xfrm>
          <a:custGeom>
            <a:avLst/>
            <a:gdLst/>
            <a:ahLst/>
            <a:cxnLst/>
            <a:rect l="l" t="t" r="r" b="b"/>
            <a:pathLst>
              <a:path w="6329254" h="2572416">
                <a:moveTo>
                  <a:pt x="6329254" y="0"/>
                </a:moveTo>
                <a:lnTo>
                  <a:pt x="0" y="0"/>
                </a:lnTo>
                <a:lnTo>
                  <a:pt x="0" y="2572416"/>
                </a:lnTo>
                <a:lnTo>
                  <a:pt x="6329254" y="2572416"/>
                </a:lnTo>
                <a:lnTo>
                  <a:pt x="6329254" y="0"/>
                </a:lnTo>
                <a:close/>
              </a:path>
            </a:pathLst>
          </a:custGeom>
          <a:blipFill>
            <a:blip r:embed="rId5">
              <a:extLst>
                <a:ext uri="{96DAC541-7B7A-43D3-8B79-37D633B846F1}">
                  <asvg:svgBlip xmlns="" xmlns:asvg="http://schemas.microsoft.com/office/drawing/2016/SVG/main" r:embed="rId6"/>
                </a:ext>
              </a:extLst>
            </a:blip>
            <a:stretch>
              <a:fillRect/>
            </a:stretch>
          </a:blipFill>
        </p:spPr>
      </p:sp>
      <p:sp>
        <p:nvSpPr>
          <p:cNvPr id="19" name="Freeform 19"/>
          <p:cNvSpPr/>
          <p:nvPr/>
        </p:nvSpPr>
        <p:spPr>
          <a:xfrm>
            <a:off x="-1517350" y="-142949"/>
            <a:ext cx="4219503" cy="1714944"/>
          </a:xfrm>
          <a:custGeom>
            <a:avLst/>
            <a:gdLst/>
            <a:ahLst/>
            <a:cxnLst/>
            <a:rect l="l" t="t" r="r" b="b"/>
            <a:pathLst>
              <a:path w="6329254" h="2572416">
                <a:moveTo>
                  <a:pt x="0" y="0"/>
                </a:moveTo>
                <a:lnTo>
                  <a:pt x="6329254" y="0"/>
                </a:lnTo>
                <a:lnTo>
                  <a:pt x="6329254" y="2572416"/>
                </a:lnTo>
                <a:lnTo>
                  <a:pt x="0" y="2572416"/>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sp>
      <p:sp>
        <p:nvSpPr>
          <p:cNvPr id="20" name="Freeform 20"/>
          <p:cNvSpPr/>
          <p:nvPr/>
        </p:nvSpPr>
        <p:spPr>
          <a:xfrm>
            <a:off x="-1196910" y="5646090"/>
            <a:ext cx="3049853" cy="5169501"/>
          </a:xfrm>
          <a:custGeom>
            <a:avLst/>
            <a:gdLst/>
            <a:ahLst/>
            <a:cxnLst/>
            <a:rect l="l" t="t" r="r" b="b"/>
            <a:pathLst>
              <a:path w="5727948" h="8771145">
                <a:moveTo>
                  <a:pt x="0" y="0"/>
                </a:moveTo>
                <a:lnTo>
                  <a:pt x="5727947" y="0"/>
                </a:lnTo>
                <a:lnTo>
                  <a:pt x="5727947" y="8771146"/>
                </a:lnTo>
                <a:lnTo>
                  <a:pt x="0" y="8771146"/>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sp>
      <p:sp>
        <p:nvSpPr>
          <p:cNvPr id="21" name="Freeform 21"/>
          <p:cNvSpPr/>
          <p:nvPr/>
        </p:nvSpPr>
        <p:spPr>
          <a:xfrm rot="-712792">
            <a:off x="11250167" y="-1960370"/>
            <a:ext cx="4131088" cy="6325891"/>
          </a:xfrm>
          <a:custGeom>
            <a:avLst/>
            <a:gdLst/>
            <a:ahLst/>
            <a:cxnLst/>
            <a:rect l="l" t="t" r="r" b="b"/>
            <a:pathLst>
              <a:path w="6196632" h="9488836">
                <a:moveTo>
                  <a:pt x="0" y="0"/>
                </a:moveTo>
                <a:lnTo>
                  <a:pt x="6196632" y="0"/>
                </a:lnTo>
                <a:lnTo>
                  <a:pt x="6196632" y="9488836"/>
                </a:lnTo>
                <a:lnTo>
                  <a:pt x="0" y="9488836"/>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sp>
      <p:sp>
        <p:nvSpPr>
          <p:cNvPr id="22" name="Freeform 22"/>
          <p:cNvSpPr/>
          <p:nvPr/>
        </p:nvSpPr>
        <p:spPr>
          <a:xfrm rot="-312928">
            <a:off x="11751159" y="6232045"/>
            <a:ext cx="345988" cy="400602"/>
          </a:xfrm>
          <a:custGeom>
            <a:avLst/>
            <a:gdLst/>
            <a:ahLst/>
            <a:cxnLst/>
            <a:rect l="l" t="t" r="r" b="b"/>
            <a:pathLst>
              <a:path w="1448112" h="1363858">
                <a:moveTo>
                  <a:pt x="0" y="0"/>
                </a:moveTo>
                <a:lnTo>
                  <a:pt x="1448111" y="0"/>
                </a:lnTo>
                <a:lnTo>
                  <a:pt x="1448111" y="1363858"/>
                </a:lnTo>
                <a:lnTo>
                  <a:pt x="0" y="1363858"/>
                </a:lnTo>
                <a:lnTo>
                  <a:pt x="0" y="0"/>
                </a:lnTo>
                <a:close/>
              </a:path>
            </a:pathLst>
          </a:custGeom>
          <a:blipFill>
            <a:blip r:embed="rId9">
              <a:extLst>
                <a:ext uri="{96DAC541-7B7A-43D3-8B79-37D633B846F1}">
                  <asvg:svgBlip xmlns="" xmlns:asvg="http://schemas.microsoft.com/office/drawing/2016/SVG/main" r:embed="rId10"/>
                </a:ext>
              </a:extLst>
            </a:blip>
            <a:stretch>
              <a:fillRect/>
            </a:stretch>
          </a:blipFill>
        </p:spPr>
      </p:sp>
      <p:sp>
        <p:nvSpPr>
          <p:cNvPr id="23" name="Freeform 23"/>
          <p:cNvSpPr/>
          <p:nvPr/>
        </p:nvSpPr>
        <p:spPr>
          <a:xfrm rot="1857385" flipH="1">
            <a:off x="-77373" y="510858"/>
            <a:ext cx="575871" cy="616100"/>
          </a:xfrm>
          <a:custGeom>
            <a:avLst/>
            <a:gdLst/>
            <a:ahLst/>
            <a:cxnLst/>
            <a:rect l="l" t="t" r="r" b="b"/>
            <a:pathLst>
              <a:path w="1448112" h="1363858">
                <a:moveTo>
                  <a:pt x="1448111" y="0"/>
                </a:moveTo>
                <a:lnTo>
                  <a:pt x="0" y="0"/>
                </a:lnTo>
                <a:lnTo>
                  <a:pt x="0" y="1363858"/>
                </a:lnTo>
                <a:lnTo>
                  <a:pt x="1448111" y="1363858"/>
                </a:lnTo>
                <a:lnTo>
                  <a:pt x="1448111" y="0"/>
                </a:lnTo>
                <a:close/>
              </a:path>
            </a:pathLst>
          </a:custGeom>
          <a:blipFill>
            <a:blip r:embed="rId9">
              <a:extLst>
                <a:ext uri="{96DAC541-7B7A-43D3-8B79-37D633B846F1}">
                  <asvg:svgBlip xmlns="" xmlns:asvg="http://schemas.microsoft.com/office/drawing/2016/SVG/main" r:embed="rId10"/>
                </a:ext>
              </a:extLst>
            </a:blip>
            <a:stretch>
              <a:fillRect/>
            </a:stretch>
          </a:blipFill>
        </p:spPr>
      </p:sp>
      <p:sp>
        <p:nvSpPr>
          <p:cNvPr id="13" name="TextBox 12">
            <a:extLst>
              <a:ext uri="{FF2B5EF4-FFF2-40B4-BE49-F238E27FC236}">
                <a16:creationId xmlns:a16="http://schemas.microsoft.com/office/drawing/2014/main" id="{771FE31D-2F8F-1725-1C05-F0AF628E1CB9}"/>
              </a:ext>
            </a:extLst>
          </p:cNvPr>
          <p:cNvSpPr txBox="1"/>
          <p:nvPr/>
        </p:nvSpPr>
        <p:spPr>
          <a:xfrm>
            <a:off x="405378" y="352486"/>
            <a:ext cx="4818773" cy="6376104"/>
          </a:xfrm>
          <a:prstGeom prst="rect">
            <a:avLst/>
          </a:prstGeom>
          <a:noFill/>
        </p:spPr>
        <p:txBody>
          <a:bodyPr wrap="square">
            <a:spAutoFit/>
          </a:bodyPr>
          <a:lstStyle/>
          <a:p>
            <a:pPr algn="just" defTabSz="609630">
              <a:spcAft>
                <a:spcPts val="533"/>
              </a:spcAft>
            </a:pPr>
            <a:r>
              <a:rPr lang="en-US" sz="1600" b="1" i="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Đọc ngữ liệu và thực hiện yêu cầu sau: </a:t>
            </a:r>
            <a:endParaRPr lang="en-US" sz="1200" b="1" i="1">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indent="304815" algn="just" defTabSz="609630">
              <a:spcAft>
                <a:spcPts val="533"/>
              </a:spcAft>
            </a:pPr>
            <a:r>
              <a:rPr lang="en-US" sz="1600"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vi-VN" sz="1600" i="1">
                <a:solidFill>
                  <a:prstClr val="black"/>
                </a:solidFill>
                <a:latin typeface="Times New Roman" panose="02020603050405020304" pitchFamily="18" charset="0"/>
                <a:ea typeface="Calibri" panose="020F0502020204030204" pitchFamily="34" charset="0"/>
                <a:cs typeface="Times New Roman" panose="02020603050405020304" pitchFamily="18" charset="0"/>
              </a:rPr>
              <a:t>Không cần ngôn ngữ, mọi sự sống nhỏ nhoi trong tự nhiên đều dạy cho loài người chúng ta biết tầm quan trọng của việc “sống hết mình ở thời khắc này". Chẳng hạn tại vùng Tsunoda thuộc Bắc cực, giữa mùa hè ngắn ngủi, các loài thực vật đua nhau nảy mầm, nở thật nhiều hoa, kết hạt, chen chúc vươn mình trong khoảng không với mảnh đời thật ngắn ngủi. Có lẽ chúng chuẩn bị sẵn sàng để đối phó với mùa đông dài khắc nghiệt sắp tới và phó thác sinh mạng mình cho tự nhiên. Rõ ràng là chúng thực sự sống hết mình cho hiện tại, không ảo tưởng, không phân tâm. Ngay cả ở vùng sa mạc khô cắn Sahara, nơi mà mỗi năm chỉ có một hai cơn mưa, nhưng mỗi khi có những giọt nước mưa hiếm hoi trút xuống thì các loài thực vật lại vội vã nảy mầm và nở hoa. Và trong khoảng thời gian từ một đến hai tuần ngắn ngủi, chúng ra hạt, oằn mình chịu đựng trong cát, trong cái nóng như thiêu như đổt, tiếp tục sống chờ đến trận mưa sau để nòi giống của chủng sẽ lại trỗi dậy...Quả thật là muôn loài trong tự nhiên đều sống hết mình, sống nghiêm túc trong từng khoảnh khắc, trong suốt khoảng thời gian sống được hạn định.</a:t>
            </a:r>
            <a:endParaRPr lang="en-US" sz="1200">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indent="304815" algn="just" defTabSz="609630">
              <a:spcAft>
                <a:spcPts val="533"/>
              </a:spcAft>
            </a:pPr>
            <a:r>
              <a:rPr lang="vi-VN" sz="1600" i="1">
                <a:solidFill>
                  <a:prstClr val="black"/>
                </a:solidFill>
                <a:latin typeface="Times New Roman" panose="02020603050405020304" pitchFamily="18" charset="0"/>
                <a:ea typeface="Calibri" panose="020F0502020204030204" pitchFamily="34" charset="0"/>
                <a:cs typeface="Times New Roman" panose="02020603050405020304" pitchFamily="18" charset="0"/>
              </a:rPr>
              <a:t>(Trích Cách sống: từ bình thường trở nên phi thường, Inamori Kazuo, NXB Lao động, 2020, tr. 103-104)</a:t>
            </a:r>
            <a:endParaRPr lang="en-US" sz="120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14" name="Table 13">
            <a:extLst>
              <a:ext uri="{FF2B5EF4-FFF2-40B4-BE49-F238E27FC236}">
                <a16:creationId xmlns:a16="http://schemas.microsoft.com/office/drawing/2014/main" id="{542B2489-4284-8FC0-225B-1923645CE0FD}"/>
              </a:ext>
            </a:extLst>
          </p:cNvPr>
          <p:cNvGraphicFramePr>
            <a:graphicFrameLocks noGrp="1"/>
          </p:cNvGraphicFramePr>
          <p:nvPr>
            <p:extLst>
              <p:ext uri="{D42A27DB-BD31-4B8C-83A1-F6EECF244321}">
                <p14:modId xmlns:p14="http://schemas.microsoft.com/office/powerpoint/2010/main" val="456847675"/>
              </p:ext>
            </p:extLst>
          </p:nvPr>
        </p:nvGraphicFramePr>
        <p:xfrm>
          <a:off x="5745334" y="758080"/>
          <a:ext cx="6171166" cy="3970674"/>
        </p:xfrm>
        <a:graphic>
          <a:graphicData uri="http://schemas.openxmlformats.org/drawingml/2006/table">
            <a:tbl>
              <a:tblPr firstRow="1" firstCol="1" bandRow="1">
                <a:tableStyleId>{93296810-A885-4BE3-A3E7-6D5BEEA58F35}</a:tableStyleId>
              </a:tblPr>
              <a:tblGrid>
                <a:gridCol w="1778872">
                  <a:extLst>
                    <a:ext uri="{9D8B030D-6E8A-4147-A177-3AD203B41FA5}">
                      <a16:colId xmlns:a16="http://schemas.microsoft.com/office/drawing/2014/main" val="803254513"/>
                    </a:ext>
                  </a:extLst>
                </a:gridCol>
                <a:gridCol w="1789611">
                  <a:extLst>
                    <a:ext uri="{9D8B030D-6E8A-4147-A177-3AD203B41FA5}">
                      <a16:colId xmlns:a16="http://schemas.microsoft.com/office/drawing/2014/main" val="460536238"/>
                    </a:ext>
                  </a:extLst>
                </a:gridCol>
                <a:gridCol w="2602683">
                  <a:extLst>
                    <a:ext uri="{9D8B030D-6E8A-4147-A177-3AD203B41FA5}">
                      <a16:colId xmlns:a16="http://schemas.microsoft.com/office/drawing/2014/main" val="154203188"/>
                    </a:ext>
                  </a:extLst>
                </a:gridCol>
              </a:tblGrid>
              <a:tr h="499221">
                <a:tc>
                  <a:txBody>
                    <a:bodyPr/>
                    <a:lstStyle/>
                    <a:p>
                      <a:pPr algn="ctr">
                        <a:lnSpc>
                          <a:spcPct val="150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Luận điểm</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tc>
                  <a:txBody>
                    <a:bodyPr/>
                    <a:lstStyle/>
                    <a:p>
                      <a:pPr algn="ctr">
                        <a:lnSpc>
                          <a:spcPct val="150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Lí lẽ</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tc>
                  <a:txBody>
                    <a:bodyPr/>
                    <a:lstStyle/>
                    <a:p>
                      <a:pPr algn="ctr">
                        <a:lnSpc>
                          <a:spcPct val="150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Bằng chứng</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extLst>
                  <a:ext uri="{0D108BD9-81ED-4DB2-BD59-A6C34878D82A}">
                    <a16:rowId xmlns:a16="http://schemas.microsoft.com/office/drawing/2014/main" val="2489194414"/>
                  </a:ext>
                </a:extLst>
              </a:tr>
              <a:tr h="3471453">
                <a:tc>
                  <a:txBody>
                    <a:bodyPr/>
                    <a:lstStyle/>
                    <a:p>
                      <a:pPr marR="30480" algn="just">
                        <a:lnSpc>
                          <a:spcPct val="107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 </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tc>
                  <a:txBody>
                    <a:bodyPr/>
                    <a:lstStyle/>
                    <a:p>
                      <a:pPr marR="30480" algn="just">
                        <a:lnSpc>
                          <a:spcPct val="107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 </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tc>
                  <a:txBody>
                    <a:bodyPr/>
                    <a:lstStyle/>
                    <a:p>
                      <a:pPr marR="30480" algn="just">
                        <a:lnSpc>
                          <a:spcPct val="107000"/>
                        </a:lnSpc>
                        <a:spcAft>
                          <a:spcPts val="800"/>
                        </a:spcAft>
                      </a:pPr>
                      <a:r>
                        <a:rPr lang="en-US" sz="1600">
                          <a:solidFill>
                            <a:schemeClr val="tx1"/>
                          </a:solidFill>
                          <a:effectLst/>
                          <a:latin typeface="Times New Roman" panose="02020603050405020304" pitchFamily="18" charset="0"/>
                          <a:cs typeface="Times New Roman" panose="02020603050405020304" pitchFamily="18" charset="0"/>
                        </a:rPr>
                        <a:t> </a:t>
                      </a:r>
                      <a:endParaRPr lang="en-US" sz="1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45720" marR="45720" marT="0" marB="0"/>
                </a:tc>
                <a:extLst>
                  <a:ext uri="{0D108BD9-81ED-4DB2-BD59-A6C34878D82A}">
                    <a16:rowId xmlns:a16="http://schemas.microsoft.com/office/drawing/2014/main" val="1569068814"/>
                  </a:ext>
                </a:extLst>
              </a:tr>
            </a:tbl>
          </a:graphicData>
        </a:graphic>
      </p:graphicFrame>
      <p:sp>
        <p:nvSpPr>
          <p:cNvPr id="15" name="Rectangle 1">
            <a:extLst>
              <a:ext uri="{FF2B5EF4-FFF2-40B4-BE49-F238E27FC236}">
                <a16:creationId xmlns:a16="http://schemas.microsoft.com/office/drawing/2014/main" id="{2211505C-C26C-F35D-A839-1AA81FE00B7E}"/>
              </a:ext>
            </a:extLst>
          </p:cNvPr>
          <p:cNvSpPr>
            <a:spLocks noChangeArrowheads="1"/>
          </p:cNvSpPr>
          <p:nvPr/>
        </p:nvSpPr>
        <p:spPr bwMode="auto">
          <a:xfrm>
            <a:off x="5588523" y="351838"/>
            <a:ext cx="256769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0960" tIns="30480" rIns="60960" bIns="30480" numCol="1" anchor="ctr" anchorCtr="0" compatLnSpc="1">
            <a:prstTxWarp prst="textNoShape">
              <a:avLst/>
            </a:prstTxWarp>
            <a:spAutoFit/>
          </a:bodyPr>
          <a:lstStyle/>
          <a:p>
            <a:pPr algn="just" defTabSz="609630" eaLnBrk="0" fontAlgn="base" hangingPunct="0">
              <a:spcBef>
                <a:spcPct val="0"/>
              </a:spcBef>
              <a:spcAft>
                <a:spcPct val="0"/>
              </a:spcAft>
            </a:pPr>
            <a:r>
              <a:rPr lang="en-US" altLang="en-US"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(1) Ho</a:t>
            </a:r>
            <a:r>
              <a:rPr lang="en-US" altLang="en-US" i="1">
                <a:solidFill>
                  <a:srgbClr val="000000"/>
                </a:solidFill>
                <a:latin typeface="Calibri" panose="020F0502020204030204" pitchFamily="34" charset="0"/>
                <a:ea typeface="Calibri" panose="020F0502020204030204" pitchFamily="34" charset="0"/>
                <a:cs typeface="Times New Roman" panose="02020603050405020304" pitchFamily="18" charset="0"/>
              </a:rPr>
              <a:t>à</a:t>
            </a:r>
            <a:r>
              <a:rPr lang="en-US" altLang="en-US"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 th</a:t>
            </a:r>
            <a:r>
              <a:rPr lang="en-US" altLang="en-US" i="1">
                <a:solidFill>
                  <a:srgbClr val="000000"/>
                </a:solidFill>
                <a:latin typeface="Calibri" panose="020F0502020204030204" pitchFamily="34" charset="0"/>
                <a:ea typeface="Calibri" panose="020F0502020204030204" pitchFamily="34" charset="0"/>
                <a:cs typeface="Times New Roman" panose="02020603050405020304" pitchFamily="18" charset="0"/>
              </a:rPr>
              <a:t>à</a:t>
            </a:r>
            <a:r>
              <a:rPr lang="en-US" altLang="en-US"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 sơ đồ sau:</a:t>
            </a:r>
            <a:endParaRPr lang="en-US" altLang="en-US" sz="2000">
              <a:solidFill>
                <a:prstClr val="black"/>
              </a:solidFill>
              <a:latin typeface="Calibri"/>
            </a:endParaRPr>
          </a:p>
        </p:txBody>
      </p:sp>
      <p:sp>
        <p:nvSpPr>
          <p:cNvPr id="17" name="TextBox 16">
            <a:extLst>
              <a:ext uri="{FF2B5EF4-FFF2-40B4-BE49-F238E27FC236}">
                <a16:creationId xmlns:a16="http://schemas.microsoft.com/office/drawing/2014/main" id="{433B3EAB-54B1-4B4B-BC72-AD9A6EA6F3A3}"/>
              </a:ext>
            </a:extLst>
          </p:cNvPr>
          <p:cNvSpPr txBox="1"/>
          <p:nvPr/>
        </p:nvSpPr>
        <p:spPr>
          <a:xfrm>
            <a:off x="5699849" y="4806499"/>
            <a:ext cx="6001168" cy="670440"/>
          </a:xfrm>
          <a:prstGeom prst="rect">
            <a:avLst/>
          </a:prstGeom>
          <a:noFill/>
        </p:spPr>
        <p:txBody>
          <a:bodyPr wrap="square">
            <a:spAutoFit/>
          </a:bodyPr>
          <a:lstStyle/>
          <a:p>
            <a:pPr marR="20321" algn="just" defTabSz="609630">
              <a:lnSpc>
                <a:spcPct val="107000"/>
              </a:lnSpc>
              <a:spcAft>
                <a:spcPts val="533"/>
              </a:spcAft>
            </a:pPr>
            <a:r>
              <a:rPr lang="en-US" i="1">
                <a:solidFill>
                  <a:srgbClr val="000000"/>
                </a:solidFill>
                <a:latin typeface="Times New Roman" panose="02020603050405020304" pitchFamily="18" charset="0"/>
                <a:ea typeface="Calibri" panose="020F0502020204030204" pitchFamily="34" charset="0"/>
                <a:cs typeface="Times New Roman" panose="02020603050405020304" pitchFamily="18" charset="0"/>
              </a:rPr>
              <a:t>(2)Phân tích sức thuyết phục của lí lẽ và bằng chứng trong ngữ liệu trên?</a:t>
            </a:r>
            <a:endParaRPr lang="en-US" sz="140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24" name="TextBox 23">
            <a:extLst>
              <a:ext uri="{FF2B5EF4-FFF2-40B4-BE49-F238E27FC236}">
                <a16:creationId xmlns:a16="http://schemas.microsoft.com/office/drawing/2014/main" id="{2B2A3AAF-9472-C220-9DE2-7DA41EEF0625}"/>
              </a:ext>
            </a:extLst>
          </p:cNvPr>
          <p:cNvSpPr txBox="1"/>
          <p:nvPr/>
        </p:nvSpPr>
        <p:spPr>
          <a:xfrm>
            <a:off x="5697831" y="5389668"/>
            <a:ext cx="6171166" cy="1200329"/>
          </a:xfrm>
          <a:prstGeom prst="rect">
            <a:avLst/>
          </a:prstGeom>
          <a:noFill/>
        </p:spPr>
        <p:txBody>
          <a:bodyPr wrap="square">
            <a:spAutoFit/>
          </a:bodyPr>
          <a:lstStyle/>
          <a:p>
            <a:pPr algn="just">
              <a:spcAft>
                <a:spcPts val="800"/>
              </a:spcAft>
            </a:pPr>
            <a:r>
              <a:rPr lang="vi-V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Lí lẽ</a:t>
            </a:r>
            <a:r>
              <a:rPr lang="vi-V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xác đáng, </a:t>
            </a:r>
            <a:r>
              <a:rPr lang="en-US">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 chứng</a:t>
            </a:r>
            <a:r>
              <a:rPr lang="vi-V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khách quan, </a:t>
            </a:r>
            <a:r>
              <a:rPr lang="en-US">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cụ thể, góp phần làm sáng tỏ </a:t>
            </a:r>
            <a:r>
              <a:rPr lang="vi-VN">
                <a:effectLst/>
                <a:latin typeface="Times New Roman" panose="02020603050405020304" pitchFamily="18" charset="0"/>
                <a:ea typeface="Calibri" panose="020F0502020204030204" pitchFamily="34" charset="0"/>
                <a:cs typeface="Times New Roman" panose="02020603050405020304" pitchFamily="18" charset="0"/>
              </a:rPr>
              <a:t>luận điểm “Không cần ngôn ngữ, mọi sự sống nhỏ nhoi trong tự nhiên đều dạy cho loài người chúng ta biết tầm quan trọng của việc “sống hết mình ở thời khắc này".</a:t>
            </a:r>
            <a:endParaRPr lang="en-US">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6" name="TextBox 15">
            <a:extLst>
              <a:ext uri="{FF2B5EF4-FFF2-40B4-BE49-F238E27FC236}">
                <a16:creationId xmlns:a16="http://schemas.microsoft.com/office/drawing/2014/main" id="{2E110BD2-1F74-B362-0D57-2BEB318D9088}"/>
              </a:ext>
            </a:extLst>
          </p:cNvPr>
          <p:cNvSpPr txBox="1"/>
          <p:nvPr/>
        </p:nvSpPr>
        <p:spPr>
          <a:xfrm>
            <a:off x="5813905" y="1288948"/>
            <a:ext cx="1631794" cy="3139321"/>
          </a:xfrm>
          <a:prstGeom prst="rect">
            <a:avLst/>
          </a:prstGeom>
          <a:noFill/>
        </p:spPr>
        <p:txBody>
          <a:bodyPr wrap="square">
            <a:spAutoFit/>
          </a:bodyPr>
          <a:lstStyle/>
          <a:p>
            <a:pPr algn="just"/>
            <a:r>
              <a:rPr lang="vi-VN" i="1">
                <a:effectLst/>
                <a:latin typeface="Times New Roman" panose="02020603050405020304" pitchFamily="18" charset="0"/>
                <a:ea typeface="Calibri" panose="020F0502020204030204" pitchFamily="34" charset="0"/>
              </a:rPr>
              <a:t>Không cần ngôn ngữ, mọi sự sống nhỏ nhoi trong tự nhiên đều dạy cho loài người chúng ta biết tầm quan trọng của việc “sống hết mình ở thời khắc này".</a:t>
            </a:r>
            <a:endParaRPr lang="en-US"/>
          </a:p>
        </p:txBody>
      </p:sp>
      <p:sp>
        <p:nvSpPr>
          <p:cNvPr id="26" name="TextBox 25">
            <a:extLst>
              <a:ext uri="{FF2B5EF4-FFF2-40B4-BE49-F238E27FC236}">
                <a16:creationId xmlns:a16="http://schemas.microsoft.com/office/drawing/2014/main" id="{97CCE245-38E2-786E-19F2-E3CFBDF504B9}"/>
              </a:ext>
            </a:extLst>
          </p:cNvPr>
          <p:cNvSpPr txBox="1"/>
          <p:nvPr/>
        </p:nvSpPr>
        <p:spPr>
          <a:xfrm>
            <a:off x="7648453" y="1284681"/>
            <a:ext cx="1588190" cy="3416320"/>
          </a:xfrm>
          <a:prstGeom prst="rect">
            <a:avLst/>
          </a:prstGeom>
          <a:noFill/>
        </p:spPr>
        <p:txBody>
          <a:bodyPr wrap="square">
            <a:spAutoFit/>
          </a:bodyPr>
          <a:lstStyle/>
          <a:p>
            <a:pPr algn="just"/>
            <a:r>
              <a:rPr lang="vi-VN" i="1">
                <a:effectLst/>
                <a:latin typeface="Times New Roman" panose="02020603050405020304" pitchFamily="18" charset="0"/>
                <a:ea typeface="Calibri" panose="020F0502020204030204" pitchFamily="34" charset="0"/>
              </a:rPr>
              <a:t>Quả thật là muôn loài trong tự nhiên đều sống hết mình, sống nghiêm túc trong từng khoảnh khắc, trong suốt khoảng thời gian sống được hạn định</a:t>
            </a:r>
            <a:endParaRPr lang="en-US"/>
          </a:p>
        </p:txBody>
      </p:sp>
      <p:sp>
        <p:nvSpPr>
          <p:cNvPr id="28" name="TextBox 27">
            <a:extLst>
              <a:ext uri="{FF2B5EF4-FFF2-40B4-BE49-F238E27FC236}">
                <a16:creationId xmlns:a16="http://schemas.microsoft.com/office/drawing/2014/main" id="{04C63F78-471A-976D-B8F4-F2D433F7634D}"/>
              </a:ext>
            </a:extLst>
          </p:cNvPr>
          <p:cNvSpPr txBox="1"/>
          <p:nvPr/>
        </p:nvSpPr>
        <p:spPr>
          <a:xfrm>
            <a:off x="9475790" y="1352766"/>
            <a:ext cx="2334985" cy="2585323"/>
          </a:xfrm>
          <a:prstGeom prst="rect">
            <a:avLst/>
          </a:prstGeom>
          <a:noFill/>
        </p:spPr>
        <p:txBody>
          <a:bodyPr wrap="square">
            <a:spAutoFit/>
          </a:bodyPr>
          <a:lstStyle/>
          <a:p>
            <a:pPr algn="just"/>
            <a:r>
              <a:rPr lang="vi-VN" i="1">
                <a:effectLst/>
                <a:latin typeface="Times New Roman" panose="02020603050405020304" pitchFamily="18" charset="0"/>
                <a:ea typeface="Calibri" panose="020F0502020204030204" pitchFamily="34" charset="0"/>
              </a:rPr>
              <a:t>tại vùng Tsunoda thuộc Bắc cực, giữa mùa hè ngắn ngủi, các loài thực vật đua nhau nảy mầm, nở thật nhiều hoa, </a:t>
            </a:r>
            <a:r>
              <a:rPr lang="en-US" i="1">
                <a:effectLst/>
                <a:latin typeface="Times New Roman" panose="02020603050405020304" pitchFamily="18" charset="0"/>
                <a:ea typeface="Calibri" panose="020F0502020204030204" pitchFamily="34" charset="0"/>
              </a:rPr>
              <a:t>…</a:t>
            </a:r>
            <a:r>
              <a:rPr lang="vi-VN" i="1">
                <a:effectLst/>
                <a:latin typeface="Times New Roman" panose="02020603050405020304" pitchFamily="18" charset="0"/>
                <a:ea typeface="Calibri" panose="020F0502020204030204" pitchFamily="34" charset="0"/>
              </a:rPr>
              <a:t> tiếp tục sống chờ đến trận mưa sau để nòi giống của chủng sẽ lại trỗi dậy...</a:t>
            </a:r>
            <a:endParaRPr lang="en-US"/>
          </a:p>
        </p:txBody>
      </p:sp>
    </p:spTree>
    <p:extLst>
      <p:ext uri="{BB962C8B-B14F-4D97-AF65-F5344CB8AC3E}">
        <p14:creationId xmlns:p14="http://schemas.microsoft.com/office/powerpoint/2010/main" val="2768195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wipe(down)">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down)">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down)">
                                      <p:cBhvr>
                                        <p:cTn id="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16" grpId="0"/>
      <p:bldP spid="26"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Bước 3: Viết bài</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pic>
        <p:nvPicPr>
          <p:cNvPr id="2" name="图片 4" descr="2">
            <a:extLst>
              <a:ext uri="{FF2B5EF4-FFF2-40B4-BE49-F238E27FC236}">
                <a16:creationId xmlns:a16="http://schemas.microsoft.com/office/drawing/2014/main" id="{CF240D7C-081A-1F78-DC3E-85523425F74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794881" y="577499"/>
            <a:ext cx="7228115" cy="6375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内容占位符 2">
            <a:extLst>
              <a:ext uri="{FF2B5EF4-FFF2-40B4-BE49-F238E27FC236}">
                <a16:creationId xmlns:a16="http://schemas.microsoft.com/office/drawing/2014/main" id="{1F21C366-0281-D343-05C5-770395AF77FA}"/>
              </a:ext>
            </a:extLst>
          </p:cNvPr>
          <p:cNvSpPr txBox="1">
            <a:spLocks noChangeArrowheads="1"/>
          </p:cNvSpPr>
          <p:nvPr/>
        </p:nvSpPr>
        <p:spPr bwMode="auto">
          <a:xfrm>
            <a:off x="6266002" y="2430439"/>
            <a:ext cx="4074685" cy="171410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800" i="1">
                <a:latin typeface="+mj-lt"/>
              </a:rPr>
              <a:t>Từ việc phân tích bài viết mẫu và ví dụ vừa nêu, em hãy rút ra kinh nghiệm khi viết bài văn nghị luận về một vấn đề của đời sống. </a:t>
            </a:r>
            <a:endParaRPr lang="en-US" sz="2800">
              <a:latin typeface="+mj-lt"/>
            </a:endParaRPr>
          </a:p>
        </p:txBody>
      </p:sp>
      <p:grpSp>
        <p:nvGrpSpPr>
          <p:cNvPr id="4" name="Google Shape;989;p20">
            <a:extLst>
              <a:ext uri="{FF2B5EF4-FFF2-40B4-BE49-F238E27FC236}">
                <a16:creationId xmlns:a16="http://schemas.microsoft.com/office/drawing/2014/main" id="{5A6F3340-BB7D-AC6E-EA69-C02C62A6EC99}"/>
              </a:ext>
            </a:extLst>
          </p:cNvPr>
          <p:cNvGrpSpPr/>
          <p:nvPr/>
        </p:nvGrpSpPr>
        <p:grpSpPr>
          <a:xfrm>
            <a:off x="1260945" y="2983332"/>
            <a:ext cx="3796319" cy="3168616"/>
            <a:chOff x="323091" y="3294503"/>
            <a:chExt cx="2050523" cy="1895894"/>
          </a:xfrm>
        </p:grpSpPr>
        <p:grpSp>
          <p:nvGrpSpPr>
            <p:cNvPr id="5" name="Google Shape;990;p20">
              <a:extLst>
                <a:ext uri="{FF2B5EF4-FFF2-40B4-BE49-F238E27FC236}">
                  <a16:creationId xmlns:a16="http://schemas.microsoft.com/office/drawing/2014/main" id="{ABFE9A52-32DB-4D98-25E8-FB3910713D1D}"/>
                </a:ext>
              </a:extLst>
            </p:cNvPr>
            <p:cNvGrpSpPr/>
            <p:nvPr/>
          </p:nvGrpSpPr>
          <p:grpSpPr>
            <a:xfrm>
              <a:off x="1304406" y="3294503"/>
              <a:ext cx="1069208" cy="1872588"/>
              <a:chOff x="1304406" y="3294503"/>
              <a:chExt cx="1069208" cy="1872588"/>
            </a:xfrm>
          </p:grpSpPr>
          <p:sp>
            <p:nvSpPr>
              <p:cNvPr id="29" name="Google Shape;991;p20">
                <a:extLst>
                  <a:ext uri="{FF2B5EF4-FFF2-40B4-BE49-F238E27FC236}">
                    <a16:creationId xmlns:a16="http://schemas.microsoft.com/office/drawing/2014/main" id="{C221703A-A055-37DE-EA6A-D9DD05CFFCC5}"/>
                  </a:ext>
                </a:extLst>
              </p:cNvPr>
              <p:cNvSpPr/>
              <p:nvPr/>
            </p:nvSpPr>
            <p:spPr>
              <a:xfrm>
                <a:off x="1916872" y="3786371"/>
                <a:ext cx="208228" cy="210651"/>
              </a:xfrm>
              <a:custGeom>
                <a:avLst/>
                <a:gdLst/>
                <a:ahLst/>
                <a:cxnLst/>
                <a:rect l="l" t="t" r="r" b="b"/>
                <a:pathLst>
                  <a:path w="11690" h="11826" extrusionOk="0">
                    <a:moveTo>
                      <a:pt x="11690" y="0"/>
                    </a:moveTo>
                    <a:cubicBezTo>
                      <a:pt x="11689" y="1"/>
                      <a:pt x="6649" y="872"/>
                      <a:pt x="3161" y="1308"/>
                    </a:cubicBezTo>
                    <a:cubicBezTo>
                      <a:pt x="2507" y="6785"/>
                      <a:pt x="0" y="8856"/>
                      <a:pt x="0" y="8856"/>
                    </a:cubicBezTo>
                    <a:cubicBezTo>
                      <a:pt x="0" y="8856"/>
                      <a:pt x="3053" y="11825"/>
                      <a:pt x="6874" y="11825"/>
                    </a:cubicBezTo>
                    <a:cubicBezTo>
                      <a:pt x="7937" y="11825"/>
                      <a:pt x="9059" y="11596"/>
                      <a:pt x="10191" y="11009"/>
                    </a:cubicBezTo>
                    <a:cubicBezTo>
                      <a:pt x="8093" y="6731"/>
                      <a:pt x="11690" y="1"/>
                      <a:pt x="11690" y="0"/>
                    </a:cubicBezTo>
                    <a:close/>
                  </a:path>
                </a:pathLst>
              </a:custGeom>
              <a:solidFill>
                <a:srgbClr val="AD5A4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0" name="Google Shape;992;p20">
                <a:extLst>
                  <a:ext uri="{FF2B5EF4-FFF2-40B4-BE49-F238E27FC236}">
                    <a16:creationId xmlns:a16="http://schemas.microsoft.com/office/drawing/2014/main" id="{6AD15B4B-8F80-63DD-10EA-BDCAF1D72A50}"/>
                  </a:ext>
                </a:extLst>
              </p:cNvPr>
              <p:cNvSpPr/>
              <p:nvPr/>
            </p:nvSpPr>
            <p:spPr>
              <a:xfrm>
                <a:off x="1962005" y="3786371"/>
                <a:ext cx="163091" cy="76701"/>
              </a:xfrm>
              <a:custGeom>
                <a:avLst/>
                <a:gdLst/>
                <a:ahLst/>
                <a:cxnLst/>
                <a:rect l="l" t="t" r="r" b="b"/>
                <a:pathLst>
                  <a:path w="9156" h="4306" extrusionOk="0">
                    <a:moveTo>
                      <a:pt x="9156" y="0"/>
                    </a:moveTo>
                    <a:cubicBezTo>
                      <a:pt x="9155" y="1"/>
                      <a:pt x="4115" y="872"/>
                      <a:pt x="627" y="1308"/>
                    </a:cubicBezTo>
                    <a:cubicBezTo>
                      <a:pt x="491" y="2453"/>
                      <a:pt x="273" y="3434"/>
                      <a:pt x="0" y="4306"/>
                    </a:cubicBezTo>
                    <a:cubicBezTo>
                      <a:pt x="899" y="4197"/>
                      <a:pt x="4769" y="3761"/>
                      <a:pt x="8120" y="2371"/>
                    </a:cubicBezTo>
                    <a:cubicBezTo>
                      <a:pt x="8638" y="954"/>
                      <a:pt x="9156" y="1"/>
                      <a:pt x="9156" y="0"/>
                    </a:cubicBezTo>
                    <a:close/>
                  </a:path>
                </a:pathLst>
              </a:custGeom>
              <a:solidFill>
                <a:srgbClr val="C16E4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1" name="Google Shape;993;p20">
                <a:extLst>
                  <a:ext uri="{FF2B5EF4-FFF2-40B4-BE49-F238E27FC236}">
                    <a16:creationId xmlns:a16="http://schemas.microsoft.com/office/drawing/2014/main" id="{5182A5AF-CF4C-0BD7-02BB-76CCDFB5E2A7}"/>
                  </a:ext>
                </a:extLst>
              </p:cNvPr>
              <p:cNvSpPr/>
              <p:nvPr/>
            </p:nvSpPr>
            <p:spPr>
              <a:xfrm>
                <a:off x="1793104" y="3409776"/>
                <a:ext cx="440236" cy="433432"/>
              </a:xfrm>
              <a:custGeom>
                <a:avLst/>
                <a:gdLst/>
                <a:ahLst/>
                <a:cxnLst/>
                <a:rect l="l" t="t" r="r" b="b"/>
                <a:pathLst>
                  <a:path w="24715" h="24333" extrusionOk="0">
                    <a:moveTo>
                      <a:pt x="14365" y="246"/>
                    </a:moveTo>
                    <a:cubicBezTo>
                      <a:pt x="14147" y="246"/>
                      <a:pt x="13928" y="255"/>
                      <a:pt x="13707" y="273"/>
                    </a:cubicBezTo>
                    <a:cubicBezTo>
                      <a:pt x="13107" y="327"/>
                      <a:pt x="3652" y="0"/>
                      <a:pt x="1827" y="9564"/>
                    </a:cubicBezTo>
                    <a:cubicBezTo>
                      <a:pt x="1" y="19128"/>
                      <a:pt x="8938" y="24332"/>
                      <a:pt x="8938" y="24332"/>
                    </a:cubicBezTo>
                    <a:cubicBezTo>
                      <a:pt x="8938" y="24332"/>
                      <a:pt x="18094" y="23842"/>
                      <a:pt x="21500" y="20082"/>
                    </a:cubicBezTo>
                    <a:cubicBezTo>
                      <a:pt x="21500" y="20082"/>
                      <a:pt x="24715" y="16267"/>
                      <a:pt x="23571" y="10000"/>
                    </a:cubicBezTo>
                    <a:cubicBezTo>
                      <a:pt x="22505" y="3995"/>
                      <a:pt x="18884" y="246"/>
                      <a:pt x="14365" y="246"/>
                    </a:cubicBezTo>
                    <a:close/>
                  </a:path>
                </a:pathLst>
              </a:custGeom>
              <a:solidFill>
                <a:srgbClr val="AD5A4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 name="Google Shape;994;p20">
                <a:extLst>
                  <a:ext uri="{FF2B5EF4-FFF2-40B4-BE49-F238E27FC236}">
                    <a16:creationId xmlns:a16="http://schemas.microsoft.com/office/drawing/2014/main" id="{62FD5623-CB49-38BC-E82A-4702980F0E12}"/>
                  </a:ext>
                </a:extLst>
              </p:cNvPr>
              <p:cNvSpPr/>
              <p:nvPr/>
            </p:nvSpPr>
            <p:spPr>
              <a:xfrm>
                <a:off x="2211448" y="4724563"/>
                <a:ext cx="140826" cy="63876"/>
              </a:xfrm>
              <a:custGeom>
                <a:avLst/>
                <a:gdLst/>
                <a:ahLst/>
                <a:cxnLst/>
                <a:rect l="l" t="t" r="r" b="b"/>
                <a:pathLst>
                  <a:path w="7906" h="3586" extrusionOk="0">
                    <a:moveTo>
                      <a:pt x="4301" y="0"/>
                    </a:moveTo>
                    <a:cubicBezTo>
                      <a:pt x="2814" y="0"/>
                      <a:pt x="1157" y="742"/>
                      <a:pt x="1" y="3184"/>
                    </a:cubicBezTo>
                    <a:cubicBezTo>
                      <a:pt x="1" y="3184"/>
                      <a:pt x="1359" y="3586"/>
                      <a:pt x="3017" y="3586"/>
                    </a:cubicBezTo>
                    <a:cubicBezTo>
                      <a:pt x="4646" y="3586"/>
                      <a:pt x="6564" y="3197"/>
                      <a:pt x="7766" y="1658"/>
                    </a:cubicBezTo>
                    <a:cubicBezTo>
                      <a:pt x="7906" y="1272"/>
                      <a:pt x="6249" y="0"/>
                      <a:pt x="4301" y="0"/>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3" name="Google Shape;995;p20">
                <a:extLst>
                  <a:ext uri="{FF2B5EF4-FFF2-40B4-BE49-F238E27FC236}">
                    <a16:creationId xmlns:a16="http://schemas.microsoft.com/office/drawing/2014/main" id="{A4443CCF-042A-2C19-FF41-7B878D79E68D}"/>
                  </a:ext>
                </a:extLst>
              </p:cNvPr>
              <p:cNvSpPr/>
              <p:nvPr/>
            </p:nvSpPr>
            <p:spPr>
              <a:xfrm>
                <a:off x="2204662" y="4664789"/>
                <a:ext cx="168952" cy="352972"/>
              </a:xfrm>
              <a:custGeom>
                <a:avLst/>
                <a:gdLst/>
                <a:ahLst/>
                <a:cxnLst/>
                <a:rect l="l" t="t" r="r" b="b"/>
                <a:pathLst>
                  <a:path w="9485" h="19816" extrusionOk="0">
                    <a:moveTo>
                      <a:pt x="6351" y="0"/>
                    </a:moveTo>
                    <a:cubicBezTo>
                      <a:pt x="6350" y="0"/>
                      <a:pt x="6350" y="0"/>
                      <a:pt x="6349" y="0"/>
                    </a:cubicBezTo>
                    <a:cubicBezTo>
                      <a:pt x="6213" y="27"/>
                      <a:pt x="1417" y="3624"/>
                      <a:pt x="1417" y="3624"/>
                    </a:cubicBezTo>
                    <a:cubicBezTo>
                      <a:pt x="1417" y="3624"/>
                      <a:pt x="3134" y="7739"/>
                      <a:pt x="2098" y="9319"/>
                    </a:cubicBezTo>
                    <a:cubicBezTo>
                      <a:pt x="1063" y="10872"/>
                      <a:pt x="0" y="12534"/>
                      <a:pt x="545" y="13134"/>
                    </a:cubicBezTo>
                    <a:cubicBezTo>
                      <a:pt x="596" y="13178"/>
                      <a:pt x="657" y="13199"/>
                      <a:pt x="726" y="13199"/>
                    </a:cubicBezTo>
                    <a:cubicBezTo>
                      <a:pt x="1246" y="13199"/>
                      <a:pt x="2231" y="12025"/>
                      <a:pt x="3025" y="11063"/>
                    </a:cubicBezTo>
                    <a:cubicBezTo>
                      <a:pt x="3107" y="13760"/>
                      <a:pt x="3488" y="17330"/>
                      <a:pt x="3297" y="18910"/>
                    </a:cubicBezTo>
                    <a:cubicBezTo>
                      <a:pt x="3253" y="19134"/>
                      <a:pt x="3446" y="19320"/>
                      <a:pt x="3652" y="19320"/>
                    </a:cubicBezTo>
                    <a:cubicBezTo>
                      <a:pt x="3698" y="19320"/>
                      <a:pt x="3744" y="19311"/>
                      <a:pt x="3788" y="19292"/>
                    </a:cubicBezTo>
                    <a:cubicBezTo>
                      <a:pt x="4442" y="18965"/>
                      <a:pt x="5096" y="17929"/>
                      <a:pt x="4959" y="14796"/>
                    </a:cubicBezTo>
                    <a:lnTo>
                      <a:pt x="4959" y="14796"/>
                    </a:lnTo>
                    <a:cubicBezTo>
                      <a:pt x="5286" y="16104"/>
                      <a:pt x="5559" y="18747"/>
                      <a:pt x="5504" y="19401"/>
                    </a:cubicBezTo>
                    <a:cubicBezTo>
                      <a:pt x="5524" y="19653"/>
                      <a:pt x="5668" y="19815"/>
                      <a:pt x="5863" y="19815"/>
                    </a:cubicBezTo>
                    <a:cubicBezTo>
                      <a:pt x="6217" y="19815"/>
                      <a:pt x="6740" y="19284"/>
                      <a:pt x="7003" y="17793"/>
                    </a:cubicBezTo>
                    <a:cubicBezTo>
                      <a:pt x="7274" y="18015"/>
                      <a:pt x="7517" y="18118"/>
                      <a:pt x="7721" y="18118"/>
                    </a:cubicBezTo>
                    <a:cubicBezTo>
                      <a:pt x="8194" y="18118"/>
                      <a:pt x="8452" y="17563"/>
                      <a:pt x="8338" y="16649"/>
                    </a:cubicBezTo>
                    <a:lnTo>
                      <a:pt x="8338" y="16649"/>
                    </a:lnTo>
                    <a:cubicBezTo>
                      <a:pt x="8547" y="16833"/>
                      <a:pt x="8723" y="16913"/>
                      <a:pt x="8867" y="16913"/>
                    </a:cubicBezTo>
                    <a:cubicBezTo>
                      <a:pt x="9344" y="16913"/>
                      <a:pt x="9485" y="16036"/>
                      <a:pt x="9401" y="15096"/>
                    </a:cubicBezTo>
                    <a:cubicBezTo>
                      <a:pt x="9319" y="13842"/>
                      <a:pt x="7248" y="9128"/>
                      <a:pt x="6894" y="6240"/>
                    </a:cubicBezTo>
                    <a:cubicBezTo>
                      <a:pt x="6541" y="3390"/>
                      <a:pt x="6486" y="0"/>
                      <a:pt x="6351" y="0"/>
                    </a:cubicBezTo>
                    <a:close/>
                  </a:path>
                </a:pathLst>
              </a:custGeom>
              <a:solidFill>
                <a:srgbClr val="AD5A4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4" name="Google Shape;996;p20">
                <a:extLst>
                  <a:ext uri="{FF2B5EF4-FFF2-40B4-BE49-F238E27FC236}">
                    <a16:creationId xmlns:a16="http://schemas.microsoft.com/office/drawing/2014/main" id="{693A3A19-AED6-5EE9-A416-B8D0BF7E3E19}"/>
                  </a:ext>
                </a:extLst>
              </p:cNvPr>
              <p:cNvSpPr/>
              <p:nvPr/>
            </p:nvSpPr>
            <p:spPr>
              <a:xfrm>
                <a:off x="1587333" y="4588113"/>
                <a:ext cx="539737" cy="578978"/>
              </a:xfrm>
              <a:custGeom>
                <a:avLst/>
                <a:gdLst/>
                <a:ahLst/>
                <a:cxnLst/>
                <a:rect l="l" t="t" r="r" b="b"/>
                <a:pathLst>
                  <a:path w="30301" h="32504" extrusionOk="0">
                    <a:moveTo>
                      <a:pt x="2617" y="0"/>
                    </a:moveTo>
                    <a:cubicBezTo>
                      <a:pt x="2617" y="0"/>
                      <a:pt x="1" y="22289"/>
                      <a:pt x="2426" y="32153"/>
                    </a:cubicBezTo>
                    <a:cubicBezTo>
                      <a:pt x="5623" y="32416"/>
                      <a:pt x="9786" y="32504"/>
                      <a:pt x="13915" y="32504"/>
                    </a:cubicBezTo>
                    <a:cubicBezTo>
                      <a:pt x="22175" y="32504"/>
                      <a:pt x="30301" y="32153"/>
                      <a:pt x="30301" y="32153"/>
                    </a:cubicBezTo>
                    <a:cubicBezTo>
                      <a:pt x="30301" y="32153"/>
                      <a:pt x="28175" y="10654"/>
                      <a:pt x="28557" y="5722"/>
                    </a:cubicBezTo>
                    <a:cubicBezTo>
                      <a:pt x="20709" y="5722"/>
                      <a:pt x="2617" y="0"/>
                      <a:pt x="2617" y="0"/>
                    </a:cubicBezTo>
                    <a:close/>
                  </a:path>
                </a:pathLst>
              </a:custGeom>
              <a:solidFill>
                <a:srgbClr val="0C467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5" name="Google Shape;997;p20">
                <a:extLst>
                  <a:ext uri="{FF2B5EF4-FFF2-40B4-BE49-F238E27FC236}">
                    <a16:creationId xmlns:a16="http://schemas.microsoft.com/office/drawing/2014/main" id="{90F20397-5DE5-DBEB-C0BA-AD6217C3E01F}"/>
                  </a:ext>
                </a:extLst>
              </p:cNvPr>
              <p:cNvSpPr/>
              <p:nvPr/>
            </p:nvSpPr>
            <p:spPr>
              <a:xfrm>
                <a:off x="1304406" y="3472381"/>
                <a:ext cx="172318" cy="405288"/>
              </a:xfrm>
              <a:custGeom>
                <a:avLst/>
                <a:gdLst/>
                <a:ahLst/>
                <a:cxnLst/>
                <a:rect l="l" t="t" r="r" b="b"/>
                <a:pathLst>
                  <a:path w="9674" h="22753" extrusionOk="0">
                    <a:moveTo>
                      <a:pt x="3978" y="0"/>
                    </a:moveTo>
                    <a:cubicBezTo>
                      <a:pt x="3760" y="0"/>
                      <a:pt x="3651" y="245"/>
                      <a:pt x="3624" y="491"/>
                    </a:cubicBezTo>
                    <a:cubicBezTo>
                      <a:pt x="3604" y="629"/>
                      <a:pt x="3484" y="725"/>
                      <a:pt x="3346" y="725"/>
                    </a:cubicBezTo>
                    <a:cubicBezTo>
                      <a:pt x="3295" y="725"/>
                      <a:pt x="3240" y="711"/>
                      <a:pt x="3188" y="681"/>
                    </a:cubicBezTo>
                    <a:cubicBezTo>
                      <a:pt x="3071" y="623"/>
                      <a:pt x="2938" y="579"/>
                      <a:pt x="2808" y="579"/>
                    </a:cubicBezTo>
                    <a:cubicBezTo>
                      <a:pt x="2636" y="579"/>
                      <a:pt x="2468" y="655"/>
                      <a:pt x="2344" y="872"/>
                    </a:cubicBezTo>
                    <a:lnTo>
                      <a:pt x="1962" y="1580"/>
                    </a:lnTo>
                    <a:cubicBezTo>
                      <a:pt x="1962" y="1580"/>
                      <a:pt x="899" y="1935"/>
                      <a:pt x="818" y="2616"/>
                    </a:cubicBezTo>
                    <a:cubicBezTo>
                      <a:pt x="736" y="3243"/>
                      <a:pt x="0" y="15150"/>
                      <a:pt x="2562" y="22752"/>
                    </a:cubicBezTo>
                    <a:cubicBezTo>
                      <a:pt x="4523" y="21935"/>
                      <a:pt x="8147" y="20599"/>
                      <a:pt x="8147" y="20599"/>
                    </a:cubicBezTo>
                    <a:cubicBezTo>
                      <a:pt x="8147" y="20599"/>
                      <a:pt x="7194" y="14387"/>
                      <a:pt x="7194" y="12997"/>
                    </a:cubicBezTo>
                    <a:cubicBezTo>
                      <a:pt x="8093" y="11798"/>
                      <a:pt x="9673" y="9101"/>
                      <a:pt x="9210" y="8202"/>
                    </a:cubicBezTo>
                    <a:cubicBezTo>
                      <a:pt x="9147" y="8086"/>
                      <a:pt x="9061" y="8036"/>
                      <a:pt x="8958" y="8036"/>
                    </a:cubicBezTo>
                    <a:cubicBezTo>
                      <a:pt x="8261" y="8036"/>
                      <a:pt x="6812" y="10354"/>
                      <a:pt x="6812" y="10354"/>
                    </a:cubicBezTo>
                    <a:cubicBezTo>
                      <a:pt x="6812" y="10354"/>
                      <a:pt x="6948" y="1008"/>
                      <a:pt x="5096" y="872"/>
                    </a:cubicBezTo>
                    <a:cubicBezTo>
                      <a:pt x="4714" y="164"/>
                      <a:pt x="4469" y="0"/>
                      <a:pt x="3978" y="0"/>
                    </a:cubicBezTo>
                    <a:close/>
                  </a:path>
                </a:pathLst>
              </a:custGeom>
              <a:solidFill>
                <a:srgbClr val="AD5A4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6" name="Google Shape;998;p20">
                <a:extLst>
                  <a:ext uri="{FF2B5EF4-FFF2-40B4-BE49-F238E27FC236}">
                    <a16:creationId xmlns:a16="http://schemas.microsoft.com/office/drawing/2014/main" id="{679D39DA-D8C6-A51C-6A61-49D6F0354139}"/>
                  </a:ext>
                </a:extLst>
              </p:cNvPr>
              <p:cNvSpPr/>
              <p:nvPr/>
            </p:nvSpPr>
            <p:spPr>
              <a:xfrm>
                <a:off x="2137693" y="4222668"/>
                <a:ext cx="212111" cy="558653"/>
              </a:xfrm>
              <a:custGeom>
                <a:avLst/>
                <a:gdLst/>
                <a:ahLst/>
                <a:cxnLst/>
                <a:rect l="l" t="t" r="r" b="b"/>
                <a:pathLst>
                  <a:path w="11908" h="31363" extrusionOk="0">
                    <a:moveTo>
                      <a:pt x="6758" y="0"/>
                    </a:moveTo>
                    <a:lnTo>
                      <a:pt x="0" y="5423"/>
                    </a:lnTo>
                    <a:lnTo>
                      <a:pt x="4142" y="31363"/>
                    </a:lnTo>
                    <a:cubicBezTo>
                      <a:pt x="4142" y="31363"/>
                      <a:pt x="6253" y="28879"/>
                      <a:pt x="9033" y="28879"/>
                    </a:cubicBezTo>
                    <a:cubicBezTo>
                      <a:pt x="9937" y="28879"/>
                      <a:pt x="10912" y="29142"/>
                      <a:pt x="11907" y="29837"/>
                    </a:cubicBezTo>
                    <a:cubicBezTo>
                      <a:pt x="10736" y="21690"/>
                      <a:pt x="6758" y="0"/>
                      <a:pt x="6758" y="0"/>
                    </a:cubicBezTo>
                    <a:close/>
                  </a:path>
                </a:pathLst>
              </a:custGeom>
              <a:solidFill>
                <a:srgbClr val="0C467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7" name="Google Shape;999;p20">
                <a:extLst>
                  <a:ext uri="{FF2B5EF4-FFF2-40B4-BE49-F238E27FC236}">
                    <a16:creationId xmlns:a16="http://schemas.microsoft.com/office/drawing/2014/main" id="{FB31D130-F1BC-6258-5057-EACB1A0319A9}"/>
                  </a:ext>
                </a:extLst>
              </p:cNvPr>
              <p:cNvSpPr/>
              <p:nvPr/>
            </p:nvSpPr>
            <p:spPr>
              <a:xfrm>
                <a:off x="1341773" y="3811609"/>
                <a:ext cx="361113" cy="430582"/>
              </a:xfrm>
              <a:custGeom>
                <a:avLst/>
                <a:gdLst/>
                <a:ahLst/>
                <a:cxnLst/>
                <a:rect l="l" t="t" r="r" b="b"/>
                <a:pathLst>
                  <a:path w="20273" h="24173" extrusionOk="0">
                    <a:moveTo>
                      <a:pt x="6649" y="0"/>
                    </a:moveTo>
                    <a:cubicBezTo>
                      <a:pt x="1799" y="382"/>
                      <a:pt x="0" y="3706"/>
                      <a:pt x="0" y="3706"/>
                    </a:cubicBezTo>
                    <a:cubicBezTo>
                      <a:pt x="0" y="3706"/>
                      <a:pt x="573" y="11989"/>
                      <a:pt x="5886" y="19237"/>
                    </a:cubicBezTo>
                    <a:cubicBezTo>
                      <a:pt x="8847" y="23283"/>
                      <a:pt x="12604" y="24172"/>
                      <a:pt x="15336" y="24172"/>
                    </a:cubicBezTo>
                    <a:cubicBezTo>
                      <a:pt x="17480" y="24172"/>
                      <a:pt x="18992" y="23624"/>
                      <a:pt x="18992" y="23624"/>
                    </a:cubicBezTo>
                    <a:cubicBezTo>
                      <a:pt x="18992" y="23624"/>
                      <a:pt x="20273" y="18011"/>
                      <a:pt x="18474" y="14387"/>
                    </a:cubicBezTo>
                    <a:cubicBezTo>
                      <a:pt x="17771" y="14553"/>
                      <a:pt x="17108" y="14630"/>
                      <a:pt x="16485" y="14630"/>
                    </a:cubicBezTo>
                    <a:cubicBezTo>
                      <a:pt x="8400" y="14630"/>
                      <a:pt x="6902" y="1619"/>
                      <a:pt x="6649" y="0"/>
                    </a:cubicBezTo>
                    <a:close/>
                  </a:path>
                </a:pathLst>
              </a:custGeom>
              <a:solidFill>
                <a:srgbClr val="0C467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8" name="Google Shape;1000;p20">
                <a:extLst>
                  <a:ext uri="{FF2B5EF4-FFF2-40B4-BE49-F238E27FC236}">
                    <a16:creationId xmlns:a16="http://schemas.microsoft.com/office/drawing/2014/main" id="{F1750BF0-2CE5-8B24-7D29-4FAEE3068351}"/>
                  </a:ext>
                </a:extLst>
              </p:cNvPr>
              <p:cNvSpPr/>
              <p:nvPr/>
            </p:nvSpPr>
            <p:spPr>
              <a:xfrm>
                <a:off x="1581028" y="3914984"/>
                <a:ext cx="762019" cy="825289"/>
              </a:xfrm>
              <a:custGeom>
                <a:avLst/>
                <a:gdLst/>
                <a:ahLst/>
                <a:cxnLst/>
                <a:rect l="l" t="t" r="r" b="b"/>
                <a:pathLst>
                  <a:path w="42780" h="46332" extrusionOk="0">
                    <a:moveTo>
                      <a:pt x="20137" y="0"/>
                    </a:moveTo>
                    <a:cubicBezTo>
                      <a:pt x="20137" y="0"/>
                      <a:pt x="15788" y="378"/>
                      <a:pt x="14045" y="378"/>
                    </a:cubicBezTo>
                    <a:cubicBezTo>
                      <a:pt x="13803" y="378"/>
                      <a:pt x="13611" y="371"/>
                      <a:pt x="13488" y="354"/>
                    </a:cubicBezTo>
                    <a:cubicBezTo>
                      <a:pt x="13464" y="350"/>
                      <a:pt x="13438" y="348"/>
                      <a:pt x="13409" y="348"/>
                    </a:cubicBezTo>
                    <a:cubicBezTo>
                      <a:pt x="12240" y="348"/>
                      <a:pt x="6921" y="3503"/>
                      <a:pt x="2535" y="7357"/>
                    </a:cubicBezTo>
                    <a:cubicBezTo>
                      <a:pt x="1336" y="14060"/>
                      <a:pt x="4578" y="20273"/>
                      <a:pt x="4578" y="20273"/>
                    </a:cubicBezTo>
                    <a:cubicBezTo>
                      <a:pt x="4578" y="20273"/>
                      <a:pt x="1908" y="26812"/>
                      <a:pt x="1" y="38474"/>
                    </a:cubicBezTo>
                    <a:cubicBezTo>
                      <a:pt x="6496" y="44938"/>
                      <a:pt x="15716" y="46332"/>
                      <a:pt x="22458" y="46332"/>
                    </a:cubicBezTo>
                    <a:cubicBezTo>
                      <a:pt x="27567" y="46332"/>
                      <a:pt x="31254" y="45531"/>
                      <a:pt x="31254" y="45531"/>
                    </a:cubicBezTo>
                    <a:lnTo>
                      <a:pt x="31254" y="25858"/>
                    </a:lnTo>
                    <a:cubicBezTo>
                      <a:pt x="33757" y="24329"/>
                      <a:pt x="36355" y="23911"/>
                      <a:pt x="38450" y="23911"/>
                    </a:cubicBezTo>
                    <a:cubicBezTo>
                      <a:pt x="40983" y="23911"/>
                      <a:pt x="42780" y="24523"/>
                      <a:pt x="42780" y="24523"/>
                    </a:cubicBezTo>
                    <a:cubicBezTo>
                      <a:pt x="42780" y="24523"/>
                      <a:pt x="40110" y="11526"/>
                      <a:pt x="35723" y="8937"/>
                    </a:cubicBezTo>
                    <a:cubicBezTo>
                      <a:pt x="31336" y="6322"/>
                      <a:pt x="29946" y="4523"/>
                      <a:pt x="28475" y="1935"/>
                    </a:cubicBezTo>
                    <a:cubicBezTo>
                      <a:pt x="27534" y="2447"/>
                      <a:pt x="26610" y="2647"/>
                      <a:pt x="25741" y="2647"/>
                    </a:cubicBezTo>
                    <a:cubicBezTo>
                      <a:pt x="22583" y="2647"/>
                      <a:pt x="20137" y="0"/>
                      <a:pt x="20137" y="0"/>
                    </a:cubicBezTo>
                    <a:close/>
                  </a:path>
                </a:pathLst>
              </a:custGeom>
              <a:solidFill>
                <a:srgbClr val="75659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9" name="Google Shape;1001;p20">
                <a:extLst>
                  <a:ext uri="{FF2B5EF4-FFF2-40B4-BE49-F238E27FC236}">
                    <a16:creationId xmlns:a16="http://schemas.microsoft.com/office/drawing/2014/main" id="{4359D6AB-EBEF-350A-0D73-597369A322FA}"/>
                  </a:ext>
                </a:extLst>
              </p:cNvPr>
              <p:cNvSpPr/>
              <p:nvPr/>
            </p:nvSpPr>
            <p:spPr>
              <a:xfrm>
                <a:off x="1954721" y="3380156"/>
                <a:ext cx="200961" cy="135927"/>
              </a:xfrm>
              <a:custGeom>
                <a:avLst/>
                <a:gdLst/>
                <a:ahLst/>
                <a:cxnLst/>
                <a:rect l="l" t="t" r="r" b="b"/>
                <a:pathLst>
                  <a:path w="11282" h="7631" extrusionOk="0">
                    <a:moveTo>
                      <a:pt x="8202" y="1"/>
                    </a:moveTo>
                    <a:lnTo>
                      <a:pt x="1" y="3679"/>
                    </a:lnTo>
                    <a:cubicBezTo>
                      <a:pt x="1" y="3679"/>
                      <a:pt x="18" y="3679"/>
                      <a:pt x="53" y="3679"/>
                    </a:cubicBezTo>
                    <a:cubicBezTo>
                      <a:pt x="691" y="3679"/>
                      <a:pt x="7066" y="3777"/>
                      <a:pt x="11281" y="7630"/>
                    </a:cubicBezTo>
                    <a:cubicBezTo>
                      <a:pt x="10873" y="4878"/>
                      <a:pt x="8202" y="1"/>
                      <a:pt x="8202" y="1"/>
                    </a:cubicBezTo>
                    <a:close/>
                  </a:path>
                </a:pathLst>
              </a:custGeom>
              <a:solidFill>
                <a:srgbClr val="211A4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40" name="Google Shape;1002;p20">
                <a:extLst>
                  <a:ext uri="{FF2B5EF4-FFF2-40B4-BE49-F238E27FC236}">
                    <a16:creationId xmlns:a16="http://schemas.microsoft.com/office/drawing/2014/main" id="{8A493283-D20F-6A44-64DA-4AD385FEDE83}"/>
                  </a:ext>
                </a:extLst>
              </p:cNvPr>
              <p:cNvSpPr/>
              <p:nvPr/>
            </p:nvSpPr>
            <p:spPr>
              <a:xfrm>
                <a:off x="1827087" y="3647338"/>
                <a:ext cx="417418" cy="195848"/>
              </a:xfrm>
              <a:custGeom>
                <a:avLst/>
                <a:gdLst/>
                <a:ahLst/>
                <a:cxnLst/>
                <a:rect l="l" t="t" r="r" b="b"/>
                <a:pathLst>
                  <a:path w="23434" h="10995" extrusionOk="0">
                    <a:moveTo>
                      <a:pt x="21621" y="0"/>
                    </a:moveTo>
                    <a:cubicBezTo>
                      <a:pt x="20872" y="0"/>
                      <a:pt x="20049" y="338"/>
                      <a:pt x="19319" y="640"/>
                    </a:cubicBezTo>
                    <a:cubicBezTo>
                      <a:pt x="16123" y="2033"/>
                      <a:pt x="12054" y="2763"/>
                      <a:pt x="8083" y="2763"/>
                    </a:cubicBezTo>
                    <a:cubicBezTo>
                      <a:pt x="5216" y="2763"/>
                      <a:pt x="2400" y="2382"/>
                      <a:pt x="0" y="1594"/>
                    </a:cubicBezTo>
                    <a:lnTo>
                      <a:pt x="0" y="1594"/>
                    </a:lnTo>
                    <a:cubicBezTo>
                      <a:pt x="1417" y="7697"/>
                      <a:pt x="7030" y="10994"/>
                      <a:pt x="7030" y="10994"/>
                    </a:cubicBezTo>
                    <a:cubicBezTo>
                      <a:pt x="7030" y="10994"/>
                      <a:pt x="16186" y="10504"/>
                      <a:pt x="19592" y="6744"/>
                    </a:cubicBezTo>
                    <a:cubicBezTo>
                      <a:pt x="19592" y="6744"/>
                      <a:pt x="22889" y="4727"/>
                      <a:pt x="23434" y="1458"/>
                    </a:cubicBezTo>
                    <a:cubicBezTo>
                      <a:pt x="23325" y="1022"/>
                      <a:pt x="23107" y="613"/>
                      <a:pt x="22725" y="341"/>
                    </a:cubicBezTo>
                    <a:cubicBezTo>
                      <a:pt x="22395" y="95"/>
                      <a:pt x="22018" y="0"/>
                      <a:pt x="21621" y="0"/>
                    </a:cubicBezTo>
                    <a:close/>
                  </a:path>
                </a:pathLst>
              </a:custGeom>
              <a:solidFill>
                <a:srgbClr val="000000">
                  <a:alpha val="1606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41" name="Google Shape;1003;p20">
                <a:extLst>
                  <a:ext uri="{FF2B5EF4-FFF2-40B4-BE49-F238E27FC236}">
                    <a16:creationId xmlns:a16="http://schemas.microsoft.com/office/drawing/2014/main" id="{3D749B49-8261-E62C-E6C9-EC51F902F50F}"/>
                  </a:ext>
                </a:extLst>
              </p:cNvPr>
              <p:cNvSpPr/>
              <p:nvPr/>
            </p:nvSpPr>
            <p:spPr>
              <a:xfrm>
                <a:off x="1835814" y="3294503"/>
                <a:ext cx="529548" cy="508422"/>
              </a:xfrm>
              <a:custGeom>
                <a:avLst/>
                <a:gdLst/>
                <a:ahLst/>
                <a:cxnLst/>
                <a:rect l="l" t="t" r="r" b="b"/>
                <a:pathLst>
                  <a:path w="29729" h="28543" extrusionOk="0">
                    <a:moveTo>
                      <a:pt x="14603" y="0"/>
                    </a:moveTo>
                    <a:cubicBezTo>
                      <a:pt x="8544" y="0"/>
                      <a:pt x="440" y="3217"/>
                      <a:pt x="1" y="13938"/>
                    </a:cubicBezTo>
                    <a:cubicBezTo>
                      <a:pt x="1" y="13938"/>
                      <a:pt x="4333" y="8652"/>
                      <a:pt x="13325" y="6854"/>
                    </a:cubicBezTo>
                    <a:cubicBezTo>
                      <a:pt x="13325" y="6854"/>
                      <a:pt x="25232" y="17099"/>
                      <a:pt x="16241" y="28543"/>
                    </a:cubicBezTo>
                    <a:cubicBezTo>
                      <a:pt x="24306" y="28379"/>
                      <a:pt x="28993" y="21404"/>
                      <a:pt x="29347" y="14728"/>
                    </a:cubicBezTo>
                    <a:cubicBezTo>
                      <a:pt x="29728" y="8052"/>
                      <a:pt x="26431" y="2031"/>
                      <a:pt x="19946" y="1077"/>
                    </a:cubicBezTo>
                    <a:cubicBezTo>
                      <a:pt x="18752" y="429"/>
                      <a:pt x="16813" y="0"/>
                      <a:pt x="14603" y="0"/>
                    </a:cubicBezTo>
                    <a:close/>
                  </a:path>
                </a:pathLst>
              </a:custGeom>
              <a:solidFill>
                <a:srgbClr val="0C467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42" name="Google Shape;1004;p20">
                <a:extLst>
                  <a:ext uri="{FF2B5EF4-FFF2-40B4-BE49-F238E27FC236}">
                    <a16:creationId xmlns:a16="http://schemas.microsoft.com/office/drawing/2014/main" id="{7A3C7190-1929-1A1E-1C79-A5AB0A7A8427}"/>
                  </a:ext>
                </a:extLst>
              </p:cNvPr>
              <p:cNvSpPr/>
              <p:nvPr/>
            </p:nvSpPr>
            <p:spPr>
              <a:xfrm>
                <a:off x="1879006" y="3562647"/>
                <a:ext cx="56804" cy="35447"/>
              </a:xfrm>
              <a:custGeom>
                <a:avLst/>
                <a:gdLst/>
                <a:ahLst/>
                <a:cxnLst/>
                <a:rect l="l" t="t" r="r" b="b"/>
                <a:pathLst>
                  <a:path w="3189" h="1990" fill="none" extrusionOk="0">
                    <a:moveTo>
                      <a:pt x="1" y="627"/>
                    </a:moveTo>
                    <a:cubicBezTo>
                      <a:pt x="546" y="136"/>
                      <a:pt x="1363" y="0"/>
                      <a:pt x="2044" y="273"/>
                    </a:cubicBezTo>
                    <a:cubicBezTo>
                      <a:pt x="2698" y="572"/>
                      <a:pt x="3189" y="1281"/>
                      <a:pt x="3189" y="1989"/>
                    </a:cubicBezTo>
                  </a:path>
                </a:pathLst>
              </a:custGeom>
              <a:noFill/>
              <a:ln w="14300" cap="rnd" cmpd="sng">
                <a:solidFill>
                  <a:srgbClr val="762627"/>
                </a:solidFill>
                <a:prstDash val="solid"/>
                <a:miter lim="27248"/>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43" name="Google Shape;1005;p20">
                <a:extLst>
                  <a:ext uri="{FF2B5EF4-FFF2-40B4-BE49-F238E27FC236}">
                    <a16:creationId xmlns:a16="http://schemas.microsoft.com/office/drawing/2014/main" id="{D28A1C42-97A0-350A-0BCF-8EC29FEACF3C}"/>
                  </a:ext>
                </a:extLst>
              </p:cNvPr>
              <p:cNvSpPr/>
              <p:nvPr/>
            </p:nvSpPr>
            <p:spPr>
              <a:xfrm>
                <a:off x="2030435" y="3611663"/>
                <a:ext cx="60206" cy="30103"/>
              </a:xfrm>
              <a:custGeom>
                <a:avLst/>
                <a:gdLst/>
                <a:ahLst/>
                <a:cxnLst/>
                <a:rect l="l" t="t" r="r" b="b"/>
                <a:pathLst>
                  <a:path w="3380" h="1690" fill="none" extrusionOk="0">
                    <a:moveTo>
                      <a:pt x="0" y="736"/>
                    </a:moveTo>
                    <a:cubicBezTo>
                      <a:pt x="491" y="218"/>
                      <a:pt x="1281" y="0"/>
                      <a:pt x="1989" y="191"/>
                    </a:cubicBezTo>
                    <a:cubicBezTo>
                      <a:pt x="2671" y="382"/>
                      <a:pt x="3216" y="981"/>
                      <a:pt x="3379" y="1690"/>
                    </a:cubicBezTo>
                  </a:path>
                </a:pathLst>
              </a:custGeom>
              <a:noFill/>
              <a:ln w="14300" cap="rnd" cmpd="sng">
                <a:solidFill>
                  <a:srgbClr val="762627"/>
                </a:solidFill>
                <a:prstDash val="solid"/>
                <a:miter lim="27248"/>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44" name="Google Shape;1006;p20">
                <a:extLst>
                  <a:ext uri="{FF2B5EF4-FFF2-40B4-BE49-F238E27FC236}">
                    <a16:creationId xmlns:a16="http://schemas.microsoft.com/office/drawing/2014/main" id="{A57E93EF-F888-CA8A-5113-26F0487C73C4}"/>
                  </a:ext>
                </a:extLst>
              </p:cNvPr>
              <p:cNvSpPr/>
              <p:nvPr/>
            </p:nvSpPr>
            <p:spPr>
              <a:xfrm>
                <a:off x="1891634" y="3712598"/>
                <a:ext cx="110669" cy="67456"/>
              </a:xfrm>
              <a:custGeom>
                <a:avLst/>
                <a:gdLst/>
                <a:ahLst/>
                <a:cxnLst/>
                <a:rect l="l" t="t" r="r" b="b"/>
                <a:pathLst>
                  <a:path w="6213" h="3787" extrusionOk="0">
                    <a:moveTo>
                      <a:pt x="6049" y="1"/>
                    </a:moveTo>
                    <a:cubicBezTo>
                      <a:pt x="5259" y="736"/>
                      <a:pt x="4251" y="1200"/>
                      <a:pt x="3188" y="1336"/>
                    </a:cubicBezTo>
                    <a:cubicBezTo>
                      <a:pt x="2993" y="1361"/>
                      <a:pt x="2797" y="1373"/>
                      <a:pt x="2600" y="1373"/>
                    </a:cubicBezTo>
                    <a:cubicBezTo>
                      <a:pt x="1722" y="1373"/>
                      <a:pt x="839" y="1132"/>
                      <a:pt x="82" y="709"/>
                    </a:cubicBezTo>
                    <a:lnTo>
                      <a:pt x="82" y="709"/>
                    </a:lnTo>
                    <a:lnTo>
                      <a:pt x="137" y="791"/>
                    </a:lnTo>
                    <a:cubicBezTo>
                      <a:pt x="0" y="1908"/>
                      <a:pt x="682" y="3080"/>
                      <a:pt x="1717" y="3543"/>
                    </a:cubicBezTo>
                    <a:cubicBezTo>
                      <a:pt x="2085" y="3708"/>
                      <a:pt x="2487" y="3786"/>
                      <a:pt x="2890" y="3786"/>
                    </a:cubicBezTo>
                    <a:cubicBezTo>
                      <a:pt x="3623" y="3786"/>
                      <a:pt x="4360" y="3527"/>
                      <a:pt x="4905" y="3053"/>
                    </a:cubicBezTo>
                    <a:cubicBezTo>
                      <a:pt x="5777" y="2317"/>
                      <a:pt x="6213" y="1118"/>
                      <a:pt x="6049" y="1"/>
                    </a:cubicBezTo>
                    <a:close/>
                  </a:path>
                </a:pathLst>
              </a:custGeom>
              <a:solidFill>
                <a:srgbClr val="76262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45" name="Google Shape;1007;p20">
                <a:extLst>
                  <a:ext uri="{FF2B5EF4-FFF2-40B4-BE49-F238E27FC236}">
                    <a16:creationId xmlns:a16="http://schemas.microsoft.com/office/drawing/2014/main" id="{E4AFF3F1-3ABF-86CF-595D-55940DD735AB}"/>
                  </a:ext>
                </a:extLst>
              </p:cNvPr>
              <p:cNvSpPr/>
              <p:nvPr/>
            </p:nvSpPr>
            <p:spPr>
              <a:xfrm>
                <a:off x="1900361" y="3753118"/>
                <a:ext cx="79141" cy="26932"/>
              </a:xfrm>
              <a:custGeom>
                <a:avLst/>
                <a:gdLst/>
                <a:ahLst/>
                <a:cxnLst/>
                <a:rect l="l" t="t" r="r" b="b"/>
                <a:pathLst>
                  <a:path w="4443" h="1512" extrusionOk="0">
                    <a:moveTo>
                      <a:pt x="1525" y="0"/>
                    </a:moveTo>
                    <a:cubicBezTo>
                      <a:pt x="1011" y="0"/>
                      <a:pt x="500" y="34"/>
                      <a:pt x="1" y="96"/>
                    </a:cubicBezTo>
                    <a:cubicBezTo>
                      <a:pt x="273" y="614"/>
                      <a:pt x="709" y="1023"/>
                      <a:pt x="1227" y="1268"/>
                    </a:cubicBezTo>
                    <a:cubicBezTo>
                      <a:pt x="1595" y="1433"/>
                      <a:pt x="1997" y="1511"/>
                      <a:pt x="2400" y="1511"/>
                    </a:cubicBezTo>
                    <a:cubicBezTo>
                      <a:pt x="3133" y="1511"/>
                      <a:pt x="3870" y="1252"/>
                      <a:pt x="4415" y="778"/>
                    </a:cubicBezTo>
                    <a:lnTo>
                      <a:pt x="4442" y="778"/>
                    </a:lnTo>
                    <a:cubicBezTo>
                      <a:pt x="4360" y="587"/>
                      <a:pt x="4224" y="451"/>
                      <a:pt x="4061" y="369"/>
                    </a:cubicBezTo>
                    <a:cubicBezTo>
                      <a:pt x="3843" y="233"/>
                      <a:pt x="3598" y="178"/>
                      <a:pt x="3352" y="151"/>
                    </a:cubicBezTo>
                    <a:cubicBezTo>
                      <a:pt x="2747" y="47"/>
                      <a:pt x="2133" y="0"/>
                      <a:pt x="1525" y="0"/>
                    </a:cubicBezTo>
                    <a:close/>
                  </a:path>
                </a:pathLst>
              </a:custGeom>
              <a:solidFill>
                <a:srgbClr val="F46B5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46" name="Google Shape;1008;p20">
                <a:extLst>
                  <a:ext uri="{FF2B5EF4-FFF2-40B4-BE49-F238E27FC236}">
                    <a16:creationId xmlns:a16="http://schemas.microsoft.com/office/drawing/2014/main" id="{C28762E9-D8D1-2465-DD4F-1226610ED679}"/>
                  </a:ext>
                </a:extLst>
              </p:cNvPr>
              <p:cNvSpPr/>
              <p:nvPr/>
            </p:nvSpPr>
            <p:spPr>
              <a:xfrm>
                <a:off x="1901822" y="3514593"/>
                <a:ext cx="52921" cy="1959"/>
              </a:xfrm>
              <a:custGeom>
                <a:avLst/>
                <a:gdLst/>
                <a:ahLst/>
                <a:cxnLst/>
                <a:rect l="l" t="t" r="r" b="b"/>
                <a:pathLst>
                  <a:path w="2971" h="110" fill="none" extrusionOk="0">
                    <a:moveTo>
                      <a:pt x="1" y="110"/>
                    </a:moveTo>
                    <a:lnTo>
                      <a:pt x="2971" y="1"/>
                    </a:lnTo>
                  </a:path>
                </a:pathLst>
              </a:custGeom>
              <a:noFill/>
              <a:ln w="19075" cap="rnd" cmpd="sng">
                <a:solidFill>
                  <a:srgbClr val="762627"/>
                </a:solidFill>
                <a:prstDash val="solid"/>
                <a:miter lim="27248"/>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47" name="Google Shape;1009;p20">
                <a:extLst>
                  <a:ext uri="{FF2B5EF4-FFF2-40B4-BE49-F238E27FC236}">
                    <a16:creationId xmlns:a16="http://schemas.microsoft.com/office/drawing/2014/main" id="{7952DB17-700D-2561-8BE5-491F4B5CECEB}"/>
                  </a:ext>
                </a:extLst>
              </p:cNvPr>
              <p:cNvSpPr/>
              <p:nvPr/>
            </p:nvSpPr>
            <p:spPr>
              <a:xfrm>
                <a:off x="2055673" y="3551961"/>
                <a:ext cx="61168" cy="21856"/>
              </a:xfrm>
              <a:custGeom>
                <a:avLst/>
                <a:gdLst/>
                <a:ahLst/>
                <a:cxnLst/>
                <a:rect l="l" t="t" r="r" b="b"/>
                <a:pathLst>
                  <a:path w="3434" h="1227" fill="none" extrusionOk="0">
                    <a:moveTo>
                      <a:pt x="0" y="1"/>
                    </a:moveTo>
                    <a:cubicBezTo>
                      <a:pt x="1117" y="518"/>
                      <a:pt x="2262" y="927"/>
                      <a:pt x="3433" y="1227"/>
                    </a:cubicBezTo>
                  </a:path>
                </a:pathLst>
              </a:custGeom>
              <a:noFill/>
              <a:ln w="19075" cap="rnd" cmpd="sng">
                <a:solidFill>
                  <a:srgbClr val="762627"/>
                </a:solidFill>
                <a:prstDash val="solid"/>
                <a:miter lim="27248"/>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48" name="Google Shape;1010;p20">
                <a:extLst>
                  <a:ext uri="{FF2B5EF4-FFF2-40B4-BE49-F238E27FC236}">
                    <a16:creationId xmlns:a16="http://schemas.microsoft.com/office/drawing/2014/main" id="{D3D3757C-A60C-848E-A471-3D38AF6E5542}"/>
                  </a:ext>
                </a:extLst>
              </p:cNvPr>
              <p:cNvSpPr/>
              <p:nvPr/>
            </p:nvSpPr>
            <p:spPr>
              <a:xfrm>
                <a:off x="1931905" y="3580298"/>
                <a:ext cx="53420" cy="99732"/>
              </a:xfrm>
              <a:custGeom>
                <a:avLst/>
                <a:gdLst/>
                <a:ahLst/>
                <a:cxnLst/>
                <a:rect l="l" t="t" r="r" b="b"/>
                <a:pathLst>
                  <a:path w="2999" h="5599" extrusionOk="0">
                    <a:moveTo>
                      <a:pt x="2880" y="1"/>
                    </a:moveTo>
                    <a:cubicBezTo>
                      <a:pt x="2628" y="1"/>
                      <a:pt x="2060" y="1679"/>
                      <a:pt x="1527" y="2633"/>
                    </a:cubicBezTo>
                    <a:cubicBezTo>
                      <a:pt x="900" y="3778"/>
                      <a:pt x="1" y="4077"/>
                      <a:pt x="137" y="4568"/>
                    </a:cubicBezTo>
                    <a:cubicBezTo>
                      <a:pt x="268" y="4961"/>
                      <a:pt x="1536" y="5598"/>
                      <a:pt x="1727" y="5598"/>
                    </a:cubicBezTo>
                    <a:cubicBezTo>
                      <a:pt x="1774" y="5598"/>
                      <a:pt x="1755" y="5559"/>
                      <a:pt x="1636" y="5467"/>
                    </a:cubicBezTo>
                    <a:cubicBezTo>
                      <a:pt x="1036" y="5031"/>
                      <a:pt x="382" y="4105"/>
                      <a:pt x="1227" y="3750"/>
                    </a:cubicBezTo>
                    <a:cubicBezTo>
                      <a:pt x="2045" y="3396"/>
                      <a:pt x="2998" y="290"/>
                      <a:pt x="2998" y="290"/>
                    </a:cubicBezTo>
                    <a:cubicBezTo>
                      <a:pt x="2978" y="88"/>
                      <a:pt x="2937" y="1"/>
                      <a:pt x="2880" y="1"/>
                    </a:cubicBezTo>
                    <a:close/>
                  </a:path>
                </a:pathLst>
              </a:custGeom>
              <a:solidFill>
                <a:srgbClr val="76262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grpSp>
        <p:grpSp>
          <p:nvGrpSpPr>
            <p:cNvPr id="6" name="Google Shape;1011;p20">
              <a:extLst>
                <a:ext uri="{FF2B5EF4-FFF2-40B4-BE49-F238E27FC236}">
                  <a16:creationId xmlns:a16="http://schemas.microsoft.com/office/drawing/2014/main" id="{6617FDB9-446E-8CC1-8167-EBDF4C01D312}"/>
                </a:ext>
              </a:extLst>
            </p:cNvPr>
            <p:cNvGrpSpPr/>
            <p:nvPr/>
          </p:nvGrpSpPr>
          <p:grpSpPr>
            <a:xfrm>
              <a:off x="323091" y="3362292"/>
              <a:ext cx="1086526" cy="1828105"/>
              <a:chOff x="323091" y="3362292"/>
              <a:chExt cx="1086526" cy="1828105"/>
            </a:xfrm>
          </p:grpSpPr>
          <p:sp>
            <p:nvSpPr>
              <p:cNvPr id="7" name="Google Shape;1012;p20">
                <a:extLst>
                  <a:ext uri="{FF2B5EF4-FFF2-40B4-BE49-F238E27FC236}">
                    <a16:creationId xmlns:a16="http://schemas.microsoft.com/office/drawing/2014/main" id="{DFBDCADE-7E9A-65D4-ED19-943763281E5A}"/>
                  </a:ext>
                </a:extLst>
              </p:cNvPr>
              <p:cNvSpPr/>
              <p:nvPr/>
            </p:nvSpPr>
            <p:spPr>
              <a:xfrm>
                <a:off x="323091" y="3725849"/>
                <a:ext cx="815367" cy="690003"/>
              </a:xfrm>
              <a:custGeom>
                <a:avLst/>
                <a:gdLst/>
                <a:ahLst/>
                <a:cxnLst/>
                <a:rect l="l" t="t" r="r" b="b"/>
                <a:pathLst>
                  <a:path w="45775" h="38737" extrusionOk="0">
                    <a:moveTo>
                      <a:pt x="17945" y="1"/>
                    </a:moveTo>
                    <a:cubicBezTo>
                      <a:pt x="17522" y="1"/>
                      <a:pt x="17303" y="20"/>
                      <a:pt x="17303" y="20"/>
                    </a:cubicBezTo>
                    <a:cubicBezTo>
                      <a:pt x="17303" y="20"/>
                      <a:pt x="18066" y="8576"/>
                      <a:pt x="11363" y="12254"/>
                    </a:cubicBezTo>
                    <a:cubicBezTo>
                      <a:pt x="4633" y="15905"/>
                      <a:pt x="1" y="19066"/>
                      <a:pt x="3216" y="25824"/>
                    </a:cubicBezTo>
                    <a:cubicBezTo>
                      <a:pt x="3851" y="27094"/>
                      <a:pt x="4775" y="27228"/>
                      <a:pt x="5803" y="27228"/>
                    </a:cubicBezTo>
                    <a:cubicBezTo>
                      <a:pt x="6079" y="27228"/>
                      <a:pt x="6363" y="27218"/>
                      <a:pt x="6650" y="27218"/>
                    </a:cubicBezTo>
                    <a:cubicBezTo>
                      <a:pt x="8142" y="27218"/>
                      <a:pt x="9742" y="27478"/>
                      <a:pt x="10954" y="30701"/>
                    </a:cubicBezTo>
                    <a:cubicBezTo>
                      <a:pt x="12619" y="35056"/>
                      <a:pt x="13967" y="38737"/>
                      <a:pt x="16435" y="38737"/>
                    </a:cubicBezTo>
                    <a:cubicBezTo>
                      <a:pt x="17441" y="38737"/>
                      <a:pt x="18634" y="38124"/>
                      <a:pt x="20110" y="36695"/>
                    </a:cubicBezTo>
                    <a:cubicBezTo>
                      <a:pt x="24152" y="32784"/>
                      <a:pt x="30638" y="31091"/>
                      <a:pt x="34992" y="31091"/>
                    </a:cubicBezTo>
                    <a:cubicBezTo>
                      <a:pt x="36097" y="31091"/>
                      <a:pt x="37065" y="31200"/>
                      <a:pt x="37821" y="31409"/>
                    </a:cubicBezTo>
                    <a:cubicBezTo>
                      <a:pt x="38204" y="31515"/>
                      <a:pt x="38595" y="31565"/>
                      <a:pt x="38985" y="31565"/>
                    </a:cubicBezTo>
                    <a:cubicBezTo>
                      <a:pt x="42420" y="31565"/>
                      <a:pt x="45774" y="27656"/>
                      <a:pt x="43107" y="23153"/>
                    </a:cubicBezTo>
                    <a:cubicBezTo>
                      <a:pt x="40137" y="18112"/>
                      <a:pt x="33434" y="9502"/>
                      <a:pt x="36023" y="5333"/>
                    </a:cubicBezTo>
                    <a:cubicBezTo>
                      <a:pt x="26527" y="428"/>
                      <a:pt x="19949" y="1"/>
                      <a:pt x="17945" y="1"/>
                    </a:cubicBezTo>
                    <a:close/>
                  </a:path>
                </a:pathLst>
              </a:custGeom>
              <a:solidFill>
                <a:srgbClr val="F4AA0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8" name="Google Shape;1013;p20">
                <a:extLst>
                  <a:ext uri="{FF2B5EF4-FFF2-40B4-BE49-F238E27FC236}">
                    <a16:creationId xmlns:a16="http://schemas.microsoft.com/office/drawing/2014/main" id="{71A504BC-27E6-9F85-7384-591B09B73FC8}"/>
                  </a:ext>
                </a:extLst>
              </p:cNvPr>
              <p:cNvSpPr/>
              <p:nvPr/>
            </p:nvSpPr>
            <p:spPr>
              <a:xfrm>
                <a:off x="740474" y="3814031"/>
                <a:ext cx="135428" cy="187975"/>
              </a:xfrm>
              <a:custGeom>
                <a:avLst/>
                <a:gdLst/>
                <a:ahLst/>
                <a:cxnLst/>
                <a:rect l="l" t="t" r="r" b="b"/>
                <a:pathLst>
                  <a:path w="7603" h="10553" extrusionOk="0">
                    <a:moveTo>
                      <a:pt x="0" y="1"/>
                    </a:moveTo>
                    <a:cubicBezTo>
                      <a:pt x="0" y="1"/>
                      <a:pt x="436" y="5859"/>
                      <a:pt x="0" y="8502"/>
                    </a:cubicBezTo>
                    <a:cubicBezTo>
                      <a:pt x="607" y="9070"/>
                      <a:pt x="3241" y="10553"/>
                      <a:pt x="5393" y="10553"/>
                    </a:cubicBezTo>
                    <a:cubicBezTo>
                      <a:pt x="6235" y="10553"/>
                      <a:pt x="7004" y="10326"/>
                      <a:pt x="7548" y="9728"/>
                    </a:cubicBezTo>
                    <a:cubicBezTo>
                      <a:pt x="7602" y="6431"/>
                      <a:pt x="7548" y="2235"/>
                      <a:pt x="7548" y="2235"/>
                    </a:cubicBezTo>
                    <a:lnTo>
                      <a:pt x="0" y="1"/>
                    </a:lnTo>
                    <a:close/>
                  </a:path>
                </a:pathLst>
              </a:custGeom>
              <a:solidFill>
                <a:srgbClr val="FFDBC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9" name="Google Shape;1014;p20">
                <a:extLst>
                  <a:ext uri="{FF2B5EF4-FFF2-40B4-BE49-F238E27FC236}">
                    <a16:creationId xmlns:a16="http://schemas.microsoft.com/office/drawing/2014/main" id="{03B31ED3-54A4-48F3-4253-617B7EACC30C}"/>
                  </a:ext>
                </a:extLst>
              </p:cNvPr>
              <p:cNvSpPr/>
              <p:nvPr/>
            </p:nvSpPr>
            <p:spPr>
              <a:xfrm>
                <a:off x="740474" y="3814031"/>
                <a:ext cx="134930" cy="93694"/>
              </a:xfrm>
              <a:custGeom>
                <a:avLst/>
                <a:gdLst/>
                <a:ahLst/>
                <a:cxnLst/>
                <a:rect l="l" t="t" r="r" b="b"/>
                <a:pathLst>
                  <a:path w="7575" h="5260" extrusionOk="0">
                    <a:moveTo>
                      <a:pt x="0" y="1"/>
                    </a:moveTo>
                    <a:lnTo>
                      <a:pt x="0" y="1"/>
                    </a:lnTo>
                    <a:cubicBezTo>
                      <a:pt x="0" y="1"/>
                      <a:pt x="55" y="873"/>
                      <a:pt x="109" y="2126"/>
                    </a:cubicBezTo>
                    <a:cubicBezTo>
                      <a:pt x="2153" y="3843"/>
                      <a:pt x="4632" y="4769"/>
                      <a:pt x="7575" y="5259"/>
                    </a:cubicBezTo>
                    <a:cubicBezTo>
                      <a:pt x="7575" y="3543"/>
                      <a:pt x="7548" y="2235"/>
                      <a:pt x="7548" y="2235"/>
                    </a:cubicBezTo>
                    <a:lnTo>
                      <a:pt x="0" y="1"/>
                    </a:lnTo>
                    <a:close/>
                  </a:path>
                </a:pathLst>
              </a:custGeom>
              <a:solidFill>
                <a:srgbClr val="F8C6A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0" name="Google Shape;1015;p20">
                <a:extLst>
                  <a:ext uri="{FF2B5EF4-FFF2-40B4-BE49-F238E27FC236}">
                    <a16:creationId xmlns:a16="http://schemas.microsoft.com/office/drawing/2014/main" id="{A569F43B-CB3E-A8B3-6D1D-43902CC3FF56}"/>
                  </a:ext>
                </a:extLst>
              </p:cNvPr>
              <p:cNvSpPr/>
              <p:nvPr/>
            </p:nvSpPr>
            <p:spPr>
              <a:xfrm>
                <a:off x="638524" y="3418984"/>
                <a:ext cx="426663" cy="468629"/>
              </a:xfrm>
              <a:custGeom>
                <a:avLst/>
                <a:gdLst/>
                <a:ahLst/>
                <a:cxnLst/>
                <a:rect l="l" t="t" r="r" b="b"/>
                <a:pathLst>
                  <a:path w="23953" h="26309" extrusionOk="0">
                    <a:moveTo>
                      <a:pt x="12001" y="0"/>
                    </a:moveTo>
                    <a:cubicBezTo>
                      <a:pt x="11970" y="0"/>
                      <a:pt x="11940" y="0"/>
                      <a:pt x="11909" y="1"/>
                    </a:cubicBezTo>
                    <a:cubicBezTo>
                      <a:pt x="56" y="219"/>
                      <a:pt x="983" y="13134"/>
                      <a:pt x="983" y="13325"/>
                    </a:cubicBezTo>
                    <a:cubicBezTo>
                      <a:pt x="983" y="13325"/>
                      <a:pt x="922" y="13292"/>
                      <a:pt x="839" y="13292"/>
                    </a:cubicBezTo>
                    <a:cubicBezTo>
                      <a:pt x="550" y="13292"/>
                      <a:pt x="1" y="13705"/>
                      <a:pt x="956" y="17439"/>
                    </a:cubicBezTo>
                    <a:cubicBezTo>
                      <a:pt x="4432" y="24419"/>
                      <a:pt x="9095" y="26309"/>
                      <a:pt x="15579" y="26309"/>
                    </a:cubicBezTo>
                    <a:cubicBezTo>
                      <a:pt x="15904" y="26309"/>
                      <a:pt x="16234" y="26304"/>
                      <a:pt x="16569" y="26295"/>
                    </a:cubicBezTo>
                    <a:cubicBezTo>
                      <a:pt x="23081" y="23298"/>
                      <a:pt x="23953" y="19102"/>
                      <a:pt x="23953" y="11854"/>
                    </a:cubicBezTo>
                    <a:cubicBezTo>
                      <a:pt x="23953" y="4648"/>
                      <a:pt x="17246" y="0"/>
                      <a:pt x="12001" y="0"/>
                    </a:cubicBezTo>
                    <a:close/>
                  </a:path>
                </a:pathLst>
              </a:custGeom>
              <a:solidFill>
                <a:srgbClr val="FFDBC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1" name="Google Shape;1016;p20">
                <a:extLst>
                  <a:ext uri="{FF2B5EF4-FFF2-40B4-BE49-F238E27FC236}">
                    <a16:creationId xmlns:a16="http://schemas.microsoft.com/office/drawing/2014/main" id="{FB8E92F4-1553-FDC6-DFC9-232154F85A16}"/>
                  </a:ext>
                </a:extLst>
              </p:cNvPr>
              <p:cNvSpPr/>
              <p:nvPr/>
            </p:nvSpPr>
            <p:spPr>
              <a:xfrm>
                <a:off x="575936" y="3943820"/>
                <a:ext cx="331526" cy="657459"/>
              </a:xfrm>
              <a:custGeom>
                <a:avLst/>
                <a:gdLst/>
                <a:ahLst/>
                <a:cxnLst/>
                <a:rect l="l" t="t" r="r" b="b"/>
                <a:pathLst>
                  <a:path w="18612" h="36910" extrusionOk="0">
                    <a:moveTo>
                      <a:pt x="5341" y="1"/>
                    </a:moveTo>
                    <a:cubicBezTo>
                      <a:pt x="1671" y="1"/>
                      <a:pt x="1" y="5814"/>
                      <a:pt x="1854" y="13068"/>
                    </a:cubicBezTo>
                    <a:cubicBezTo>
                      <a:pt x="3761" y="20534"/>
                      <a:pt x="6649" y="29199"/>
                      <a:pt x="4606" y="33858"/>
                    </a:cubicBezTo>
                    <a:cubicBezTo>
                      <a:pt x="7630" y="36447"/>
                      <a:pt x="16813" y="36910"/>
                      <a:pt x="16813" y="36910"/>
                    </a:cubicBezTo>
                    <a:lnTo>
                      <a:pt x="18611" y="21515"/>
                    </a:lnTo>
                    <a:lnTo>
                      <a:pt x="16813" y="4539"/>
                    </a:lnTo>
                    <a:cubicBezTo>
                      <a:pt x="16813" y="4539"/>
                      <a:pt x="12889" y="343"/>
                      <a:pt x="5669" y="16"/>
                    </a:cubicBezTo>
                    <a:cubicBezTo>
                      <a:pt x="5558" y="6"/>
                      <a:pt x="5449" y="1"/>
                      <a:pt x="5341" y="1"/>
                    </a:cubicBezTo>
                    <a:close/>
                  </a:path>
                </a:pathLst>
              </a:custGeom>
              <a:solidFill>
                <a:srgbClr val="F46B5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2" name="Google Shape;1017;p20">
                <a:extLst>
                  <a:ext uri="{FF2B5EF4-FFF2-40B4-BE49-F238E27FC236}">
                    <a16:creationId xmlns:a16="http://schemas.microsoft.com/office/drawing/2014/main" id="{68284EE0-2319-B909-5012-337B862F4606}"/>
                  </a:ext>
                </a:extLst>
              </p:cNvPr>
              <p:cNvSpPr/>
              <p:nvPr/>
            </p:nvSpPr>
            <p:spPr>
              <a:xfrm>
                <a:off x="442478" y="4095694"/>
                <a:ext cx="612055" cy="1094703"/>
              </a:xfrm>
              <a:custGeom>
                <a:avLst/>
                <a:gdLst/>
                <a:ahLst/>
                <a:cxnLst/>
                <a:rect l="l" t="t" r="r" b="b"/>
                <a:pathLst>
                  <a:path w="34361" h="61457" extrusionOk="0">
                    <a:moveTo>
                      <a:pt x="25617" y="0"/>
                    </a:moveTo>
                    <a:cubicBezTo>
                      <a:pt x="21659" y="0"/>
                      <a:pt x="17685" y="1789"/>
                      <a:pt x="17685" y="1789"/>
                    </a:cubicBezTo>
                    <a:cubicBezTo>
                      <a:pt x="17685" y="1789"/>
                      <a:pt x="19756" y="4868"/>
                      <a:pt x="19429" y="15958"/>
                    </a:cubicBezTo>
                    <a:cubicBezTo>
                      <a:pt x="19215" y="23887"/>
                      <a:pt x="15660" y="25024"/>
                      <a:pt x="13639" y="25024"/>
                    </a:cubicBezTo>
                    <a:cubicBezTo>
                      <a:pt x="12827" y="25024"/>
                      <a:pt x="12262" y="24840"/>
                      <a:pt x="12262" y="24840"/>
                    </a:cubicBezTo>
                    <a:cubicBezTo>
                      <a:pt x="12262" y="24840"/>
                      <a:pt x="9837" y="27456"/>
                      <a:pt x="5886" y="32116"/>
                    </a:cubicBezTo>
                    <a:cubicBezTo>
                      <a:pt x="1" y="39936"/>
                      <a:pt x="5587" y="52552"/>
                      <a:pt x="7330" y="58056"/>
                    </a:cubicBezTo>
                    <a:cubicBezTo>
                      <a:pt x="10762" y="60665"/>
                      <a:pt x="15362" y="61456"/>
                      <a:pt x="19692" y="61456"/>
                    </a:cubicBezTo>
                    <a:cubicBezTo>
                      <a:pt x="25264" y="61456"/>
                      <a:pt x="30392" y="60147"/>
                      <a:pt x="32017" y="59718"/>
                    </a:cubicBezTo>
                    <a:cubicBezTo>
                      <a:pt x="31254" y="55849"/>
                      <a:pt x="30573" y="34050"/>
                      <a:pt x="30273" y="27565"/>
                    </a:cubicBezTo>
                    <a:cubicBezTo>
                      <a:pt x="30001" y="21080"/>
                      <a:pt x="32998" y="12552"/>
                      <a:pt x="33679" y="9364"/>
                    </a:cubicBezTo>
                    <a:cubicBezTo>
                      <a:pt x="34360" y="6148"/>
                      <a:pt x="31963" y="2851"/>
                      <a:pt x="31963" y="2851"/>
                    </a:cubicBezTo>
                    <a:cubicBezTo>
                      <a:pt x="30470" y="675"/>
                      <a:pt x="28047" y="0"/>
                      <a:pt x="25617" y="0"/>
                    </a:cubicBezTo>
                    <a:close/>
                  </a:path>
                </a:pathLst>
              </a:custGeom>
              <a:solidFill>
                <a:srgbClr val="45BEA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3" name="Google Shape;1018;p20">
                <a:extLst>
                  <a:ext uri="{FF2B5EF4-FFF2-40B4-BE49-F238E27FC236}">
                    <a16:creationId xmlns:a16="http://schemas.microsoft.com/office/drawing/2014/main" id="{94C26520-E024-EBA1-65FD-9DF8219C7C09}"/>
                  </a:ext>
                </a:extLst>
              </p:cNvPr>
              <p:cNvSpPr/>
              <p:nvPr/>
            </p:nvSpPr>
            <p:spPr>
              <a:xfrm>
                <a:off x="757448" y="3975648"/>
                <a:ext cx="237352" cy="147719"/>
              </a:xfrm>
              <a:custGeom>
                <a:avLst/>
                <a:gdLst/>
                <a:ahLst/>
                <a:cxnLst/>
                <a:rect l="l" t="t" r="r" b="b"/>
                <a:pathLst>
                  <a:path w="13325" h="8293" extrusionOk="0">
                    <a:moveTo>
                      <a:pt x="6595" y="0"/>
                    </a:moveTo>
                    <a:cubicBezTo>
                      <a:pt x="5941" y="736"/>
                      <a:pt x="3625" y="872"/>
                      <a:pt x="3625" y="872"/>
                    </a:cubicBezTo>
                    <a:lnTo>
                      <a:pt x="1" y="3542"/>
                    </a:lnTo>
                    <a:lnTo>
                      <a:pt x="1390" y="7684"/>
                    </a:lnTo>
                    <a:cubicBezTo>
                      <a:pt x="1390" y="7684"/>
                      <a:pt x="3267" y="8292"/>
                      <a:pt x="6377" y="8292"/>
                    </a:cubicBezTo>
                    <a:cubicBezTo>
                      <a:pt x="8280" y="8292"/>
                      <a:pt x="10645" y="8064"/>
                      <a:pt x="13325" y="7330"/>
                    </a:cubicBezTo>
                    <a:cubicBezTo>
                      <a:pt x="11963" y="3597"/>
                      <a:pt x="7712" y="818"/>
                      <a:pt x="6595" y="0"/>
                    </a:cubicBezTo>
                    <a:close/>
                  </a:path>
                </a:pathLst>
              </a:custGeom>
              <a:solidFill>
                <a:srgbClr val="F46B5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4" name="Google Shape;1019;p20">
                <a:extLst>
                  <a:ext uri="{FF2B5EF4-FFF2-40B4-BE49-F238E27FC236}">
                    <a16:creationId xmlns:a16="http://schemas.microsoft.com/office/drawing/2014/main" id="{96B31C93-4377-6D58-B679-495BE3426C5B}"/>
                  </a:ext>
                </a:extLst>
              </p:cNvPr>
              <p:cNvSpPr/>
              <p:nvPr/>
            </p:nvSpPr>
            <p:spPr>
              <a:xfrm>
                <a:off x="816171" y="4157213"/>
                <a:ext cx="102921" cy="59868"/>
              </a:xfrm>
              <a:custGeom>
                <a:avLst/>
                <a:gdLst/>
                <a:ahLst/>
                <a:cxnLst/>
                <a:rect l="l" t="t" r="r" b="b"/>
                <a:pathLst>
                  <a:path w="5778" h="3361" extrusionOk="0">
                    <a:moveTo>
                      <a:pt x="1430" y="0"/>
                    </a:moveTo>
                    <a:cubicBezTo>
                      <a:pt x="491" y="0"/>
                      <a:pt x="1" y="79"/>
                      <a:pt x="1" y="79"/>
                    </a:cubicBezTo>
                    <a:lnTo>
                      <a:pt x="3025" y="3294"/>
                    </a:lnTo>
                    <a:cubicBezTo>
                      <a:pt x="3025" y="3294"/>
                      <a:pt x="3152" y="3361"/>
                      <a:pt x="3364" y="3361"/>
                    </a:cubicBezTo>
                    <a:cubicBezTo>
                      <a:pt x="3869" y="3361"/>
                      <a:pt x="4857" y="2983"/>
                      <a:pt x="5777" y="433"/>
                    </a:cubicBezTo>
                    <a:cubicBezTo>
                      <a:pt x="3873" y="85"/>
                      <a:pt x="2408" y="0"/>
                      <a:pt x="1430" y="0"/>
                    </a:cubicBezTo>
                    <a:close/>
                  </a:path>
                </a:pathLst>
              </a:custGeom>
              <a:solidFill>
                <a:srgbClr val="76262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5" name="Google Shape;1020;p20">
                <a:extLst>
                  <a:ext uri="{FF2B5EF4-FFF2-40B4-BE49-F238E27FC236}">
                    <a16:creationId xmlns:a16="http://schemas.microsoft.com/office/drawing/2014/main" id="{1BB4B4C8-2349-19B8-65D7-F43E705AF397}"/>
                  </a:ext>
                </a:extLst>
              </p:cNvPr>
              <p:cNvSpPr/>
              <p:nvPr/>
            </p:nvSpPr>
            <p:spPr>
              <a:xfrm>
                <a:off x="757448" y="3511708"/>
                <a:ext cx="652169" cy="673900"/>
              </a:xfrm>
              <a:custGeom>
                <a:avLst/>
                <a:gdLst/>
                <a:ahLst/>
                <a:cxnLst/>
                <a:rect l="l" t="t" r="r" b="b"/>
                <a:pathLst>
                  <a:path w="36613" h="37833" extrusionOk="0">
                    <a:moveTo>
                      <a:pt x="32924" y="1"/>
                    </a:moveTo>
                    <a:cubicBezTo>
                      <a:pt x="32561" y="1"/>
                      <a:pt x="32187" y="438"/>
                      <a:pt x="32235" y="1280"/>
                    </a:cubicBezTo>
                    <a:cubicBezTo>
                      <a:pt x="32235" y="1280"/>
                      <a:pt x="31959" y="1066"/>
                      <a:pt x="31733" y="1066"/>
                    </a:cubicBezTo>
                    <a:cubicBezTo>
                      <a:pt x="31563" y="1066"/>
                      <a:pt x="31422" y="1186"/>
                      <a:pt x="31445" y="1607"/>
                    </a:cubicBezTo>
                    <a:cubicBezTo>
                      <a:pt x="31717" y="4958"/>
                      <a:pt x="31118" y="9481"/>
                      <a:pt x="31118" y="9481"/>
                    </a:cubicBezTo>
                    <a:cubicBezTo>
                      <a:pt x="31118" y="9481"/>
                      <a:pt x="30602" y="6678"/>
                      <a:pt x="29942" y="6678"/>
                    </a:cubicBezTo>
                    <a:cubicBezTo>
                      <a:pt x="29908" y="6678"/>
                      <a:pt x="29873" y="6686"/>
                      <a:pt x="29837" y="6702"/>
                    </a:cubicBezTo>
                    <a:cubicBezTo>
                      <a:pt x="28611" y="7029"/>
                      <a:pt x="29647" y="8065"/>
                      <a:pt x="29837" y="12751"/>
                    </a:cubicBezTo>
                    <a:cubicBezTo>
                      <a:pt x="19861" y="26744"/>
                      <a:pt x="11079" y="28805"/>
                      <a:pt x="6770" y="28805"/>
                    </a:cubicBezTo>
                    <a:cubicBezTo>
                      <a:pt x="4971" y="28805"/>
                      <a:pt x="3952" y="28446"/>
                      <a:pt x="3952" y="28446"/>
                    </a:cubicBezTo>
                    <a:lnTo>
                      <a:pt x="1" y="37165"/>
                    </a:lnTo>
                    <a:cubicBezTo>
                      <a:pt x="1" y="37165"/>
                      <a:pt x="1797" y="37833"/>
                      <a:pt x="4757" y="37833"/>
                    </a:cubicBezTo>
                    <a:cubicBezTo>
                      <a:pt x="7686" y="37833"/>
                      <a:pt x="11755" y="37179"/>
                      <a:pt x="16350" y="34577"/>
                    </a:cubicBezTo>
                    <a:cubicBezTo>
                      <a:pt x="25587" y="29345"/>
                      <a:pt x="35968" y="13078"/>
                      <a:pt x="36295" y="9154"/>
                    </a:cubicBezTo>
                    <a:cubicBezTo>
                      <a:pt x="36612" y="5320"/>
                      <a:pt x="35698" y="2307"/>
                      <a:pt x="35071" y="2307"/>
                    </a:cubicBezTo>
                    <a:cubicBezTo>
                      <a:pt x="35052" y="2307"/>
                      <a:pt x="35033" y="2310"/>
                      <a:pt x="35014" y="2315"/>
                    </a:cubicBezTo>
                    <a:cubicBezTo>
                      <a:pt x="34878" y="1389"/>
                      <a:pt x="34497" y="762"/>
                      <a:pt x="33516" y="626"/>
                    </a:cubicBezTo>
                    <a:cubicBezTo>
                      <a:pt x="33416" y="205"/>
                      <a:pt x="33173" y="1"/>
                      <a:pt x="32924" y="1"/>
                    </a:cubicBezTo>
                    <a:close/>
                  </a:path>
                </a:pathLst>
              </a:custGeom>
              <a:solidFill>
                <a:srgbClr val="FFDBC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6" name="Google Shape;1021;p20">
                <a:extLst>
                  <a:ext uri="{FF2B5EF4-FFF2-40B4-BE49-F238E27FC236}">
                    <a16:creationId xmlns:a16="http://schemas.microsoft.com/office/drawing/2014/main" id="{A8AEA716-7DA5-6C7A-0F09-BC9CD162F096}"/>
                  </a:ext>
                </a:extLst>
              </p:cNvPr>
              <p:cNvSpPr/>
              <p:nvPr/>
            </p:nvSpPr>
            <p:spPr>
              <a:xfrm>
                <a:off x="588564" y="3975648"/>
                <a:ext cx="287832" cy="242588"/>
              </a:xfrm>
              <a:custGeom>
                <a:avLst/>
                <a:gdLst/>
                <a:ahLst/>
                <a:cxnLst/>
                <a:rect l="l" t="t" r="r" b="b"/>
                <a:pathLst>
                  <a:path w="16159" h="13619" extrusionOk="0">
                    <a:moveTo>
                      <a:pt x="5940" y="0"/>
                    </a:moveTo>
                    <a:cubicBezTo>
                      <a:pt x="5940" y="0"/>
                      <a:pt x="0" y="1962"/>
                      <a:pt x="4851" y="8311"/>
                    </a:cubicBezTo>
                    <a:cubicBezTo>
                      <a:pt x="8438" y="13007"/>
                      <a:pt x="12905" y="13618"/>
                      <a:pt x="14988" y="13618"/>
                    </a:cubicBezTo>
                    <a:cubicBezTo>
                      <a:pt x="15721" y="13618"/>
                      <a:pt x="16158" y="13542"/>
                      <a:pt x="16158" y="13542"/>
                    </a:cubicBezTo>
                    <a:cubicBezTo>
                      <a:pt x="16158" y="13542"/>
                      <a:pt x="11908" y="10463"/>
                      <a:pt x="16104" y="2316"/>
                    </a:cubicBezTo>
                    <a:cubicBezTo>
                      <a:pt x="12562" y="1962"/>
                      <a:pt x="5940" y="0"/>
                      <a:pt x="5940" y="0"/>
                    </a:cubicBezTo>
                    <a:close/>
                  </a:path>
                </a:pathLst>
              </a:custGeom>
              <a:solidFill>
                <a:srgbClr val="F46B5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7" name="Google Shape;1022;p20">
                <a:extLst>
                  <a:ext uri="{FF2B5EF4-FFF2-40B4-BE49-F238E27FC236}">
                    <a16:creationId xmlns:a16="http://schemas.microsoft.com/office/drawing/2014/main" id="{EA6E2AC3-7EDA-4769-FB9E-6F76CEFE448A}"/>
                  </a:ext>
                </a:extLst>
              </p:cNvPr>
              <p:cNvSpPr/>
              <p:nvPr/>
            </p:nvSpPr>
            <p:spPr>
              <a:xfrm>
                <a:off x="594388" y="3362292"/>
                <a:ext cx="542159" cy="320269"/>
              </a:xfrm>
              <a:custGeom>
                <a:avLst/>
                <a:gdLst/>
                <a:ahLst/>
                <a:cxnLst/>
                <a:rect l="l" t="t" r="r" b="b"/>
                <a:pathLst>
                  <a:path w="30437" h="17980" extrusionOk="0">
                    <a:moveTo>
                      <a:pt x="13380" y="0"/>
                    </a:moveTo>
                    <a:cubicBezTo>
                      <a:pt x="8317" y="0"/>
                      <a:pt x="1606" y="2593"/>
                      <a:pt x="300" y="12121"/>
                    </a:cubicBezTo>
                    <a:cubicBezTo>
                      <a:pt x="0" y="14900"/>
                      <a:pt x="1771" y="17979"/>
                      <a:pt x="1771" y="17979"/>
                    </a:cubicBezTo>
                    <a:lnTo>
                      <a:pt x="3679" y="17734"/>
                    </a:lnTo>
                    <a:cubicBezTo>
                      <a:pt x="3679" y="17734"/>
                      <a:pt x="4878" y="13075"/>
                      <a:pt x="9156" y="11767"/>
                    </a:cubicBezTo>
                    <a:cubicBezTo>
                      <a:pt x="13434" y="10486"/>
                      <a:pt x="19292" y="10132"/>
                      <a:pt x="19483" y="4819"/>
                    </a:cubicBezTo>
                    <a:cubicBezTo>
                      <a:pt x="20218" y="7734"/>
                      <a:pt x="22562" y="8306"/>
                      <a:pt x="24333" y="9751"/>
                    </a:cubicBezTo>
                    <a:cubicBezTo>
                      <a:pt x="26131" y="11195"/>
                      <a:pt x="26431" y="14274"/>
                      <a:pt x="26431" y="14274"/>
                    </a:cubicBezTo>
                    <a:cubicBezTo>
                      <a:pt x="26431" y="14274"/>
                      <a:pt x="30436" y="2830"/>
                      <a:pt x="19047" y="1603"/>
                    </a:cubicBezTo>
                    <a:cubicBezTo>
                      <a:pt x="18403" y="768"/>
                      <a:pt x="16136" y="0"/>
                      <a:pt x="13380" y="0"/>
                    </a:cubicBezTo>
                    <a:close/>
                  </a:path>
                </a:pathLst>
              </a:custGeom>
              <a:solidFill>
                <a:srgbClr val="F4AA0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8" name="Google Shape;1023;p20">
                <a:extLst>
                  <a:ext uri="{FF2B5EF4-FFF2-40B4-BE49-F238E27FC236}">
                    <a16:creationId xmlns:a16="http://schemas.microsoft.com/office/drawing/2014/main" id="{6810C695-4709-410C-9B5E-7790CD77ED83}"/>
                  </a:ext>
                </a:extLst>
              </p:cNvPr>
              <p:cNvSpPr/>
              <p:nvPr/>
            </p:nvSpPr>
            <p:spPr>
              <a:xfrm>
                <a:off x="475482" y="3566530"/>
                <a:ext cx="157765" cy="158228"/>
              </a:xfrm>
              <a:custGeom>
                <a:avLst/>
                <a:gdLst/>
                <a:ahLst/>
                <a:cxnLst/>
                <a:rect l="l" t="t" r="r" b="b"/>
                <a:pathLst>
                  <a:path w="8857" h="8883" extrusionOk="0">
                    <a:moveTo>
                      <a:pt x="4415" y="0"/>
                    </a:moveTo>
                    <a:cubicBezTo>
                      <a:pt x="1962" y="0"/>
                      <a:pt x="1" y="1989"/>
                      <a:pt x="1" y="4442"/>
                    </a:cubicBezTo>
                    <a:cubicBezTo>
                      <a:pt x="1" y="6894"/>
                      <a:pt x="1962" y="8883"/>
                      <a:pt x="4415" y="8883"/>
                    </a:cubicBezTo>
                    <a:cubicBezTo>
                      <a:pt x="6867" y="8883"/>
                      <a:pt x="8856" y="6894"/>
                      <a:pt x="8856" y="4442"/>
                    </a:cubicBezTo>
                    <a:cubicBezTo>
                      <a:pt x="8856" y="1989"/>
                      <a:pt x="6867" y="0"/>
                      <a:pt x="4415" y="0"/>
                    </a:cubicBezTo>
                    <a:close/>
                  </a:path>
                </a:pathLst>
              </a:custGeom>
              <a:solidFill>
                <a:srgbClr val="F4AA0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9" name="Google Shape;1024;p20">
                <a:extLst>
                  <a:ext uri="{FF2B5EF4-FFF2-40B4-BE49-F238E27FC236}">
                    <a16:creationId xmlns:a16="http://schemas.microsoft.com/office/drawing/2014/main" id="{B2DE4F27-A268-9E29-859E-768EE40966C3}"/>
                  </a:ext>
                </a:extLst>
              </p:cNvPr>
              <p:cNvSpPr/>
              <p:nvPr/>
            </p:nvSpPr>
            <p:spPr>
              <a:xfrm>
                <a:off x="607978" y="3641746"/>
                <a:ext cx="108247" cy="108247"/>
              </a:xfrm>
              <a:custGeom>
                <a:avLst/>
                <a:gdLst/>
                <a:ahLst/>
                <a:cxnLst/>
                <a:rect l="l" t="t" r="r" b="b"/>
                <a:pathLst>
                  <a:path w="6077" h="6077" extrusionOk="0">
                    <a:moveTo>
                      <a:pt x="3025" y="1"/>
                    </a:moveTo>
                    <a:cubicBezTo>
                      <a:pt x="1363" y="1"/>
                      <a:pt x="0" y="1363"/>
                      <a:pt x="0" y="3052"/>
                    </a:cubicBezTo>
                    <a:cubicBezTo>
                      <a:pt x="0" y="4714"/>
                      <a:pt x="1363" y="6077"/>
                      <a:pt x="3025" y="6077"/>
                    </a:cubicBezTo>
                    <a:cubicBezTo>
                      <a:pt x="4714" y="6077"/>
                      <a:pt x="6077" y="4714"/>
                      <a:pt x="6077" y="3052"/>
                    </a:cubicBezTo>
                    <a:cubicBezTo>
                      <a:pt x="6077" y="1363"/>
                      <a:pt x="4714" y="1"/>
                      <a:pt x="3025" y="1"/>
                    </a:cubicBezTo>
                    <a:close/>
                  </a:path>
                </a:pathLst>
              </a:custGeom>
              <a:solidFill>
                <a:srgbClr val="FFDBC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0" name="Google Shape;1025;p20">
                <a:extLst>
                  <a:ext uri="{FF2B5EF4-FFF2-40B4-BE49-F238E27FC236}">
                    <a16:creationId xmlns:a16="http://schemas.microsoft.com/office/drawing/2014/main" id="{28228AF8-C3EE-FEAD-D851-950BC978DC99}"/>
                  </a:ext>
                </a:extLst>
              </p:cNvPr>
              <p:cNvSpPr/>
              <p:nvPr/>
            </p:nvSpPr>
            <p:spPr>
              <a:xfrm>
                <a:off x="754545" y="3603417"/>
                <a:ext cx="154844" cy="154345"/>
              </a:xfrm>
              <a:custGeom>
                <a:avLst/>
                <a:gdLst/>
                <a:ahLst/>
                <a:cxnLst/>
                <a:rect l="l" t="t" r="r" b="b"/>
                <a:pathLst>
                  <a:path w="8693" h="8665" extrusionOk="0">
                    <a:moveTo>
                      <a:pt x="4333" y="490"/>
                    </a:moveTo>
                    <a:cubicBezTo>
                      <a:pt x="6458" y="490"/>
                      <a:pt x="8175" y="2207"/>
                      <a:pt x="8175" y="4332"/>
                    </a:cubicBezTo>
                    <a:cubicBezTo>
                      <a:pt x="8175" y="6431"/>
                      <a:pt x="6458" y="8147"/>
                      <a:pt x="4333" y="8147"/>
                    </a:cubicBezTo>
                    <a:cubicBezTo>
                      <a:pt x="2235" y="8147"/>
                      <a:pt x="518" y="6431"/>
                      <a:pt x="518" y="4332"/>
                    </a:cubicBezTo>
                    <a:cubicBezTo>
                      <a:pt x="518" y="2207"/>
                      <a:pt x="2235" y="490"/>
                      <a:pt x="4333" y="490"/>
                    </a:cubicBezTo>
                    <a:close/>
                    <a:moveTo>
                      <a:pt x="4333" y="0"/>
                    </a:moveTo>
                    <a:cubicBezTo>
                      <a:pt x="2316" y="0"/>
                      <a:pt x="627" y="1362"/>
                      <a:pt x="136" y="3215"/>
                    </a:cubicBezTo>
                    <a:cubicBezTo>
                      <a:pt x="109" y="3379"/>
                      <a:pt x="55" y="3542"/>
                      <a:pt x="55" y="3733"/>
                    </a:cubicBezTo>
                    <a:cubicBezTo>
                      <a:pt x="0" y="3924"/>
                      <a:pt x="0" y="4114"/>
                      <a:pt x="0" y="4332"/>
                    </a:cubicBezTo>
                    <a:cubicBezTo>
                      <a:pt x="0" y="6730"/>
                      <a:pt x="1935" y="8665"/>
                      <a:pt x="4333" y="8665"/>
                    </a:cubicBezTo>
                    <a:cubicBezTo>
                      <a:pt x="6730" y="8665"/>
                      <a:pt x="8692" y="6730"/>
                      <a:pt x="8692" y="4332"/>
                    </a:cubicBezTo>
                    <a:cubicBezTo>
                      <a:pt x="8692" y="4142"/>
                      <a:pt x="8665" y="3978"/>
                      <a:pt x="8638" y="3815"/>
                    </a:cubicBezTo>
                    <a:cubicBezTo>
                      <a:pt x="8638" y="3624"/>
                      <a:pt x="8583" y="3433"/>
                      <a:pt x="8556" y="3243"/>
                    </a:cubicBezTo>
                    <a:cubicBezTo>
                      <a:pt x="8066" y="1390"/>
                      <a:pt x="6349" y="0"/>
                      <a:pt x="4333" y="0"/>
                    </a:cubicBezTo>
                    <a:close/>
                  </a:path>
                </a:pathLst>
              </a:custGeom>
              <a:solidFill>
                <a:srgbClr val="75659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1" name="Google Shape;1026;p20">
                <a:extLst>
                  <a:ext uri="{FF2B5EF4-FFF2-40B4-BE49-F238E27FC236}">
                    <a16:creationId xmlns:a16="http://schemas.microsoft.com/office/drawing/2014/main" id="{8AD8324D-BE50-F2E5-FA48-AF157B8466B9}"/>
                  </a:ext>
                </a:extLst>
              </p:cNvPr>
              <p:cNvSpPr/>
              <p:nvPr/>
            </p:nvSpPr>
            <p:spPr>
              <a:xfrm>
                <a:off x="664759" y="3632894"/>
                <a:ext cx="97577" cy="37513"/>
              </a:xfrm>
              <a:custGeom>
                <a:avLst/>
                <a:gdLst/>
                <a:ahLst/>
                <a:cxnLst/>
                <a:rect l="l" t="t" r="r" b="b"/>
                <a:pathLst>
                  <a:path w="5478" h="2106" extrusionOk="0">
                    <a:moveTo>
                      <a:pt x="314" y="0"/>
                    </a:moveTo>
                    <a:cubicBezTo>
                      <a:pt x="202" y="0"/>
                      <a:pt x="100" y="57"/>
                      <a:pt x="55" y="171"/>
                    </a:cubicBezTo>
                    <a:cubicBezTo>
                      <a:pt x="0" y="307"/>
                      <a:pt x="82" y="443"/>
                      <a:pt x="218" y="498"/>
                    </a:cubicBezTo>
                    <a:lnTo>
                      <a:pt x="5123" y="2078"/>
                    </a:lnTo>
                    <a:cubicBezTo>
                      <a:pt x="5150" y="2078"/>
                      <a:pt x="5177" y="2105"/>
                      <a:pt x="5205" y="2105"/>
                    </a:cubicBezTo>
                    <a:cubicBezTo>
                      <a:pt x="5314" y="2105"/>
                      <a:pt x="5423" y="2023"/>
                      <a:pt x="5450" y="1914"/>
                    </a:cubicBezTo>
                    <a:cubicBezTo>
                      <a:pt x="5477" y="1805"/>
                      <a:pt x="5423" y="1642"/>
                      <a:pt x="5286" y="1615"/>
                    </a:cubicBezTo>
                    <a:lnTo>
                      <a:pt x="382" y="7"/>
                    </a:lnTo>
                    <a:cubicBezTo>
                      <a:pt x="359" y="3"/>
                      <a:pt x="336" y="0"/>
                      <a:pt x="314" y="0"/>
                    </a:cubicBezTo>
                    <a:close/>
                  </a:path>
                </a:pathLst>
              </a:custGeom>
              <a:solidFill>
                <a:srgbClr val="75659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2" name="Google Shape;1027;p20">
                <a:extLst>
                  <a:ext uri="{FF2B5EF4-FFF2-40B4-BE49-F238E27FC236}">
                    <a16:creationId xmlns:a16="http://schemas.microsoft.com/office/drawing/2014/main" id="{141C058F-6D71-B55D-CB89-F072E5C792AD}"/>
                  </a:ext>
                </a:extLst>
              </p:cNvPr>
              <p:cNvSpPr/>
              <p:nvPr/>
            </p:nvSpPr>
            <p:spPr>
              <a:xfrm>
                <a:off x="855978" y="3767438"/>
                <a:ext cx="106305" cy="68097"/>
              </a:xfrm>
              <a:custGeom>
                <a:avLst/>
                <a:gdLst/>
                <a:ahLst/>
                <a:cxnLst/>
                <a:rect l="l" t="t" r="r" b="b"/>
                <a:pathLst>
                  <a:path w="5968" h="3823" extrusionOk="0">
                    <a:moveTo>
                      <a:pt x="5913" y="1"/>
                    </a:moveTo>
                    <a:cubicBezTo>
                      <a:pt x="5586" y="382"/>
                      <a:pt x="5177" y="628"/>
                      <a:pt x="4741" y="845"/>
                    </a:cubicBezTo>
                    <a:cubicBezTo>
                      <a:pt x="4186" y="1111"/>
                      <a:pt x="3589" y="1291"/>
                      <a:pt x="2987" y="1291"/>
                    </a:cubicBezTo>
                    <a:cubicBezTo>
                      <a:pt x="2908" y="1291"/>
                      <a:pt x="2830" y="1288"/>
                      <a:pt x="2752" y="1281"/>
                    </a:cubicBezTo>
                    <a:cubicBezTo>
                      <a:pt x="1771" y="1200"/>
                      <a:pt x="926" y="628"/>
                      <a:pt x="164" y="55"/>
                    </a:cubicBezTo>
                    <a:lnTo>
                      <a:pt x="136" y="55"/>
                    </a:lnTo>
                    <a:cubicBezTo>
                      <a:pt x="27" y="600"/>
                      <a:pt x="0" y="1172"/>
                      <a:pt x="136" y="1717"/>
                    </a:cubicBezTo>
                    <a:cubicBezTo>
                      <a:pt x="273" y="2235"/>
                      <a:pt x="545" y="2753"/>
                      <a:pt x="954" y="3134"/>
                    </a:cubicBezTo>
                    <a:cubicBezTo>
                      <a:pt x="1449" y="3580"/>
                      <a:pt x="2146" y="3823"/>
                      <a:pt x="2821" y="3823"/>
                    </a:cubicBezTo>
                    <a:cubicBezTo>
                      <a:pt x="2889" y="3823"/>
                      <a:pt x="2957" y="3821"/>
                      <a:pt x="3025" y="3816"/>
                    </a:cubicBezTo>
                    <a:cubicBezTo>
                      <a:pt x="3788" y="3734"/>
                      <a:pt x="4496" y="3352"/>
                      <a:pt x="5014" y="2807"/>
                    </a:cubicBezTo>
                    <a:cubicBezTo>
                      <a:pt x="5531" y="2262"/>
                      <a:pt x="5831" y="1527"/>
                      <a:pt x="5940" y="791"/>
                    </a:cubicBezTo>
                    <a:cubicBezTo>
                      <a:pt x="5967" y="519"/>
                      <a:pt x="5967" y="246"/>
                      <a:pt x="5913" y="1"/>
                    </a:cubicBezTo>
                    <a:close/>
                  </a:path>
                </a:pathLst>
              </a:custGeom>
              <a:solidFill>
                <a:srgbClr val="F5A29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3" name="Google Shape;1028;p20">
                <a:extLst>
                  <a:ext uri="{FF2B5EF4-FFF2-40B4-BE49-F238E27FC236}">
                    <a16:creationId xmlns:a16="http://schemas.microsoft.com/office/drawing/2014/main" id="{15834FA4-7B30-08D4-4114-18A388BEC46B}"/>
                  </a:ext>
                </a:extLst>
              </p:cNvPr>
              <p:cNvSpPr/>
              <p:nvPr/>
            </p:nvSpPr>
            <p:spPr>
              <a:xfrm>
                <a:off x="873433" y="3806764"/>
                <a:ext cx="78660" cy="28767"/>
              </a:xfrm>
              <a:custGeom>
                <a:avLst/>
                <a:gdLst/>
                <a:ahLst/>
                <a:cxnLst/>
                <a:rect l="l" t="t" r="r" b="b"/>
                <a:pathLst>
                  <a:path w="4416" h="1615" extrusionOk="0">
                    <a:moveTo>
                      <a:pt x="3487" y="1"/>
                    </a:moveTo>
                    <a:cubicBezTo>
                      <a:pt x="2269" y="1"/>
                      <a:pt x="1063" y="329"/>
                      <a:pt x="1" y="926"/>
                    </a:cubicBezTo>
                    <a:cubicBezTo>
                      <a:pt x="496" y="1372"/>
                      <a:pt x="1171" y="1615"/>
                      <a:pt x="1842" y="1615"/>
                    </a:cubicBezTo>
                    <a:cubicBezTo>
                      <a:pt x="1909" y="1615"/>
                      <a:pt x="1977" y="1613"/>
                      <a:pt x="2045" y="1608"/>
                    </a:cubicBezTo>
                    <a:cubicBezTo>
                      <a:pt x="2808" y="1526"/>
                      <a:pt x="3516" y="1144"/>
                      <a:pt x="4034" y="599"/>
                    </a:cubicBezTo>
                    <a:cubicBezTo>
                      <a:pt x="4170" y="436"/>
                      <a:pt x="4306" y="245"/>
                      <a:pt x="4415" y="54"/>
                    </a:cubicBezTo>
                    <a:lnTo>
                      <a:pt x="4333" y="54"/>
                    </a:lnTo>
                    <a:cubicBezTo>
                      <a:pt x="4052" y="19"/>
                      <a:pt x="3769" y="1"/>
                      <a:pt x="3487" y="1"/>
                    </a:cubicBezTo>
                    <a:close/>
                  </a:path>
                </a:pathLst>
              </a:custGeom>
              <a:solidFill>
                <a:srgbClr val="F46B5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4" name="Google Shape;1029;p20">
                <a:extLst>
                  <a:ext uri="{FF2B5EF4-FFF2-40B4-BE49-F238E27FC236}">
                    <a16:creationId xmlns:a16="http://schemas.microsoft.com/office/drawing/2014/main" id="{A6787F81-15C0-3F01-1F78-85D8749D03CA}"/>
                  </a:ext>
                </a:extLst>
              </p:cNvPr>
              <p:cNvSpPr/>
              <p:nvPr/>
            </p:nvSpPr>
            <p:spPr>
              <a:xfrm>
                <a:off x="822974" y="3657758"/>
                <a:ext cx="17492" cy="45653"/>
              </a:xfrm>
              <a:custGeom>
                <a:avLst/>
                <a:gdLst/>
                <a:ahLst/>
                <a:cxnLst/>
                <a:rect l="l" t="t" r="r" b="b"/>
                <a:pathLst>
                  <a:path w="982" h="2563" extrusionOk="0">
                    <a:moveTo>
                      <a:pt x="491" y="1"/>
                    </a:moveTo>
                    <a:cubicBezTo>
                      <a:pt x="218" y="1"/>
                      <a:pt x="0" y="573"/>
                      <a:pt x="0" y="1281"/>
                    </a:cubicBezTo>
                    <a:cubicBezTo>
                      <a:pt x="0" y="1990"/>
                      <a:pt x="218" y="2562"/>
                      <a:pt x="491" y="2562"/>
                    </a:cubicBezTo>
                    <a:cubicBezTo>
                      <a:pt x="763" y="2562"/>
                      <a:pt x="981" y="1990"/>
                      <a:pt x="981" y="1281"/>
                    </a:cubicBezTo>
                    <a:cubicBezTo>
                      <a:pt x="981" y="573"/>
                      <a:pt x="763" y="1"/>
                      <a:pt x="491" y="1"/>
                    </a:cubicBezTo>
                    <a:close/>
                  </a:path>
                </a:pathLst>
              </a:custGeom>
              <a:solidFill>
                <a:srgbClr val="76262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5" name="Google Shape;1030;p20">
                <a:extLst>
                  <a:ext uri="{FF2B5EF4-FFF2-40B4-BE49-F238E27FC236}">
                    <a16:creationId xmlns:a16="http://schemas.microsoft.com/office/drawing/2014/main" id="{B458CD2A-1E34-65B2-882E-450A842FC2D2}"/>
                  </a:ext>
                </a:extLst>
              </p:cNvPr>
              <p:cNvSpPr/>
              <p:nvPr/>
            </p:nvSpPr>
            <p:spPr>
              <a:xfrm>
                <a:off x="990879" y="3623311"/>
                <a:ext cx="17492" cy="45636"/>
              </a:xfrm>
              <a:custGeom>
                <a:avLst/>
                <a:gdLst/>
                <a:ahLst/>
                <a:cxnLst/>
                <a:rect l="l" t="t" r="r" b="b"/>
                <a:pathLst>
                  <a:path w="982" h="2562" extrusionOk="0">
                    <a:moveTo>
                      <a:pt x="491" y="0"/>
                    </a:moveTo>
                    <a:cubicBezTo>
                      <a:pt x="219" y="0"/>
                      <a:pt x="1" y="572"/>
                      <a:pt x="1" y="1281"/>
                    </a:cubicBezTo>
                    <a:cubicBezTo>
                      <a:pt x="1" y="1989"/>
                      <a:pt x="219" y="2561"/>
                      <a:pt x="491" y="2561"/>
                    </a:cubicBezTo>
                    <a:cubicBezTo>
                      <a:pt x="764" y="2561"/>
                      <a:pt x="982" y="1989"/>
                      <a:pt x="982" y="1281"/>
                    </a:cubicBezTo>
                    <a:cubicBezTo>
                      <a:pt x="982" y="572"/>
                      <a:pt x="764" y="0"/>
                      <a:pt x="491" y="0"/>
                    </a:cubicBezTo>
                    <a:close/>
                  </a:path>
                </a:pathLst>
              </a:custGeom>
              <a:solidFill>
                <a:srgbClr val="76262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6" name="Google Shape;1031;p20">
                <a:extLst>
                  <a:ext uri="{FF2B5EF4-FFF2-40B4-BE49-F238E27FC236}">
                    <a16:creationId xmlns:a16="http://schemas.microsoft.com/office/drawing/2014/main" id="{F055D4B0-E6A8-0716-1BB9-7AD127B19CEF}"/>
                  </a:ext>
                </a:extLst>
              </p:cNvPr>
              <p:cNvSpPr/>
              <p:nvPr/>
            </p:nvSpPr>
            <p:spPr>
              <a:xfrm>
                <a:off x="910818" y="3658257"/>
                <a:ext cx="31564" cy="79675"/>
              </a:xfrm>
              <a:custGeom>
                <a:avLst/>
                <a:gdLst/>
                <a:ahLst/>
                <a:cxnLst/>
                <a:rect l="l" t="t" r="r" b="b"/>
                <a:pathLst>
                  <a:path w="1772" h="4473" extrusionOk="0">
                    <a:moveTo>
                      <a:pt x="300" y="0"/>
                    </a:moveTo>
                    <a:cubicBezTo>
                      <a:pt x="300" y="0"/>
                      <a:pt x="1172" y="3624"/>
                      <a:pt x="1226" y="3869"/>
                    </a:cubicBezTo>
                    <a:cubicBezTo>
                      <a:pt x="1253" y="4114"/>
                      <a:pt x="0" y="4469"/>
                      <a:pt x="0" y="4469"/>
                    </a:cubicBezTo>
                    <a:cubicBezTo>
                      <a:pt x="0" y="4469"/>
                      <a:pt x="109" y="4473"/>
                      <a:pt x="270" y="4473"/>
                    </a:cubicBezTo>
                    <a:cubicBezTo>
                      <a:pt x="715" y="4473"/>
                      <a:pt x="1562" y="4443"/>
                      <a:pt x="1662" y="4223"/>
                    </a:cubicBezTo>
                    <a:cubicBezTo>
                      <a:pt x="1771" y="3896"/>
                      <a:pt x="300" y="0"/>
                      <a:pt x="300" y="0"/>
                    </a:cubicBezTo>
                    <a:close/>
                  </a:path>
                </a:pathLst>
              </a:custGeom>
              <a:solidFill>
                <a:srgbClr val="76262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7" name="Google Shape;1032;p20">
                <a:extLst>
                  <a:ext uri="{FF2B5EF4-FFF2-40B4-BE49-F238E27FC236}">
                    <a16:creationId xmlns:a16="http://schemas.microsoft.com/office/drawing/2014/main" id="{D9EA52A0-0064-8C7C-2E5B-7E11FAC27A19}"/>
                  </a:ext>
                </a:extLst>
              </p:cNvPr>
              <p:cNvSpPr/>
              <p:nvPr/>
            </p:nvSpPr>
            <p:spPr>
              <a:xfrm>
                <a:off x="927792" y="3574296"/>
                <a:ext cx="154363" cy="154345"/>
              </a:xfrm>
              <a:custGeom>
                <a:avLst/>
                <a:gdLst/>
                <a:ahLst/>
                <a:cxnLst/>
                <a:rect l="l" t="t" r="r" b="b"/>
                <a:pathLst>
                  <a:path w="8666" h="8665" extrusionOk="0">
                    <a:moveTo>
                      <a:pt x="4333" y="518"/>
                    </a:moveTo>
                    <a:cubicBezTo>
                      <a:pt x="6431" y="518"/>
                      <a:pt x="8148" y="2234"/>
                      <a:pt x="8148" y="4333"/>
                    </a:cubicBezTo>
                    <a:cubicBezTo>
                      <a:pt x="8148" y="6458"/>
                      <a:pt x="6431" y="8175"/>
                      <a:pt x="4333" y="8175"/>
                    </a:cubicBezTo>
                    <a:cubicBezTo>
                      <a:pt x="2208" y="8175"/>
                      <a:pt x="491" y="6458"/>
                      <a:pt x="491" y="4333"/>
                    </a:cubicBezTo>
                    <a:cubicBezTo>
                      <a:pt x="491" y="2234"/>
                      <a:pt x="2208" y="518"/>
                      <a:pt x="4333" y="518"/>
                    </a:cubicBezTo>
                    <a:close/>
                    <a:moveTo>
                      <a:pt x="4333" y="0"/>
                    </a:moveTo>
                    <a:cubicBezTo>
                      <a:pt x="2317" y="0"/>
                      <a:pt x="627" y="1390"/>
                      <a:pt x="137" y="3243"/>
                    </a:cubicBezTo>
                    <a:cubicBezTo>
                      <a:pt x="82" y="3406"/>
                      <a:pt x="55" y="3570"/>
                      <a:pt x="28" y="3733"/>
                    </a:cubicBezTo>
                    <a:cubicBezTo>
                      <a:pt x="1" y="3924"/>
                      <a:pt x="1" y="4142"/>
                      <a:pt x="1" y="4333"/>
                    </a:cubicBezTo>
                    <a:cubicBezTo>
                      <a:pt x="1" y="6730"/>
                      <a:pt x="1935" y="8665"/>
                      <a:pt x="4333" y="8665"/>
                    </a:cubicBezTo>
                    <a:cubicBezTo>
                      <a:pt x="6731" y="8665"/>
                      <a:pt x="8666" y="6730"/>
                      <a:pt x="8666" y="4333"/>
                    </a:cubicBezTo>
                    <a:cubicBezTo>
                      <a:pt x="8666" y="4169"/>
                      <a:pt x="8666" y="4006"/>
                      <a:pt x="8638" y="3815"/>
                    </a:cubicBezTo>
                    <a:cubicBezTo>
                      <a:pt x="8611" y="3624"/>
                      <a:pt x="8584" y="3433"/>
                      <a:pt x="8529" y="3270"/>
                    </a:cubicBezTo>
                    <a:cubicBezTo>
                      <a:pt x="8066" y="1390"/>
                      <a:pt x="6350" y="0"/>
                      <a:pt x="4333" y="0"/>
                    </a:cubicBezTo>
                    <a:close/>
                  </a:path>
                </a:pathLst>
              </a:custGeom>
              <a:solidFill>
                <a:srgbClr val="75659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8" name="Google Shape;1033;p20">
                <a:extLst>
                  <a:ext uri="{FF2B5EF4-FFF2-40B4-BE49-F238E27FC236}">
                    <a16:creationId xmlns:a16="http://schemas.microsoft.com/office/drawing/2014/main" id="{3C6902B5-77FE-534B-24CB-5F28A5BA2BE4}"/>
                  </a:ext>
                </a:extLst>
              </p:cNvPr>
              <p:cNvSpPr/>
              <p:nvPr/>
            </p:nvSpPr>
            <p:spPr>
              <a:xfrm>
                <a:off x="901111" y="3656796"/>
                <a:ext cx="36890" cy="15052"/>
              </a:xfrm>
              <a:custGeom>
                <a:avLst/>
                <a:gdLst/>
                <a:ahLst/>
                <a:cxnLst/>
                <a:rect l="l" t="t" r="r" b="b"/>
                <a:pathLst>
                  <a:path w="2071" h="845" extrusionOk="0">
                    <a:moveTo>
                      <a:pt x="1036" y="0"/>
                    </a:moveTo>
                    <a:cubicBezTo>
                      <a:pt x="981" y="0"/>
                      <a:pt x="927" y="0"/>
                      <a:pt x="872" y="28"/>
                    </a:cubicBezTo>
                    <a:cubicBezTo>
                      <a:pt x="354" y="109"/>
                      <a:pt x="27" y="518"/>
                      <a:pt x="0" y="518"/>
                    </a:cubicBezTo>
                    <a:lnTo>
                      <a:pt x="382" y="845"/>
                    </a:lnTo>
                    <a:cubicBezTo>
                      <a:pt x="382" y="845"/>
                      <a:pt x="600" y="600"/>
                      <a:pt x="899" y="518"/>
                    </a:cubicBezTo>
                    <a:cubicBezTo>
                      <a:pt x="954" y="491"/>
                      <a:pt x="1008" y="491"/>
                      <a:pt x="1063" y="491"/>
                    </a:cubicBezTo>
                    <a:cubicBezTo>
                      <a:pt x="1145" y="491"/>
                      <a:pt x="1199" y="491"/>
                      <a:pt x="1281" y="518"/>
                    </a:cubicBezTo>
                    <a:cubicBezTo>
                      <a:pt x="1444" y="572"/>
                      <a:pt x="1580" y="654"/>
                      <a:pt x="1717" y="818"/>
                    </a:cubicBezTo>
                    <a:lnTo>
                      <a:pt x="2071" y="463"/>
                    </a:lnTo>
                    <a:cubicBezTo>
                      <a:pt x="1826" y="191"/>
                      <a:pt x="1526" y="55"/>
                      <a:pt x="1254" y="0"/>
                    </a:cubicBezTo>
                    <a:close/>
                  </a:path>
                </a:pathLst>
              </a:custGeom>
              <a:solidFill>
                <a:srgbClr val="75659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grpSp>
      </p:grpSp>
    </p:spTree>
    <p:extLst>
      <p:ext uri="{BB962C8B-B14F-4D97-AF65-F5344CB8AC3E}">
        <p14:creationId xmlns:p14="http://schemas.microsoft.com/office/powerpoint/2010/main" val="5416255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36679" y="925068"/>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Bước 3: Viết bài</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49" name="Google Shape;466;p25">
            <a:extLst>
              <a:ext uri="{FF2B5EF4-FFF2-40B4-BE49-F238E27FC236}">
                <a16:creationId xmlns:a16="http://schemas.microsoft.com/office/drawing/2014/main" id="{B8118A99-718D-C6B0-5644-929106FBD9FF}"/>
              </a:ext>
            </a:extLst>
          </p:cNvPr>
          <p:cNvGrpSpPr/>
          <p:nvPr/>
        </p:nvGrpSpPr>
        <p:grpSpPr>
          <a:xfrm>
            <a:off x="4271554" y="2519331"/>
            <a:ext cx="3382814" cy="3425910"/>
            <a:chOff x="3196366" y="2383066"/>
            <a:chExt cx="2744805" cy="2641800"/>
          </a:xfrm>
        </p:grpSpPr>
        <p:sp>
          <p:nvSpPr>
            <p:cNvPr id="50" name="Google Shape;467;p25">
              <a:extLst>
                <a:ext uri="{FF2B5EF4-FFF2-40B4-BE49-F238E27FC236}">
                  <a16:creationId xmlns:a16="http://schemas.microsoft.com/office/drawing/2014/main" id="{42263BA6-FE82-D6C5-2A12-42941709AB9D}"/>
                </a:ext>
              </a:extLst>
            </p:cNvPr>
            <p:cNvSpPr/>
            <p:nvPr/>
          </p:nvSpPr>
          <p:spPr>
            <a:xfrm>
              <a:off x="3250679" y="2383066"/>
              <a:ext cx="2641500" cy="2641800"/>
            </a:xfrm>
            <a:prstGeom prst="arc">
              <a:avLst>
                <a:gd name="adj1" fmla="val 10325226"/>
                <a:gd name="adj2" fmla="val 446848"/>
              </a:avLst>
            </a:prstGeom>
            <a:noFill/>
            <a:ln w="19050" cap="flat" cmpd="sng">
              <a:solidFill>
                <a:srgbClr val="895E4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9;p25">
              <a:extLst>
                <a:ext uri="{FF2B5EF4-FFF2-40B4-BE49-F238E27FC236}">
                  <a16:creationId xmlns:a16="http://schemas.microsoft.com/office/drawing/2014/main" id="{DFE3A8AC-3014-0848-87BE-F11ACEC25796}"/>
                </a:ext>
              </a:extLst>
            </p:cNvPr>
            <p:cNvSpPr/>
            <p:nvPr/>
          </p:nvSpPr>
          <p:spPr>
            <a:xfrm>
              <a:off x="5454511" y="2724136"/>
              <a:ext cx="131969" cy="131326"/>
            </a:xfrm>
            <a:custGeom>
              <a:avLst/>
              <a:gdLst/>
              <a:ahLst/>
              <a:cxnLst/>
              <a:rect l="l" t="t" r="r" b="b"/>
              <a:pathLst>
                <a:path w="2394" h="2382" extrusionOk="0">
                  <a:moveTo>
                    <a:pt x="1191" y="0"/>
                  </a:moveTo>
                  <a:cubicBezTo>
                    <a:pt x="536" y="0"/>
                    <a:pt x="0" y="524"/>
                    <a:pt x="0" y="1191"/>
                  </a:cubicBezTo>
                  <a:cubicBezTo>
                    <a:pt x="0" y="1846"/>
                    <a:pt x="536" y="2382"/>
                    <a:pt x="1191" y="2382"/>
                  </a:cubicBezTo>
                  <a:cubicBezTo>
                    <a:pt x="1858" y="2382"/>
                    <a:pt x="2393" y="1846"/>
                    <a:pt x="2393" y="1191"/>
                  </a:cubicBezTo>
                  <a:cubicBezTo>
                    <a:pt x="2393" y="524"/>
                    <a:pt x="1858" y="0"/>
                    <a:pt x="1191" y="0"/>
                  </a:cubicBezTo>
                  <a:close/>
                </a:path>
              </a:pathLst>
            </a:custGeom>
            <a:solidFill>
              <a:srgbClr val="833605"/>
            </a:solidFill>
            <a:ln w="19050" cap="flat" cmpd="sng">
              <a:solidFill>
                <a:srgbClr val="833605"/>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70;p25">
              <a:extLst>
                <a:ext uri="{FF2B5EF4-FFF2-40B4-BE49-F238E27FC236}">
                  <a16:creationId xmlns:a16="http://schemas.microsoft.com/office/drawing/2014/main" id="{1B907E91-D9F3-2895-E7E5-48981C67964F}"/>
                </a:ext>
              </a:extLst>
            </p:cNvPr>
            <p:cNvSpPr/>
            <p:nvPr/>
          </p:nvSpPr>
          <p:spPr>
            <a:xfrm>
              <a:off x="3518071" y="2740537"/>
              <a:ext cx="131969" cy="131987"/>
            </a:xfrm>
            <a:custGeom>
              <a:avLst/>
              <a:gdLst/>
              <a:ahLst/>
              <a:cxnLst/>
              <a:rect l="l" t="t" r="r" b="b"/>
              <a:pathLst>
                <a:path w="2382" h="2382" extrusionOk="0">
                  <a:moveTo>
                    <a:pt x="1191" y="0"/>
                  </a:moveTo>
                  <a:cubicBezTo>
                    <a:pt x="536" y="0"/>
                    <a:pt x="0" y="524"/>
                    <a:pt x="0" y="1191"/>
                  </a:cubicBezTo>
                  <a:cubicBezTo>
                    <a:pt x="0" y="1846"/>
                    <a:pt x="536" y="2382"/>
                    <a:pt x="1191" y="2382"/>
                  </a:cubicBezTo>
                  <a:cubicBezTo>
                    <a:pt x="1858" y="2382"/>
                    <a:pt x="2382" y="1846"/>
                    <a:pt x="2382" y="1191"/>
                  </a:cubicBezTo>
                  <a:cubicBezTo>
                    <a:pt x="2382" y="524"/>
                    <a:pt x="1858" y="0"/>
                    <a:pt x="1191" y="0"/>
                  </a:cubicBezTo>
                  <a:close/>
                </a:path>
              </a:pathLst>
            </a:custGeom>
            <a:solidFill>
              <a:srgbClr val="C07546"/>
            </a:solidFill>
            <a:ln w="19050" cap="flat" cmpd="sng">
              <a:solidFill>
                <a:srgbClr val="C07546"/>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71;p25">
              <a:extLst>
                <a:ext uri="{FF2B5EF4-FFF2-40B4-BE49-F238E27FC236}">
                  <a16:creationId xmlns:a16="http://schemas.microsoft.com/office/drawing/2014/main" id="{2CB839FB-458D-83D4-6E7D-553598DEEBB6}"/>
                </a:ext>
              </a:extLst>
            </p:cNvPr>
            <p:cNvSpPr/>
            <p:nvPr/>
          </p:nvSpPr>
          <p:spPr>
            <a:xfrm>
              <a:off x="3196366"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46" y="2381"/>
                    <a:pt x="2382" y="1846"/>
                    <a:pt x="2382" y="1191"/>
                  </a:cubicBezTo>
                  <a:cubicBezTo>
                    <a:pt x="2382" y="524"/>
                    <a:pt x="1846" y="0"/>
                    <a:pt x="1191" y="0"/>
                  </a:cubicBezTo>
                  <a:close/>
                </a:path>
              </a:pathLst>
            </a:custGeom>
            <a:solidFill>
              <a:srgbClr val="E4AA6E"/>
            </a:solidFill>
            <a:ln w="19050" cap="flat" cmpd="sng">
              <a:solidFill>
                <a:srgbClr val="E4AA6E"/>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2;p25">
              <a:extLst>
                <a:ext uri="{FF2B5EF4-FFF2-40B4-BE49-F238E27FC236}">
                  <a16:creationId xmlns:a16="http://schemas.microsoft.com/office/drawing/2014/main" id="{40405E7F-39E5-6FDD-6694-5E1815AB2FAF}"/>
                </a:ext>
              </a:extLst>
            </p:cNvPr>
            <p:cNvSpPr/>
            <p:nvPr/>
          </p:nvSpPr>
          <p:spPr>
            <a:xfrm>
              <a:off x="5809202"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58" y="2381"/>
                    <a:pt x="2382" y="1846"/>
                    <a:pt x="2382" y="1191"/>
                  </a:cubicBezTo>
                  <a:cubicBezTo>
                    <a:pt x="2382" y="524"/>
                    <a:pt x="1858" y="0"/>
                    <a:pt x="1191" y="0"/>
                  </a:cubicBezTo>
                  <a:close/>
                </a:path>
              </a:pathLst>
            </a:custGeom>
            <a:solidFill>
              <a:srgbClr val="62B0B8"/>
            </a:solidFill>
            <a:ln w="19050" cap="flat" cmpd="sng">
              <a:solidFill>
                <a:srgbClr val="62B0B8"/>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5" name="Google Shape;473;p25">
            <a:extLst>
              <a:ext uri="{FF2B5EF4-FFF2-40B4-BE49-F238E27FC236}">
                <a16:creationId xmlns:a16="http://schemas.microsoft.com/office/drawing/2014/main" id="{91755BB0-F033-D3B4-B4CE-2A12FC7AB3CA}"/>
              </a:ext>
            </a:extLst>
          </p:cNvPr>
          <p:cNvGrpSpPr/>
          <p:nvPr/>
        </p:nvGrpSpPr>
        <p:grpSpPr>
          <a:xfrm>
            <a:off x="4550840" y="3913405"/>
            <a:ext cx="2802184" cy="2188957"/>
            <a:chOff x="-3259375" y="1838325"/>
            <a:chExt cx="3040648" cy="2327896"/>
          </a:xfrm>
        </p:grpSpPr>
        <p:grpSp>
          <p:nvGrpSpPr>
            <p:cNvPr id="56" name="Google Shape;474;p25">
              <a:extLst>
                <a:ext uri="{FF2B5EF4-FFF2-40B4-BE49-F238E27FC236}">
                  <a16:creationId xmlns:a16="http://schemas.microsoft.com/office/drawing/2014/main" id="{49D83E65-5167-601C-ED73-5739FA176F01}"/>
                </a:ext>
              </a:extLst>
            </p:cNvPr>
            <p:cNvGrpSpPr/>
            <p:nvPr/>
          </p:nvGrpSpPr>
          <p:grpSpPr>
            <a:xfrm>
              <a:off x="-3259375" y="1838325"/>
              <a:ext cx="1477879" cy="2326437"/>
              <a:chOff x="-3335575" y="1838325"/>
              <a:chExt cx="1477879" cy="2326437"/>
            </a:xfrm>
          </p:grpSpPr>
          <p:sp>
            <p:nvSpPr>
              <p:cNvPr id="32613" name="Google Shape;475;p25">
                <a:extLst>
                  <a:ext uri="{FF2B5EF4-FFF2-40B4-BE49-F238E27FC236}">
                    <a16:creationId xmlns:a16="http://schemas.microsoft.com/office/drawing/2014/main" id="{550A675F-1CBD-CA19-BE32-220E4BCE6EBD}"/>
                  </a:ext>
                </a:extLst>
              </p:cNvPr>
              <p:cNvSpPr/>
              <p:nvPr/>
            </p:nvSpPr>
            <p:spPr>
              <a:xfrm>
                <a:off x="-2588416" y="3095227"/>
                <a:ext cx="228779" cy="236802"/>
              </a:xfrm>
              <a:custGeom>
                <a:avLst/>
                <a:gdLst/>
                <a:ahLst/>
                <a:cxnLst/>
                <a:rect l="l" t="t" r="r" b="b"/>
                <a:pathLst>
                  <a:path w="4135" h="4280" extrusionOk="0">
                    <a:moveTo>
                      <a:pt x="1281" y="0"/>
                    </a:moveTo>
                    <a:lnTo>
                      <a:pt x="1" y="4280"/>
                    </a:lnTo>
                    <a:lnTo>
                      <a:pt x="1" y="4280"/>
                    </a:lnTo>
                    <a:lnTo>
                      <a:pt x="4039" y="3417"/>
                    </a:lnTo>
                    <a:cubicBezTo>
                      <a:pt x="4134" y="1078"/>
                      <a:pt x="1281" y="0"/>
                      <a:pt x="1281" y="0"/>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4" name="Google Shape;476;p25">
                <a:extLst>
                  <a:ext uri="{FF2B5EF4-FFF2-40B4-BE49-F238E27FC236}">
                    <a16:creationId xmlns:a16="http://schemas.microsoft.com/office/drawing/2014/main" id="{00824C13-EEFE-248E-EB8A-6EAEA1E8B18B}"/>
                  </a:ext>
                </a:extLst>
              </p:cNvPr>
              <p:cNvSpPr/>
              <p:nvPr/>
            </p:nvSpPr>
            <p:spPr>
              <a:xfrm>
                <a:off x="-3082332" y="3920610"/>
                <a:ext cx="579224" cy="244152"/>
              </a:xfrm>
              <a:custGeom>
                <a:avLst/>
                <a:gdLst/>
                <a:ahLst/>
                <a:cxnLst/>
                <a:rect l="l" t="t" r="r" b="b"/>
                <a:pathLst>
                  <a:path w="10469" h="3564" extrusionOk="0">
                    <a:moveTo>
                      <a:pt x="4103" y="0"/>
                    </a:moveTo>
                    <a:cubicBezTo>
                      <a:pt x="3589" y="203"/>
                      <a:pt x="1586" y="615"/>
                      <a:pt x="235" y="888"/>
                    </a:cubicBezTo>
                    <a:cubicBezTo>
                      <a:pt x="210" y="1059"/>
                      <a:pt x="197" y="1236"/>
                      <a:pt x="178" y="1414"/>
                    </a:cubicBezTo>
                    <a:lnTo>
                      <a:pt x="1" y="3563"/>
                    </a:lnTo>
                    <a:lnTo>
                      <a:pt x="10367" y="3563"/>
                    </a:lnTo>
                    <a:cubicBezTo>
                      <a:pt x="10367" y="3563"/>
                      <a:pt x="10430" y="2745"/>
                      <a:pt x="10468" y="1655"/>
                    </a:cubicBezTo>
                    <a:lnTo>
                      <a:pt x="10468" y="1655"/>
                    </a:lnTo>
                    <a:cubicBezTo>
                      <a:pt x="9790" y="1965"/>
                      <a:pt x="9091" y="2231"/>
                      <a:pt x="8677" y="2231"/>
                    </a:cubicBezTo>
                    <a:cubicBezTo>
                      <a:pt x="8642" y="2231"/>
                      <a:pt x="8610" y="2229"/>
                      <a:pt x="8579" y="2225"/>
                    </a:cubicBezTo>
                    <a:cubicBezTo>
                      <a:pt x="7685" y="2118"/>
                      <a:pt x="4103" y="0"/>
                      <a:pt x="4103" y="0"/>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5" name="Google Shape;477;p25">
                <a:extLst>
                  <a:ext uri="{FF2B5EF4-FFF2-40B4-BE49-F238E27FC236}">
                    <a16:creationId xmlns:a16="http://schemas.microsoft.com/office/drawing/2014/main" id="{57407E00-A91B-FFE8-A77A-05DD5D10B51B}"/>
                  </a:ext>
                </a:extLst>
              </p:cNvPr>
              <p:cNvSpPr/>
              <p:nvPr/>
            </p:nvSpPr>
            <p:spPr>
              <a:xfrm>
                <a:off x="-3069333" y="3789049"/>
                <a:ext cx="569375" cy="255060"/>
              </a:xfrm>
              <a:custGeom>
                <a:avLst/>
                <a:gdLst/>
                <a:ahLst/>
                <a:cxnLst/>
                <a:rect l="l" t="t" r="r" b="b"/>
                <a:pathLst>
                  <a:path w="10291" h="4610" extrusionOk="0">
                    <a:moveTo>
                      <a:pt x="939" y="1"/>
                    </a:moveTo>
                    <a:cubicBezTo>
                      <a:pt x="939" y="1"/>
                      <a:pt x="254" y="1389"/>
                      <a:pt x="0" y="3266"/>
                    </a:cubicBezTo>
                    <a:cubicBezTo>
                      <a:pt x="1351" y="2993"/>
                      <a:pt x="3348" y="2581"/>
                      <a:pt x="3868" y="2378"/>
                    </a:cubicBezTo>
                    <a:cubicBezTo>
                      <a:pt x="3868" y="2378"/>
                      <a:pt x="7450" y="4483"/>
                      <a:pt x="8344" y="4603"/>
                    </a:cubicBezTo>
                    <a:cubicBezTo>
                      <a:pt x="8375" y="4607"/>
                      <a:pt x="8407" y="4609"/>
                      <a:pt x="8442" y="4609"/>
                    </a:cubicBezTo>
                    <a:cubicBezTo>
                      <a:pt x="8856" y="4609"/>
                      <a:pt x="9555" y="4343"/>
                      <a:pt x="10233" y="4033"/>
                    </a:cubicBezTo>
                    <a:cubicBezTo>
                      <a:pt x="10278" y="2771"/>
                      <a:pt x="10290" y="1148"/>
                      <a:pt x="10132" y="1"/>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6" name="Google Shape;478;p25">
                <a:extLst>
                  <a:ext uri="{FF2B5EF4-FFF2-40B4-BE49-F238E27FC236}">
                    <a16:creationId xmlns:a16="http://schemas.microsoft.com/office/drawing/2014/main" id="{DFB8BFBA-1FB4-F621-E8A0-06E6BFA669E0}"/>
                  </a:ext>
                </a:extLst>
              </p:cNvPr>
              <p:cNvSpPr/>
              <p:nvPr/>
            </p:nvSpPr>
            <p:spPr>
              <a:xfrm>
                <a:off x="-2864838" y="2858088"/>
                <a:ext cx="191599" cy="187726"/>
              </a:xfrm>
              <a:custGeom>
                <a:avLst/>
                <a:gdLst/>
                <a:ahLst/>
                <a:cxnLst/>
                <a:rect l="l" t="t" r="r" b="b"/>
                <a:pathLst>
                  <a:path w="3463" h="3393" extrusionOk="0">
                    <a:moveTo>
                      <a:pt x="305" y="0"/>
                    </a:moveTo>
                    <a:cubicBezTo>
                      <a:pt x="292" y="317"/>
                      <a:pt x="267" y="590"/>
                      <a:pt x="229" y="755"/>
                    </a:cubicBezTo>
                    <a:lnTo>
                      <a:pt x="1" y="2035"/>
                    </a:lnTo>
                    <a:cubicBezTo>
                      <a:pt x="1" y="2035"/>
                      <a:pt x="2284" y="3393"/>
                      <a:pt x="2607" y="3393"/>
                    </a:cubicBezTo>
                    <a:cubicBezTo>
                      <a:pt x="2611" y="3393"/>
                      <a:pt x="2615" y="3393"/>
                      <a:pt x="2619" y="3392"/>
                    </a:cubicBezTo>
                    <a:cubicBezTo>
                      <a:pt x="2898" y="3354"/>
                      <a:pt x="3462" y="2435"/>
                      <a:pt x="3462" y="2435"/>
                    </a:cubicBezTo>
                    <a:cubicBezTo>
                      <a:pt x="3462" y="2435"/>
                      <a:pt x="3393" y="2175"/>
                      <a:pt x="3329" y="1833"/>
                    </a:cubicBezTo>
                    <a:cubicBezTo>
                      <a:pt x="3252" y="1846"/>
                      <a:pt x="3158" y="1855"/>
                      <a:pt x="3045" y="1855"/>
                    </a:cubicBezTo>
                    <a:cubicBezTo>
                      <a:pt x="2834" y="1855"/>
                      <a:pt x="2559" y="1822"/>
                      <a:pt x="2220" y="1718"/>
                    </a:cubicBezTo>
                    <a:cubicBezTo>
                      <a:pt x="1402" y="1465"/>
                      <a:pt x="717" y="628"/>
                      <a:pt x="305" y="0"/>
                    </a:cubicBezTo>
                    <a:close/>
                  </a:path>
                </a:pathLst>
              </a:custGeom>
              <a:solidFill>
                <a:srgbClr val="B06C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7" name="Google Shape;479;p25">
                <a:extLst>
                  <a:ext uri="{FF2B5EF4-FFF2-40B4-BE49-F238E27FC236}">
                    <a16:creationId xmlns:a16="http://schemas.microsoft.com/office/drawing/2014/main" id="{640CD7AE-A8E1-4DB2-16E0-9EB6C2B7E4F4}"/>
                  </a:ext>
                </a:extLst>
              </p:cNvPr>
              <p:cNvSpPr/>
              <p:nvPr/>
            </p:nvSpPr>
            <p:spPr>
              <a:xfrm>
                <a:off x="-2851836" y="2680207"/>
                <a:ext cx="171571" cy="280676"/>
              </a:xfrm>
              <a:custGeom>
                <a:avLst/>
                <a:gdLst/>
                <a:ahLst/>
                <a:cxnLst/>
                <a:rect l="l" t="t" r="r" b="b"/>
                <a:pathLst>
                  <a:path w="3101" h="5073" extrusionOk="0">
                    <a:moveTo>
                      <a:pt x="0" y="1"/>
                    </a:moveTo>
                    <a:cubicBezTo>
                      <a:pt x="0" y="1"/>
                      <a:pt x="133" y="1985"/>
                      <a:pt x="83" y="3209"/>
                    </a:cubicBezTo>
                    <a:cubicBezTo>
                      <a:pt x="495" y="3843"/>
                      <a:pt x="1173" y="4680"/>
                      <a:pt x="1991" y="4933"/>
                    </a:cubicBezTo>
                    <a:cubicBezTo>
                      <a:pt x="2331" y="5037"/>
                      <a:pt x="2606" y="5073"/>
                      <a:pt x="2817" y="5073"/>
                    </a:cubicBezTo>
                    <a:cubicBezTo>
                      <a:pt x="2929" y="5073"/>
                      <a:pt x="3024" y="5063"/>
                      <a:pt x="3100" y="5048"/>
                    </a:cubicBezTo>
                    <a:cubicBezTo>
                      <a:pt x="3062" y="4838"/>
                      <a:pt x="3031" y="4604"/>
                      <a:pt x="3031" y="4388"/>
                    </a:cubicBezTo>
                    <a:lnTo>
                      <a:pt x="2955" y="654"/>
                    </a:lnTo>
                    <a:lnTo>
                      <a:pt x="0" y="1"/>
                    </a:ln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8" name="Google Shape;480;p25">
                <a:extLst>
                  <a:ext uri="{FF2B5EF4-FFF2-40B4-BE49-F238E27FC236}">
                    <a16:creationId xmlns:a16="http://schemas.microsoft.com/office/drawing/2014/main" id="{DCA67765-7A1D-4085-8883-80F85E957C08}"/>
                  </a:ext>
                </a:extLst>
              </p:cNvPr>
              <p:cNvSpPr/>
              <p:nvPr/>
            </p:nvSpPr>
            <p:spPr>
              <a:xfrm>
                <a:off x="-2939532" y="2900249"/>
                <a:ext cx="327317" cy="271713"/>
              </a:xfrm>
              <a:custGeom>
                <a:avLst/>
                <a:gdLst/>
                <a:ahLst/>
                <a:cxnLst/>
                <a:rect l="l" t="t" r="r" b="b"/>
                <a:pathLst>
                  <a:path w="5916" h="4911" extrusionOk="0">
                    <a:moveTo>
                      <a:pt x="1503" y="0"/>
                    </a:moveTo>
                    <a:cubicBezTo>
                      <a:pt x="1327" y="0"/>
                      <a:pt x="937" y="52"/>
                      <a:pt x="767" y="487"/>
                    </a:cubicBezTo>
                    <a:cubicBezTo>
                      <a:pt x="615" y="868"/>
                      <a:pt x="355" y="1546"/>
                      <a:pt x="0" y="2161"/>
                    </a:cubicBezTo>
                    <a:cubicBezTo>
                      <a:pt x="368" y="2713"/>
                      <a:pt x="970" y="3518"/>
                      <a:pt x="1604" y="4031"/>
                    </a:cubicBezTo>
                    <a:cubicBezTo>
                      <a:pt x="2437" y="4716"/>
                      <a:pt x="2903" y="4911"/>
                      <a:pt x="3113" y="4911"/>
                    </a:cubicBezTo>
                    <a:cubicBezTo>
                      <a:pt x="3163" y="4911"/>
                      <a:pt x="3199" y="4899"/>
                      <a:pt x="3221" y="4881"/>
                    </a:cubicBezTo>
                    <a:cubicBezTo>
                      <a:pt x="3329" y="4786"/>
                      <a:pt x="4032" y="3112"/>
                      <a:pt x="4032" y="3112"/>
                    </a:cubicBezTo>
                    <a:cubicBezTo>
                      <a:pt x="4032" y="3112"/>
                      <a:pt x="4836" y="4695"/>
                      <a:pt x="5137" y="4695"/>
                    </a:cubicBezTo>
                    <a:cubicBezTo>
                      <a:pt x="5145" y="4695"/>
                      <a:pt x="5153" y="4693"/>
                      <a:pt x="5161" y="4691"/>
                    </a:cubicBezTo>
                    <a:cubicBezTo>
                      <a:pt x="5383" y="4608"/>
                      <a:pt x="5763" y="3207"/>
                      <a:pt x="5915" y="2446"/>
                    </a:cubicBezTo>
                    <a:cubicBezTo>
                      <a:pt x="5915" y="2446"/>
                      <a:pt x="5389" y="918"/>
                      <a:pt x="5148" y="677"/>
                    </a:cubicBezTo>
                    <a:cubicBezTo>
                      <a:pt x="4907" y="437"/>
                      <a:pt x="4622" y="424"/>
                      <a:pt x="4622" y="424"/>
                    </a:cubicBezTo>
                    <a:lnTo>
                      <a:pt x="4622" y="424"/>
                    </a:lnTo>
                    <a:cubicBezTo>
                      <a:pt x="4628" y="639"/>
                      <a:pt x="4654" y="880"/>
                      <a:pt x="4692" y="1083"/>
                    </a:cubicBezTo>
                    <a:cubicBezTo>
                      <a:pt x="4749" y="1419"/>
                      <a:pt x="4825" y="1686"/>
                      <a:pt x="4825" y="1686"/>
                    </a:cubicBezTo>
                    <a:cubicBezTo>
                      <a:pt x="4825" y="1686"/>
                      <a:pt x="4261" y="2598"/>
                      <a:pt x="3988" y="2643"/>
                    </a:cubicBezTo>
                    <a:cubicBezTo>
                      <a:pt x="3983" y="2644"/>
                      <a:pt x="3977" y="2644"/>
                      <a:pt x="3971" y="2644"/>
                    </a:cubicBezTo>
                    <a:cubicBezTo>
                      <a:pt x="3626" y="2644"/>
                      <a:pt x="1363" y="1292"/>
                      <a:pt x="1363" y="1292"/>
                    </a:cubicBezTo>
                    <a:lnTo>
                      <a:pt x="1592" y="5"/>
                    </a:lnTo>
                    <a:cubicBezTo>
                      <a:pt x="1592" y="5"/>
                      <a:pt x="1558" y="0"/>
                      <a:pt x="1503" y="0"/>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9" name="Google Shape;481;p25">
                <a:extLst>
                  <a:ext uri="{FF2B5EF4-FFF2-40B4-BE49-F238E27FC236}">
                    <a16:creationId xmlns:a16="http://schemas.microsoft.com/office/drawing/2014/main" id="{CE0D9C04-7B99-72EF-652F-FEEECBC72164}"/>
                  </a:ext>
                </a:extLst>
              </p:cNvPr>
              <p:cNvSpPr/>
              <p:nvPr/>
            </p:nvSpPr>
            <p:spPr>
              <a:xfrm>
                <a:off x="-3081284" y="3019095"/>
                <a:ext cx="606555" cy="497947"/>
              </a:xfrm>
              <a:custGeom>
                <a:avLst/>
                <a:gdLst/>
                <a:ahLst/>
                <a:cxnLst/>
                <a:rect l="l" t="t" r="r" b="b"/>
                <a:pathLst>
                  <a:path w="10963" h="9000" extrusionOk="0">
                    <a:moveTo>
                      <a:pt x="2537" y="0"/>
                    </a:moveTo>
                    <a:cubicBezTo>
                      <a:pt x="2366" y="311"/>
                      <a:pt x="2169" y="603"/>
                      <a:pt x="1947" y="831"/>
                    </a:cubicBezTo>
                    <a:cubicBezTo>
                      <a:pt x="1288" y="1547"/>
                      <a:pt x="1" y="2061"/>
                      <a:pt x="1" y="2061"/>
                    </a:cubicBezTo>
                    <a:lnTo>
                      <a:pt x="1320" y="7735"/>
                    </a:lnTo>
                    <a:cubicBezTo>
                      <a:pt x="1320" y="7735"/>
                      <a:pt x="2404" y="8883"/>
                      <a:pt x="3513" y="8978"/>
                    </a:cubicBezTo>
                    <a:cubicBezTo>
                      <a:pt x="3681" y="8992"/>
                      <a:pt x="3908" y="8999"/>
                      <a:pt x="4176" y="8999"/>
                    </a:cubicBezTo>
                    <a:cubicBezTo>
                      <a:pt x="5680" y="8999"/>
                      <a:pt x="8483" y="8775"/>
                      <a:pt x="9473" y="8350"/>
                    </a:cubicBezTo>
                    <a:cubicBezTo>
                      <a:pt x="10037" y="8115"/>
                      <a:pt x="10557" y="7697"/>
                      <a:pt x="10963" y="7329"/>
                    </a:cubicBezTo>
                    <a:cubicBezTo>
                      <a:pt x="10937" y="6492"/>
                      <a:pt x="10893" y="5744"/>
                      <a:pt x="10811" y="5212"/>
                    </a:cubicBezTo>
                    <a:cubicBezTo>
                      <a:pt x="10506" y="2929"/>
                      <a:pt x="10189" y="1376"/>
                      <a:pt x="10189" y="1376"/>
                    </a:cubicBezTo>
                    <a:lnTo>
                      <a:pt x="8465" y="292"/>
                    </a:lnTo>
                    <a:cubicBezTo>
                      <a:pt x="8319" y="1053"/>
                      <a:pt x="7939" y="2454"/>
                      <a:pt x="7717" y="2536"/>
                    </a:cubicBezTo>
                    <a:cubicBezTo>
                      <a:pt x="7709" y="2539"/>
                      <a:pt x="7701" y="2540"/>
                      <a:pt x="7692" y="2540"/>
                    </a:cubicBezTo>
                    <a:cubicBezTo>
                      <a:pt x="7391" y="2540"/>
                      <a:pt x="6588" y="958"/>
                      <a:pt x="6588" y="958"/>
                    </a:cubicBezTo>
                    <a:cubicBezTo>
                      <a:pt x="6588" y="958"/>
                      <a:pt x="5884" y="2631"/>
                      <a:pt x="5770" y="2727"/>
                    </a:cubicBezTo>
                    <a:cubicBezTo>
                      <a:pt x="5749" y="2745"/>
                      <a:pt x="5715" y="2756"/>
                      <a:pt x="5665" y="2756"/>
                    </a:cubicBezTo>
                    <a:cubicBezTo>
                      <a:pt x="5459" y="2756"/>
                      <a:pt x="4991" y="2562"/>
                      <a:pt x="4154" y="1877"/>
                    </a:cubicBezTo>
                    <a:cubicBezTo>
                      <a:pt x="3532" y="1363"/>
                      <a:pt x="2917" y="552"/>
                      <a:pt x="2537" y="0"/>
                    </a:cubicBezTo>
                    <a:close/>
                  </a:path>
                </a:pathLst>
              </a:custGeom>
              <a:solidFill>
                <a:srgbClr val="62B0B8"/>
              </a:solidFill>
              <a:ln w="9525" cap="flat" cmpd="sng">
                <a:solidFill>
                  <a:srgbClr val="62B0B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0" name="Google Shape;482;p25">
                <a:extLst>
                  <a:ext uri="{FF2B5EF4-FFF2-40B4-BE49-F238E27FC236}">
                    <a16:creationId xmlns:a16="http://schemas.microsoft.com/office/drawing/2014/main" id="{5E827CC0-7A17-680B-0CF2-BB75569C25FA}"/>
                  </a:ext>
                </a:extLst>
              </p:cNvPr>
              <p:cNvSpPr/>
              <p:nvPr/>
            </p:nvSpPr>
            <p:spPr>
              <a:xfrm>
                <a:off x="-3069665" y="3424599"/>
                <a:ext cx="599861" cy="452690"/>
              </a:xfrm>
              <a:custGeom>
                <a:avLst/>
                <a:gdLst/>
                <a:ahLst/>
                <a:cxnLst/>
                <a:rect l="l" t="t" r="r" b="b"/>
                <a:pathLst>
                  <a:path w="10842" h="8182" extrusionOk="0">
                    <a:moveTo>
                      <a:pt x="10753" y="0"/>
                    </a:moveTo>
                    <a:lnTo>
                      <a:pt x="10753" y="0"/>
                    </a:lnTo>
                    <a:cubicBezTo>
                      <a:pt x="10353" y="374"/>
                      <a:pt x="9827" y="793"/>
                      <a:pt x="9263" y="1021"/>
                    </a:cubicBezTo>
                    <a:cubicBezTo>
                      <a:pt x="8273" y="1446"/>
                      <a:pt x="5470" y="1670"/>
                      <a:pt x="3966" y="1670"/>
                    </a:cubicBezTo>
                    <a:cubicBezTo>
                      <a:pt x="3698" y="1670"/>
                      <a:pt x="3471" y="1663"/>
                      <a:pt x="3303" y="1649"/>
                    </a:cubicBezTo>
                    <a:cubicBezTo>
                      <a:pt x="2194" y="1554"/>
                      <a:pt x="1110" y="406"/>
                      <a:pt x="1110" y="406"/>
                    </a:cubicBezTo>
                    <a:lnTo>
                      <a:pt x="1110" y="406"/>
                    </a:lnTo>
                    <a:cubicBezTo>
                      <a:pt x="1110" y="406"/>
                      <a:pt x="1249" y="2631"/>
                      <a:pt x="1110" y="4457"/>
                    </a:cubicBezTo>
                    <a:cubicBezTo>
                      <a:pt x="964" y="6277"/>
                      <a:pt x="0" y="7120"/>
                      <a:pt x="197" y="7507"/>
                    </a:cubicBezTo>
                    <a:cubicBezTo>
                      <a:pt x="393" y="7894"/>
                      <a:pt x="1680" y="7963"/>
                      <a:pt x="3360" y="8135"/>
                    </a:cubicBezTo>
                    <a:cubicBezTo>
                      <a:pt x="3684" y="8168"/>
                      <a:pt x="4060" y="8182"/>
                      <a:pt x="4461" y="8182"/>
                    </a:cubicBezTo>
                    <a:cubicBezTo>
                      <a:pt x="6141" y="8182"/>
                      <a:pt x="8263" y="7930"/>
                      <a:pt x="8857" y="7735"/>
                    </a:cubicBezTo>
                    <a:cubicBezTo>
                      <a:pt x="9605" y="7488"/>
                      <a:pt x="10461" y="7165"/>
                      <a:pt x="10601" y="6790"/>
                    </a:cubicBezTo>
                    <a:cubicBezTo>
                      <a:pt x="10715" y="6505"/>
                      <a:pt x="10841" y="2765"/>
                      <a:pt x="10753" y="0"/>
                    </a:cubicBezTo>
                    <a:close/>
                  </a:path>
                </a:pathLst>
              </a:custGeom>
              <a:solidFill>
                <a:srgbClr val="62B0B8"/>
              </a:solidFill>
              <a:ln w="9525" cap="flat" cmpd="sng">
                <a:solidFill>
                  <a:srgbClr val="62B0B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1" name="Google Shape;483;p25">
                <a:extLst>
                  <a:ext uri="{FF2B5EF4-FFF2-40B4-BE49-F238E27FC236}">
                    <a16:creationId xmlns:a16="http://schemas.microsoft.com/office/drawing/2014/main" id="{89FDCA87-C976-53E6-D224-0FDACE905026}"/>
                  </a:ext>
                </a:extLst>
              </p:cNvPr>
              <p:cNvSpPr/>
              <p:nvPr/>
            </p:nvSpPr>
            <p:spPr>
              <a:xfrm>
                <a:off x="-2596494" y="3197641"/>
                <a:ext cx="698786" cy="318188"/>
              </a:xfrm>
              <a:custGeom>
                <a:avLst/>
                <a:gdLst/>
                <a:ahLst/>
                <a:cxnLst/>
                <a:rect l="l" t="t" r="r" b="b"/>
                <a:pathLst>
                  <a:path w="12630" h="5751" extrusionOk="0">
                    <a:moveTo>
                      <a:pt x="10993" y="1"/>
                    </a:moveTo>
                    <a:cubicBezTo>
                      <a:pt x="10576" y="1"/>
                      <a:pt x="10096" y="393"/>
                      <a:pt x="9149" y="1344"/>
                    </a:cubicBezTo>
                    <a:cubicBezTo>
                      <a:pt x="8040" y="2454"/>
                      <a:pt x="7552" y="4502"/>
                      <a:pt x="7552" y="4502"/>
                    </a:cubicBezTo>
                    <a:cubicBezTo>
                      <a:pt x="7552" y="4502"/>
                      <a:pt x="6024" y="1699"/>
                      <a:pt x="4737" y="1097"/>
                    </a:cubicBezTo>
                    <a:cubicBezTo>
                      <a:pt x="3690" y="605"/>
                      <a:pt x="2771" y="172"/>
                      <a:pt x="2103" y="172"/>
                    </a:cubicBezTo>
                    <a:cubicBezTo>
                      <a:pt x="1953" y="172"/>
                      <a:pt x="1816" y="194"/>
                      <a:pt x="1693" y="241"/>
                    </a:cubicBezTo>
                    <a:cubicBezTo>
                      <a:pt x="1015" y="501"/>
                      <a:pt x="1" y="1440"/>
                      <a:pt x="1" y="1440"/>
                    </a:cubicBezTo>
                    <a:lnTo>
                      <a:pt x="6448" y="5656"/>
                    </a:lnTo>
                    <a:lnTo>
                      <a:pt x="8091" y="5751"/>
                    </a:lnTo>
                    <a:lnTo>
                      <a:pt x="12630" y="1363"/>
                    </a:lnTo>
                    <a:cubicBezTo>
                      <a:pt x="12630" y="1363"/>
                      <a:pt x="11673" y="172"/>
                      <a:pt x="11197" y="32"/>
                    </a:cubicBezTo>
                    <a:cubicBezTo>
                      <a:pt x="11130" y="11"/>
                      <a:pt x="11062" y="1"/>
                      <a:pt x="10993" y="1"/>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2" name="Google Shape;484;p25">
                <a:extLst>
                  <a:ext uri="{FF2B5EF4-FFF2-40B4-BE49-F238E27FC236}">
                    <a16:creationId xmlns:a16="http://schemas.microsoft.com/office/drawing/2014/main" id="{D37DC8E3-A0B8-972C-BD9D-863520066475}"/>
                  </a:ext>
                </a:extLst>
              </p:cNvPr>
              <p:cNvSpPr/>
              <p:nvPr/>
            </p:nvSpPr>
            <p:spPr>
              <a:xfrm>
                <a:off x="-2508798" y="3258336"/>
                <a:ext cx="247701" cy="147005"/>
              </a:xfrm>
              <a:custGeom>
                <a:avLst/>
                <a:gdLst/>
                <a:ahLst/>
                <a:cxnLst/>
                <a:rect l="l" t="t" r="r" b="b"/>
                <a:pathLst>
                  <a:path w="4477" h="2657" extrusionOk="0">
                    <a:moveTo>
                      <a:pt x="1" y="0"/>
                    </a:moveTo>
                    <a:cubicBezTo>
                      <a:pt x="1" y="0"/>
                      <a:pt x="3365" y="1692"/>
                      <a:pt x="4476" y="2656"/>
                    </a:cubicBezTo>
                    <a:lnTo>
                      <a:pt x="4476" y="2656"/>
                    </a:lnTo>
                    <a:cubicBezTo>
                      <a:pt x="4434" y="2614"/>
                      <a:pt x="3011" y="981"/>
                      <a:pt x="1" y="0"/>
                    </a:cubicBezTo>
                    <a:close/>
                    <a:moveTo>
                      <a:pt x="4476" y="2656"/>
                    </a:moveTo>
                    <a:lnTo>
                      <a:pt x="4476" y="2656"/>
                    </a:lnTo>
                    <a:cubicBezTo>
                      <a:pt x="4476" y="2656"/>
                      <a:pt x="4477" y="2657"/>
                      <a:pt x="4477" y="2657"/>
                    </a:cubicBezTo>
                    <a:cubicBezTo>
                      <a:pt x="4477" y="2657"/>
                      <a:pt x="4477" y="2657"/>
                      <a:pt x="4477" y="2657"/>
                    </a:cubicBezTo>
                    <a:cubicBezTo>
                      <a:pt x="4476" y="2656"/>
                      <a:pt x="4476" y="2656"/>
                      <a:pt x="4476" y="2656"/>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3" name="Google Shape;485;p25">
                <a:extLst>
                  <a:ext uri="{FF2B5EF4-FFF2-40B4-BE49-F238E27FC236}">
                    <a16:creationId xmlns:a16="http://schemas.microsoft.com/office/drawing/2014/main" id="{D841769C-A18B-F882-BB22-5F7135915240}"/>
                  </a:ext>
                </a:extLst>
              </p:cNvPr>
              <p:cNvSpPr/>
              <p:nvPr/>
            </p:nvSpPr>
            <p:spPr>
              <a:xfrm>
                <a:off x="-2444949" y="3258336"/>
                <a:ext cx="160007" cy="98981"/>
              </a:xfrm>
              <a:custGeom>
                <a:avLst/>
                <a:gdLst/>
                <a:ahLst/>
                <a:cxnLst/>
                <a:rect l="l" t="t" r="r" b="b"/>
                <a:pathLst>
                  <a:path w="2892" h="1789" extrusionOk="0">
                    <a:moveTo>
                      <a:pt x="1" y="0"/>
                    </a:moveTo>
                    <a:cubicBezTo>
                      <a:pt x="1" y="0"/>
                      <a:pt x="2154" y="912"/>
                      <a:pt x="2890" y="1787"/>
                    </a:cubicBezTo>
                    <a:lnTo>
                      <a:pt x="2890" y="1787"/>
                    </a:lnTo>
                    <a:cubicBezTo>
                      <a:pt x="2850" y="1732"/>
                      <a:pt x="1899" y="230"/>
                      <a:pt x="1" y="0"/>
                    </a:cubicBezTo>
                    <a:close/>
                    <a:moveTo>
                      <a:pt x="2890" y="1787"/>
                    </a:moveTo>
                    <a:cubicBezTo>
                      <a:pt x="2891" y="1788"/>
                      <a:pt x="2892" y="1788"/>
                      <a:pt x="2892" y="1788"/>
                    </a:cubicBezTo>
                    <a:cubicBezTo>
                      <a:pt x="2891" y="1788"/>
                      <a:pt x="2891" y="1787"/>
                      <a:pt x="2890" y="1787"/>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4" name="Google Shape;486;p25">
                <a:extLst>
                  <a:ext uri="{FF2B5EF4-FFF2-40B4-BE49-F238E27FC236}">
                    <a16:creationId xmlns:a16="http://schemas.microsoft.com/office/drawing/2014/main" id="{64943D28-0EF3-4670-1116-7CBBD46063F1}"/>
                  </a:ext>
                </a:extLst>
              </p:cNvPr>
              <p:cNvSpPr/>
              <p:nvPr/>
            </p:nvSpPr>
            <p:spPr>
              <a:xfrm>
                <a:off x="-2134499" y="3232000"/>
                <a:ext cx="183853" cy="201392"/>
              </a:xfrm>
              <a:custGeom>
                <a:avLst/>
                <a:gdLst/>
                <a:ahLst/>
                <a:cxnLst/>
                <a:rect l="l" t="t" r="r" b="b"/>
                <a:pathLst>
                  <a:path w="3323" h="3640" extrusionOk="0">
                    <a:moveTo>
                      <a:pt x="3323" y="1"/>
                    </a:moveTo>
                    <a:lnTo>
                      <a:pt x="3323" y="1"/>
                    </a:lnTo>
                    <a:cubicBezTo>
                      <a:pt x="825" y="1744"/>
                      <a:pt x="0" y="3640"/>
                      <a:pt x="0" y="3640"/>
                    </a:cubicBezTo>
                    <a:cubicBezTo>
                      <a:pt x="736" y="2454"/>
                      <a:pt x="3322" y="1"/>
                      <a:pt x="332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5" name="Google Shape;487;p25">
                <a:extLst>
                  <a:ext uri="{FF2B5EF4-FFF2-40B4-BE49-F238E27FC236}">
                    <a16:creationId xmlns:a16="http://schemas.microsoft.com/office/drawing/2014/main" id="{3F429992-B7B5-C369-B258-572DE6BF28DF}"/>
                  </a:ext>
                </a:extLst>
              </p:cNvPr>
              <p:cNvSpPr/>
              <p:nvPr/>
            </p:nvSpPr>
            <p:spPr>
              <a:xfrm>
                <a:off x="-2126089" y="3249539"/>
                <a:ext cx="117571" cy="133339"/>
              </a:xfrm>
              <a:custGeom>
                <a:avLst/>
                <a:gdLst/>
                <a:ahLst/>
                <a:cxnLst/>
                <a:rect l="l" t="t" r="r" b="b"/>
                <a:pathLst>
                  <a:path w="2125" h="2410" extrusionOk="0">
                    <a:moveTo>
                      <a:pt x="2125" y="1"/>
                    </a:moveTo>
                    <a:cubicBezTo>
                      <a:pt x="479" y="731"/>
                      <a:pt x="28" y="2331"/>
                      <a:pt x="2" y="2407"/>
                    </a:cubicBezTo>
                    <a:lnTo>
                      <a:pt x="2" y="2407"/>
                    </a:lnTo>
                    <a:cubicBezTo>
                      <a:pt x="422" y="1418"/>
                      <a:pt x="2124" y="1"/>
                      <a:pt x="2125" y="1"/>
                    </a:cubicBezTo>
                    <a:close/>
                    <a:moveTo>
                      <a:pt x="2" y="2407"/>
                    </a:moveTo>
                    <a:cubicBezTo>
                      <a:pt x="1" y="2408"/>
                      <a:pt x="1" y="2409"/>
                      <a:pt x="1" y="2410"/>
                    </a:cubicBezTo>
                    <a:cubicBezTo>
                      <a:pt x="1" y="2410"/>
                      <a:pt x="1" y="2409"/>
                      <a:pt x="2" y="2407"/>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6" name="Google Shape;488;p25">
                <a:extLst>
                  <a:ext uri="{FF2B5EF4-FFF2-40B4-BE49-F238E27FC236}">
                    <a16:creationId xmlns:a16="http://schemas.microsoft.com/office/drawing/2014/main" id="{C9F1A674-1C84-9126-9CE0-EAF86193696F}"/>
                  </a:ext>
                </a:extLst>
              </p:cNvPr>
              <p:cNvSpPr/>
              <p:nvPr/>
            </p:nvSpPr>
            <p:spPr>
              <a:xfrm>
                <a:off x="-2684522" y="3258392"/>
                <a:ext cx="444501" cy="346848"/>
              </a:xfrm>
              <a:custGeom>
                <a:avLst/>
                <a:gdLst/>
                <a:ahLst/>
                <a:cxnLst/>
                <a:rect l="l" t="t" r="r" b="b"/>
                <a:pathLst>
                  <a:path w="8034" h="6269" extrusionOk="0">
                    <a:moveTo>
                      <a:pt x="1252" y="1"/>
                    </a:moveTo>
                    <a:cubicBezTo>
                      <a:pt x="1070" y="1"/>
                      <a:pt x="936" y="37"/>
                      <a:pt x="825" y="94"/>
                    </a:cubicBezTo>
                    <a:cubicBezTo>
                      <a:pt x="622" y="202"/>
                      <a:pt x="330" y="1077"/>
                      <a:pt x="0" y="2231"/>
                    </a:cubicBezTo>
                    <a:cubicBezTo>
                      <a:pt x="736" y="3416"/>
                      <a:pt x="2112" y="5306"/>
                      <a:pt x="3760" y="5857"/>
                    </a:cubicBezTo>
                    <a:cubicBezTo>
                      <a:pt x="4638" y="6153"/>
                      <a:pt x="5252" y="6268"/>
                      <a:pt x="5702" y="6268"/>
                    </a:cubicBezTo>
                    <a:cubicBezTo>
                      <a:pt x="6507" y="6268"/>
                      <a:pt x="6786" y="5900"/>
                      <a:pt x="7108" y="5534"/>
                    </a:cubicBezTo>
                    <a:cubicBezTo>
                      <a:pt x="7501" y="5090"/>
                      <a:pt x="7881" y="3930"/>
                      <a:pt x="8033" y="3467"/>
                    </a:cubicBezTo>
                    <a:cubicBezTo>
                      <a:pt x="7526" y="3023"/>
                      <a:pt x="6385" y="2136"/>
                      <a:pt x="4578" y="1235"/>
                    </a:cubicBezTo>
                    <a:cubicBezTo>
                      <a:pt x="2681" y="296"/>
                      <a:pt x="1771" y="1"/>
                      <a:pt x="1252"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7" name="Google Shape;489;p25">
                <a:extLst>
                  <a:ext uri="{FF2B5EF4-FFF2-40B4-BE49-F238E27FC236}">
                    <a16:creationId xmlns:a16="http://schemas.microsoft.com/office/drawing/2014/main" id="{5CB77B18-714C-8F86-4B95-E0EF9D66AC32}"/>
                  </a:ext>
                </a:extLst>
              </p:cNvPr>
              <p:cNvSpPr/>
              <p:nvPr/>
            </p:nvSpPr>
            <p:spPr>
              <a:xfrm>
                <a:off x="-2804862" y="3381775"/>
                <a:ext cx="581990" cy="631951"/>
              </a:xfrm>
              <a:custGeom>
                <a:avLst/>
                <a:gdLst/>
                <a:ahLst/>
                <a:cxnLst/>
                <a:rect l="l" t="t" r="r" b="b"/>
                <a:pathLst>
                  <a:path w="10519" h="11422" extrusionOk="0">
                    <a:moveTo>
                      <a:pt x="2182" y="1"/>
                    </a:moveTo>
                    <a:cubicBezTo>
                      <a:pt x="1833" y="1237"/>
                      <a:pt x="1453" y="2784"/>
                      <a:pt x="1104" y="4039"/>
                    </a:cubicBezTo>
                    <a:cubicBezTo>
                      <a:pt x="438" y="6468"/>
                      <a:pt x="1" y="8573"/>
                      <a:pt x="254" y="9080"/>
                    </a:cubicBezTo>
                    <a:cubicBezTo>
                      <a:pt x="489" y="9548"/>
                      <a:pt x="3896" y="11422"/>
                      <a:pt x="6648" y="11422"/>
                    </a:cubicBezTo>
                    <a:cubicBezTo>
                      <a:pt x="6876" y="11422"/>
                      <a:pt x="7100" y="11409"/>
                      <a:pt x="7317" y="11381"/>
                    </a:cubicBezTo>
                    <a:lnTo>
                      <a:pt x="10512" y="1516"/>
                    </a:lnTo>
                    <a:cubicBezTo>
                      <a:pt x="10519" y="1516"/>
                      <a:pt x="10411" y="1415"/>
                      <a:pt x="10208" y="1224"/>
                    </a:cubicBezTo>
                    <a:cubicBezTo>
                      <a:pt x="10056" y="1700"/>
                      <a:pt x="9676" y="2854"/>
                      <a:pt x="9283" y="3298"/>
                    </a:cubicBezTo>
                    <a:cubicBezTo>
                      <a:pt x="8957" y="3660"/>
                      <a:pt x="8678" y="4030"/>
                      <a:pt x="7871" y="4030"/>
                    </a:cubicBezTo>
                    <a:cubicBezTo>
                      <a:pt x="7423" y="4030"/>
                      <a:pt x="6810" y="3916"/>
                      <a:pt x="5935" y="3621"/>
                    </a:cubicBezTo>
                    <a:cubicBezTo>
                      <a:pt x="4287" y="3063"/>
                      <a:pt x="2917" y="1180"/>
                      <a:pt x="2182"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8" name="Google Shape;490;p25">
                <a:extLst>
                  <a:ext uri="{FF2B5EF4-FFF2-40B4-BE49-F238E27FC236}">
                    <a16:creationId xmlns:a16="http://schemas.microsoft.com/office/drawing/2014/main" id="{25095074-8FDE-3D78-7835-528CFFF407CD}"/>
                  </a:ext>
                </a:extLst>
              </p:cNvPr>
              <p:cNvSpPr/>
              <p:nvPr/>
            </p:nvSpPr>
            <p:spPr>
              <a:xfrm>
                <a:off x="-2301149" y="3438984"/>
                <a:ext cx="385245" cy="544091"/>
              </a:xfrm>
              <a:custGeom>
                <a:avLst/>
                <a:gdLst/>
                <a:ahLst/>
                <a:cxnLst/>
                <a:rect l="l" t="t" r="r" b="b"/>
                <a:pathLst>
                  <a:path w="6963" h="9834" extrusionOk="0">
                    <a:moveTo>
                      <a:pt x="6962" y="0"/>
                    </a:moveTo>
                    <a:lnTo>
                      <a:pt x="6962" y="0"/>
                    </a:lnTo>
                    <a:cubicBezTo>
                      <a:pt x="6009" y="1187"/>
                      <a:pt x="4371" y="3011"/>
                      <a:pt x="3839" y="3011"/>
                    </a:cubicBezTo>
                    <a:cubicBezTo>
                      <a:pt x="3822" y="3011"/>
                      <a:pt x="3807" y="3009"/>
                      <a:pt x="3792" y="3005"/>
                    </a:cubicBezTo>
                    <a:cubicBezTo>
                      <a:pt x="3380" y="2904"/>
                      <a:pt x="3380" y="1275"/>
                      <a:pt x="3418" y="222"/>
                    </a:cubicBezTo>
                    <a:lnTo>
                      <a:pt x="3418" y="222"/>
                    </a:lnTo>
                    <a:cubicBezTo>
                      <a:pt x="3203" y="552"/>
                      <a:pt x="3070" y="774"/>
                      <a:pt x="3070" y="774"/>
                    </a:cubicBezTo>
                    <a:lnTo>
                      <a:pt x="1" y="9834"/>
                    </a:lnTo>
                    <a:cubicBezTo>
                      <a:pt x="1364" y="9504"/>
                      <a:pt x="4350" y="6562"/>
                      <a:pt x="4604" y="6226"/>
                    </a:cubicBezTo>
                    <a:cubicBezTo>
                      <a:pt x="4851" y="5884"/>
                      <a:pt x="5073" y="5377"/>
                      <a:pt x="5612" y="3868"/>
                    </a:cubicBezTo>
                    <a:cubicBezTo>
                      <a:pt x="5865" y="3158"/>
                      <a:pt x="6442" y="1535"/>
                      <a:pt x="6962" y="0"/>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9" name="Google Shape;491;p25">
                <a:extLst>
                  <a:ext uri="{FF2B5EF4-FFF2-40B4-BE49-F238E27FC236}">
                    <a16:creationId xmlns:a16="http://schemas.microsoft.com/office/drawing/2014/main" id="{F951A3BE-997B-0028-F417-BF5A13AD85A4}"/>
                  </a:ext>
                </a:extLst>
              </p:cNvPr>
              <p:cNvSpPr/>
              <p:nvPr/>
            </p:nvSpPr>
            <p:spPr>
              <a:xfrm>
                <a:off x="-2114858" y="3249207"/>
                <a:ext cx="257162" cy="356420"/>
              </a:xfrm>
              <a:custGeom>
                <a:avLst/>
                <a:gdLst/>
                <a:ahLst/>
                <a:cxnLst/>
                <a:rect l="l" t="t" r="r" b="b"/>
                <a:pathLst>
                  <a:path w="4648" h="6442" extrusionOk="0">
                    <a:moveTo>
                      <a:pt x="4387" y="1"/>
                    </a:moveTo>
                    <a:cubicBezTo>
                      <a:pt x="3988" y="1"/>
                      <a:pt x="3004" y="612"/>
                      <a:pt x="1979" y="1401"/>
                    </a:cubicBezTo>
                    <a:cubicBezTo>
                      <a:pt x="1224" y="1985"/>
                      <a:pt x="470" y="3018"/>
                      <a:pt x="45" y="3652"/>
                    </a:cubicBezTo>
                    <a:cubicBezTo>
                      <a:pt x="1" y="4698"/>
                      <a:pt x="1" y="6328"/>
                      <a:pt x="413" y="6435"/>
                    </a:cubicBezTo>
                    <a:cubicBezTo>
                      <a:pt x="428" y="6439"/>
                      <a:pt x="444" y="6441"/>
                      <a:pt x="462" y="6441"/>
                    </a:cubicBezTo>
                    <a:cubicBezTo>
                      <a:pt x="997" y="6441"/>
                      <a:pt x="2644" y="4621"/>
                      <a:pt x="3583" y="3424"/>
                    </a:cubicBezTo>
                    <a:cubicBezTo>
                      <a:pt x="4166" y="1693"/>
                      <a:pt x="4648" y="83"/>
                      <a:pt x="4489" y="19"/>
                    </a:cubicBezTo>
                    <a:cubicBezTo>
                      <a:pt x="4462" y="7"/>
                      <a:pt x="4427" y="1"/>
                      <a:pt x="4387"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0" name="Google Shape;492;p25">
                <a:extLst>
                  <a:ext uri="{FF2B5EF4-FFF2-40B4-BE49-F238E27FC236}">
                    <a16:creationId xmlns:a16="http://schemas.microsoft.com/office/drawing/2014/main" id="{EAE6A59B-DB3C-EE35-6F5C-D6E0C1779979}"/>
                  </a:ext>
                </a:extLst>
              </p:cNvPr>
              <p:cNvSpPr/>
              <p:nvPr/>
            </p:nvSpPr>
            <p:spPr>
              <a:xfrm>
                <a:off x="-2400022" y="3457354"/>
                <a:ext cx="269445" cy="566388"/>
              </a:xfrm>
              <a:custGeom>
                <a:avLst/>
                <a:gdLst/>
                <a:ahLst/>
                <a:cxnLst/>
                <a:rect l="l" t="t" r="r" b="b"/>
                <a:pathLst>
                  <a:path w="4870" h="10237" extrusionOk="0">
                    <a:moveTo>
                      <a:pt x="3996" y="856"/>
                    </a:moveTo>
                    <a:cubicBezTo>
                      <a:pt x="4008" y="856"/>
                      <a:pt x="4020" y="857"/>
                      <a:pt x="4032" y="860"/>
                    </a:cubicBezTo>
                    <a:cubicBezTo>
                      <a:pt x="4387" y="936"/>
                      <a:pt x="3937" y="2236"/>
                      <a:pt x="3557" y="3422"/>
                    </a:cubicBezTo>
                    <a:cubicBezTo>
                      <a:pt x="3186" y="4571"/>
                      <a:pt x="2689" y="5992"/>
                      <a:pt x="2358" y="5992"/>
                    </a:cubicBezTo>
                    <a:cubicBezTo>
                      <a:pt x="2350" y="5992"/>
                      <a:pt x="2341" y="5991"/>
                      <a:pt x="2333" y="5989"/>
                    </a:cubicBezTo>
                    <a:cubicBezTo>
                      <a:pt x="2010" y="5907"/>
                      <a:pt x="2574" y="4417"/>
                      <a:pt x="2809" y="3631"/>
                    </a:cubicBezTo>
                    <a:cubicBezTo>
                      <a:pt x="3043" y="2859"/>
                      <a:pt x="3542" y="856"/>
                      <a:pt x="3996" y="856"/>
                    </a:cubicBezTo>
                    <a:close/>
                    <a:moveTo>
                      <a:pt x="3984" y="0"/>
                    </a:moveTo>
                    <a:cubicBezTo>
                      <a:pt x="3760" y="0"/>
                      <a:pt x="3498" y="43"/>
                      <a:pt x="3202" y="150"/>
                    </a:cubicBezTo>
                    <a:lnTo>
                      <a:pt x="0" y="10015"/>
                    </a:lnTo>
                    <a:cubicBezTo>
                      <a:pt x="0" y="10015"/>
                      <a:pt x="236" y="10237"/>
                      <a:pt x="610" y="10237"/>
                    </a:cubicBezTo>
                    <a:cubicBezTo>
                      <a:pt x="669" y="10237"/>
                      <a:pt x="733" y="10231"/>
                      <a:pt x="799" y="10218"/>
                    </a:cubicBezTo>
                    <a:cubicBezTo>
                      <a:pt x="1281" y="10123"/>
                      <a:pt x="1649" y="9698"/>
                      <a:pt x="1788" y="9495"/>
                    </a:cubicBezTo>
                    <a:cubicBezTo>
                      <a:pt x="1934" y="9299"/>
                      <a:pt x="3341" y="5260"/>
                      <a:pt x="3855" y="3758"/>
                    </a:cubicBezTo>
                    <a:cubicBezTo>
                      <a:pt x="4387" y="2261"/>
                      <a:pt x="4869" y="695"/>
                      <a:pt x="4850" y="429"/>
                    </a:cubicBezTo>
                    <a:cubicBezTo>
                      <a:pt x="4837" y="250"/>
                      <a:pt x="4525" y="0"/>
                      <a:pt x="3984"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1" name="Google Shape;493;p25">
                <a:extLst>
                  <a:ext uri="{FF2B5EF4-FFF2-40B4-BE49-F238E27FC236}">
                    <a16:creationId xmlns:a16="http://schemas.microsoft.com/office/drawing/2014/main" id="{C6742181-1AC2-D071-EF68-28C79545AFF3}"/>
                  </a:ext>
                </a:extLst>
              </p:cNvPr>
              <p:cNvSpPr/>
              <p:nvPr/>
            </p:nvSpPr>
            <p:spPr>
              <a:xfrm>
                <a:off x="-2288867" y="3504328"/>
                <a:ext cx="131624" cy="283885"/>
              </a:xfrm>
              <a:custGeom>
                <a:avLst/>
                <a:gdLst/>
                <a:ahLst/>
                <a:cxnLst/>
                <a:rect l="l" t="t" r="r" b="b"/>
                <a:pathLst>
                  <a:path w="2379" h="5131" extrusionOk="0">
                    <a:moveTo>
                      <a:pt x="1987" y="0"/>
                    </a:moveTo>
                    <a:cubicBezTo>
                      <a:pt x="1533" y="0"/>
                      <a:pt x="1034" y="2010"/>
                      <a:pt x="800" y="2775"/>
                    </a:cubicBezTo>
                    <a:cubicBezTo>
                      <a:pt x="565" y="3568"/>
                      <a:pt x="1" y="5058"/>
                      <a:pt x="324" y="5128"/>
                    </a:cubicBezTo>
                    <a:cubicBezTo>
                      <a:pt x="333" y="5130"/>
                      <a:pt x="342" y="5131"/>
                      <a:pt x="351" y="5131"/>
                    </a:cubicBezTo>
                    <a:cubicBezTo>
                      <a:pt x="682" y="5131"/>
                      <a:pt x="1178" y="3707"/>
                      <a:pt x="1548" y="2560"/>
                    </a:cubicBezTo>
                    <a:cubicBezTo>
                      <a:pt x="1928" y="1387"/>
                      <a:pt x="2378" y="87"/>
                      <a:pt x="2023" y="5"/>
                    </a:cubicBezTo>
                    <a:cubicBezTo>
                      <a:pt x="2011" y="2"/>
                      <a:pt x="1999" y="0"/>
                      <a:pt x="1987"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2" name="Google Shape;494;p25">
                <a:extLst>
                  <a:ext uri="{FF2B5EF4-FFF2-40B4-BE49-F238E27FC236}">
                    <a16:creationId xmlns:a16="http://schemas.microsoft.com/office/drawing/2014/main" id="{2CC381FB-B689-F020-3DC0-973ED3BB44E3}"/>
                  </a:ext>
                </a:extLst>
              </p:cNvPr>
              <p:cNvSpPr/>
              <p:nvPr/>
            </p:nvSpPr>
            <p:spPr>
              <a:xfrm>
                <a:off x="-2864119" y="3515781"/>
                <a:ext cx="243496" cy="181198"/>
              </a:xfrm>
              <a:custGeom>
                <a:avLst/>
                <a:gdLst/>
                <a:ahLst/>
                <a:cxnLst/>
                <a:rect l="l" t="t" r="r" b="b"/>
                <a:pathLst>
                  <a:path w="4401" h="3275" extrusionOk="0">
                    <a:moveTo>
                      <a:pt x="2605" y="1"/>
                    </a:moveTo>
                    <a:cubicBezTo>
                      <a:pt x="2588" y="1"/>
                      <a:pt x="2385" y="7"/>
                      <a:pt x="2131" y="273"/>
                    </a:cubicBezTo>
                    <a:cubicBezTo>
                      <a:pt x="1864" y="546"/>
                      <a:pt x="1833" y="977"/>
                      <a:pt x="1604" y="1396"/>
                    </a:cubicBezTo>
                    <a:cubicBezTo>
                      <a:pt x="1370" y="1814"/>
                      <a:pt x="0" y="1839"/>
                      <a:pt x="0" y="1839"/>
                    </a:cubicBezTo>
                    <a:lnTo>
                      <a:pt x="190" y="3038"/>
                    </a:lnTo>
                    <a:cubicBezTo>
                      <a:pt x="190" y="3038"/>
                      <a:pt x="1206" y="2859"/>
                      <a:pt x="1467" y="2859"/>
                    </a:cubicBezTo>
                    <a:cubicBezTo>
                      <a:pt x="1475" y="2859"/>
                      <a:pt x="1483" y="2860"/>
                      <a:pt x="1490" y="2860"/>
                    </a:cubicBezTo>
                    <a:cubicBezTo>
                      <a:pt x="1660" y="2875"/>
                      <a:pt x="2771" y="3274"/>
                      <a:pt x="3339" y="3274"/>
                    </a:cubicBezTo>
                    <a:cubicBezTo>
                      <a:pt x="3493" y="3274"/>
                      <a:pt x="3607" y="3245"/>
                      <a:pt x="3652" y="3171"/>
                    </a:cubicBezTo>
                    <a:cubicBezTo>
                      <a:pt x="3967" y="2655"/>
                      <a:pt x="2741" y="2256"/>
                      <a:pt x="2633" y="2222"/>
                    </a:cubicBezTo>
                    <a:lnTo>
                      <a:pt x="2633" y="2222"/>
                    </a:lnTo>
                    <a:cubicBezTo>
                      <a:pt x="2703" y="2244"/>
                      <a:pt x="3251" y="2409"/>
                      <a:pt x="3656" y="2409"/>
                    </a:cubicBezTo>
                    <a:cubicBezTo>
                      <a:pt x="3873" y="2409"/>
                      <a:pt x="4049" y="2361"/>
                      <a:pt x="4090" y="2220"/>
                    </a:cubicBezTo>
                    <a:cubicBezTo>
                      <a:pt x="4210" y="1795"/>
                      <a:pt x="2790" y="1491"/>
                      <a:pt x="2790" y="1491"/>
                    </a:cubicBezTo>
                    <a:lnTo>
                      <a:pt x="2790" y="1491"/>
                    </a:lnTo>
                    <a:cubicBezTo>
                      <a:pt x="2790" y="1491"/>
                      <a:pt x="3292" y="1595"/>
                      <a:pt x="3723" y="1595"/>
                    </a:cubicBezTo>
                    <a:cubicBezTo>
                      <a:pt x="4029" y="1595"/>
                      <a:pt x="4299" y="1543"/>
                      <a:pt x="4331" y="1364"/>
                    </a:cubicBezTo>
                    <a:cubicBezTo>
                      <a:pt x="4400" y="939"/>
                      <a:pt x="2416" y="723"/>
                      <a:pt x="2416" y="723"/>
                    </a:cubicBezTo>
                    <a:lnTo>
                      <a:pt x="2606" y="1"/>
                    </a:lnTo>
                    <a:cubicBezTo>
                      <a:pt x="2606" y="1"/>
                      <a:pt x="2606" y="1"/>
                      <a:pt x="2605" y="1"/>
                    </a:cubicBezTo>
                    <a:close/>
                  </a:path>
                </a:pathLst>
              </a:custGeom>
              <a:solidFill>
                <a:srgbClr val="B06C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3" name="Google Shape;495;p25">
                <a:extLst>
                  <a:ext uri="{FF2B5EF4-FFF2-40B4-BE49-F238E27FC236}">
                    <a16:creationId xmlns:a16="http://schemas.microsoft.com/office/drawing/2014/main" id="{8DBA5214-9C2A-2E73-29C0-01FE22158849}"/>
                  </a:ext>
                </a:extLst>
              </p:cNvPr>
              <p:cNvSpPr/>
              <p:nvPr/>
            </p:nvSpPr>
            <p:spPr>
              <a:xfrm>
                <a:off x="-3202620" y="3556115"/>
                <a:ext cx="130186" cy="83545"/>
              </a:xfrm>
              <a:custGeom>
                <a:avLst/>
                <a:gdLst/>
                <a:ahLst/>
                <a:cxnLst/>
                <a:rect l="l" t="t" r="r" b="b"/>
                <a:pathLst>
                  <a:path w="2353" h="1510" extrusionOk="0">
                    <a:moveTo>
                      <a:pt x="2352" y="1"/>
                    </a:moveTo>
                    <a:lnTo>
                      <a:pt x="2352" y="1"/>
                    </a:lnTo>
                    <a:cubicBezTo>
                      <a:pt x="0" y="546"/>
                      <a:pt x="343" y="1510"/>
                      <a:pt x="343" y="1510"/>
                    </a:cubicBezTo>
                    <a:cubicBezTo>
                      <a:pt x="1370" y="952"/>
                      <a:pt x="2061" y="914"/>
                      <a:pt x="2061" y="914"/>
                    </a:cubicBezTo>
                    <a:cubicBezTo>
                      <a:pt x="2137" y="590"/>
                      <a:pt x="2245" y="286"/>
                      <a:pt x="2352" y="1"/>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4" name="Google Shape;496;p25">
                <a:extLst>
                  <a:ext uri="{FF2B5EF4-FFF2-40B4-BE49-F238E27FC236}">
                    <a16:creationId xmlns:a16="http://schemas.microsoft.com/office/drawing/2014/main" id="{C6C33D65-32F9-0FF2-9EC1-987FF5C1E723}"/>
                  </a:ext>
                </a:extLst>
              </p:cNvPr>
              <p:cNvSpPr/>
              <p:nvPr/>
            </p:nvSpPr>
            <p:spPr>
              <a:xfrm>
                <a:off x="-3334192" y="3133459"/>
                <a:ext cx="527658" cy="608381"/>
              </a:xfrm>
              <a:custGeom>
                <a:avLst/>
                <a:gdLst/>
                <a:ahLst/>
                <a:cxnLst/>
                <a:rect l="l" t="t" r="r" b="b"/>
                <a:pathLst>
                  <a:path w="9537" h="10996" extrusionOk="0">
                    <a:moveTo>
                      <a:pt x="4572" y="0"/>
                    </a:moveTo>
                    <a:cubicBezTo>
                      <a:pt x="3228" y="907"/>
                      <a:pt x="1770" y="2466"/>
                      <a:pt x="952" y="4920"/>
                    </a:cubicBezTo>
                    <a:cubicBezTo>
                      <a:pt x="419" y="6537"/>
                      <a:pt x="39" y="8084"/>
                      <a:pt x="1" y="9282"/>
                    </a:cubicBezTo>
                    <a:cubicBezTo>
                      <a:pt x="476" y="10087"/>
                      <a:pt x="1300" y="10899"/>
                      <a:pt x="2721" y="10975"/>
                    </a:cubicBezTo>
                    <a:cubicBezTo>
                      <a:pt x="2961" y="10989"/>
                      <a:pt x="3211" y="10996"/>
                      <a:pt x="3466" y="10996"/>
                    </a:cubicBezTo>
                    <a:cubicBezTo>
                      <a:pt x="5811" y="10996"/>
                      <a:pt x="8633" y="10441"/>
                      <a:pt x="9536" y="10258"/>
                    </a:cubicBezTo>
                    <a:cubicBezTo>
                      <a:pt x="9530" y="9821"/>
                      <a:pt x="9428" y="9276"/>
                      <a:pt x="9314" y="8870"/>
                    </a:cubicBezTo>
                    <a:cubicBezTo>
                      <a:pt x="9144" y="8306"/>
                      <a:pt x="8870" y="8101"/>
                      <a:pt x="7831" y="8101"/>
                    </a:cubicBezTo>
                    <a:cubicBezTo>
                      <a:pt x="7784" y="8101"/>
                      <a:pt x="7735" y="8102"/>
                      <a:pt x="7685" y="8103"/>
                    </a:cubicBezTo>
                    <a:cubicBezTo>
                      <a:pt x="6531" y="8115"/>
                      <a:pt x="4439" y="8559"/>
                      <a:pt x="4439" y="8559"/>
                    </a:cubicBezTo>
                    <a:cubicBezTo>
                      <a:pt x="4439" y="8559"/>
                      <a:pt x="3748" y="8597"/>
                      <a:pt x="2721" y="9155"/>
                    </a:cubicBezTo>
                    <a:cubicBezTo>
                      <a:pt x="2721" y="9155"/>
                      <a:pt x="2385" y="8198"/>
                      <a:pt x="4730" y="7646"/>
                    </a:cubicBezTo>
                    <a:cubicBezTo>
                      <a:pt x="5206" y="6473"/>
                      <a:pt x="5891" y="5674"/>
                      <a:pt x="5891" y="5674"/>
                    </a:cubicBezTo>
                    <a:cubicBezTo>
                      <a:pt x="5859" y="2568"/>
                      <a:pt x="4572" y="0"/>
                      <a:pt x="4572" y="0"/>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5" name="Google Shape;497;p25">
                <a:extLst>
                  <a:ext uri="{FF2B5EF4-FFF2-40B4-BE49-F238E27FC236}">
                    <a16:creationId xmlns:a16="http://schemas.microsoft.com/office/drawing/2014/main" id="{445E2DEF-6B6A-07AC-DE41-6A3B973EF6D6}"/>
                  </a:ext>
                </a:extLst>
              </p:cNvPr>
              <p:cNvSpPr/>
              <p:nvPr/>
            </p:nvSpPr>
            <p:spPr>
              <a:xfrm>
                <a:off x="-3335575" y="3646633"/>
                <a:ext cx="529042" cy="184296"/>
              </a:xfrm>
              <a:custGeom>
                <a:avLst/>
                <a:gdLst/>
                <a:ahLst/>
                <a:cxnLst/>
                <a:rect l="l" t="t" r="r" b="b"/>
                <a:pathLst>
                  <a:path w="9562" h="3331" extrusionOk="0">
                    <a:moveTo>
                      <a:pt x="26" y="1"/>
                    </a:moveTo>
                    <a:lnTo>
                      <a:pt x="26" y="1"/>
                    </a:lnTo>
                    <a:cubicBezTo>
                      <a:pt x="0" y="616"/>
                      <a:pt x="70" y="1142"/>
                      <a:pt x="267" y="1528"/>
                    </a:cubicBezTo>
                    <a:cubicBezTo>
                      <a:pt x="804" y="2622"/>
                      <a:pt x="1998" y="3330"/>
                      <a:pt x="3907" y="3330"/>
                    </a:cubicBezTo>
                    <a:cubicBezTo>
                      <a:pt x="3957" y="3330"/>
                      <a:pt x="4007" y="3330"/>
                      <a:pt x="4058" y="3329"/>
                    </a:cubicBezTo>
                    <a:cubicBezTo>
                      <a:pt x="6055" y="3285"/>
                      <a:pt x="9377" y="1884"/>
                      <a:pt x="9504" y="1471"/>
                    </a:cubicBezTo>
                    <a:cubicBezTo>
                      <a:pt x="9542" y="1345"/>
                      <a:pt x="9561" y="1167"/>
                      <a:pt x="9561" y="983"/>
                    </a:cubicBezTo>
                    <a:lnTo>
                      <a:pt x="9561" y="983"/>
                    </a:lnTo>
                    <a:cubicBezTo>
                      <a:pt x="8658" y="1166"/>
                      <a:pt x="5836" y="1721"/>
                      <a:pt x="3491" y="1721"/>
                    </a:cubicBezTo>
                    <a:cubicBezTo>
                      <a:pt x="3236" y="1721"/>
                      <a:pt x="2986" y="1714"/>
                      <a:pt x="2746" y="1700"/>
                    </a:cubicBezTo>
                    <a:cubicBezTo>
                      <a:pt x="1325" y="1624"/>
                      <a:pt x="501" y="812"/>
                      <a:pt x="26" y="1"/>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6" name="Google Shape;498;p25">
                <a:extLst>
                  <a:ext uri="{FF2B5EF4-FFF2-40B4-BE49-F238E27FC236}">
                    <a16:creationId xmlns:a16="http://schemas.microsoft.com/office/drawing/2014/main" id="{EEFF5AEB-3A0F-DED1-725A-E754C6BE1280}"/>
                  </a:ext>
                </a:extLst>
              </p:cNvPr>
              <p:cNvSpPr/>
              <p:nvPr/>
            </p:nvSpPr>
            <p:spPr>
              <a:xfrm>
                <a:off x="-3002717" y="1838325"/>
                <a:ext cx="609709" cy="426298"/>
              </a:xfrm>
              <a:custGeom>
                <a:avLst/>
                <a:gdLst/>
                <a:ahLst/>
                <a:cxnLst/>
                <a:rect l="l" t="t" r="r" b="b"/>
                <a:pathLst>
                  <a:path w="11020" h="7705" extrusionOk="0">
                    <a:moveTo>
                      <a:pt x="6211" y="1"/>
                    </a:moveTo>
                    <a:cubicBezTo>
                      <a:pt x="3535" y="1"/>
                      <a:pt x="2270" y="3296"/>
                      <a:pt x="2226" y="4921"/>
                    </a:cubicBezTo>
                    <a:cubicBezTo>
                      <a:pt x="2226" y="4921"/>
                      <a:pt x="1855" y="4328"/>
                      <a:pt x="1128" y="4328"/>
                    </a:cubicBezTo>
                    <a:cubicBezTo>
                      <a:pt x="968" y="4328"/>
                      <a:pt x="791" y="4357"/>
                      <a:pt x="597" y="4426"/>
                    </a:cubicBezTo>
                    <a:cubicBezTo>
                      <a:pt x="261" y="4978"/>
                      <a:pt x="1" y="5739"/>
                      <a:pt x="286" y="6563"/>
                    </a:cubicBezTo>
                    <a:cubicBezTo>
                      <a:pt x="474" y="7095"/>
                      <a:pt x="748" y="7273"/>
                      <a:pt x="1030" y="7273"/>
                    </a:cubicBezTo>
                    <a:cubicBezTo>
                      <a:pt x="1594" y="7273"/>
                      <a:pt x="2188" y="6563"/>
                      <a:pt x="2188" y="6563"/>
                    </a:cubicBezTo>
                    <a:cubicBezTo>
                      <a:pt x="2188" y="6563"/>
                      <a:pt x="2409" y="7704"/>
                      <a:pt x="3463" y="7704"/>
                    </a:cubicBezTo>
                    <a:cubicBezTo>
                      <a:pt x="3579" y="7704"/>
                      <a:pt x="3706" y="7691"/>
                      <a:pt x="3843" y="7660"/>
                    </a:cubicBezTo>
                    <a:cubicBezTo>
                      <a:pt x="5231" y="7362"/>
                      <a:pt x="6360" y="5308"/>
                      <a:pt x="6360" y="5308"/>
                    </a:cubicBezTo>
                    <a:lnTo>
                      <a:pt x="6360" y="5308"/>
                    </a:lnTo>
                    <a:cubicBezTo>
                      <a:pt x="6360" y="5308"/>
                      <a:pt x="6024" y="7026"/>
                      <a:pt x="7787" y="7229"/>
                    </a:cubicBezTo>
                    <a:cubicBezTo>
                      <a:pt x="7831" y="7233"/>
                      <a:pt x="7875" y="7236"/>
                      <a:pt x="7919" y="7236"/>
                    </a:cubicBezTo>
                    <a:cubicBezTo>
                      <a:pt x="9196" y="7236"/>
                      <a:pt x="10487" y="5251"/>
                      <a:pt x="11020" y="3818"/>
                    </a:cubicBezTo>
                    <a:cubicBezTo>
                      <a:pt x="10675" y="3165"/>
                      <a:pt x="10035" y="2753"/>
                      <a:pt x="9314" y="2753"/>
                    </a:cubicBezTo>
                    <a:cubicBezTo>
                      <a:pt x="8802" y="2753"/>
                      <a:pt x="8248" y="2961"/>
                      <a:pt x="7729" y="3437"/>
                    </a:cubicBezTo>
                    <a:cubicBezTo>
                      <a:pt x="7729" y="3437"/>
                      <a:pt x="8972" y="39"/>
                      <a:pt x="6265" y="1"/>
                    </a:cubicBezTo>
                    <a:cubicBezTo>
                      <a:pt x="6247" y="1"/>
                      <a:pt x="6229" y="1"/>
                      <a:pt x="6211"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7" name="Google Shape;499;p25">
                <a:extLst>
                  <a:ext uri="{FF2B5EF4-FFF2-40B4-BE49-F238E27FC236}">
                    <a16:creationId xmlns:a16="http://schemas.microsoft.com/office/drawing/2014/main" id="{8C2AAE66-1F30-EEC9-E2A9-5CB10DEAD295}"/>
                  </a:ext>
                </a:extLst>
              </p:cNvPr>
              <p:cNvSpPr/>
              <p:nvPr/>
            </p:nvSpPr>
            <p:spPr>
              <a:xfrm>
                <a:off x="-3076360" y="2389067"/>
                <a:ext cx="510064" cy="346295"/>
              </a:xfrm>
              <a:custGeom>
                <a:avLst/>
                <a:gdLst/>
                <a:ahLst/>
                <a:cxnLst/>
                <a:rect l="l" t="t" r="r" b="b"/>
                <a:pathLst>
                  <a:path w="9219" h="6259" extrusionOk="0">
                    <a:moveTo>
                      <a:pt x="3874" y="793"/>
                    </a:moveTo>
                    <a:cubicBezTo>
                      <a:pt x="3874" y="793"/>
                      <a:pt x="3874" y="794"/>
                      <a:pt x="3874" y="795"/>
                    </a:cubicBezTo>
                    <a:lnTo>
                      <a:pt x="3874" y="795"/>
                    </a:lnTo>
                    <a:cubicBezTo>
                      <a:pt x="3874" y="794"/>
                      <a:pt x="3874" y="793"/>
                      <a:pt x="3874" y="793"/>
                    </a:cubicBezTo>
                    <a:close/>
                    <a:moveTo>
                      <a:pt x="178" y="1"/>
                    </a:moveTo>
                    <a:cubicBezTo>
                      <a:pt x="58" y="483"/>
                      <a:pt x="1" y="1148"/>
                      <a:pt x="210" y="1966"/>
                    </a:cubicBezTo>
                    <a:cubicBezTo>
                      <a:pt x="666" y="3792"/>
                      <a:pt x="2638" y="4927"/>
                      <a:pt x="2638" y="4927"/>
                    </a:cubicBezTo>
                    <a:lnTo>
                      <a:pt x="5415" y="6258"/>
                    </a:lnTo>
                    <a:lnTo>
                      <a:pt x="9219" y="387"/>
                    </a:lnTo>
                    <a:lnTo>
                      <a:pt x="5535" y="368"/>
                    </a:lnTo>
                    <a:cubicBezTo>
                      <a:pt x="5535" y="368"/>
                      <a:pt x="5198" y="1744"/>
                      <a:pt x="4504" y="1744"/>
                    </a:cubicBezTo>
                    <a:cubicBezTo>
                      <a:pt x="4499" y="1744"/>
                      <a:pt x="4494" y="1744"/>
                      <a:pt x="4489" y="1744"/>
                    </a:cubicBezTo>
                    <a:cubicBezTo>
                      <a:pt x="3796" y="1707"/>
                      <a:pt x="3870" y="837"/>
                      <a:pt x="3874" y="795"/>
                    </a:cubicBezTo>
                    <a:lnTo>
                      <a:pt x="3874" y="795"/>
                    </a:lnTo>
                    <a:cubicBezTo>
                      <a:pt x="3869" y="842"/>
                      <a:pt x="3746" y="1968"/>
                      <a:pt x="2790" y="2061"/>
                    </a:cubicBezTo>
                    <a:cubicBezTo>
                      <a:pt x="2758" y="2064"/>
                      <a:pt x="2727" y="2066"/>
                      <a:pt x="2697" y="2066"/>
                    </a:cubicBezTo>
                    <a:cubicBezTo>
                      <a:pt x="1829" y="2066"/>
                      <a:pt x="1858" y="774"/>
                      <a:pt x="1858" y="774"/>
                    </a:cubicBezTo>
                    <a:lnTo>
                      <a:pt x="1858" y="774"/>
                    </a:lnTo>
                    <a:cubicBezTo>
                      <a:pt x="1858" y="774"/>
                      <a:pt x="1649" y="1560"/>
                      <a:pt x="1009" y="1586"/>
                    </a:cubicBezTo>
                    <a:cubicBezTo>
                      <a:pt x="1006" y="1586"/>
                      <a:pt x="1003" y="1586"/>
                      <a:pt x="1000" y="1586"/>
                    </a:cubicBezTo>
                    <a:cubicBezTo>
                      <a:pt x="562" y="1586"/>
                      <a:pt x="304" y="612"/>
                      <a:pt x="178"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8" name="Google Shape;500;p25">
                <a:extLst>
                  <a:ext uri="{FF2B5EF4-FFF2-40B4-BE49-F238E27FC236}">
                    <a16:creationId xmlns:a16="http://schemas.microsoft.com/office/drawing/2014/main" id="{0581A378-A5A6-65D1-8143-6928AF1AA229}"/>
                  </a:ext>
                </a:extLst>
              </p:cNvPr>
              <p:cNvSpPr/>
              <p:nvPr/>
            </p:nvSpPr>
            <p:spPr>
              <a:xfrm>
                <a:off x="-3106514" y="2049515"/>
                <a:ext cx="729659" cy="453851"/>
              </a:xfrm>
              <a:custGeom>
                <a:avLst/>
                <a:gdLst/>
                <a:ahLst/>
                <a:cxnLst/>
                <a:rect l="l" t="t" r="r" b="b"/>
                <a:pathLst>
                  <a:path w="13188" h="8203" extrusionOk="0">
                    <a:moveTo>
                      <a:pt x="12883" y="1"/>
                    </a:moveTo>
                    <a:cubicBezTo>
                      <a:pt x="12356" y="1428"/>
                      <a:pt x="11071" y="3419"/>
                      <a:pt x="9784" y="3419"/>
                    </a:cubicBezTo>
                    <a:cubicBezTo>
                      <a:pt x="9739" y="3419"/>
                      <a:pt x="9694" y="3416"/>
                      <a:pt x="9650" y="3412"/>
                    </a:cubicBezTo>
                    <a:cubicBezTo>
                      <a:pt x="7894" y="3209"/>
                      <a:pt x="8223" y="1491"/>
                      <a:pt x="8223" y="1491"/>
                    </a:cubicBezTo>
                    <a:lnTo>
                      <a:pt x="8223" y="1491"/>
                    </a:lnTo>
                    <a:cubicBezTo>
                      <a:pt x="8223" y="1491"/>
                      <a:pt x="7101" y="3545"/>
                      <a:pt x="5713" y="3843"/>
                    </a:cubicBezTo>
                    <a:cubicBezTo>
                      <a:pt x="5577" y="3872"/>
                      <a:pt x="5451" y="3886"/>
                      <a:pt x="5336" y="3886"/>
                    </a:cubicBezTo>
                    <a:cubicBezTo>
                      <a:pt x="4275" y="3886"/>
                      <a:pt x="4058" y="2746"/>
                      <a:pt x="4058" y="2746"/>
                    </a:cubicBezTo>
                    <a:cubicBezTo>
                      <a:pt x="4058" y="2746"/>
                      <a:pt x="3461" y="3456"/>
                      <a:pt x="2897" y="3456"/>
                    </a:cubicBezTo>
                    <a:cubicBezTo>
                      <a:pt x="2615" y="3456"/>
                      <a:pt x="2342" y="3278"/>
                      <a:pt x="2156" y="2746"/>
                    </a:cubicBezTo>
                    <a:cubicBezTo>
                      <a:pt x="1864" y="1922"/>
                      <a:pt x="2131" y="1161"/>
                      <a:pt x="2460" y="622"/>
                    </a:cubicBezTo>
                    <a:lnTo>
                      <a:pt x="2460" y="622"/>
                    </a:lnTo>
                    <a:cubicBezTo>
                      <a:pt x="2213" y="717"/>
                      <a:pt x="1934" y="876"/>
                      <a:pt x="1623" y="1129"/>
                    </a:cubicBezTo>
                    <a:cubicBezTo>
                      <a:pt x="0" y="2492"/>
                      <a:pt x="1135" y="5193"/>
                      <a:pt x="1135" y="5193"/>
                    </a:cubicBezTo>
                    <a:cubicBezTo>
                      <a:pt x="1135" y="5193"/>
                      <a:pt x="869" y="5523"/>
                      <a:pt x="723" y="6138"/>
                    </a:cubicBezTo>
                    <a:cubicBezTo>
                      <a:pt x="849" y="6749"/>
                      <a:pt x="1107" y="7723"/>
                      <a:pt x="1545" y="7723"/>
                    </a:cubicBezTo>
                    <a:cubicBezTo>
                      <a:pt x="1548" y="7723"/>
                      <a:pt x="1551" y="7723"/>
                      <a:pt x="1554" y="7723"/>
                    </a:cubicBezTo>
                    <a:cubicBezTo>
                      <a:pt x="2200" y="7704"/>
                      <a:pt x="2403" y="6911"/>
                      <a:pt x="2403" y="6911"/>
                    </a:cubicBezTo>
                    <a:lnTo>
                      <a:pt x="2403" y="6911"/>
                    </a:lnTo>
                    <a:cubicBezTo>
                      <a:pt x="2403" y="6911"/>
                      <a:pt x="2374" y="8203"/>
                      <a:pt x="3242" y="8203"/>
                    </a:cubicBezTo>
                    <a:cubicBezTo>
                      <a:pt x="3272" y="8203"/>
                      <a:pt x="3303" y="8201"/>
                      <a:pt x="3335" y="8198"/>
                    </a:cubicBezTo>
                    <a:cubicBezTo>
                      <a:pt x="4294" y="8104"/>
                      <a:pt x="4416" y="6958"/>
                      <a:pt x="4419" y="6931"/>
                    </a:cubicBezTo>
                    <a:lnTo>
                      <a:pt x="4419" y="6931"/>
                    </a:lnTo>
                    <a:cubicBezTo>
                      <a:pt x="4417" y="6955"/>
                      <a:pt x="4334" y="7844"/>
                      <a:pt x="5034" y="7881"/>
                    </a:cubicBezTo>
                    <a:cubicBezTo>
                      <a:pt x="5042" y="7882"/>
                      <a:pt x="5050" y="7882"/>
                      <a:pt x="5058" y="7882"/>
                    </a:cubicBezTo>
                    <a:cubicBezTo>
                      <a:pt x="5745" y="7882"/>
                      <a:pt x="6074" y="6505"/>
                      <a:pt x="6074" y="6505"/>
                    </a:cubicBezTo>
                    <a:lnTo>
                      <a:pt x="9770" y="6524"/>
                    </a:lnTo>
                    <a:lnTo>
                      <a:pt x="10886" y="4794"/>
                    </a:lnTo>
                    <a:cubicBezTo>
                      <a:pt x="10886" y="4794"/>
                      <a:pt x="12959" y="3361"/>
                      <a:pt x="13137" y="1357"/>
                    </a:cubicBezTo>
                    <a:cubicBezTo>
                      <a:pt x="13188" y="850"/>
                      <a:pt x="13086" y="381"/>
                      <a:pt x="12883"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9" name="Google Shape;501;p25">
                <a:extLst>
                  <a:ext uri="{FF2B5EF4-FFF2-40B4-BE49-F238E27FC236}">
                    <a16:creationId xmlns:a16="http://schemas.microsoft.com/office/drawing/2014/main" id="{7174678E-FE6F-B94A-49B4-49A848169D2F}"/>
                  </a:ext>
                </a:extLst>
              </p:cNvPr>
              <p:cNvSpPr/>
              <p:nvPr/>
            </p:nvSpPr>
            <p:spPr>
              <a:xfrm>
                <a:off x="-2813272" y="2314373"/>
                <a:ext cx="336115" cy="117903"/>
              </a:xfrm>
              <a:custGeom>
                <a:avLst/>
                <a:gdLst/>
                <a:ahLst/>
                <a:cxnLst/>
                <a:rect l="l" t="t" r="r" b="b"/>
                <a:pathLst>
                  <a:path w="6075" h="2131" extrusionOk="0">
                    <a:moveTo>
                      <a:pt x="5586" y="0"/>
                    </a:moveTo>
                    <a:cubicBezTo>
                      <a:pt x="5586" y="0"/>
                      <a:pt x="4307" y="1046"/>
                      <a:pt x="1263" y="1046"/>
                    </a:cubicBezTo>
                    <a:cubicBezTo>
                      <a:pt x="872" y="1046"/>
                      <a:pt x="451" y="1028"/>
                      <a:pt x="1" y="989"/>
                    </a:cubicBezTo>
                    <a:lnTo>
                      <a:pt x="1" y="989"/>
                    </a:lnTo>
                    <a:cubicBezTo>
                      <a:pt x="1" y="989"/>
                      <a:pt x="273" y="1401"/>
                      <a:pt x="444" y="2086"/>
                    </a:cubicBezTo>
                    <a:cubicBezTo>
                      <a:pt x="833" y="2113"/>
                      <a:pt x="1251" y="2131"/>
                      <a:pt x="1666" y="2131"/>
                    </a:cubicBezTo>
                    <a:cubicBezTo>
                      <a:pt x="2117" y="2131"/>
                      <a:pt x="2565" y="2110"/>
                      <a:pt x="2968" y="2061"/>
                    </a:cubicBezTo>
                    <a:cubicBezTo>
                      <a:pt x="4185" y="1909"/>
                      <a:pt x="5440" y="1363"/>
                      <a:pt x="6074" y="1046"/>
                    </a:cubicBezTo>
                    <a:cubicBezTo>
                      <a:pt x="5922" y="698"/>
                      <a:pt x="5764" y="349"/>
                      <a:pt x="5586" y="0"/>
                    </a:cubicBez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1" name="Google Shape;502;p25">
                <a:extLst>
                  <a:ext uri="{FF2B5EF4-FFF2-40B4-BE49-F238E27FC236}">
                    <a16:creationId xmlns:a16="http://schemas.microsoft.com/office/drawing/2014/main" id="{8BD1C589-CE13-8BB6-CF45-E73B3027070A}"/>
                  </a:ext>
                </a:extLst>
              </p:cNvPr>
              <p:cNvSpPr/>
              <p:nvPr/>
            </p:nvSpPr>
            <p:spPr>
              <a:xfrm>
                <a:off x="-2997849" y="2372247"/>
                <a:ext cx="617123" cy="535515"/>
              </a:xfrm>
              <a:custGeom>
                <a:avLst/>
                <a:gdLst/>
                <a:ahLst/>
                <a:cxnLst/>
                <a:rect l="l" t="t" r="r" b="b"/>
                <a:pathLst>
                  <a:path w="11154" h="9679" extrusionOk="0">
                    <a:moveTo>
                      <a:pt x="9410" y="0"/>
                    </a:moveTo>
                    <a:cubicBezTo>
                      <a:pt x="8776" y="317"/>
                      <a:pt x="7521" y="863"/>
                      <a:pt x="6304" y="1015"/>
                    </a:cubicBezTo>
                    <a:cubicBezTo>
                      <a:pt x="5888" y="1065"/>
                      <a:pt x="5429" y="1086"/>
                      <a:pt x="4968" y="1086"/>
                    </a:cubicBezTo>
                    <a:cubicBezTo>
                      <a:pt x="4564" y="1086"/>
                      <a:pt x="4159" y="1070"/>
                      <a:pt x="3780" y="1046"/>
                    </a:cubicBezTo>
                    <a:lnTo>
                      <a:pt x="3780" y="1046"/>
                    </a:lnTo>
                    <a:cubicBezTo>
                      <a:pt x="3869" y="1402"/>
                      <a:pt x="3939" y="1826"/>
                      <a:pt x="3933" y="2308"/>
                    </a:cubicBezTo>
                    <a:cubicBezTo>
                      <a:pt x="3901" y="3728"/>
                      <a:pt x="3470" y="4362"/>
                      <a:pt x="3470" y="4362"/>
                    </a:cubicBezTo>
                    <a:cubicBezTo>
                      <a:pt x="3470" y="4362"/>
                      <a:pt x="3933" y="5554"/>
                      <a:pt x="3489" y="5770"/>
                    </a:cubicBezTo>
                    <a:cubicBezTo>
                      <a:pt x="3465" y="5781"/>
                      <a:pt x="3440" y="5787"/>
                      <a:pt x="3415" y="5787"/>
                    </a:cubicBezTo>
                    <a:cubicBezTo>
                      <a:pt x="2984" y="5787"/>
                      <a:pt x="2424" y="4172"/>
                      <a:pt x="2424" y="4172"/>
                    </a:cubicBezTo>
                    <a:cubicBezTo>
                      <a:pt x="2424" y="4172"/>
                      <a:pt x="2014" y="3936"/>
                      <a:pt x="1558" y="3936"/>
                    </a:cubicBezTo>
                    <a:cubicBezTo>
                      <a:pt x="1163" y="3936"/>
                      <a:pt x="733" y="4114"/>
                      <a:pt x="509" y="4781"/>
                    </a:cubicBezTo>
                    <a:cubicBezTo>
                      <a:pt x="509" y="4781"/>
                      <a:pt x="0" y="6719"/>
                      <a:pt x="1915" y="6719"/>
                    </a:cubicBezTo>
                    <a:cubicBezTo>
                      <a:pt x="2190" y="6719"/>
                      <a:pt x="2515" y="6679"/>
                      <a:pt x="2899" y="6588"/>
                    </a:cubicBezTo>
                    <a:cubicBezTo>
                      <a:pt x="2899" y="6588"/>
                      <a:pt x="3812" y="9155"/>
                      <a:pt x="5727" y="9548"/>
                    </a:cubicBezTo>
                    <a:cubicBezTo>
                      <a:pt x="6138" y="9634"/>
                      <a:pt x="6541" y="9678"/>
                      <a:pt x="6929" y="9678"/>
                    </a:cubicBezTo>
                    <a:cubicBezTo>
                      <a:pt x="8355" y="9678"/>
                      <a:pt x="9583" y="9079"/>
                      <a:pt x="10311" y="7703"/>
                    </a:cubicBezTo>
                    <a:cubicBezTo>
                      <a:pt x="11154" y="6137"/>
                      <a:pt x="10723" y="3069"/>
                      <a:pt x="9410" y="0"/>
                    </a:cubicBezTo>
                    <a:close/>
                  </a:path>
                </a:pathLst>
              </a:custGeom>
              <a:solidFill>
                <a:srgbClr val="B06C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2" name="Google Shape;503;p25">
                <a:extLst>
                  <a:ext uri="{FF2B5EF4-FFF2-40B4-BE49-F238E27FC236}">
                    <a16:creationId xmlns:a16="http://schemas.microsoft.com/office/drawing/2014/main" id="{F949E32C-7304-E587-0896-EFC9F290DDE9}"/>
                  </a:ext>
                </a:extLst>
              </p:cNvPr>
              <p:cNvSpPr/>
              <p:nvPr/>
            </p:nvSpPr>
            <p:spPr>
              <a:xfrm>
                <a:off x="-2947942" y="2637272"/>
                <a:ext cx="99036" cy="66504"/>
              </a:xfrm>
              <a:custGeom>
                <a:avLst/>
                <a:gdLst/>
                <a:ahLst/>
                <a:cxnLst/>
                <a:rect l="l" t="t" r="r" b="b"/>
                <a:pathLst>
                  <a:path w="1790" h="1202" extrusionOk="0">
                    <a:moveTo>
                      <a:pt x="467" y="0"/>
                    </a:moveTo>
                    <a:cubicBezTo>
                      <a:pt x="430" y="0"/>
                      <a:pt x="397" y="7"/>
                      <a:pt x="368" y="22"/>
                    </a:cubicBezTo>
                    <a:cubicBezTo>
                      <a:pt x="0" y="219"/>
                      <a:pt x="1122" y="828"/>
                      <a:pt x="1122" y="828"/>
                    </a:cubicBezTo>
                    <a:cubicBezTo>
                      <a:pt x="1122" y="828"/>
                      <a:pt x="976" y="797"/>
                      <a:pt x="822" y="797"/>
                    </a:cubicBezTo>
                    <a:cubicBezTo>
                      <a:pt x="657" y="797"/>
                      <a:pt x="482" y="832"/>
                      <a:pt x="469" y="980"/>
                    </a:cubicBezTo>
                    <a:cubicBezTo>
                      <a:pt x="455" y="1140"/>
                      <a:pt x="802" y="1202"/>
                      <a:pt x="1128" y="1202"/>
                    </a:cubicBezTo>
                    <a:cubicBezTo>
                      <a:pt x="1371" y="1202"/>
                      <a:pt x="1602" y="1167"/>
                      <a:pt x="1661" y="1113"/>
                    </a:cubicBezTo>
                    <a:cubicBezTo>
                      <a:pt x="1790" y="996"/>
                      <a:pt x="899" y="0"/>
                      <a:pt x="467" y="0"/>
                    </a:cubicBez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3" name="Google Shape;504;p25">
                <a:extLst>
                  <a:ext uri="{FF2B5EF4-FFF2-40B4-BE49-F238E27FC236}">
                    <a16:creationId xmlns:a16="http://schemas.microsoft.com/office/drawing/2014/main" id="{D666D21D-6721-1AAE-B3BD-A47EA928516E}"/>
                  </a:ext>
                </a:extLst>
              </p:cNvPr>
              <p:cNvSpPr/>
              <p:nvPr/>
            </p:nvSpPr>
            <p:spPr>
              <a:xfrm>
                <a:off x="-2598929" y="2531483"/>
                <a:ext cx="102135" cy="144405"/>
              </a:xfrm>
              <a:custGeom>
                <a:avLst/>
                <a:gdLst/>
                <a:ahLst/>
                <a:cxnLst/>
                <a:rect l="l" t="t" r="r" b="b"/>
                <a:pathLst>
                  <a:path w="1846" h="2610" extrusionOk="0">
                    <a:moveTo>
                      <a:pt x="612" y="0"/>
                    </a:moveTo>
                    <a:cubicBezTo>
                      <a:pt x="556" y="0"/>
                      <a:pt x="498" y="10"/>
                      <a:pt x="438" y="32"/>
                    </a:cubicBezTo>
                    <a:cubicBezTo>
                      <a:pt x="13" y="191"/>
                      <a:pt x="0" y="857"/>
                      <a:pt x="95" y="1408"/>
                    </a:cubicBezTo>
                    <a:cubicBezTo>
                      <a:pt x="185" y="1931"/>
                      <a:pt x="396" y="2610"/>
                      <a:pt x="918" y="2610"/>
                    </a:cubicBezTo>
                    <a:cubicBezTo>
                      <a:pt x="953" y="2610"/>
                      <a:pt x="989" y="2607"/>
                      <a:pt x="1027" y="2600"/>
                    </a:cubicBezTo>
                    <a:cubicBezTo>
                      <a:pt x="1623" y="2499"/>
                      <a:pt x="1845" y="2150"/>
                      <a:pt x="1776" y="1751"/>
                    </a:cubicBezTo>
                    <a:cubicBezTo>
                      <a:pt x="1711" y="1389"/>
                      <a:pt x="1271" y="0"/>
                      <a:pt x="612" y="0"/>
                    </a:cubicBez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4" name="Google Shape;505;p25">
                <a:extLst>
                  <a:ext uri="{FF2B5EF4-FFF2-40B4-BE49-F238E27FC236}">
                    <a16:creationId xmlns:a16="http://schemas.microsoft.com/office/drawing/2014/main" id="{820F7E77-2BD8-CD66-B828-4443D5EC13D6}"/>
                  </a:ext>
                </a:extLst>
              </p:cNvPr>
              <p:cNvSpPr/>
              <p:nvPr/>
            </p:nvSpPr>
            <p:spPr>
              <a:xfrm>
                <a:off x="-2539672" y="2400575"/>
                <a:ext cx="56102" cy="30043"/>
              </a:xfrm>
              <a:custGeom>
                <a:avLst/>
                <a:gdLst/>
                <a:ahLst/>
                <a:cxnLst/>
                <a:rect l="l" t="t" r="r" b="b"/>
                <a:pathLst>
                  <a:path w="1014" h="543" extrusionOk="0">
                    <a:moveTo>
                      <a:pt x="312" y="0"/>
                    </a:moveTo>
                    <a:cubicBezTo>
                      <a:pt x="213" y="0"/>
                      <a:pt x="130" y="27"/>
                      <a:pt x="90" y="91"/>
                    </a:cubicBezTo>
                    <a:cubicBezTo>
                      <a:pt x="1" y="243"/>
                      <a:pt x="159" y="528"/>
                      <a:pt x="476" y="541"/>
                    </a:cubicBezTo>
                    <a:cubicBezTo>
                      <a:pt x="499" y="542"/>
                      <a:pt x="521" y="543"/>
                      <a:pt x="542" y="543"/>
                    </a:cubicBezTo>
                    <a:cubicBezTo>
                      <a:pt x="1013" y="543"/>
                      <a:pt x="917" y="212"/>
                      <a:pt x="698" y="97"/>
                    </a:cubicBezTo>
                    <a:cubicBezTo>
                      <a:pt x="574" y="38"/>
                      <a:pt x="431" y="0"/>
                      <a:pt x="312"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5" name="Google Shape;506;p25">
                <a:extLst>
                  <a:ext uri="{FF2B5EF4-FFF2-40B4-BE49-F238E27FC236}">
                    <a16:creationId xmlns:a16="http://schemas.microsoft.com/office/drawing/2014/main" id="{4BE496C0-01C4-04E8-0283-6C13F73BBA11}"/>
                  </a:ext>
                </a:extLst>
              </p:cNvPr>
              <p:cNvSpPr/>
              <p:nvPr/>
            </p:nvSpPr>
            <p:spPr>
              <a:xfrm>
                <a:off x="-2741345" y="2438973"/>
                <a:ext cx="49407" cy="37567"/>
              </a:xfrm>
              <a:custGeom>
                <a:avLst/>
                <a:gdLst/>
                <a:ahLst/>
                <a:cxnLst/>
                <a:rect l="l" t="t" r="r" b="b"/>
                <a:pathLst>
                  <a:path w="893" h="679" extrusionOk="0">
                    <a:moveTo>
                      <a:pt x="593" y="1"/>
                    </a:moveTo>
                    <a:cubicBezTo>
                      <a:pt x="530" y="1"/>
                      <a:pt x="463" y="20"/>
                      <a:pt x="406" y="56"/>
                    </a:cubicBezTo>
                    <a:cubicBezTo>
                      <a:pt x="190" y="196"/>
                      <a:pt x="0" y="417"/>
                      <a:pt x="83" y="570"/>
                    </a:cubicBezTo>
                    <a:cubicBezTo>
                      <a:pt x="117" y="638"/>
                      <a:pt x="201" y="678"/>
                      <a:pt x="300" y="678"/>
                    </a:cubicBezTo>
                    <a:cubicBezTo>
                      <a:pt x="421" y="678"/>
                      <a:pt x="565" y="618"/>
                      <a:pt x="666" y="474"/>
                    </a:cubicBezTo>
                    <a:cubicBezTo>
                      <a:pt x="893" y="141"/>
                      <a:pt x="762" y="1"/>
                      <a:pt x="593"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6" name="Google Shape;507;p25">
                <a:extLst>
                  <a:ext uri="{FF2B5EF4-FFF2-40B4-BE49-F238E27FC236}">
                    <a16:creationId xmlns:a16="http://schemas.microsoft.com/office/drawing/2014/main" id="{F697FBA9-367F-3876-16E7-69758ED19846}"/>
                  </a:ext>
                </a:extLst>
              </p:cNvPr>
              <p:cNvSpPr/>
              <p:nvPr/>
            </p:nvSpPr>
            <p:spPr>
              <a:xfrm>
                <a:off x="-2760986" y="2746158"/>
                <a:ext cx="164212" cy="90682"/>
              </a:xfrm>
              <a:custGeom>
                <a:avLst/>
                <a:gdLst/>
                <a:ahLst/>
                <a:cxnLst/>
                <a:rect l="l" t="t" r="r" b="b"/>
                <a:pathLst>
                  <a:path w="2968" h="1639" extrusionOk="0">
                    <a:moveTo>
                      <a:pt x="744" y="0"/>
                    </a:moveTo>
                    <a:cubicBezTo>
                      <a:pt x="450" y="0"/>
                      <a:pt x="194" y="67"/>
                      <a:pt x="0" y="140"/>
                    </a:cubicBezTo>
                    <a:cubicBezTo>
                      <a:pt x="38" y="286"/>
                      <a:pt x="108" y="438"/>
                      <a:pt x="222" y="597"/>
                    </a:cubicBezTo>
                    <a:cubicBezTo>
                      <a:pt x="685" y="1276"/>
                      <a:pt x="1609" y="1638"/>
                      <a:pt x="2425" y="1638"/>
                    </a:cubicBezTo>
                    <a:cubicBezTo>
                      <a:pt x="2614" y="1638"/>
                      <a:pt x="2797" y="1619"/>
                      <a:pt x="2967" y="1579"/>
                    </a:cubicBezTo>
                    <a:cubicBezTo>
                      <a:pt x="2809" y="1231"/>
                      <a:pt x="2492" y="781"/>
                      <a:pt x="1877" y="362"/>
                    </a:cubicBezTo>
                    <a:cubicBezTo>
                      <a:pt x="1475" y="90"/>
                      <a:pt x="1084" y="0"/>
                      <a:pt x="744" y="0"/>
                    </a:cubicBezTo>
                    <a:close/>
                  </a:path>
                </a:pathLst>
              </a:custGeom>
              <a:solidFill>
                <a:srgbClr val="E27A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7" name="Google Shape;508;p25">
                <a:extLst>
                  <a:ext uri="{FF2B5EF4-FFF2-40B4-BE49-F238E27FC236}">
                    <a16:creationId xmlns:a16="http://schemas.microsoft.com/office/drawing/2014/main" id="{5551CC88-7697-3381-FB32-D5814BF6D582}"/>
                  </a:ext>
                </a:extLst>
              </p:cNvPr>
              <p:cNvSpPr/>
              <p:nvPr/>
            </p:nvSpPr>
            <p:spPr>
              <a:xfrm>
                <a:off x="-2772550" y="2672295"/>
                <a:ext cx="253621" cy="161280"/>
              </a:xfrm>
              <a:custGeom>
                <a:avLst/>
                <a:gdLst/>
                <a:ahLst/>
                <a:cxnLst/>
                <a:rect l="l" t="t" r="r" b="b"/>
                <a:pathLst>
                  <a:path w="4584" h="2915" extrusionOk="0">
                    <a:moveTo>
                      <a:pt x="1245" y="1"/>
                    </a:moveTo>
                    <a:cubicBezTo>
                      <a:pt x="1183" y="1"/>
                      <a:pt x="1117" y="8"/>
                      <a:pt x="1046" y="23"/>
                    </a:cubicBezTo>
                    <a:cubicBezTo>
                      <a:pt x="476" y="144"/>
                      <a:pt x="0" y="753"/>
                      <a:pt x="209" y="1475"/>
                    </a:cubicBezTo>
                    <a:cubicBezTo>
                      <a:pt x="403" y="1402"/>
                      <a:pt x="659" y="1335"/>
                      <a:pt x="953" y="1335"/>
                    </a:cubicBezTo>
                    <a:cubicBezTo>
                      <a:pt x="1293" y="1335"/>
                      <a:pt x="1684" y="1425"/>
                      <a:pt x="2086" y="1697"/>
                    </a:cubicBezTo>
                    <a:cubicBezTo>
                      <a:pt x="2695" y="2116"/>
                      <a:pt x="3012" y="2566"/>
                      <a:pt x="3183" y="2914"/>
                    </a:cubicBezTo>
                    <a:cubicBezTo>
                      <a:pt x="3259" y="2902"/>
                      <a:pt x="3329" y="2876"/>
                      <a:pt x="3405" y="2851"/>
                    </a:cubicBezTo>
                    <a:cubicBezTo>
                      <a:pt x="4324" y="2521"/>
                      <a:pt x="4584" y="2147"/>
                      <a:pt x="4457" y="1589"/>
                    </a:cubicBezTo>
                    <a:cubicBezTo>
                      <a:pt x="4330" y="1038"/>
                      <a:pt x="3994" y="1038"/>
                      <a:pt x="3760" y="1031"/>
                    </a:cubicBezTo>
                    <a:cubicBezTo>
                      <a:pt x="3653" y="1031"/>
                      <a:pt x="3493" y="1044"/>
                      <a:pt x="3322" y="1044"/>
                    </a:cubicBezTo>
                    <a:cubicBezTo>
                      <a:pt x="3109" y="1044"/>
                      <a:pt x="2879" y="1024"/>
                      <a:pt x="2714" y="936"/>
                    </a:cubicBezTo>
                    <a:cubicBezTo>
                      <a:pt x="2025" y="555"/>
                      <a:pt x="1786" y="1"/>
                      <a:pt x="1245" y="1"/>
                    </a:cubicBezTo>
                    <a:close/>
                  </a:path>
                </a:pathLst>
              </a:custGeom>
              <a:solidFill>
                <a:srgbClr val="8B29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0" name="Google Shape;509;p25">
                <a:extLst>
                  <a:ext uri="{FF2B5EF4-FFF2-40B4-BE49-F238E27FC236}">
                    <a16:creationId xmlns:a16="http://schemas.microsoft.com/office/drawing/2014/main" id="{0F4F87D3-A321-1CFB-9904-31C9DE62E83E}"/>
                  </a:ext>
                </a:extLst>
              </p:cNvPr>
              <p:cNvSpPr/>
              <p:nvPr/>
            </p:nvSpPr>
            <p:spPr>
              <a:xfrm>
                <a:off x="-2690830" y="2522354"/>
                <a:ext cx="35797" cy="48135"/>
              </a:xfrm>
              <a:custGeom>
                <a:avLst/>
                <a:gdLst/>
                <a:ahLst/>
                <a:cxnLst/>
                <a:rect l="l" t="t" r="r" b="b"/>
                <a:pathLst>
                  <a:path w="647" h="870" extrusionOk="0">
                    <a:moveTo>
                      <a:pt x="321" y="0"/>
                    </a:moveTo>
                    <a:cubicBezTo>
                      <a:pt x="316" y="0"/>
                      <a:pt x="310" y="1"/>
                      <a:pt x="305" y="1"/>
                    </a:cubicBezTo>
                    <a:cubicBezTo>
                      <a:pt x="133" y="7"/>
                      <a:pt x="0" y="204"/>
                      <a:pt x="7" y="445"/>
                    </a:cubicBezTo>
                    <a:cubicBezTo>
                      <a:pt x="19" y="682"/>
                      <a:pt x="160" y="870"/>
                      <a:pt x="334" y="870"/>
                    </a:cubicBezTo>
                    <a:cubicBezTo>
                      <a:pt x="337" y="870"/>
                      <a:pt x="340" y="870"/>
                      <a:pt x="343" y="869"/>
                    </a:cubicBezTo>
                    <a:cubicBezTo>
                      <a:pt x="514" y="863"/>
                      <a:pt x="647" y="660"/>
                      <a:pt x="641" y="419"/>
                    </a:cubicBezTo>
                    <a:cubicBezTo>
                      <a:pt x="628" y="186"/>
                      <a:pt x="491" y="0"/>
                      <a:pt x="321" y="0"/>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1" name="Google Shape;510;p25">
                <a:extLst>
                  <a:ext uri="{FF2B5EF4-FFF2-40B4-BE49-F238E27FC236}">
                    <a16:creationId xmlns:a16="http://schemas.microsoft.com/office/drawing/2014/main" id="{FD383E14-8657-B49E-9F1B-BBA455B31B2F}"/>
                  </a:ext>
                </a:extLst>
              </p:cNvPr>
              <p:cNvSpPr/>
              <p:nvPr/>
            </p:nvSpPr>
            <p:spPr>
              <a:xfrm>
                <a:off x="-2513722" y="2504815"/>
                <a:ext cx="35852" cy="48135"/>
              </a:xfrm>
              <a:custGeom>
                <a:avLst/>
                <a:gdLst/>
                <a:ahLst/>
                <a:cxnLst/>
                <a:rect l="l" t="t" r="r" b="b"/>
                <a:pathLst>
                  <a:path w="648" h="870" extrusionOk="0">
                    <a:moveTo>
                      <a:pt x="314" y="1"/>
                    </a:moveTo>
                    <a:cubicBezTo>
                      <a:pt x="311" y="1"/>
                      <a:pt x="308" y="1"/>
                      <a:pt x="305" y="1"/>
                    </a:cubicBezTo>
                    <a:cubicBezTo>
                      <a:pt x="134" y="7"/>
                      <a:pt x="1" y="204"/>
                      <a:pt x="7" y="445"/>
                    </a:cubicBezTo>
                    <a:cubicBezTo>
                      <a:pt x="20" y="682"/>
                      <a:pt x="161" y="870"/>
                      <a:pt x="335" y="870"/>
                    </a:cubicBezTo>
                    <a:cubicBezTo>
                      <a:pt x="338" y="870"/>
                      <a:pt x="340" y="870"/>
                      <a:pt x="343" y="869"/>
                    </a:cubicBezTo>
                    <a:cubicBezTo>
                      <a:pt x="514" y="863"/>
                      <a:pt x="648" y="660"/>
                      <a:pt x="641" y="419"/>
                    </a:cubicBezTo>
                    <a:cubicBezTo>
                      <a:pt x="629" y="182"/>
                      <a:pt x="488" y="1"/>
                      <a:pt x="314" y="1"/>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 name="Google Shape;511;p25">
              <a:extLst>
                <a:ext uri="{FF2B5EF4-FFF2-40B4-BE49-F238E27FC236}">
                  <a16:creationId xmlns:a16="http://schemas.microsoft.com/office/drawing/2014/main" id="{83123687-5E41-013E-924A-EE5979934A96}"/>
                </a:ext>
              </a:extLst>
            </p:cNvPr>
            <p:cNvGrpSpPr/>
            <p:nvPr/>
          </p:nvGrpSpPr>
          <p:grpSpPr>
            <a:xfrm>
              <a:off x="-1779744" y="2149383"/>
              <a:ext cx="1561017" cy="2016838"/>
              <a:chOff x="-1779744" y="2149383"/>
              <a:chExt cx="1561017" cy="2016838"/>
            </a:xfrm>
          </p:grpSpPr>
          <p:sp>
            <p:nvSpPr>
              <p:cNvPr id="58" name="Google Shape;512;p25">
                <a:extLst>
                  <a:ext uri="{FF2B5EF4-FFF2-40B4-BE49-F238E27FC236}">
                    <a16:creationId xmlns:a16="http://schemas.microsoft.com/office/drawing/2014/main" id="{5450FB49-BA01-68D1-E1A5-88F69574FC08}"/>
                  </a:ext>
                </a:extLst>
              </p:cNvPr>
              <p:cNvSpPr/>
              <p:nvPr/>
            </p:nvSpPr>
            <p:spPr>
              <a:xfrm>
                <a:off x="-1779744" y="3416189"/>
                <a:ext cx="146120" cy="192318"/>
              </a:xfrm>
              <a:custGeom>
                <a:avLst/>
                <a:gdLst/>
                <a:ahLst/>
                <a:cxnLst/>
                <a:rect l="l" t="t" r="r" b="b"/>
                <a:pathLst>
                  <a:path w="2641" h="3476" extrusionOk="0">
                    <a:moveTo>
                      <a:pt x="831" y="0"/>
                    </a:moveTo>
                    <a:cubicBezTo>
                      <a:pt x="279" y="32"/>
                      <a:pt x="0" y="964"/>
                      <a:pt x="342" y="1712"/>
                    </a:cubicBezTo>
                    <a:cubicBezTo>
                      <a:pt x="648" y="2384"/>
                      <a:pt x="1396" y="3475"/>
                      <a:pt x="1896" y="3475"/>
                    </a:cubicBezTo>
                    <a:cubicBezTo>
                      <a:pt x="1957" y="3475"/>
                      <a:pt x="2015" y="3459"/>
                      <a:pt x="2067" y="3424"/>
                    </a:cubicBezTo>
                    <a:cubicBezTo>
                      <a:pt x="2386" y="3212"/>
                      <a:pt x="2063" y="2849"/>
                      <a:pt x="1801" y="2623"/>
                    </a:cubicBezTo>
                    <a:lnTo>
                      <a:pt x="1801" y="2623"/>
                    </a:lnTo>
                    <a:cubicBezTo>
                      <a:pt x="1881" y="2668"/>
                      <a:pt x="1973" y="2702"/>
                      <a:pt x="2064" y="2702"/>
                    </a:cubicBezTo>
                    <a:cubicBezTo>
                      <a:pt x="2166" y="2702"/>
                      <a:pt x="2268" y="2658"/>
                      <a:pt x="2352" y="2536"/>
                    </a:cubicBezTo>
                    <a:cubicBezTo>
                      <a:pt x="2640" y="2128"/>
                      <a:pt x="1464" y="1402"/>
                      <a:pt x="1336" y="1326"/>
                    </a:cubicBezTo>
                    <a:lnTo>
                      <a:pt x="1336" y="1326"/>
                    </a:lnTo>
                    <a:cubicBezTo>
                      <a:pt x="1402" y="1364"/>
                      <a:pt x="1744" y="1558"/>
                      <a:pt x="2023" y="1558"/>
                    </a:cubicBezTo>
                    <a:cubicBezTo>
                      <a:pt x="2155" y="1558"/>
                      <a:pt x="2273" y="1514"/>
                      <a:pt x="2340" y="1389"/>
                    </a:cubicBezTo>
                    <a:cubicBezTo>
                      <a:pt x="2555" y="970"/>
                      <a:pt x="831" y="0"/>
                      <a:pt x="831" y="0"/>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9" name="Google Shape;513;p25">
                <a:extLst>
                  <a:ext uri="{FF2B5EF4-FFF2-40B4-BE49-F238E27FC236}">
                    <a16:creationId xmlns:a16="http://schemas.microsoft.com/office/drawing/2014/main" id="{E0D81AB6-9976-3A91-E987-B2CF4092BE56}"/>
                  </a:ext>
                </a:extLst>
              </p:cNvPr>
              <p:cNvGrpSpPr/>
              <p:nvPr/>
            </p:nvGrpSpPr>
            <p:grpSpPr>
              <a:xfrm>
                <a:off x="-1766465" y="2149383"/>
                <a:ext cx="1547738" cy="2016838"/>
                <a:chOff x="-1766465" y="2149383"/>
                <a:chExt cx="1547738" cy="2016838"/>
              </a:xfrm>
            </p:grpSpPr>
            <p:sp>
              <p:nvSpPr>
                <p:cNvPr id="60" name="Google Shape;514;p25">
                  <a:extLst>
                    <a:ext uri="{FF2B5EF4-FFF2-40B4-BE49-F238E27FC236}">
                      <a16:creationId xmlns:a16="http://schemas.microsoft.com/office/drawing/2014/main" id="{D2897751-D3FB-70DC-1125-706F4A268844}"/>
                    </a:ext>
                  </a:extLst>
                </p:cNvPr>
                <p:cNvSpPr/>
                <p:nvPr/>
              </p:nvSpPr>
              <p:spPr>
                <a:xfrm>
                  <a:off x="-551668" y="3604915"/>
                  <a:ext cx="129854" cy="83157"/>
                </a:xfrm>
                <a:custGeom>
                  <a:avLst/>
                  <a:gdLst/>
                  <a:ahLst/>
                  <a:cxnLst/>
                  <a:rect l="l" t="t" r="r" b="b"/>
                  <a:pathLst>
                    <a:path w="2347" h="1503" extrusionOk="0">
                      <a:moveTo>
                        <a:pt x="0" y="0"/>
                      </a:moveTo>
                      <a:cubicBezTo>
                        <a:pt x="115" y="285"/>
                        <a:pt x="216" y="583"/>
                        <a:pt x="298" y="913"/>
                      </a:cubicBezTo>
                      <a:cubicBezTo>
                        <a:pt x="298" y="913"/>
                        <a:pt x="983" y="951"/>
                        <a:pt x="2017" y="1503"/>
                      </a:cubicBezTo>
                      <a:cubicBezTo>
                        <a:pt x="2017" y="1503"/>
                        <a:pt x="2346" y="545"/>
                        <a:pt x="0"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515;p25">
                  <a:extLst>
                    <a:ext uri="{FF2B5EF4-FFF2-40B4-BE49-F238E27FC236}">
                      <a16:creationId xmlns:a16="http://schemas.microsoft.com/office/drawing/2014/main" id="{6AF521D4-B074-76E7-9DBC-02CC248636AF}"/>
                    </a:ext>
                  </a:extLst>
                </p:cNvPr>
                <p:cNvSpPr/>
                <p:nvPr/>
              </p:nvSpPr>
              <p:spPr>
                <a:xfrm>
                  <a:off x="-1456016" y="2332244"/>
                  <a:ext cx="1237289" cy="1223236"/>
                </a:xfrm>
                <a:custGeom>
                  <a:avLst/>
                  <a:gdLst/>
                  <a:ahLst/>
                  <a:cxnLst/>
                  <a:rect l="l" t="t" r="r" b="b"/>
                  <a:pathLst>
                    <a:path w="22363" h="22109" extrusionOk="0">
                      <a:moveTo>
                        <a:pt x="6449" y="6055"/>
                      </a:moveTo>
                      <a:cubicBezTo>
                        <a:pt x="6449" y="6055"/>
                        <a:pt x="8548" y="7622"/>
                        <a:pt x="10924" y="7622"/>
                      </a:cubicBezTo>
                      <a:cubicBezTo>
                        <a:pt x="11911" y="7622"/>
                        <a:pt x="12946" y="7352"/>
                        <a:pt x="13898" y="6588"/>
                      </a:cubicBezTo>
                      <a:cubicBezTo>
                        <a:pt x="13898" y="6588"/>
                        <a:pt x="14519" y="8896"/>
                        <a:pt x="15933" y="9777"/>
                      </a:cubicBezTo>
                      <a:cubicBezTo>
                        <a:pt x="17353" y="10652"/>
                        <a:pt x="18343" y="11584"/>
                        <a:pt x="17886" y="12237"/>
                      </a:cubicBezTo>
                      <a:cubicBezTo>
                        <a:pt x="17732" y="12457"/>
                        <a:pt x="17525" y="12530"/>
                        <a:pt x="17319" y="12530"/>
                      </a:cubicBezTo>
                      <a:cubicBezTo>
                        <a:pt x="16905" y="12530"/>
                        <a:pt x="16491" y="12237"/>
                        <a:pt x="16491" y="12237"/>
                      </a:cubicBezTo>
                      <a:lnTo>
                        <a:pt x="16491" y="12237"/>
                      </a:lnTo>
                      <a:cubicBezTo>
                        <a:pt x="16491" y="12237"/>
                        <a:pt x="18647" y="15343"/>
                        <a:pt x="16016" y="16516"/>
                      </a:cubicBezTo>
                      <a:cubicBezTo>
                        <a:pt x="15487" y="16752"/>
                        <a:pt x="15017" y="16846"/>
                        <a:pt x="14602" y="16846"/>
                      </a:cubicBezTo>
                      <a:cubicBezTo>
                        <a:pt x="12952" y="16846"/>
                        <a:pt x="12186" y="15356"/>
                        <a:pt x="12186" y="15356"/>
                      </a:cubicBezTo>
                      <a:cubicBezTo>
                        <a:pt x="12186" y="15356"/>
                        <a:pt x="11663" y="17158"/>
                        <a:pt x="10407" y="17158"/>
                      </a:cubicBezTo>
                      <a:cubicBezTo>
                        <a:pt x="10344" y="17158"/>
                        <a:pt x="10280" y="17153"/>
                        <a:pt x="10215" y="17144"/>
                      </a:cubicBezTo>
                      <a:cubicBezTo>
                        <a:pt x="8820" y="16947"/>
                        <a:pt x="8547" y="15641"/>
                        <a:pt x="8547" y="15641"/>
                      </a:cubicBezTo>
                      <a:cubicBezTo>
                        <a:pt x="8547" y="15641"/>
                        <a:pt x="7972" y="16407"/>
                        <a:pt x="7036" y="16407"/>
                      </a:cubicBezTo>
                      <a:cubicBezTo>
                        <a:pt x="6661" y="16407"/>
                        <a:pt x="6228" y="16284"/>
                        <a:pt x="5751" y="15939"/>
                      </a:cubicBezTo>
                      <a:cubicBezTo>
                        <a:pt x="4090" y="14735"/>
                        <a:pt x="5314" y="13086"/>
                        <a:pt x="5314" y="13086"/>
                      </a:cubicBezTo>
                      <a:lnTo>
                        <a:pt x="5314" y="13086"/>
                      </a:lnTo>
                      <a:cubicBezTo>
                        <a:pt x="5314" y="13086"/>
                        <a:pt x="5111" y="13156"/>
                        <a:pt x="4835" y="13156"/>
                      </a:cubicBezTo>
                      <a:cubicBezTo>
                        <a:pt x="4426" y="13156"/>
                        <a:pt x="3857" y="13002"/>
                        <a:pt x="3558" y="12237"/>
                      </a:cubicBezTo>
                      <a:cubicBezTo>
                        <a:pt x="3063" y="10962"/>
                        <a:pt x="4071" y="9999"/>
                        <a:pt x="5009" y="8870"/>
                      </a:cubicBezTo>
                      <a:cubicBezTo>
                        <a:pt x="5941" y="7748"/>
                        <a:pt x="6449" y="6055"/>
                        <a:pt x="6449" y="6055"/>
                      </a:cubicBezTo>
                      <a:close/>
                      <a:moveTo>
                        <a:pt x="13188" y="1"/>
                      </a:moveTo>
                      <a:lnTo>
                        <a:pt x="13188" y="1"/>
                      </a:lnTo>
                      <a:cubicBezTo>
                        <a:pt x="13188" y="1"/>
                        <a:pt x="13505" y="1757"/>
                        <a:pt x="12586" y="1947"/>
                      </a:cubicBezTo>
                      <a:cubicBezTo>
                        <a:pt x="12458" y="1973"/>
                        <a:pt x="12348" y="1985"/>
                        <a:pt x="12253" y="1985"/>
                      </a:cubicBezTo>
                      <a:cubicBezTo>
                        <a:pt x="11666" y="1985"/>
                        <a:pt x="11666" y="1548"/>
                        <a:pt x="11666" y="1548"/>
                      </a:cubicBezTo>
                      <a:lnTo>
                        <a:pt x="8813" y="2213"/>
                      </a:lnTo>
                      <a:lnTo>
                        <a:pt x="6075" y="559"/>
                      </a:lnTo>
                      <a:cubicBezTo>
                        <a:pt x="6075" y="559"/>
                        <a:pt x="5803" y="1334"/>
                        <a:pt x="5319" y="1334"/>
                      </a:cubicBezTo>
                      <a:cubicBezTo>
                        <a:pt x="5225" y="1334"/>
                        <a:pt x="5124" y="1306"/>
                        <a:pt x="5016" y="1237"/>
                      </a:cubicBezTo>
                      <a:cubicBezTo>
                        <a:pt x="4762" y="1078"/>
                        <a:pt x="4597" y="742"/>
                        <a:pt x="4477" y="375"/>
                      </a:cubicBezTo>
                      <a:cubicBezTo>
                        <a:pt x="4173" y="1262"/>
                        <a:pt x="4008" y="2144"/>
                        <a:pt x="3919" y="2778"/>
                      </a:cubicBezTo>
                      <a:cubicBezTo>
                        <a:pt x="3627" y="5003"/>
                        <a:pt x="1205" y="5833"/>
                        <a:pt x="603" y="7304"/>
                      </a:cubicBezTo>
                      <a:cubicBezTo>
                        <a:pt x="1" y="8769"/>
                        <a:pt x="1313" y="10538"/>
                        <a:pt x="1313" y="10538"/>
                      </a:cubicBezTo>
                      <a:cubicBezTo>
                        <a:pt x="1313" y="10538"/>
                        <a:pt x="172" y="11362"/>
                        <a:pt x="445" y="12979"/>
                      </a:cubicBezTo>
                      <a:cubicBezTo>
                        <a:pt x="660" y="14287"/>
                        <a:pt x="1806" y="14412"/>
                        <a:pt x="2235" y="14412"/>
                      </a:cubicBezTo>
                      <a:cubicBezTo>
                        <a:pt x="2336" y="14412"/>
                        <a:pt x="2397" y="14405"/>
                        <a:pt x="2397" y="14405"/>
                      </a:cubicBezTo>
                      <a:lnTo>
                        <a:pt x="2397" y="14405"/>
                      </a:lnTo>
                      <a:cubicBezTo>
                        <a:pt x="2397" y="14405"/>
                        <a:pt x="1871" y="15616"/>
                        <a:pt x="2645" y="16764"/>
                      </a:cubicBezTo>
                      <a:cubicBezTo>
                        <a:pt x="3165" y="17524"/>
                        <a:pt x="4037" y="17651"/>
                        <a:pt x="4560" y="17651"/>
                      </a:cubicBezTo>
                      <a:cubicBezTo>
                        <a:pt x="4822" y="17651"/>
                        <a:pt x="4997" y="17619"/>
                        <a:pt x="4997" y="17619"/>
                      </a:cubicBezTo>
                      <a:lnTo>
                        <a:pt x="4997" y="17619"/>
                      </a:lnTo>
                      <a:cubicBezTo>
                        <a:pt x="4997" y="17619"/>
                        <a:pt x="4769" y="19705"/>
                        <a:pt x="6601" y="20276"/>
                      </a:cubicBezTo>
                      <a:cubicBezTo>
                        <a:pt x="7004" y="20402"/>
                        <a:pt x="7363" y="20452"/>
                        <a:pt x="7676" y="20452"/>
                      </a:cubicBezTo>
                      <a:cubicBezTo>
                        <a:pt x="8778" y="20452"/>
                        <a:pt x="9327" y="19845"/>
                        <a:pt x="9327" y="19845"/>
                      </a:cubicBezTo>
                      <a:lnTo>
                        <a:pt x="9327" y="19845"/>
                      </a:lnTo>
                      <a:cubicBezTo>
                        <a:pt x="9327" y="19845"/>
                        <a:pt x="9321" y="21702"/>
                        <a:pt x="11540" y="22057"/>
                      </a:cubicBezTo>
                      <a:cubicBezTo>
                        <a:pt x="11758" y="22092"/>
                        <a:pt x="11964" y="22108"/>
                        <a:pt x="12160" y="22108"/>
                      </a:cubicBezTo>
                      <a:cubicBezTo>
                        <a:pt x="13955" y="22108"/>
                        <a:pt x="14811" y="20783"/>
                        <a:pt x="14811" y="20783"/>
                      </a:cubicBezTo>
                      <a:cubicBezTo>
                        <a:pt x="15213" y="20852"/>
                        <a:pt x="15575" y="20883"/>
                        <a:pt x="15900" y="20883"/>
                      </a:cubicBezTo>
                      <a:cubicBezTo>
                        <a:pt x="19008" y="20883"/>
                        <a:pt x="18805" y="18032"/>
                        <a:pt x="18805" y="18032"/>
                      </a:cubicBezTo>
                      <a:cubicBezTo>
                        <a:pt x="22362" y="16136"/>
                        <a:pt x="19756" y="12636"/>
                        <a:pt x="19756" y="12636"/>
                      </a:cubicBezTo>
                      <a:cubicBezTo>
                        <a:pt x="21468" y="11413"/>
                        <a:pt x="20612" y="8794"/>
                        <a:pt x="18374" y="7311"/>
                      </a:cubicBezTo>
                      <a:cubicBezTo>
                        <a:pt x="16428" y="6017"/>
                        <a:pt x="17258" y="3475"/>
                        <a:pt x="16174" y="521"/>
                      </a:cubicBezTo>
                      <a:cubicBezTo>
                        <a:pt x="16117" y="1224"/>
                        <a:pt x="15883" y="1934"/>
                        <a:pt x="15173" y="1947"/>
                      </a:cubicBezTo>
                      <a:cubicBezTo>
                        <a:pt x="15168" y="1947"/>
                        <a:pt x="15163" y="1947"/>
                        <a:pt x="15159" y="1947"/>
                      </a:cubicBezTo>
                      <a:cubicBezTo>
                        <a:pt x="13755" y="1947"/>
                        <a:pt x="13188" y="1"/>
                        <a:pt x="13188"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516;p25">
                  <a:extLst>
                    <a:ext uri="{FF2B5EF4-FFF2-40B4-BE49-F238E27FC236}">
                      <a16:creationId xmlns:a16="http://schemas.microsoft.com/office/drawing/2014/main" id="{0D4239B5-C3EC-8991-1EBC-26B22948EE58}"/>
                    </a:ext>
                  </a:extLst>
                </p:cNvPr>
                <p:cNvSpPr/>
                <p:nvPr/>
              </p:nvSpPr>
              <p:spPr>
                <a:xfrm>
                  <a:off x="-1208697" y="2149383"/>
                  <a:ext cx="647221" cy="305684"/>
                </a:xfrm>
                <a:custGeom>
                  <a:avLst/>
                  <a:gdLst/>
                  <a:ahLst/>
                  <a:cxnLst/>
                  <a:rect l="l" t="t" r="r" b="b"/>
                  <a:pathLst>
                    <a:path w="11698" h="5525" extrusionOk="0">
                      <a:moveTo>
                        <a:pt x="3861" y="1"/>
                      </a:moveTo>
                      <a:cubicBezTo>
                        <a:pt x="1771" y="1"/>
                        <a:pt x="610" y="1873"/>
                        <a:pt x="1" y="3686"/>
                      </a:cubicBezTo>
                      <a:cubicBezTo>
                        <a:pt x="115" y="4054"/>
                        <a:pt x="280" y="4396"/>
                        <a:pt x="539" y="4555"/>
                      </a:cubicBezTo>
                      <a:cubicBezTo>
                        <a:pt x="647" y="4621"/>
                        <a:pt x="747" y="4649"/>
                        <a:pt x="839" y="4649"/>
                      </a:cubicBezTo>
                      <a:cubicBezTo>
                        <a:pt x="1325" y="4649"/>
                        <a:pt x="1598" y="3870"/>
                        <a:pt x="1598" y="3870"/>
                      </a:cubicBezTo>
                      <a:lnTo>
                        <a:pt x="4331" y="5525"/>
                      </a:lnTo>
                      <a:lnTo>
                        <a:pt x="7184" y="4859"/>
                      </a:lnTo>
                      <a:cubicBezTo>
                        <a:pt x="7184" y="4859"/>
                        <a:pt x="7184" y="5296"/>
                        <a:pt x="7771" y="5296"/>
                      </a:cubicBezTo>
                      <a:cubicBezTo>
                        <a:pt x="7865" y="5296"/>
                        <a:pt x="7975" y="5285"/>
                        <a:pt x="8103" y="5258"/>
                      </a:cubicBezTo>
                      <a:cubicBezTo>
                        <a:pt x="9022" y="5068"/>
                        <a:pt x="8705" y="3319"/>
                        <a:pt x="8705" y="3318"/>
                      </a:cubicBezTo>
                      <a:lnTo>
                        <a:pt x="8705" y="3318"/>
                      </a:lnTo>
                      <a:cubicBezTo>
                        <a:pt x="8706" y="3319"/>
                        <a:pt x="9272" y="5258"/>
                        <a:pt x="10682" y="5258"/>
                      </a:cubicBezTo>
                      <a:cubicBezTo>
                        <a:pt x="10687" y="5258"/>
                        <a:pt x="10692" y="5258"/>
                        <a:pt x="10696" y="5258"/>
                      </a:cubicBezTo>
                      <a:cubicBezTo>
                        <a:pt x="11400" y="5252"/>
                        <a:pt x="11641" y="4536"/>
                        <a:pt x="11698" y="3819"/>
                      </a:cubicBezTo>
                      <a:cubicBezTo>
                        <a:pt x="11527" y="3382"/>
                        <a:pt x="11324" y="2932"/>
                        <a:pt x="11064" y="2475"/>
                      </a:cubicBezTo>
                      <a:cubicBezTo>
                        <a:pt x="9910" y="490"/>
                        <a:pt x="8261" y="58"/>
                        <a:pt x="7046" y="58"/>
                      </a:cubicBezTo>
                      <a:cubicBezTo>
                        <a:pt x="6112" y="58"/>
                        <a:pt x="5434" y="313"/>
                        <a:pt x="5434" y="313"/>
                      </a:cubicBezTo>
                      <a:cubicBezTo>
                        <a:pt x="4859" y="97"/>
                        <a:pt x="4336" y="1"/>
                        <a:pt x="3861"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1" name="Google Shape;517;p25">
                  <a:extLst>
                    <a:ext uri="{FF2B5EF4-FFF2-40B4-BE49-F238E27FC236}">
                      <a16:creationId xmlns:a16="http://schemas.microsoft.com/office/drawing/2014/main" id="{94D163B9-692E-02F4-67DF-CF1E1B125265}"/>
                    </a:ext>
                  </a:extLst>
                </p:cNvPr>
                <p:cNvSpPr/>
                <p:nvPr/>
              </p:nvSpPr>
              <p:spPr>
                <a:xfrm>
                  <a:off x="-1286544" y="2667260"/>
                  <a:ext cx="862224" cy="614301"/>
                </a:xfrm>
                <a:custGeom>
                  <a:avLst/>
                  <a:gdLst/>
                  <a:ahLst/>
                  <a:cxnLst/>
                  <a:rect l="l" t="t" r="r" b="b"/>
                  <a:pathLst>
                    <a:path w="15584" h="11103" extrusionOk="0">
                      <a:moveTo>
                        <a:pt x="3386" y="0"/>
                      </a:moveTo>
                      <a:cubicBezTo>
                        <a:pt x="3386" y="0"/>
                        <a:pt x="2866" y="1699"/>
                        <a:pt x="1934" y="2815"/>
                      </a:cubicBezTo>
                      <a:cubicBezTo>
                        <a:pt x="1008" y="3931"/>
                        <a:pt x="0" y="4907"/>
                        <a:pt x="495" y="6182"/>
                      </a:cubicBezTo>
                      <a:cubicBezTo>
                        <a:pt x="794" y="6947"/>
                        <a:pt x="1363" y="7101"/>
                        <a:pt x="1772" y="7101"/>
                      </a:cubicBezTo>
                      <a:cubicBezTo>
                        <a:pt x="2048" y="7101"/>
                        <a:pt x="2251" y="7031"/>
                        <a:pt x="2251" y="7031"/>
                      </a:cubicBezTo>
                      <a:lnTo>
                        <a:pt x="2251" y="7031"/>
                      </a:lnTo>
                      <a:cubicBezTo>
                        <a:pt x="2251" y="7031"/>
                        <a:pt x="1027" y="8680"/>
                        <a:pt x="2688" y="9884"/>
                      </a:cubicBezTo>
                      <a:cubicBezTo>
                        <a:pt x="3165" y="10229"/>
                        <a:pt x="3598" y="10352"/>
                        <a:pt x="3973" y="10352"/>
                      </a:cubicBezTo>
                      <a:cubicBezTo>
                        <a:pt x="4909" y="10352"/>
                        <a:pt x="5484" y="9586"/>
                        <a:pt x="5484" y="9586"/>
                      </a:cubicBezTo>
                      <a:cubicBezTo>
                        <a:pt x="5484" y="9586"/>
                        <a:pt x="5757" y="10892"/>
                        <a:pt x="7152" y="11089"/>
                      </a:cubicBezTo>
                      <a:cubicBezTo>
                        <a:pt x="7217" y="11098"/>
                        <a:pt x="7281" y="11103"/>
                        <a:pt x="7344" y="11103"/>
                      </a:cubicBezTo>
                      <a:cubicBezTo>
                        <a:pt x="8600" y="11103"/>
                        <a:pt x="9123" y="9301"/>
                        <a:pt x="9123" y="9301"/>
                      </a:cubicBezTo>
                      <a:cubicBezTo>
                        <a:pt x="9123" y="9301"/>
                        <a:pt x="9889" y="10791"/>
                        <a:pt x="11539" y="10791"/>
                      </a:cubicBezTo>
                      <a:cubicBezTo>
                        <a:pt x="11954" y="10791"/>
                        <a:pt x="12424" y="10697"/>
                        <a:pt x="12953" y="10461"/>
                      </a:cubicBezTo>
                      <a:cubicBezTo>
                        <a:pt x="15584" y="9288"/>
                        <a:pt x="13428" y="6182"/>
                        <a:pt x="13428" y="6182"/>
                      </a:cubicBezTo>
                      <a:lnTo>
                        <a:pt x="13428" y="6182"/>
                      </a:lnTo>
                      <a:cubicBezTo>
                        <a:pt x="13428" y="6182"/>
                        <a:pt x="13842" y="6475"/>
                        <a:pt x="14256" y="6475"/>
                      </a:cubicBezTo>
                      <a:cubicBezTo>
                        <a:pt x="14462" y="6475"/>
                        <a:pt x="14669" y="6402"/>
                        <a:pt x="14823" y="6182"/>
                      </a:cubicBezTo>
                      <a:cubicBezTo>
                        <a:pt x="15280" y="5529"/>
                        <a:pt x="14290" y="4597"/>
                        <a:pt x="12870" y="3722"/>
                      </a:cubicBezTo>
                      <a:cubicBezTo>
                        <a:pt x="11456" y="2841"/>
                        <a:pt x="10835" y="533"/>
                        <a:pt x="10835" y="533"/>
                      </a:cubicBezTo>
                      <a:cubicBezTo>
                        <a:pt x="9883" y="1297"/>
                        <a:pt x="8848" y="1567"/>
                        <a:pt x="7861" y="1567"/>
                      </a:cubicBezTo>
                      <a:cubicBezTo>
                        <a:pt x="5485" y="1567"/>
                        <a:pt x="3386" y="0"/>
                        <a:pt x="3386" y="0"/>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2" name="Google Shape;518;p25">
                  <a:extLst>
                    <a:ext uri="{FF2B5EF4-FFF2-40B4-BE49-F238E27FC236}">
                      <a16:creationId xmlns:a16="http://schemas.microsoft.com/office/drawing/2014/main" id="{B6E3D7E5-832C-17B4-E3FC-1AC96021C66F}"/>
                    </a:ext>
                  </a:extLst>
                </p:cNvPr>
                <p:cNvSpPr/>
                <p:nvPr/>
              </p:nvSpPr>
              <p:spPr>
                <a:xfrm>
                  <a:off x="-1307624" y="3136613"/>
                  <a:ext cx="218931" cy="244160"/>
                </a:xfrm>
                <a:custGeom>
                  <a:avLst/>
                  <a:gdLst/>
                  <a:ahLst/>
                  <a:cxnLst/>
                  <a:rect l="l" t="t" r="r" b="b"/>
                  <a:pathLst>
                    <a:path w="3957" h="4413" extrusionOk="0">
                      <a:moveTo>
                        <a:pt x="3957" y="0"/>
                      </a:moveTo>
                      <a:lnTo>
                        <a:pt x="3957" y="0"/>
                      </a:lnTo>
                      <a:cubicBezTo>
                        <a:pt x="3957" y="0"/>
                        <a:pt x="914" y="856"/>
                        <a:pt x="1" y="3811"/>
                      </a:cubicBezTo>
                      <a:lnTo>
                        <a:pt x="3545" y="4413"/>
                      </a:lnTo>
                      <a:lnTo>
                        <a:pt x="3957" y="0"/>
                      </a:ln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3" name="Google Shape;519;p25">
                  <a:extLst>
                    <a:ext uri="{FF2B5EF4-FFF2-40B4-BE49-F238E27FC236}">
                      <a16:creationId xmlns:a16="http://schemas.microsoft.com/office/drawing/2014/main" id="{7FD7EC71-A3EC-9231-48BD-D2FF71EC2A45}"/>
                    </a:ext>
                  </a:extLst>
                </p:cNvPr>
                <p:cNvSpPr/>
                <p:nvPr/>
              </p:nvSpPr>
              <p:spPr>
                <a:xfrm>
                  <a:off x="-1121001" y="3968646"/>
                  <a:ext cx="579168" cy="197575"/>
                </a:xfrm>
                <a:custGeom>
                  <a:avLst/>
                  <a:gdLst/>
                  <a:ahLst/>
                  <a:cxnLst/>
                  <a:rect l="l" t="t" r="r" b="b"/>
                  <a:pathLst>
                    <a:path w="10468" h="3571" extrusionOk="0">
                      <a:moveTo>
                        <a:pt x="6360" y="1"/>
                      </a:moveTo>
                      <a:cubicBezTo>
                        <a:pt x="6360" y="1"/>
                        <a:pt x="2778" y="2118"/>
                        <a:pt x="1884" y="2232"/>
                      </a:cubicBezTo>
                      <a:cubicBezTo>
                        <a:pt x="1853" y="2236"/>
                        <a:pt x="1821" y="2238"/>
                        <a:pt x="1786" y="2238"/>
                      </a:cubicBezTo>
                      <a:cubicBezTo>
                        <a:pt x="1378" y="2238"/>
                        <a:pt x="679" y="1971"/>
                        <a:pt x="1" y="1655"/>
                      </a:cubicBezTo>
                      <a:lnTo>
                        <a:pt x="1" y="1655"/>
                      </a:lnTo>
                      <a:cubicBezTo>
                        <a:pt x="39" y="2752"/>
                        <a:pt x="102" y="3570"/>
                        <a:pt x="102" y="3570"/>
                      </a:cubicBezTo>
                      <a:lnTo>
                        <a:pt x="10468" y="3570"/>
                      </a:lnTo>
                      <a:lnTo>
                        <a:pt x="10284" y="1421"/>
                      </a:lnTo>
                      <a:cubicBezTo>
                        <a:pt x="10271" y="1237"/>
                        <a:pt x="10252" y="1066"/>
                        <a:pt x="10227" y="888"/>
                      </a:cubicBezTo>
                      <a:cubicBezTo>
                        <a:pt x="8883" y="622"/>
                        <a:pt x="6879" y="210"/>
                        <a:pt x="6360" y="1"/>
                      </a:cubicBezTo>
                      <a:close/>
                    </a:path>
                  </a:pathLst>
                </a:custGeom>
                <a:solidFill>
                  <a:srgbClr val="135458"/>
                </a:solidFill>
                <a:ln w="9525" cap="flat" cmpd="sng">
                  <a:solidFill>
                    <a:srgbClr val="13545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4" name="Google Shape;520;p25">
                  <a:extLst>
                    <a:ext uri="{FF2B5EF4-FFF2-40B4-BE49-F238E27FC236}">
                      <a16:creationId xmlns:a16="http://schemas.microsoft.com/office/drawing/2014/main" id="{EE7D300A-DD4D-82C0-97A5-C58FE0A4FE31}"/>
                    </a:ext>
                  </a:extLst>
                </p:cNvPr>
                <p:cNvSpPr/>
                <p:nvPr/>
              </p:nvSpPr>
              <p:spPr>
                <a:xfrm>
                  <a:off x="-1124154" y="3837130"/>
                  <a:ext cx="569043" cy="255281"/>
                </a:xfrm>
                <a:custGeom>
                  <a:avLst/>
                  <a:gdLst/>
                  <a:ahLst/>
                  <a:cxnLst/>
                  <a:rect l="l" t="t" r="r" b="b"/>
                  <a:pathLst>
                    <a:path w="10285" h="4614" extrusionOk="0">
                      <a:moveTo>
                        <a:pt x="159" y="0"/>
                      </a:moveTo>
                      <a:cubicBezTo>
                        <a:pt x="1" y="1154"/>
                        <a:pt x="7" y="2777"/>
                        <a:pt x="58" y="4039"/>
                      </a:cubicBezTo>
                      <a:cubicBezTo>
                        <a:pt x="742" y="4346"/>
                        <a:pt x="1448" y="4614"/>
                        <a:pt x="1855" y="4614"/>
                      </a:cubicBezTo>
                      <a:cubicBezTo>
                        <a:pt x="1885" y="4614"/>
                        <a:pt x="1914" y="4612"/>
                        <a:pt x="1941" y="4609"/>
                      </a:cubicBezTo>
                      <a:cubicBezTo>
                        <a:pt x="2847" y="4495"/>
                        <a:pt x="6417" y="2390"/>
                        <a:pt x="6417" y="2378"/>
                      </a:cubicBezTo>
                      <a:cubicBezTo>
                        <a:pt x="6943" y="2587"/>
                        <a:pt x="8940" y="2999"/>
                        <a:pt x="10284" y="3265"/>
                      </a:cubicBezTo>
                      <a:cubicBezTo>
                        <a:pt x="10030" y="1389"/>
                        <a:pt x="9352" y="0"/>
                        <a:pt x="9352" y="0"/>
                      </a:cubicBezTo>
                      <a:close/>
                    </a:path>
                  </a:pathLst>
                </a:custGeom>
                <a:solidFill>
                  <a:srgbClr val="135458"/>
                </a:solidFill>
                <a:ln w="9525" cap="flat" cmpd="sng">
                  <a:solidFill>
                    <a:srgbClr val="13545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5" name="Google Shape;521;p25">
                  <a:extLst>
                    <a:ext uri="{FF2B5EF4-FFF2-40B4-BE49-F238E27FC236}">
                      <a16:creationId xmlns:a16="http://schemas.microsoft.com/office/drawing/2014/main" id="{06BD4870-0E37-00B4-FB8D-995DDE43C635}"/>
                    </a:ext>
                  </a:extLst>
                </p:cNvPr>
                <p:cNvSpPr/>
                <p:nvPr/>
              </p:nvSpPr>
              <p:spPr>
                <a:xfrm>
                  <a:off x="-937531" y="2736697"/>
                  <a:ext cx="166646" cy="272820"/>
                </a:xfrm>
                <a:custGeom>
                  <a:avLst/>
                  <a:gdLst/>
                  <a:ahLst/>
                  <a:cxnLst/>
                  <a:rect l="l" t="t" r="r" b="b"/>
                  <a:pathLst>
                    <a:path w="3012" h="4931" extrusionOk="0">
                      <a:moveTo>
                        <a:pt x="3012" y="1"/>
                      </a:moveTo>
                      <a:cubicBezTo>
                        <a:pt x="2686" y="277"/>
                        <a:pt x="2069" y="354"/>
                        <a:pt x="1482" y="354"/>
                      </a:cubicBezTo>
                      <a:cubicBezTo>
                        <a:pt x="734" y="354"/>
                        <a:pt x="32" y="229"/>
                        <a:pt x="32" y="229"/>
                      </a:cubicBezTo>
                      <a:lnTo>
                        <a:pt x="32" y="229"/>
                      </a:lnTo>
                      <a:cubicBezTo>
                        <a:pt x="32" y="229"/>
                        <a:pt x="64" y="1402"/>
                        <a:pt x="32" y="2625"/>
                      </a:cubicBezTo>
                      <a:cubicBezTo>
                        <a:pt x="13" y="3354"/>
                        <a:pt x="76" y="4223"/>
                        <a:pt x="0" y="4920"/>
                      </a:cubicBezTo>
                      <a:cubicBezTo>
                        <a:pt x="54" y="4927"/>
                        <a:pt x="113" y="4930"/>
                        <a:pt x="179" y="4930"/>
                      </a:cubicBezTo>
                      <a:cubicBezTo>
                        <a:pt x="387" y="4930"/>
                        <a:pt x="659" y="4895"/>
                        <a:pt x="996" y="4794"/>
                      </a:cubicBezTo>
                      <a:cubicBezTo>
                        <a:pt x="1883" y="4515"/>
                        <a:pt x="2612" y="3551"/>
                        <a:pt x="3006" y="2917"/>
                      </a:cubicBezTo>
                      <a:cubicBezTo>
                        <a:pt x="2929" y="1529"/>
                        <a:pt x="3012" y="1"/>
                        <a:pt x="3012" y="1"/>
                      </a:cubicBezTo>
                      <a:close/>
                    </a:path>
                  </a:pathLst>
                </a:custGeom>
                <a:solidFill>
                  <a:srgbClr val="D683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6" name="Google Shape;522;p25">
                  <a:extLst>
                    <a:ext uri="{FF2B5EF4-FFF2-40B4-BE49-F238E27FC236}">
                      <a16:creationId xmlns:a16="http://schemas.microsoft.com/office/drawing/2014/main" id="{14A88D4A-25E0-D9E9-554B-7201708D99D4}"/>
                    </a:ext>
                  </a:extLst>
                </p:cNvPr>
                <p:cNvSpPr/>
                <p:nvPr/>
              </p:nvSpPr>
              <p:spPr>
                <a:xfrm>
                  <a:off x="-1070817" y="2898091"/>
                  <a:ext cx="453575" cy="361455"/>
                </a:xfrm>
                <a:custGeom>
                  <a:avLst/>
                  <a:gdLst/>
                  <a:ahLst/>
                  <a:cxnLst/>
                  <a:rect l="l" t="t" r="r" b="b"/>
                  <a:pathLst>
                    <a:path w="8198" h="6533" extrusionOk="0">
                      <a:moveTo>
                        <a:pt x="5408" y="0"/>
                      </a:moveTo>
                      <a:cubicBezTo>
                        <a:pt x="5009" y="640"/>
                        <a:pt x="4280" y="1598"/>
                        <a:pt x="3392" y="1877"/>
                      </a:cubicBezTo>
                      <a:cubicBezTo>
                        <a:pt x="3065" y="1978"/>
                        <a:pt x="2796" y="2013"/>
                        <a:pt x="2585" y="2013"/>
                      </a:cubicBezTo>
                      <a:cubicBezTo>
                        <a:pt x="2519" y="2013"/>
                        <a:pt x="2458" y="2010"/>
                        <a:pt x="2403" y="2003"/>
                      </a:cubicBezTo>
                      <a:cubicBezTo>
                        <a:pt x="2359" y="2473"/>
                        <a:pt x="2245" y="2866"/>
                        <a:pt x="2010" y="3088"/>
                      </a:cubicBezTo>
                      <a:cubicBezTo>
                        <a:pt x="1579" y="3493"/>
                        <a:pt x="533" y="3956"/>
                        <a:pt x="0" y="4178"/>
                      </a:cubicBezTo>
                      <a:cubicBezTo>
                        <a:pt x="330" y="4971"/>
                        <a:pt x="1224" y="6289"/>
                        <a:pt x="3595" y="6511"/>
                      </a:cubicBezTo>
                      <a:cubicBezTo>
                        <a:pt x="3748" y="6526"/>
                        <a:pt x="3898" y="6533"/>
                        <a:pt x="4045" y="6533"/>
                      </a:cubicBezTo>
                      <a:cubicBezTo>
                        <a:pt x="6110" y="6533"/>
                        <a:pt x="7499" y="5138"/>
                        <a:pt x="8198" y="4197"/>
                      </a:cubicBezTo>
                      <a:cubicBezTo>
                        <a:pt x="7221" y="3512"/>
                        <a:pt x="6074" y="2612"/>
                        <a:pt x="5732" y="1877"/>
                      </a:cubicBezTo>
                      <a:cubicBezTo>
                        <a:pt x="5548" y="1465"/>
                        <a:pt x="5453" y="754"/>
                        <a:pt x="5408" y="0"/>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7" name="Google Shape;523;p25">
                  <a:extLst>
                    <a:ext uri="{FF2B5EF4-FFF2-40B4-BE49-F238E27FC236}">
                      <a16:creationId xmlns:a16="http://schemas.microsoft.com/office/drawing/2014/main" id="{E70F0746-00DF-FAB2-5516-6B614D4E1DE4}"/>
                    </a:ext>
                  </a:extLst>
                </p:cNvPr>
                <p:cNvSpPr/>
                <p:nvPr/>
              </p:nvSpPr>
              <p:spPr>
                <a:xfrm>
                  <a:off x="-1142413" y="3128867"/>
                  <a:ext cx="599529" cy="436921"/>
                </a:xfrm>
                <a:custGeom>
                  <a:avLst/>
                  <a:gdLst/>
                  <a:ahLst/>
                  <a:cxnLst/>
                  <a:rect l="l" t="t" r="r" b="b"/>
                  <a:pathLst>
                    <a:path w="10836" h="7897" extrusionOk="0">
                      <a:moveTo>
                        <a:pt x="1307" y="1"/>
                      </a:moveTo>
                      <a:cubicBezTo>
                        <a:pt x="1104" y="89"/>
                        <a:pt x="977" y="140"/>
                        <a:pt x="977" y="140"/>
                      </a:cubicBezTo>
                      <a:cubicBezTo>
                        <a:pt x="102" y="1617"/>
                        <a:pt x="1" y="3767"/>
                        <a:pt x="140" y="5003"/>
                      </a:cubicBezTo>
                      <a:cubicBezTo>
                        <a:pt x="210" y="5669"/>
                        <a:pt x="292" y="6112"/>
                        <a:pt x="337" y="6620"/>
                      </a:cubicBezTo>
                      <a:cubicBezTo>
                        <a:pt x="648" y="6867"/>
                        <a:pt x="996" y="7095"/>
                        <a:pt x="1358" y="7247"/>
                      </a:cubicBezTo>
                      <a:cubicBezTo>
                        <a:pt x="2348" y="7672"/>
                        <a:pt x="5150" y="7897"/>
                        <a:pt x="6654" y="7897"/>
                      </a:cubicBezTo>
                      <a:cubicBezTo>
                        <a:pt x="6922" y="7897"/>
                        <a:pt x="7149" y="7889"/>
                        <a:pt x="7317" y="7875"/>
                      </a:cubicBezTo>
                      <a:cubicBezTo>
                        <a:pt x="8427" y="7780"/>
                        <a:pt x="9517" y="6632"/>
                        <a:pt x="9524" y="6626"/>
                      </a:cubicBezTo>
                      <a:lnTo>
                        <a:pt x="10836" y="952"/>
                      </a:lnTo>
                      <a:cubicBezTo>
                        <a:pt x="10576" y="755"/>
                        <a:pt x="10069" y="426"/>
                        <a:pt x="9505" y="26"/>
                      </a:cubicBezTo>
                      <a:cubicBezTo>
                        <a:pt x="8806" y="967"/>
                        <a:pt x="7411" y="2362"/>
                        <a:pt x="5345" y="2362"/>
                      </a:cubicBezTo>
                      <a:cubicBezTo>
                        <a:pt x="5199" y="2362"/>
                        <a:pt x="5049" y="2355"/>
                        <a:pt x="4895" y="2340"/>
                      </a:cubicBezTo>
                      <a:cubicBezTo>
                        <a:pt x="2524" y="2118"/>
                        <a:pt x="1630" y="787"/>
                        <a:pt x="1307"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8" name="Google Shape;524;p25">
                  <a:extLst>
                    <a:ext uri="{FF2B5EF4-FFF2-40B4-BE49-F238E27FC236}">
                      <a16:creationId xmlns:a16="http://schemas.microsoft.com/office/drawing/2014/main" id="{1E2A11BA-2708-51FB-062F-08BA0C50D890}"/>
                    </a:ext>
                  </a:extLst>
                </p:cNvPr>
                <p:cNvSpPr/>
                <p:nvPr/>
              </p:nvSpPr>
              <p:spPr>
                <a:xfrm>
                  <a:off x="-1131181" y="3495807"/>
                  <a:ext cx="585531" cy="425911"/>
                </a:xfrm>
                <a:custGeom>
                  <a:avLst/>
                  <a:gdLst/>
                  <a:ahLst/>
                  <a:cxnLst/>
                  <a:rect l="l" t="t" r="r" b="b"/>
                  <a:pathLst>
                    <a:path w="10583" h="7698" extrusionOk="0">
                      <a:moveTo>
                        <a:pt x="134" y="0"/>
                      </a:moveTo>
                      <a:lnTo>
                        <a:pt x="134" y="0"/>
                      </a:lnTo>
                      <a:cubicBezTo>
                        <a:pt x="172" y="425"/>
                        <a:pt x="197" y="901"/>
                        <a:pt x="185" y="1604"/>
                      </a:cubicBezTo>
                      <a:cubicBezTo>
                        <a:pt x="140" y="3151"/>
                        <a:pt x="1" y="5155"/>
                        <a:pt x="153" y="5789"/>
                      </a:cubicBezTo>
                      <a:cubicBezTo>
                        <a:pt x="299" y="6423"/>
                        <a:pt x="1015" y="6803"/>
                        <a:pt x="2676" y="7393"/>
                      </a:cubicBezTo>
                      <a:cubicBezTo>
                        <a:pt x="3298" y="7610"/>
                        <a:pt x="4290" y="7697"/>
                        <a:pt x="5340" y="7697"/>
                      </a:cubicBezTo>
                      <a:cubicBezTo>
                        <a:pt x="7106" y="7697"/>
                        <a:pt x="9035" y="7451"/>
                        <a:pt x="9631" y="7165"/>
                      </a:cubicBezTo>
                      <a:cubicBezTo>
                        <a:pt x="10582" y="6702"/>
                        <a:pt x="9777" y="5789"/>
                        <a:pt x="9251" y="4159"/>
                      </a:cubicBezTo>
                      <a:cubicBezTo>
                        <a:pt x="8712" y="2524"/>
                        <a:pt x="9314" y="7"/>
                        <a:pt x="9314" y="7"/>
                      </a:cubicBezTo>
                      <a:lnTo>
                        <a:pt x="9314" y="7"/>
                      </a:lnTo>
                      <a:cubicBezTo>
                        <a:pt x="9314" y="7"/>
                        <a:pt x="8224" y="1154"/>
                        <a:pt x="7114" y="1249"/>
                      </a:cubicBezTo>
                      <a:cubicBezTo>
                        <a:pt x="6949" y="1263"/>
                        <a:pt x="6727" y="1270"/>
                        <a:pt x="6464" y="1270"/>
                      </a:cubicBezTo>
                      <a:cubicBezTo>
                        <a:pt x="4964" y="1270"/>
                        <a:pt x="2153" y="1042"/>
                        <a:pt x="1155" y="622"/>
                      </a:cubicBezTo>
                      <a:cubicBezTo>
                        <a:pt x="793" y="463"/>
                        <a:pt x="445" y="235"/>
                        <a:pt x="134"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9" name="Google Shape;525;p25">
                  <a:extLst>
                    <a:ext uri="{FF2B5EF4-FFF2-40B4-BE49-F238E27FC236}">
                      <a16:creationId xmlns:a16="http://schemas.microsoft.com/office/drawing/2014/main" id="{3C0CF9DA-A62F-34B7-1873-88D2AE0F2D80}"/>
                    </a:ext>
                  </a:extLst>
                </p:cNvPr>
                <p:cNvSpPr/>
                <p:nvPr/>
              </p:nvSpPr>
              <p:spPr>
                <a:xfrm>
                  <a:off x="-1726795" y="3246164"/>
                  <a:ext cx="699174" cy="318410"/>
                </a:xfrm>
                <a:custGeom>
                  <a:avLst/>
                  <a:gdLst/>
                  <a:ahLst/>
                  <a:cxnLst/>
                  <a:rect l="l" t="t" r="r" b="b"/>
                  <a:pathLst>
                    <a:path w="12637" h="5755" extrusionOk="0">
                      <a:moveTo>
                        <a:pt x="1637" y="1"/>
                      </a:moveTo>
                      <a:cubicBezTo>
                        <a:pt x="1570" y="1"/>
                        <a:pt x="1505" y="11"/>
                        <a:pt x="1440" y="30"/>
                      </a:cubicBezTo>
                      <a:cubicBezTo>
                        <a:pt x="964" y="176"/>
                        <a:pt x="0" y="1361"/>
                        <a:pt x="0" y="1361"/>
                      </a:cubicBezTo>
                      <a:lnTo>
                        <a:pt x="4546" y="5755"/>
                      </a:lnTo>
                      <a:lnTo>
                        <a:pt x="6182" y="5660"/>
                      </a:lnTo>
                      <a:lnTo>
                        <a:pt x="12636" y="1444"/>
                      </a:lnTo>
                      <a:cubicBezTo>
                        <a:pt x="12636" y="1444"/>
                        <a:pt x="11622" y="505"/>
                        <a:pt x="10937" y="246"/>
                      </a:cubicBezTo>
                      <a:cubicBezTo>
                        <a:pt x="10814" y="198"/>
                        <a:pt x="10677" y="176"/>
                        <a:pt x="10528" y="176"/>
                      </a:cubicBezTo>
                      <a:cubicBezTo>
                        <a:pt x="9862" y="176"/>
                        <a:pt x="8945" y="609"/>
                        <a:pt x="7894" y="1101"/>
                      </a:cubicBezTo>
                      <a:cubicBezTo>
                        <a:pt x="6613" y="1704"/>
                        <a:pt x="5085" y="4500"/>
                        <a:pt x="5085" y="4500"/>
                      </a:cubicBezTo>
                      <a:cubicBezTo>
                        <a:pt x="5085" y="4500"/>
                        <a:pt x="4591" y="2458"/>
                        <a:pt x="3481" y="1349"/>
                      </a:cubicBezTo>
                      <a:cubicBezTo>
                        <a:pt x="2530" y="392"/>
                        <a:pt x="2055" y="1"/>
                        <a:pt x="1637"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0" name="Google Shape;526;p25">
                  <a:extLst>
                    <a:ext uri="{FF2B5EF4-FFF2-40B4-BE49-F238E27FC236}">
                      <a16:creationId xmlns:a16="http://schemas.microsoft.com/office/drawing/2014/main" id="{86CA21C8-C234-2B91-410E-90DF0382DA5D}"/>
                    </a:ext>
                  </a:extLst>
                </p:cNvPr>
                <p:cNvSpPr/>
                <p:nvPr/>
              </p:nvSpPr>
              <p:spPr>
                <a:xfrm>
                  <a:off x="-1363064" y="3307081"/>
                  <a:ext cx="247757" cy="147005"/>
                </a:xfrm>
                <a:custGeom>
                  <a:avLst/>
                  <a:gdLst/>
                  <a:ahLst/>
                  <a:cxnLst/>
                  <a:rect l="l" t="t" r="r" b="b"/>
                  <a:pathLst>
                    <a:path w="4478" h="2657" extrusionOk="0">
                      <a:moveTo>
                        <a:pt x="4477" y="0"/>
                      </a:moveTo>
                      <a:lnTo>
                        <a:pt x="4477" y="0"/>
                      </a:lnTo>
                      <a:cubicBezTo>
                        <a:pt x="1415" y="989"/>
                        <a:pt x="1" y="2657"/>
                        <a:pt x="1" y="2657"/>
                      </a:cubicBezTo>
                      <a:cubicBezTo>
                        <a:pt x="1110" y="1687"/>
                        <a:pt x="4477" y="1"/>
                        <a:pt x="4477" y="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1" name="Google Shape;527;p25">
                  <a:extLst>
                    <a:ext uri="{FF2B5EF4-FFF2-40B4-BE49-F238E27FC236}">
                      <a16:creationId xmlns:a16="http://schemas.microsoft.com/office/drawing/2014/main" id="{04A6D299-9455-508E-B573-38FA4E9B4165}"/>
                    </a:ext>
                  </a:extLst>
                </p:cNvPr>
                <p:cNvSpPr/>
                <p:nvPr/>
              </p:nvSpPr>
              <p:spPr>
                <a:xfrm>
                  <a:off x="-1339162" y="3307081"/>
                  <a:ext cx="160339" cy="98594"/>
                </a:xfrm>
                <a:custGeom>
                  <a:avLst/>
                  <a:gdLst/>
                  <a:ahLst/>
                  <a:cxnLst/>
                  <a:rect l="l" t="t" r="r" b="b"/>
                  <a:pathLst>
                    <a:path w="2898" h="1782" extrusionOk="0">
                      <a:moveTo>
                        <a:pt x="2897" y="0"/>
                      </a:moveTo>
                      <a:lnTo>
                        <a:pt x="2897" y="0"/>
                      </a:lnTo>
                      <a:cubicBezTo>
                        <a:pt x="951" y="229"/>
                        <a:pt x="0" y="1782"/>
                        <a:pt x="0" y="1782"/>
                      </a:cubicBezTo>
                      <a:cubicBezTo>
                        <a:pt x="742" y="913"/>
                        <a:pt x="2897" y="0"/>
                        <a:pt x="2897" y="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2" name="Google Shape;528;p25">
                  <a:extLst>
                    <a:ext uri="{FF2B5EF4-FFF2-40B4-BE49-F238E27FC236}">
                      <a16:creationId xmlns:a16="http://schemas.microsoft.com/office/drawing/2014/main" id="{6545D01F-E8CB-3E46-BC6B-972D222D012B}"/>
                    </a:ext>
                  </a:extLst>
                </p:cNvPr>
                <p:cNvSpPr/>
                <p:nvPr/>
              </p:nvSpPr>
              <p:spPr>
                <a:xfrm>
                  <a:off x="-1673458" y="3280744"/>
                  <a:ext cx="183466" cy="201447"/>
                </a:xfrm>
                <a:custGeom>
                  <a:avLst/>
                  <a:gdLst/>
                  <a:ahLst/>
                  <a:cxnLst/>
                  <a:rect l="l" t="t" r="r" b="b"/>
                  <a:pathLst>
                    <a:path w="3316" h="3641" extrusionOk="0">
                      <a:moveTo>
                        <a:pt x="0" y="1"/>
                      </a:moveTo>
                      <a:cubicBezTo>
                        <a:pt x="0" y="1"/>
                        <a:pt x="2581" y="2448"/>
                        <a:pt x="3316" y="3640"/>
                      </a:cubicBezTo>
                      <a:cubicBezTo>
                        <a:pt x="3316" y="3640"/>
                        <a:pt x="2492" y="1744"/>
                        <a:pt x="0" y="1"/>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3" name="Google Shape;529;p25">
                  <a:extLst>
                    <a:ext uri="{FF2B5EF4-FFF2-40B4-BE49-F238E27FC236}">
                      <a16:creationId xmlns:a16="http://schemas.microsoft.com/office/drawing/2014/main" id="{EF3DCA4C-B9C6-2115-1742-42340B0EBA20}"/>
                    </a:ext>
                  </a:extLst>
                </p:cNvPr>
                <p:cNvSpPr/>
                <p:nvPr/>
              </p:nvSpPr>
              <p:spPr>
                <a:xfrm>
                  <a:off x="-1615584" y="3298284"/>
                  <a:ext cx="117571" cy="133395"/>
                </a:xfrm>
                <a:custGeom>
                  <a:avLst/>
                  <a:gdLst/>
                  <a:ahLst/>
                  <a:cxnLst/>
                  <a:rect l="l" t="t" r="r" b="b"/>
                  <a:pathLst>
                    <a:path w="2125" h="2411" extrusionOk="0">
                      <a:moveTo>
                        <a:pt x="0" y="1"/>
                      </a:moveTo>
                      <a:lnTo>
                        <a:pt x="0" y="1"/>
                      </a:lnTo>
                      <a:cubicBezTo>
                        <a:pt x="0" y="1"/>
                        <a:pt x="1688" y="1411"/>
                        <a:pt x="2120" y="2400"/>
                      </a:cubicBezTo>
                      <a:lnTo>
                        <a:pt x="2120" y="2400"/>
                      </a:lnTo>
                      <a:cubicBezTo>
                        <a:pt x="2070" y="2260"/>
                        <a:pt x="1610" y="715"/>
                        <a:pt x="0" y="1"/>
                      </a:cubicBezTo>
                      <a:close/>
                      <a:moveTo>
                        <a:pt x="2120" y="2400"/>
                      </a:moveTo>
                      <a:cubicBezTo>
                        <a:pt x="2122" y="2407"/>
                        <a:pt x="2124" y="2410"/>
                        <a:pt x="2124" y="2410"/>
                      </a:cubicBezTo>
                      <a:cubicBezTo>
                        <a:pt x="2123" y="2407"/>
                        <a:pt x="2121" y="2403"/>
                        <a:pt x="2120" y="240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4" name="Google Shape;530;p25">
                  <a:extLst>
                    <a:ext uri="{FF2B5EF4-FFF2-40B4-BE49-F238E27FC236}">
                      <a16:creationId xmlns:a16="http://schemas.microsoft.com/office/drawing/2014/main" id="{3C8F14B7-1FFF-63DB-8180-3B875FECC0CB}"/>
                    </a:ext>
                  </a:extLst>
                </p:cNvPr>
                <p:cNvSpPr/>
                <p:nvPr/>
              </p:nvSpPr>
              <p:spPr>
                <a:xfrm>
                  <a:off x="-1383757" y="3306804"/>
                  <a:ext cx="444169" cy="346737"/>
                </a:xfrm>
                <a:custGeom>
                  <a:avLst/>
                  <a:gdLst/>
                  <a:ahLst/>
                  <a:cxnLst/>
                  <a:rect l="l" t="t" r="r" b="b"/>
                  <a:pathLst>
                    <a:path w="8028" h="6267" extrusionOk="0">
                      <a:moveTo>
                        <a:pt x="6776" y="0"/>
                      </a:moveTo>
                      <a:cubicBezTo>
                        <a:pt x="6257" y="0"/>
                        <a:pt x="5349" y="296"/>
                        <a:pt x="3456" y="1235"/>
                      </a:cubicBezTo>
                      <a:cubicBezTo>
                        <a:pt x="1649" y="2129"/>
                        <a:pt x="508" y="3017"/>
                        <a:pt x="1" y="3461"/>
                      </a:cubicBezTo>
                      <a:cubicBezTo>
                        <a:pt x="153" y="3930"/>
                        <a:pt x="533" y="5084"/>
                        <a:pt x="927" y="5528"/>
                      </a:cubicBezTo>
                      <a:cubicBezTo>
                        <a:pt x="1249" y="5894"/>
                        <a:pt x="1526" y="6266"/>
                        <a:pt x="2335" y="6266"/>
                      </a:cubicBezTo>
                      <a:cubicBezTo>
                        <a:pt x="2784" y="6266"/>
                        <a:pt x="3398" y="6152"/>
                        <a:pt x="4274" y="5857"/>
                      </a:cubicBezTo>
                      <a:cubicBezTo>
                        <a:pt x="5910" y="5299"/>
                        <a:pt x="7292" y="3416"/>
                        <a:pt x="8027" y="2224"/>
                      </a:cubicBezTo>
                      <a:cubicBezTo>
                        <a:pt x="7704" y="1077"/>
                        <a:pt x="7406" y="196"/>
                        <a:pt x="7203" y="94"/>
                      </a:cubicBezTo>
                      <a:cubicBezTo>
                        <a:pt x="7091" y="37"/>
                        <a:pt x="6957" y="0"/>
                        <a:pt x="6776" y="0"/>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5" name="Google Shape;531;p25">
                  <a:extLst>
                    <a:ext uri="{FF2B5EF4-FFF2-40B4-BE49-F238E27FC236}">
                      <a16:creationId xmlns:a16="http://schemas.microsoft.com/office/drawing/2014/main" id="{4AAB1F0B-D2C0-3E6E-8223-2333A3D3D0ED}"/>
                    </a:ext>
                  </a:extLst>
                </p:cNvPr>
                <p:cNvSpPr/>
                <p:nvPr/>
              </p:nvSpPr>
              <p:spPr>
                <a:xfrm>
                  <a:off x="-1401296" y="3430187"/>
                  <a:ext cx="582377" cy="632006"/>
                </a:xfrm>
                <a:custGeom>
                  <a:avLst/>
                  <a:gdLst/>
                  <a:ahLst/>
                  <a:cxnLst/>
                  <a:rect l="l" t="t" r="r" b="b"/>
                  <a:pathLst>
                    <a:path w="10526" h="11423" extrusionOk="0">
                      <a:moveTo>
                        <a:pt x="8344" y="1"/>
                      </a:moveTo>
                      <a:cubicBezTo>
                        <a:pt x="7609" y="1180"/>
                        <a:pt x="6239" y="3069"/>
                        <a:pt x="4591" y="3621"/>
                      </a:cubicBezTo>
                      <a:cubicBezTo>
                        <a:pt x="3711" y="3917"/>
                        <a:pt x="3097" y="4032"/>
                        <a:pt x="2647" y="4032"/>
                      </a:cubicBezTo>
                      <a:cubicBezTo>
                        <a:pt x="1845" y="4032"/>
                        <a:pt x="1569" y="3663"/>
                        <a:pt x="1244" y="3298"/>
                      </a:cubicBezTo>
                      <a:cubicBezTo>
                        <a:pt x="850" y="2854"/>
                        <a:pt x="470" y="1706"/>
                        <a:pt x="318" y="1231"/>
                      </a:cubicBezTo>
                      <a:cubicBezTo>
                        <a:pt x="102" y="1415"/>
                        <a:pt x="1" y="1522"/>
                        <a:pt x="7" y="1522"/>
                      </a:cubicBezTo>
                      <a:lnTo>
                        <a:pt x="3209" y="11381"/>
                      </a:lnTo>
                      <a:cubicBezTo>
                        <a:pt x="3429" y="11410"/>
                        <a:pt x="3656" y="11423"/>
                        <a:pt x="3888" y="11423"/>
                      </a:cubicBezTo>
                      <a:cubicBezTo>
                        <a:pt x="6634" y="11423"/>
                        <a:pt x="10038" y="9554"/>
                        <a:pt x="10272" y="9086"/>
                      </a:cubicBezTo>
                      <a:cubicBezTo>
                        <a:pt x="10525" y="8579"/>
                        <a:pt x="10088" y="6468"/>
                        <a:pt x="9422" y="4046"/>
                      </a:cubicBezTo>
                      <a:cubicBezTo>
                        <a:pt x="9073" y="2790"/>
                        <a:pt x="8693" y="1237"/>
                        <a:pt x="8344" y="1"/>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6" name="Google Shape;532;p25">
                  <a:extLst>
                    <a:ext uri="{FF2B5EF4-FFF2-40B4-BE49-F238E27FC236}">
                      <a16:creationId xmlns:a16="http://schemas.microsoft.com/office/drawing/2014/main" id="{EA11E3E5-0AE7-06DA-BC40-E731DB8A363A}"/>
                    </a:ext>
                  </a:extLst>
                </p:cNvPr>
                <p:cNvSpPr/>
                <p:nvPr/>
              </p:nvSpPr>
              <p:spPr>
                <a:xfrm>
                  <a:off x="-1708204" y="3487397"/>
                  <a:ext cx="384858" cy="544091"/>
                </a:xfrm>
                <a:custGeom>
                  <a:avLst/>
                  <a:gdLst/>
                  <a:ahLst/>
                  <a:cxnLst/>
                  <a:rect l="l" t="t" r="r" b="b"/>
                  <a:pathLst>
                    <a:path w="6956" h="9834" extrusionOk="0">
                      <a:moveTo>
                        <a:pt x="0" y="0"/>
                      </a:moveTo>
                      <a:lnTo>
                        <a:pt x="0" y="0"/>
                      </a:lnTo>
                      <a:cubicBezTo>
                        <a:pt x="514" y="1528"/>
                        <a:pt x="1091" y="3151"/>
                        <a:pt x="1345" y="3868"/>
                      </a:cubicBezTo>
                      <a:cubicBezTo>
                        <a:pt x="1883" y="5370"/>
                        <a:pt x="2105" y="5877"/>
                        <a:pt x="2353" y="6220"/>
                      </a:cubicBezTo>
                      <a:cubicBezTo>
                        <a:pt x="2606" y="6562"/>
                        <a:pt x="5592" y="9504"/>
                        <a:pt x="6955" y="9833"/>
                      </a:cubicBezTo>
                      <a:lnTo>
                        <a:pt x="3900" y="767"/>
                      </a:lnTo>
                      <a:cubicBezTo>
                        <a:pt x="3900" y="767"/>
                        <a:pt x="3766" y="545"/>
                        <a:pt x="3551" y="222"/>
                      </a:cubicBezTo>
                      <a:lnTo>
                        <a:pt x="3551" y="222"/>
                      </a:lnTo>
                      <a:cubicBezTo>
                        <a:pt x="3589" y="1275"/>
                        <a:pt x="3589" y="2898"/>
                        <a:pt x="3177" y="3005"/>
                      </a:cubicBezTo>
                      <a:cubicBezTo>
                        <a:pt x="3161" y="3009"/>
                        <a:pt x="3145" y="3011"/>
                        <a:pt x="3127" y="3011"/>
                      </a:cubicBezTo>
                      <a:cubicBezTo>
                        <a:pt x="2586" y="3011"/>
                        <a:pt x="952" y="1191"/>
                        <a:pt x="0" y="0"/>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7" name="Google Shape;533;p25">
                  <a:extLst>
                    <a:ext uri="{FF2B5EF4-FFF2-40B4-BE49-F238E27FC236}">
                      <a16:creationId xmlns:a16="http://schemas.microsoft.com/office/drawing/2014/main" id="{EA12ABA8-0894-F109-AA93-26EC88C26DF6}"/>
                    </a:ext>
                  </a:extLst>
                </p:cNvPr>
                <p:cNvSpPr/>
                <p:nvPr/>
              </p:nvSpPr>
              <p:spPr>
                <a:xfrm>
                  <a:off x="-1766465" y="3297343"/>
                  <a:ext cx="256830" cy="356696"/>
                </a:xfrm>
                <a:custGeom>
                  <a:avLst/>
                  <a:gdLst/>
                  <a:ahLst/>
                  <a:cxnLst/>
                  <a:rect l="l" t="t" r="r" b="b"/>
                  <a:pathLst>
                    <a:path w="4642" h="6447" extrusionOk="0">
                      <a:moveTo>
                        <a:pt x="256" y="1"/>
                      </a:moveTo>
                      <a:cubicBezTo>
                        <a:pt x="218" y="1"/>
                        <a:pt x="186" y="6"/>
                        <a:pt x="159" y="18"/>
                      </a:cubicBezTo>
                      <a:cubicBezTo>
                        <a:pt x="1" y="88"/>
                        <a:pt x="483" y="1704"/>
                        <a:pt x="1060" y="3429"/>
                      </a:cubicBezTo>
                      <a:cubicBezTo>
                        <a:pt x="2005" y="4626"/>
                        <a:pt x="3645" y="6446"/>
                        <a:pt x="4180" y="6446"/>
                      </a:cubicBezTo>
                      <a:cubicBezTo>
                        <a:pt x="4198" y="6446"/>
                        <a:pt x="4215" y="6444"/>
                        <a:pt x="4230" y="6440"/>
                      </a:cubicBezTo>
                      <a:cubicBezTo>
                        <a:pt x="4642" y="6326"/>
                        <a:pt x="4642" y="4703"/>
                        <a:pt x="4604" y="3657"/>
                      </a:cubicBezTo>
                      <a:cubicBezTo>
                        <a:pt x="4173" y="3023"/>
                        <a:pt x="3425" y="1983"/>
                        <a:pt x="2670" y="1406"/>
                      </a:cubicBezTo>
                      <a:cubicBezTo>
                        <a:pt x="1635" y="609"/>
                        <a:pt x="648" y="1"/>
                        <a:pt x="256" y="1"/>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8" name="Google Shape;534;p25">
                  <a:extLst>
                    <a:ext uri="{FF2B5EF4-FFF2-40B4-BE49-F238E27FC236}">
                      <a16:creationId xmlns:a16="http://schemas.microsoft.com/office/drawing/2014/main" id="{52C3090F-F75E-E188-367F-0F2B9A2DB289}"/>
                    </a:ext>
                  </a:extLst>
                </p:cNvPr>
                <p:cNvSpPr/>
                <p:nvPr/>
              </p:nvSpPr>
              <p:spPr>
                <a:xfrm>
                  <a:off x="-1493861" y="3506098"/>
                  <a:ext cx="269445" cy="566388"/>
                </a:xfrm>
                <a:custGeom>
                  <a:avLst/>
                  <a:gdLst/>
                  <a:ahLst/>
                  <a:cxnLst/>
                  <a:rect l="l" t="t" r="r" b="b"/>
                  <a:pathLst>
                    <a:path w="4870" h="10237" extrusionOk="0">
                      <a:moveTo>
                        <a:pt x="878" y="844"/>
                      </a:moveTo>
                      <a:cubicBezTo>
                        <a:pt x="1326" y="844"/>
                        <a:pt x="1832" y="2858"/>
                        <a:pt x="2061" y="3625"/>
                      </a:cubicBezTo>
                      <a:cubicBezTo>
                        <a:pt x="2302" y="4417"/>
                        <a:pt x="2860" y="5907"/>
                        <a:pt x="2536" y="5977"/>
                      </a:cubicBezTo>
                      <a:cubicBezTo>
                        <a:pt x="2528" y="5979"/>
                        <a:pt x="2520" y="5980"/>
                        <a:pt x="2512" y="5980"/>
                      </a:cubicBezTo>
                      <a:cubicBezTo>
                        <a:pt x="2187" y="5980"/>
                        <a:pt x="1690" y="4559"/>
                        <a:pt x="1319" y="3409"/>
                      </a:cubicBezTo>
                      <a:cubicBezTo>
                        <a:pt x="938" y="2236"/>
                        <a:pt x="482" y="937"/>
                        <a:pt x="843" y="848"/>
                      </a:cubicBezTo>
                      <a:cubicBezTo>
                        <a:pt x="855" y="845"/>
                        <a:pt x="866" y="844"/>
                        <a:pt x="878" y="844"/>
                      </a:cubicBezTo>
                      <a:close/>
                      <a:moveTo>
                        <a:pt x="884" y="0"/>
                      </a:moveTo>
                      <a:cubicBezTo>
                        <a:pt x="342" y="0"/>
                        <a:pt x="28" y="250"/>
                        <a:pt x="19" y="429"/>
                      </a:cubicBezTo>
                      <a:cubicBezTo>
                        <a:pt x="0" y="683"/>
                        <a:pt x="482" y="2255"/>
                        <a:pt x="1008" y="3758"/>
                      </a:cubicBezTo>
                      <a:cubicBezTo>
                        <a:pt x="1528" y="5267"/>
                        <a:pt x="2936" y="9299"/>
                        <a:pt x="3075" y="9495"/>
                      </a:cubicBezTo>
                      <a:cubicBezTo>
                        <a:pt x="3221" y="9692"/>
                        <a:pt x="3582" y="10123"/>
                        <a:pt x="4064" y="10218"/>
                      </a:cubicBezTo>
                      <a:cubicBezTo>
                        <a:pt x="4130" y="10231"/>
                        <a:pt x="4193" y="10237"/>
                        <a:pt x="4252" y="10237"/>
                      </a:cubicBezTo>
                      <a:cubicBezTo>
                        <a:pt x="4632" y="10237"/>
                        <a:pt x="4869" y="10009"/>
                        <a:pt x="4869" y="10009"/>
                      </a:cubicBezTo>
                      <a:lnTo>
                        <a:pt x="1668" y="150"/>
                      </a:lnTo>
                      <a:cubicBezTo>
                        <a:pt x="1371" y="43"/>
                        <a:pt x="1108" y="0"/>
                        <a:pt x="884" y="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9" name="Google Shape;535;p25">
                  <a:extLst>
                    <a:ext uri="{FF2B5EF4-FFF2-40B4-BE49-F238E27FC236}">
                      <a16:creationId xmlns:a16="http://schemas.microsoft.com/office/drawing/2014/main" id="{FDB04084-FCD0-5931-49EB-39A8D8C1D677}"/>
                    </a:ext>
                  </a:extLst>
                </p:cNvPr>
                <p:cNvSpPr/>
                <p:nvPr/>
              </p:nvSpPr>
              <p:spPr>
                <a:xfrm>
                  <a:off x="-1467192" y="3552740"/>
                  <a:ext cx="131569" cy="284217"/>
                </a:xfrm>
                <a:custGeom>
                  <a:avLst/>
                  <a:gdLst/>
                  <a:ahLst/>
                  <a:cxnLst/>
                  <a:rect l="l" t="t" r="r" b="b"/>
                  <a:pathLst>
                    <a:path w="2378" h="5137" extrusionOk="0">
                      <a:moveTo>
                        <a:pt x="396" y="1"/>
                      </a:moveTo>
                      <a:cubicBezTo>
                        <a:pt x="384" y="1"/>
                        <a:pt x="373" y="2"/>
                        <a:pt x="361" y="5"/>
                      </a:cubicBezTo>
                      <a:cubicBezTo>
                        <a:pt x="0" y="94"/>
                        <a:pt x="456" y="1393"/>
                        <a:pt x="837" y="2566"/>
                      </a:cubicBezTo>
                      <a:cubicBezTo>
                        <a:pt x="1208" y="3716"/>
                        <a:pt x="1705" y="5137"/>
                        <a:pt x="2030" y="5137"/>
                      </a:cubicBezTo>
                      <a:cubicBezTo>
                        <a:pt x="2038" y="5137"/>
                        <a:pt x="2046" y="5136"/>
                        <a:pt x="2054" y="5134"/>
                      </a:cubicBezTo>
                      <a:cubicBezTo>
                        <a:pt x="2378" y="5064"/>
                        <a:pt x="1820" y="3574"/>
                        <a:pt x="1579" y="2782"/>
                      </a:cubicBezTo>
                      <a:cubicBezTo>
                        <a:pt x="1350" y="2015"/>
                        <a:pt x="844" y="1"/>
                        <a:pt x="396" y="1"/>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0" name="Google Shape;536;p25">
                  <a:extLst>
                    <a:ext uri="{FF2B5EF4-FFF2-40B4-BE49-F238E27FC236}">
                      <a16:creationId xmlns:a16="http://schemas.microsoft.com/office/drawing/2014/main" id="{F9E60998-D354-7FD8-BBC6-FFD1BD7ED953}"/>
                    </a:ext>
                  </a:extLst>
                </p:cNvPr>
                <p:cNvSpPr/>
                <p:nvPr/>
              </p:nvSpPr>
              <p:spPr>
                <a:xfrm>
                  <a:off x="-1003482" y="3564525"/>
                  <a:ext cx="243164" cy="181198"/>
                </a:xfrm>
                <a:custGeom>
                  <a:avLst/>
                  <a:gdLst/>
                  <a:ahLst/>
                  <a:cxnLst/>
                  <a:rect l="l" t="t" r="r" b="b"/>
                  <a:pathLst>
                    <a:path w="4395" h="3275" extrusionOk="0">
                      <a:moveTo>
                        <a:pt x="1790" y="1"/>
                      </a:moveTo>
                      <a:cubicBezTo>
                        <a:pt x="1789" y="1"/>
                        <a:pt x="1788" y="1"/>
                        <a:pt x="1788" y="1"/>
                      </a:cubicBezTo>
                      <a:lnTo>
                        <a:pt x="1979" y="724"/>
                      </a:lnTo>
                      <a:cubicBezTo>
                        <a:pt x="1979" y="724"/>
                        <a:pt x="0" y="933"/>
                        <a:pt x="70" y="1364"/>
                      </a:cubicBezTo>
                      <a:cubicBezTo>
                        <a:pt x="99" y="1541"/>
                        <a:pt x="370" y="1592"/>
                        <a:pt x="676" y="1592"/>
                      </a:cubicBezTo>
                      <a:cubicBezTo>
                        <a:pt x="1105" y="1592"/>
                        <a:pt x="1604" y="1491"/>
                        <a:pt x="1605" y="1491"/>
                      </a:cubicBezTo>
                      <a:lnTo>
                        <a:pt x="1605" y="1491"/>
                      </a:lnTo>
                      <a:cubicBezTo>
                        <a:pt x="1604" y="1491"/>
                        <a:pt x="184" y="1789"/>
                        <a:pt x="305" y="2220"/>
                      </a:cubicBezTo>
                      <a:cubicBezTo>
                        <a:pt x="345" y="2362"/>
                        <a:pt x="521" y="2409"/>
                        <a:pt x="738" y="2409"/>
                      </a:cubicBezTo>
                      <a:cubicBezTo>
                        <a:pt x="1147" y="2409"/>
                        <a:pt x="1700" y="2241"/>
                        <a:pt x="1763" y="2222"/>
                      </a:cubicBezTo>
                      <a:lnTo>
                        <a:pt x="1763" y="2222"/>
                      </a:lnTo>
                      <a:cubicBezTo>
                        <a:pt x="1667" y="2252"/>
                        <a:pt x="432" y="2653"/>
                        <a:pt x="742" y="3171"/>
                      </a:cubicBezTo>
                      <a:cubicBezTo>
                        <a:pt x="788" y="3245"/>
                        <a:pt x="903" y="3275"/>
                        <a:pt x="1058" y="3275"/>
                      </a:cubicBezTo>
                      <a:cubicBezTo>
                        <a:pt x="1629" y="3275"/>
                        <a:pt x="2740" y="2875"/>
                        <a:pt x="2904" y="2860"/>
                      </a:cubicBezTo>
                      <a:cubicBezTo>
                        <a:pt x="2912" y="2860"/>
                        <a:pt x="2920" y="2860"/>
                        <a:pt x="2929" y="2860"/>
                      </a:cubicBezTo>
                      <a:cubicBezTo>
                        <a:pt x="3197" y="2860"/>
                        <a:pt x="4204" y="3031"/>
                        <a:pt x="4204" y="3031"/>
                      </a:cubicBezTo>
                      <a:lnTo>
                        <a:pt x="4394" y="1840"/>
                      </a:lnTo>
                      <a:cubicBezTo>
                        <a:pt x="4394" y="1840"/>
                        <a:pt x="3025" y="1814"/>
                        <a:pt x="2796" y="1396"/>
                      </a:cubicBezTo>
                      <a:cubicBezTo>
                        <a:pt x="2568" y="977"/>
                        <a:pt x="2536" y="546"/>
                        <a:pt x="2264" y="267"/>
                      </a:cubicBezTo>
                      <a:cubicBezTo>
                        <a:pt x="2015" y="7"/>
                        <a:pt x="1808" y="1"/>
                        <a:pt x="1790" y="1"/>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1" name="Google Shape;537;p25">
                  <a:extLst>
                    <a:ext uri="{FF2B5EF4-FFF2-40B4-BE49-F238E27FC236}">
                      <a16:creationId xmlns:a16="http://schemas.microsoft.com/office/drawing/2014/main" id="{15E2CDFB-3471-73BC-142A-85E99549B067}"/>
                    </a:ext>
                  </a:extLst>
                </p:cNvPr>
                <p:cNvSpPr/>
                <p:nvPr/>
              </p:nvSpPr>
              <p:spPr>
                <a:xfrm>
                  <a:off x="-817191" y="3182204"/>
                  <a:ext cx="527603" cy="608381"/>
                </a:xfrm>
                <a:custGeom>
                  <a:avLst/>
                  <a:gdLst/>
                  <a:ahLst/>
                  <a:cxnLst/>
                  <a:rect l="l" t="t" r="r" b="b"/>
                  <a:pathLst>
                    <a:path w="9536" h="10996" extrusionOk="0">
                      <a:moveTo>
                        <a:pt x="4958" y="0"/>
                      </a:moveTo>
                      <a:cubicBezTo>
                        <a:pt x="4958" y="0"/>
                        <a:pt x="3677" y="2568"/>
                        <a:pt x="3646" y="5675"/>
                      </a:cubicBezTo>
                      <a:cubicBezTo>
                        <a:pt x="3646" y="5675"/>
                        <a:pt x="4324" y="6474"/>
                        <a:pt x="4799" y="7646"/>
                      </a:cubicBezTo>
                      <a:cubicBezTo>
                        <a:pt x="7145" y="8192"/>
                        <a:pt x="6816" y="9155"/>
                        <a:pt x="6816" y="9155"/>
                      </a:cubicBezTo>
                      <a:cubicBezTo>
                        <a:pt x="5782" y="8597"/>
                        <a:pt x="5097" y="8559"/>
                        <a:pt x="5097" y="8559"/>
                      </a:cubicBezTo>
                      <a:cubicBezTo>
                        <a:pt x="5097" y="8559"/>
                        <a:pt x="3005" y="8116"/>
                        <a:pt x="1845" y="8097"/>
                      </a:cubicBezTo>
                      <a:cubicBezTo>
                        <a:pt x="1810" y="8096"/>
                        <a:pt x="1777" y="8096"/>
                        <a:pt x="1744" y="8096"/>
                      </a:cubicBezTo>
                      <a:cubicBezTo>
                        <a:pt x="673" y="8096"/>
                        <a:pt x="388" y="8298"/>
                        <a:pt x="222" y="8870"/>
                      </a:cubicBezTo>
                      <a:cubicBezTo>
                        <a:pt x="101" y="9269"/>
                        <a:pt x="6" y="9821"/>
                        <a:pt x="0" y="10252"/>
                      </a:cubicBezTo>
                      <a:cubicBezTo>
                        <a:pt x="898" y="10441"/>
                        <a:pt x="3719" y="10996"/>
                        <a:pt x="6069" y="10996"/>
                      </a:cubicBezTo>
                      <a:cubicBezTo>
                        <a:pt x="6325" y="10996"/>
                        <a:pt x="6574" y="10989"/>
                        <a:pt x="6816" y="10975"/>
                      </a:cubicBezTo>
                      <a:cubicBezTo>
                        <a:pt x="8223" y="10886"/>
                        <a:pt x="9047" y="10081"/>
                        <a:pt x="9535" y="9282"/>
                      </a:cubicBezTo>
                      <a:cubicBezTo>
                        <a:pt x="9491" y="8084"/>
                        <a:pt x="9111" y="6537"/>
                        <a:pt x="8584" y="4920"/>
                      </a:cubicBezTo>
                      <a:cubicBezTo>
                        <a:pt x="7767" y="2467"/>
                        <a:pt x="6308" y="901"/>
                        <a:pt x="4958"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2" name="Google Shape;538;p25">
                  <a:extLst>
                    <a:ext uri="{FF2B5EF4-FFF2-40B4-BE49-F238E27FC236}">
                      <a16:creationId xmlns:a16="http://schemas.microsoft.com/office/drawing/2014/main" id="{124B3903-4B15-95BD-A282-793AD6E9CF2B}"/>
                    </a:ext>
                  </a:extLst>
                </p:cNvPr>
                <p:cNvSpPr/>
                <p:nvPr/>
              </p:nvSpPr>
              <p:spPr>
                <a:xfrm>
                  <a:off x="-817191" y="3695046"/>
                  <a:ext cx="528654" cy="184296"/>
                </a:xfrm>
                <a:custGeom>
                  <a:avLst/>
                  <a:gdLst/>
                  <a:ahLst/>
                  <a:cxnLst/>
                  <a:rect l="l" t="t" r="r" b="b"/>
                  <a:pathLst>
                    <a:path w="9555" h="3331" extrusionOk="0">
                      <a:moveTo>
                        <a:pt x="9535" y="0"/>
                      </a:moveTo>
                      <a:cubicBezTo>
                        <a:pt x="9060" y="818"/>
                        <a:pt x="8236" y="1630"/>
                        <a:pt x="6816" y="1706"/>
                      </a:cubicBezTo>
                      <a:cubicBezTo>
                        <a:pt x="6574" y="1720"/>
                        <a:pt x="6324" y="1727"/>
                        <a:pt x="6069" y="1727"/>
                      </a:cubicBezTo>
                      <a:cubicBezTo>
                        <a:pt x="3718" y="1727"/>
                        <a:pt x="892" y="1172"/>
                        <a:pt x="0" y="983"/>
                      </a:cubicBezTo>
                      <a:lnTo>
                        <a:pt x="0" y="983"/>
                      </a:lnTo>
                      <a:cubicBezTo>
                        <a:pt x="0" y="1173"/>
                        <a:pt x="13" y="1351"/>
                        <a:pt x="57" y="1478"/>
                      </a:cubicBezTo>
                      <a:cubicBezTo>
                        <a:pt x="184" y="1890"/>
                        <a:pt x="3500" y="3291"/>
                        <a:pt x="5497" y="3329"/>
                      </a:cubicBezTo>
                      <a:cubicBezTo>
                        <a:pt x="5555" y="3330"/>
                        <a:pt x="5613" y="3331"/>
                        <a:pt x="5671" y="3331"/>
                      </a:cubicBezTo>
                      <a:cubicBezTo>
                        <a:pt x="7567" y="3331"/>
                        <a:pt x="8759" y="2624"/>
                        <a:pt x="9294" y="1535"/>
                      </a:cubicBezTo>
                      <a:cubicBezTo>
                        <a:pt x="9485" y="1142"/>
                        <a:pt x="9554" y="622"/>
                        <a:pt x="9535"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3" name="Google Shape;539;p25">
                  <a:extLst>
                    <a:ext uri="{FF2B5EF4-FFF2-40B4-BE49-F238E27FC236}">
                      <a16:creationId xmlns:a16="http://schemas.microsoft.com/office/drawing/2014/main" id="{70679CBF-F3B4-641F-2940-A766CD5FE3E1}"/>
                    </a:ext>
                  </a:extLst>
                </p:cNvPr>
                <p:cNvSpPr/>
                <p:nvPr/>
              </p:nvSpPr>
              <p:spPr>
                <a:xfrm>
                  <a:off x="-1155028" y="2319297"/>
                  <a:ext cx="343805" cy="197851"/>
                </a:xfrm>
                <a:custGeom>
                  <a:avLst/>
                  <a:gdLst/>
                  <a:ahLst/>
                  <a:cxnLst/>
                  <a:rect l="l" t="t" r="r" b="b"/>
                  <a:pathLst>
                    <a:path w="6214" h="3576" extrusionOk="0">
                      <a:moveTo>
                        <a:pt x="3405" y="0"/>
                      </a:moveTo>
                      <a:cubicBezTo>
                        <a:pt x="2302" y="799"/>
                        <a:pt x="628" y="799"/>
                        <a:pt x="628" y="799"/>
                      </a:cubicBezTo>
                      <a:cubicBezTo>
                        <a:pt x="400" y="1262"/>
                        <a:pt x="191" y="1725"/>
                        <a:pt x="1" y="2187"/>
                      </a:cubicBezTo>
                      <a:cubicBezTo>
                        <a:pt x="276" y="2246"/>
                        <a:pt x="541" y="2270"/>
                        <a:pt x="793" y="2270"/>
                      </a:cubicBezTo>
                      <a:cubicBezTo>
                        <a:pt x="2213" y="2270"/>
                        <a:pt x="3215" y="1484"/>
                        <a:pt x="3215" y="1484"/>
                      </a:cubicBezTo>
                      <a:cubicBezTo>
                        <a:pt x="3570" y="2422"/>
                        <a:pt x="4806" y="3164"/>
                        <a:pt x="5656" y="3576"/>
                      </a:cubicBezTo>
                      <a:cubicBezTo>
                        <a:pt x="5764" y="2479"/>
                        <a:pt x="6214" y="1788"/>
                        <a:pt x="6214" y="1788"/>
                      </a:cubicBezTo>
                      <a:cubicBezTo>
                        <a:pt x="4058" y="1331"/>
                        <a:pt x="3405" y="0"/>
                        <a:pt x="3405" y="0"/>
                      </a:cubicBezTo>
                      <a:close/>
                    </a:path>
                  </a:pathLst>
                </a:custGeom>
                <a:solidFill>
                  <a:srgbClr val="D683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4" name="Google Shape;540;p25">
                  <a:extLst>
                    <a:ext uri="{FF2B5EF4-FFF2-40B4-BE49-F238E27FC236}">
                      <a16:creationId xmlns:a16="http://schemas.microsoft.com/office/drawing/2014/main" id="{28107CB8-6F10-0542-A194-E2976BE1EE3F}"/>
                    </a:ext>
                  </a:extLst>
                </p:cNvPr>
                <p:cNvSpPr/>
                <p:nvPr/>
              </p:nvSpPr>
              <p:spPr>
                <a:xfrm>
                  <a:off x="-1220980" y="2401350"/>
                  <a:ext cx="595103" cy="552500"/>
                </a:xfrm>
                <a:custGeom>
                  <a:avLst/>
                  <a:gdLst/>
                  <a:ahLst/>
                  <a:cxnLst/>
                  <a:rect l="l" t="t" r="r" b="b"/>
                  <a:pathLst>
                    <a:path w="10756" h="9986" extrusionOk="0">
                      <a:moveTo>
                        <a:pt x="4407" y="1"/>
                      </a:moveTo>
                      <a:cubicBezTo>
                        <a:pt x="4407" y="1"/>
                        <a:pt x="3408" y="789"/>
                        <a:pt x="1991" y="789"/>
                      </a:cubicBezTo>
                      <a:cubicBezTo>
                        <a:pt x="1737" y="789"/>
                        <a:pt x="1470" y="764"/>
                        <a:pt x="1193" y="704"/>
                      </a:cubicBezTo>
                      <a:cubicBezTo>
                        <a:pt x="1" y="3646"/>
                        <a:pt x="197" y="6093"/>
                        <a:pt x="1009" y="7596"/>
                      </a:cubicBezTo>
                      <a:cubicBezTo>
                        <a:pt x="1800" y="9076"/>
                        <a:pt x="2756" y="9985"/>
                        <a:pt x="4202" y="9985"/>
                      </a:cubicBezTo>
                      <a:cubicBezTo>
                        <a:pt x="4460" y="9985"/>
                        <a:pt x="4732" y="9957"/>
                        <a:pt x="5022" y="9897"/>
                      </a:cubicBezTo>
                      <a:cubicBezTo>
                        <a:pt x="6943" y="9498"/>
                        <a:pt x="7850" y="6930"/>
                        <a:pt x="7850" y="6930"/>
                      </a:cubicBezTo>
                      <a:cubicBezTo>
                        <a:pt x="8234" y="7022"/>
                        <a:pt x="8560" y="7062"/>
                        <a:pt x="8836" y="7062"/>
                      </a:cubicBezTo>
                      <a:cubicBezTo>
                        <a:pt x="10755" y="7062"/>
                        <a:pt x="10246" y="5123"/>
                        <a:pt x="10246" y="5123"/>
                      </a:cubicBezTo>
                      <a:cubicBezTo>
                        <a:pt x="10022" y="4457"/>
                        <a:pt x="9591" y="4279"/>
                        <a:pt x="9194" y="4279"/>
                      </a:cubicBezTo>
                      <a:cubicBezTo>
                        <a:pt x="8737" y="4279"/>
                        <a:pt x="8325" y="4515"/>
                        <a:pt x="8325" y="4515"/>
                      </a:cubicBezTo>
                      <a:cubicBezTo>
                        <a:pt x="8325" y="4515"/>
                        <a:pt x="7768" y="6135"/>
                        <a:pt x="7338" y="6135"/>
                      </a:cubicBezTo>
                      <a:cubicBezTo>
                        <a:pt x="7313" y="6135"/>
                        <a:pt x="7290" y="6129"/>
                        <a:pt x="7266" y="6119"/>
                      </a:cubicBezTo>
                      <a:cubicBezTo>
                        <a:pt x="6823" y="5903"/>
                        <a:pt x="7279" y="4705"/>
                        <a:pt x="7279" y="4705"/>
                      </a:cubicBezTo>
                      <a:cubicBezTo>
                        <a:pt x="7279" y="4705"/>
                        <a:pt x="6854" y="4071"/>
                        <a:pt x="6823" y="2651"/>
                      </a:cubicBezTo>
                      <a:cubicBezTo>
                        <a:pt x="6816" y="2454"/>
                        <a:pt x="6829" y="2264"/>
                        <a:pt x="6848" y="2080"/>
                      </a:cubicBezTo>
                      <a:cubicBezTo>
                        <a:pt x="5992" y="1681"/>
                        <a:pt x="4762" y="939"/>
                        <a:pt x="4407" y="1"/>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5" name="Google Shape;541;p25">
                  <a:extLst>
                    <a:ext uri="{FF2B5EF4-FFF2-40B4-BE49-F238E27FC236}">
                      <a16:creationId xmlns:a16="http://schemas.microsoft.com/office/drawing/2014/main" id="{07805B46-49F4-C36E-BC21-852B7345070F}"/>
                    </a:ext>
                  </a:extLst>
                </p:cNvPr>
                <p:cNvSpPr/>
                <p:nvPr/>
              </p:nvSpPr>
              <p:spPr>
                <a:xfrm>
                  <a:off x="-782500" y="2695809"/>
                  <a:ext cx="98262" cy="60473"/>
                </a:xfrm>
                <a:custGeom>
                  <a:avLst/>
                  <a:gdLst/>
                  <a:ahLst/>
                  <a:cxnLst/>
                  <a:rect l="l" t="t" r="r" b="b"/>
                  <a:pathLst>
                    <a:path w="1776" h="1093" extrusionOk="0">
                      <a:moveTo>
                        <a:pt x="1320" y="0"/>
                      </a:moveTo>
                      <a:cubicBezTo>
                        <a:pt x="899" y="0"/>
                        <a:pt x="1" y="811"/>
                        <a:pt x="108" y="930"/>
                      </a:cubicBezTo>
                      <a:cubicBezTo>
                        <a:pt x="179" y="1011"/>
                        <a:pt x="551" y="1092"/>
                        <a:pt x="852" y="1092"/>
                      </a:cubicBezTo>
                      <a:cubicBezTo>
                        <a:pt x="1068" y="1092"/>
                        <a:pt x="1247" y="1050"/>
                        <a:pt x="1250" y="936"/>
                      </a:cubicBezTo>
                      <a:cubicBezTo>
                        <a:pt x="1254" y="743"/>
                        <a:pt x="936" y="717"/>
                        <a:pt x="761" y="717"/>
                      </a:cubicBezTo>
                      <a:cubicBezTo>
                        <a:pt x="694" y="717"/>
                        <a:pt x="647" y="721"/>
                        <a:pt x="647" y="721"/>
                      </a:cubicBezTo>
                      <a:cubicBezTo>
                        <a:pt x="647" y="721"/>
                        <a:pt x="1776" y="264"/>
                        <a:pt x="1446" y="36"/>
                      </a:cubicBezTo>
                      <a:cubicBezTo>
                        <a:pt x="1412" y="11"/>
                        <a:pt x="1370" y="0"/>
                        <a:pt x="1320" y="0"/>
                      </a:cubicBezTo>
                      <a:close/>
                    </a:path>
                  </a:pathLst>
                </a:custGeom>
                <a:solidFill>
                  <a:srgbClr val="D582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6" name="Google Shape;542;p25">
                  <a:extLst>
                    <a:ext uri="{FF2B5EF4-FFF2-40B4-BE49-F238E27FC236}">
                      <a16:creationId xmlns:a16="http://schemas.microsoft.com/office/drawing/2014/main" id="{6923E815-888C-960B-3B9A-F28F77331554}"/>
                    </a:ext>
                  </a:extLst>
                </p:cNvPr>
                <p:cNvSpPr/>
                <p:nvPr/>
              </p:nvSpPr>
              <p:spPr>
                <a:xfrm>
                  <a:off x="-1096435" y="2587918"/>
                  <a:ext cx="77237" cy="109106"/>
                </a:xfrm>
                <a:custGeom>
                  <a:avLst/>
                  <a:gdLst/>
                  <a:ahLst/>
                  <a:cxnLst/>
                  <a:rect l="l" t="t" r="r" b="b"/>
                  <a:pathLst>
                    <a:path w="1396" h="1972" extrusionOk="0">
                      <a:moveTo>
                        <a:pt x="832" y="0"/>
                      </a:moveTo>
                      <a:cubicBezTo>
                        <a:pt x="284" y="0"/>
                        <a:pt x="37" y="1069"/>
                        <a:pt x="19" y="1352"/>
                      </a:cubicBezTo>
                      <a:cubicBezTo>
                        <a:pt x="0" y="1650"/>
                        <a:pt x="203" y="1903"/>
                        <a:pt x="710" y="1967"/>
                      </a:cubicBezTo>
                      <a:cubicBezTo>
                        <a:pt x="737" y="1970"/>
                        <a:pt x="762" y="1972"/>
                        <a:pt x="786" y="1972"/>
                      </a:cubicBezTo>
                      <a:cubicBezTo>
                        <a:pt x="1224" y="1972"/>
                        <a:pt x="1340" y="1444"/>
                        <a:pt x="1370" y="1048"/>
                      </a:cubicBezTo>
                      <a:cubicBezTo>
                        <a:pt x="1395" y="629"/>
                        <a:pt x="1332" y="122"/>
                        <a:pt x="964" y="21"/>
                      </a:cubicBezTo>
                      <a:cubicBezTo>
                        <a:pt x="918" y="7"/>
                        <a:pt x="874" y="0"/>
                        <a:pt x="832" y="0"/>
                      </a:cubicBezTo>
                      <a:close/>
                    </a:path>
                  </a:pathLst>
                </a:custGeom>
                <a:solidFill>
                  <a:srgbClr val="D582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7" name="Google Shape;543;p25">
                  <a:extLst>
                    <a:ext uri="{FF2B5EF4-FFF2-40B4-BE49-F238E27FC236}">
                      <a16:creationId xmlns:a16="http://schemas.microsoft.com/office/drawing/2014/main" id="{7D074616-E28F-BF66-ADC2-FB6F732AFE74}"/>
                    </a:ext>
                  </a:extLst>
                </p:cNvPr>
                <p:cNvSpPr/>
                <p:nvPr/>
              </p:nvSpPr>
              <p:spPr>
                <a:xfrm>
                  <a:off x="-1142745" y="2449597"/>
                  <a:ext cx="52340" cy="30098"/>
                </a:xfrm>
                <a:custGeom>
                  <a:avLst/>
                  <a:gdLst/>
                  <a:ahLst/>
                  <a:cxnLst/>
                  <a:rect l="l" t="t" r="r" b="b"/>
                  <a:pathLst>
                    <a:path w="946" h="544" extrusionOk="0">
                      <a:moveTo>
                        <a:pt x="667" y="1"/>
                      </a:moveTo>
                      <a:cubicBezTo>
                        <a:pt x="548" y="1"/>
                        <a:pt x="399" y="54"/>
                        <a:pt x="273" y="130"/>
                      </a:cubicBezTo>
                      <a:cubicBezTo>
                        <a:pt x="76" y="247"/>
                        <a:pt x="0" y="544"/>
                        <a:pt x="390" y="544"/>
                      </a:cubicBezTo>
                      <a:cubicBezTo>
                        <a:pt x="425" y="544"/>
                        <a:pt x="464" y="541"/>
                        <a:pt x="508" y="536"/>
                      </a:cubicBezTo>
                      <a:cubicBezTo>
                        <a:pt x="812" y="498"/>
                        <a:pt x="945" y="213"/>
                        <a:pt x="850" y="80"/>
                      </a:cubicBezTo>
                      <a:cubicBezTo>
                        <a:pt x="812" y="24"/>
                        <a:pt x="746" y="1"/>
                        <a:pt x="667"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8" name="Google Shape;544;p25">
                  <a:extLst>
                    <a:ext uri="{FF2B5EF4-FFF2-40B4-BE49-F238E27FC236}">
                      <a16:creationId xmlns:a16="http://schemas.microsoft.com/office/drawing/2014/main" id="{59374390-4E39-37F0-13BA-A0ABAC6BC664}"/>
                    </a:ext>
                  </a:extLst>
                </p:cNvPr>
                <p:cNvSpPr/>
                <p:nvPr/>
              </p:nvSpPr>
              <p:spPr>
                <a:xfrm>
                  <a:off x="-938526" y="2466582"/>
                  <a:ext cx="49075" cy="34912"/>
                </a:xfrm>
                <a:custGeom>
                  <a:avLst/>
                  <a:gdLst/>
                  <a:ahLst/>
                  <a:cxnLst/>
                  <a:rect l="l" t="t" r="r" b="b"/>
                  <a:pathLst>
                    <a:path w="887" h="631" extrusionOk="0">
                      <a:moveTo>
                        <a:pt x="312" y="1"/>
                      </a:moveTo>
                      <a:cubicBezTo>
                        <a:pt x="135" y="1"/>
                        <a:pt x="0" y="141"/>
                        <a:pt x="253" y="457"/>
                      </a:cubicBezTo>
                      <a:cubicBezTo>
                        <a:pt x="350" y="580"/>
                        <a:pt x="476" y="630"/>
                        <a:pt x="586" y="630"/>
                      </a:cubicBezTo>
                      <a:cubicBezTo>
                        <a:pt x="694" y="630"/>
                        <a:pt x="786" y="583"/>
                        <a:pt x="824" y="508"/>
                      </a:cubicBezTo>
                      <a:cubicBezTo>
                        <a:pt x="887" y="356"/>
                        <a:pt x="684" y="159"/>
                        <a:pt x="475" y="39"/>
                      </a:cubicBezTo>
                      <a:cubicBezTo>
                        <a:pt x="423" y="14"/>
                        <a:pt x="365" y="1"/>
                        <a:pt x="312"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9" name="Google Shape;545;p25">
                  <a:extLst>
                    <a:ext uri="{FF2B5EF4-FFF2-40B4-BE49-F238E27FC236}">
                      <a16:creationId xmlns:a16="http://schemas.microsoft.com/office/drawing/2014/main" id="{D9203C01-C26E-CFEF-8944-79479CD14185}"/>
                    </a:ext>
                  </a:extLst>
                </p:cNvPr>
                <p:cNvSpPr/>
                <p:nvPr/>
              </p:nvSpPr>
              <p:spPr>
                <a:xfrm>
                  <a:off x="-1001380" y="2766021"/>
                  <a:ext cx="148112" cy="101083"/>
                </a:xfrm>
                <a:custGeom>
                  <a:avLst/>
                  <a:gdLst/>
                  <a:ahLst/>
                  <a:cxnLst/>
                  <a:rect l="l" t="t" r="r" b="b"/>
                  <a:pathLst>
                    <a:path w="2677" h="1827" extrusionOk="0">
                      <a:moveTo>
                        <a:pt x="2202" y="0"/>
                      </a:moveTo>
                      <a:cubicBezTo>
                        <a:pt x="1815" y="0"/>
                        <a:pt x="1348" y="111"/>
                        <a:pt x="901" y="510"/>
                      </a:cubicBezTo>
                      <a:cubicBezTo>
                        <a:pt x="356" y="986"/>
                        <a:pt x="108" y="1468"/>
                        <a:pt x="1" y="1816"/>
                      </a:cubicBezTo>
                      <a:cubicBezTo>
                        <a:pt x="70" y="1823"/>
                        <a:pt x="141" y="1827"/>
                        <a:pt x="214" y="1827"/>
                      </a:cubicBezTo>
                      <a:cubicBezTo>
                        <a:pt x="1088" y="1827"/>
                        <a:pt x="2120" y="1337"/>
                        <a:pt x="2530" y="523"/>
                      </a:cubicBezTo>
                      <a:cubicBezTo>
                        <a:pt x="2606" y="365"/>
                        <a:pt x="2657" y="206"/>
                        <a:pt x="2676" y="54"/>
                      </a:cubicBezTo>
                      <a:cubicBezTo>
                        <a:pt x="2542" y="24"/>
                        <a:pt x="2380" y="0"/>
                        <a:pt x="2202" y="0"/>
                      </a:cubicBezTo>
                      <a:close/>
                    </a:path>
                  </a:pathLst>
                </a:custGeom>
                <a:solidFill>
                  <a:srgbClr val="E27A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0" name="Google Shape;546;p25">
                  <a:extLst>
                    <a:ext uri="{FF2B5EF4-FFF2-40B4-BE49-F238E27FC236}">
                      <a16:creationId xmlns:a16="http://schemas.microsoft.com/office/drawing/2014/main" id="{03D2255C-E446-CD78-FC9E-E7361B2EAACE}"/>
                    </a:ext>
                  </a:extLst>
                </p:cNvPr>
                <p:cNvSpPr/>
                <p:nvPr/>
              </p:nvSpPr>
              <p:spPr>
                <a:xfrm>
                  <a:off x="-1081717" y="2697856"/>
                  <a:ext cx="234367" cy="169026"/>
                </a:xfrm>
                <a:custGeom>
                  <a:avLst/>
                  <a:gdLst/>
                  <a:ahLst/>
                  <a:cxnLst/>
                  <a:rect l="l" t="t" r="r" b="b"/>
                  <a:pathLst>
                    <a:path w="4236" h="3055" extrusionOk="0">
                      <a:moveTo>
                        <a:pt x="3049" y="1"/>
                      </a:moveTo>
                      <a:cubicBezTo>
                        <a:pt x="2448" y="1"/>
                        <a:pt x="2308" y="612"/>
                        <a:pt x="1649" y="1089"/>
                      </a:cubicBezTo>
                      <a:cubicBezTo>
                        <a:pt x="1389" y="1280"/>
                        <a:pt x="888" y="1280"/>
                        <a:pt x="660" y="1311"/>
                      </a:cubicBezTo>
                      <a:cubicBezTo>
                        <a:pt x="432" y="1343"/>
                        <a:pt x="115" y="1381"/>
                        <a:pt x="58" y="1939"/>
                      </a:cubicBezTo>
                      <a:cubicBezTo>
                        <a:pt x="1" y="2484"/>
                        <a:pt x="292" y="2820"/>
                        <a:pt x="1224" y="3023"/>
                      </a:cubicBezTo>
                      <a:cubicBezTo>
                        <a:pt x="1294" y="3042"/>
                        <a:pt x="1370" y="3048"/>
                        <a:pt x="1446" y="3055"/>
                      </a:cubicBezTo>
                      <a:cubicBezTo>
                        <a:pt x="1560" y="2706"/>
                        <a:pt x="1808" y="2231"/>
                        <a:pt x="2346" y="1749"/>
                      </a:cubicBezTo>
                      <a:cubicBezTo>
                        <a:pt x="2791" y="1352"/>
                        <a:pt x="3252" y="1236"/>
                        <a:pt x="3636" y="1236"/>
                      </a:cubicBezTo>
                      <a:cubicBezTo>
                        <a:pt x="3822" y="1236"/>
                        <a:pt x="3989" y="1263"/>
                        <a:pt x="4128" y="1299"/>
                      </a:cubicBezTo>
                      <a:cubicBezTo>
                        <a:pt x="4236" y="576"/>
                        <a:pt x="3703" y="50"/>
                        <a:pt x="3139" y="5"/>
                      </a:cubicBezTo>
                      <a:cubicBezTo>
                        <a:pt x="3108" y="2"/>
                        <a:pt x="3078" y="1"/>
                        <a:pt x="3049" y="1"/>
                      </a:cubicBezTo>
                      <a:close/>
                    </a:path>
                  </a:pathLst>
                </a:custGeom>
                <a:solidFill>
                  <a:srgbClr val="8B29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1" name="Google Shape;547;p25">
                  <a:extLst>
                    <a:ext uri="{FF2B5EF4-FFF2-40B4-BE49-F238E27FC236}">
                      <a16:creationId xmlns:a16="http://schemas.microsoft.com/office/drawing/2014/main" id="{94A45112-9B02-7CF2-D066-4266E93F73EC}"/>
                    </a:ext>
                  </a:extLst>
                </p:cNvPr>
                <p:cNvSpPr/>
                <p:nvPr/>
              </p:nvSpPr>
              <p:spPr>
                <a:xfrm>
                  <a:off x="-971226" y="2565842"/>
                  <a:ext cx="36184" cy="48522"/>
                </a:xfrm>
                <a:custGeom>
                  <a:avLst/>
                  <a:gdLst/>
                  <a:ahLst/>
                  <a:cxnLst/>
                  <a:rect l="l" t="t" r="r" b="b"/>
                  <a:pathLst>
                    <a:path w="654" h="877" extrusionOk="0">
                      <a:moveTo>
                        <a:pt x="341" y="1"/>
                      </a:moveTo>
                      <a:cubicBezTo>
                        <a:pt x="167" y="1"/>
                        <a:pt x="20" y="189"/>
                        <a:pt x="13" y="426"/>
                      </a:cubicBezTo>
                      <a:cubicBezTo>
                        <a:pt x="1" y="667"/>
                        <a:pt x="140" y="863"/>
                        <a:pt x="311" y="876"/>
                      </a:cubicBezTo>
                      <a:cubicBezTo>
                        <a:pt x="314" y="876"/>
                        <a:pt x="317" y="876"/>
                        <a:pt x="320" y="876"/>
                      </a:cubicBezTo>
                      <a:cubicBezTo>
                        <a:pt x="494" y="876"/>
                        <a:pt x="635" y="688"/>
                        <a:pt x="647" y="451"/>
                      </a:cubicBezTo>
                      <a:cubicBezTo>
                        <a:pt x="654" y="210"/>
                        <a:pt x="521" y="7"/>
                        <a:pt x="349" y="1"/>
                      </a:cubicBezTo>
                      <a:cubicBezTo>
                        <a:pt x="347" y="1"/>
                        <a:pt x="344" y="1"/>
                        <a:pt x="341" y="1"/>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2" name="Google Shape;548;p25">
                  <a:extLst>
                    <a:ext uri="{FF2B5EF4-FFF2-40B4-BE49-F238E27FC236}">
                      <a16:creationId xmlns:a16="http://schemas.microsoft.com/office/drawing/2014/main" id="{7690EAE3-AA9A-83EC-8077-966269090706}"/>
                    </a:ext>
                  </a:extLst>
                </p:cNvPr>
                <p:cNvSpPr/>
                <p:nvPr/>
              </p:nvSpPr>
              <p:spPr>
                <a:xfrm>
                  <a:off x="-1148720" y="2548690"/>
                  <a:ext cx="36184" cy="48135"/>
                </a:xfrm>
                <a:custGeom>
                  <a:avLst/>
                  <a:gdLst/>
                  <a:ahLst/>
                  <a:cxnLst/>
                  <a:rect l="l" t="t" r="r" b="b"/>
                  <a:pathLst>
                    <a:path w="654" h="870" extrusionOk="0">
                      <a:moveTo>
                        <a:pt x="341" y="0"/>
                      </a:moveTo>
                      <a:cubicBezTo>
                        <a:pt x="167" y="0"/>
                        <a:pt x="20" y="182"/>
                        <a:pt x="13" y="419"/>
                      </a:cubicBezTo>
                      <a:cubicBezTo>
                        <a:pt x="1" y="660"/>
                        <a:pt x="140" y="863"/>
                        <a:pt x="311" y="869"/>
                      </a:cubicBezTo>
                      <a:cubicBezTo>
                        <a:pt x="314" y="869"/>
                        <a:pt x="317" y="869"/>
                        <a:pt x="320" y="869"/>
                      </a:cubicBezTo>
                      <a:cubicBezTo>
                        <a:pt x="494" y="869"/>
                        <a:pt x="635" y="681"/>
                        <a:pt x="647" y="444"/>
                      </a:cubicBezTo>
                      <a:cubicBezTo>
                        <a:pt x="654" y="203"/>
                        <a:pt x="521" y="7"/>
                        <a:pt x="349" y="0"/>
                      </a:cubicBezTo>
                      <a:cubicBezTo>
                        <a:pt x="346" y="0"/>
                        <a:pt x="343" y="0"/>
                        <a:pt x="341" y="0"/>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32642" name="TextBox 32641">
            <a:extLst>
              <a:ext uri="{FF2B5EF4-FFF2-40B4-BE49-F238E27FC236}">
                <a16:creationId xmlns:a16="http://schemas.microsoft.com/office/drawing/2014/main" id="{6986D68D-4E35-DCDA-93A3-15604EBB70AF}"/>
              </a:ext>
            </a:extLst>
          </p:cNvPr>
          <p:cNvSpPr txBox="1"/>
          <p:nvPr/>
        </p:nvSpPr>
        <p:spPr>
          <a:xfrm>
            <a:off x="1310386" y="4171401"/>
            <a:ext cx="3149962" cy="461665"/>
          </a:xfrm>
          <a:prstGeom prst="rect">
            <a:avLst/>
          </a:prstGeom>
          <a:noFill/>
        </p:spPr>
        <p:txBody>
          <a:bodyPr wrap="square">
            <a:spAutoFit/>
          </a:bodyPr>
          <a:lstStyle/>
          <a:p>
            <a:r>
              <a:rPr lang="vi-VN" sz="2400">
                <a:solidFill>
                  <a:schemeClr val="bg1"/>
                </a:solidFill>
                <a:latin typeface="+mj-lt"/>
              </a:rPr>
              <a:t>Cần xác định luận đề</a:t>
            </a:r>
            <a:endParaRPr lang="en-US" sz="2400">
              <a:solidFill>
                <a:schemeClr val="bg1"/>
              </a:solidFill>
              <a:latin typeface="+mj-lt"/>
            </a:endParaRPr>
          </a:p>
        </p:txBody>
      </p:sp>
      <p:sp>
        <p:nvSpPr>
          <p:cNvPr id="32643" name="TextBox 32642">
            <a:extLst>
              <a:ext uri="{FF2B5EF4-FFF2-40B4-BE49-F238E27FC236}">
                <a16:creationId xmlns:a16="http://schemas.microsoft.com/office/drawing/2014/main" id="{03A6200F-2A10-603B-0411-C0A3E2859B39}"/>
              </a:ext>
            </a:extLst>
          </p:cNvPr>
          <p:cNvSpPr txBox="1"/>
          <p:nvPr/>
        </p:nvSpPr>
        <p:spPr>
          <a:xfrm>
            <a:off x="1310386" y="2454069"/>
            <a:ext cx="3712962" cy="830997"/>
          </a:xfrm>
          <a:prstGeom prst="rect">
            <a:avLst/>
          </a:prstGeom>
          <a:noFill/>
        </p:spPr>
        <p:txBody>
          <a:bodyPr wrap="square">
            <a:spAutoFit/>
          </a:bodyPr>
          <a:lstStyle/>
          <a:p>
            <a:r>
              <a:rPr lang="vi-VN" sz="2400">
                <a:solidFill>
                  <a:schemeClr val="bg1"/>
                </a:solidFill>
                <a:latin typeface="+mj-lt"/>
              </a:rPr>
              <a:t>Bày tỏ ý kiến của bản thân (đồng tình/ phản đối)</a:t>
            </a:r>
            <a:endParaRPr lang="en-US" sz="2400">
              <a:solidFill>
                <a:schemeClr val="bg1"/>
              </a:solidFill>
              <a:latin typeface="+mj-lt"/>
            </a:endParaRPr>
          </a:p>
        </p:txBody>
      </p:sp>
      <p:sp>
        <p:nvSpPr>
          <p:cNvPr id="32644" name="TextBox 32643">
            <a:extLst>
              <a:ext uri="{FF2B5EF4-FFF2-40B4-BE49-F238E27FC236}">
                <a16:creationId xmlns:a16="http://schemas.microsoft.com/office/drawing/2014/main" id="{675C95DF-DBBF-D146-9E81-B2CCE8AC0D2F}"/>
              </a:ext>
            </a:extLst>
          </p:cNvPr>
          <p:cNvSpPr txBox="1"/>
          <p:nvPr/>
        </p:nvSpPr>
        <p:spPr>
          <a:xfrm>
            <a:off x="7311844" y="2519331"/>
            <a:ext cx="3190550" cy="830997"/>
          </a:xfrm>
          <a:prstGeom prst="rect">
            <a:avLst/>
          </a:prstGeom>
          <a:noFill/>
        </p:spPr>
        <p:txBody>
          <a:bodyPr wrap="square">
            <a:spAutoFit/>
          </a:bodyPr>
          <a:lstStyle/>
          <a:p>
            <a:r>
              <a:rPr lang="vi-VN" sz="2400">
                <a:solidFill>
                  <a:schemeClr val="bg1"/>
                </a:solidFill>
                <a:latin typeface="+mj-lt"/>
              </a:rPr>
              <a:t>Xác định hệ thống luận điểm </a:t>
            </a:r>
            <a:endParaRPr lang="en-US" sz="2400">
              <a:solidFill>
                <a:schemeClr val="bg1"/>
              </a:solidFill>
              <a:latin typeface="+mj-lt"/>
            </a:endParaRPr>
          </a:p>
        </p:txBody>
      </p:sp>
      <p:sp>
        <p:nvSpPr>
          <p:cNvPr id="32645" name="TextBox 32644">
            <a:extLst>
              <a:ext uri="{FF2B5EF4-FFF2-40B4-BE49-F238E27FC236}">
                <a16:creationId xmlns:a16="http://schemas.microsoft.com/office/drawing/2014/main" id="{93C0DAA2-0840-03E1-B73A-481913E92B52}"/>
              </a:ext>
            </a:extLst>
          </p:cNvPr>
          <p:cNvSpPr txBox="1"/>
          <p:nvPr/>
        </p:nvSpPr>
        <p:spPr>
          <a:xfrm>
            <a:off x="7666208" y="4096283"/>
            <a:ext cx="3174992" cy="1200329"/>
          </a:xfrm>
          <a:prstGeom prst="rect">
            <a:avLst/>
          </a:prstGeom>
          <a:noFill/>
        </p:spPr>
        <p:txBody>
          <a:bodyPr wrap="square">
            <a:spAutoFit/>
          </a:bodyPr>
          <a:lstStyle/>
          <a:p>
            <a:pPr>
              <a:buClr>
                <a:srgbClr val="000000"/>
              </a:buClr>
              <a:buFont typeface="Arial"/>
              <a:buNone/>
            </a:pPr>
            <a:r>
              <a:rPr lang="vi-VN" sz="2400">
                <a:solidFill>
                  <a:schemeClr val="bg1"/>
                </a:solidFill>
                <a:latin typeface="+mj-lt"/>
              </a:rPr>
              <a:t>Tìm lí lẽ, bằng chứng khách quan để làm sáng tỏ luận điểm</a:t>
            </a:r>
            <a:endParaRPr lang="en-US" sz="3600" kern="0">
              <a:solidFill>
                <a:schemeClr val="bg1"/>
              </a:solidFill>
              <a:latin typeface="+mj-lt"/>
              <a:cs typeface="Times New Roman" panose="02020603050405020304" pitchFamily="18" charset="0"/>
              <a:sym typeface="Arial"/>
            </a:endParaRPr>
          </a:p>
        </p:txBody>
      </p:sp>
      <p:sp>
        <p:nvSpPr>
          <p:cNvPr id="32647" name="TextBox 32646">
            <a:extLst>
              <a:ext uri="{FF2B5EF4-FFF2-40B4-BE49-F238E27FC236}">
                <a16:creationId xmlns:a16="http://schemas.microsoft.com/office/drawing/2014/main" id="{4ABF63BC-F07C-28E8-6A1C-F94B0590FCC1}"/>
              </a:ext>
            </a:extLst>
          </p:cNvPr>
          <p:cNvSpPr txBox="1"/>
          <p:nvPr/>
        </p:nvSpPr>
        <p:spPr>
          <a:xfrm>
            <a:off x="4982222" y="3001351"/>
            <a:ext cx="2174044" cy="954107"/>
          </a:xfrm>
          <a:prstGeom prst="rect">
            <a:avLst/>
          </a:prstGeom>
          <a:noFill/>
        </p:spPr>
        <p:txBody>
          <a:bodyPr wrap="square">
            <a:spAutoFit/>
          </a:bodyPr>
          <a:lstStyle/>
          <a:p>
            <a:pPr algn="ctr"/>
            <a:r>
              <a:rPr lang="vi-VN" sz="2800" b="1">
                <a:solidFill>
                  <a:schemeClr val="bg1"/>
                </a:solidFill>
                <a:effectLst/>
                <a:latin typeface="Times New Roman" panose="02020603050405020304" pitchFamily="18" charset="0"/>
                <a:ea typeface="Calibri" panose="020F0502020204030204" pitchFamily="34" charset="0"/>
              </a:rPr>
              <a:t>kinh nghiệm viết bài</a:t>
            </a:r>
            <a:endParaRPr lang="en-US" sz="2800" b="1">
              <a:solidFill>
                <a:schemeClr val="bg1"/>
              </a:solidFill>
            </a:endParaRPr>
          </a:p>
        </p:txBody>
      </p:sp>
    </p:spTree>
    <p:extLst>
      <p:ext uri="{BB962C8B-B14F-4D97-AF65-F5344CB8AC3E}">
        <p14:creationId xmlns:p14="http://schemas.microsoft.com/office/powerpoint/2010/main" val="37264007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barn(inVertical)">
                                      <p:cBhvr>
                                        <p:cTn id="7" dur="500"/>
                                        <p:tgtEl>
                                          <p:spTgt spid="5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2647"/>
                                        </p:tgtEl>
                                        <p:attrNameLst>
                                          <p:attrName>style.visibility</p:attrName>
                                        </p:attrNameLst>
                                      </p:cBhvr>
                                      <p:to>
                                        <p:strVal val="visible"/>
                                      </p:to>
                                    </p:set>
                                    <p:animEffect transition="in" filter="barn(inVertical)">
                                      <p:cBhvr>
                                        <p:cTn id="12" dur="500"/>
                                        <p:tgtEl>
                                          <p:spTgt spid="3264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ppt_x"/>
                                          </p:val>
                                        </p:tav>
                                        <p:tav tm="100000">
                                          <p:val>
                                            <p:strVal val="#ppt_x"/>
                                          </p:val>
                                        </p:tav>
                                      </p:tavLst>
                                    </p:anim>
                                    <p:anim calcmode="lin" valueType="num">
                                      <p:cBhvr additive="base">
                                        <p:cTn id="1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2642"/>
                                        </p:tgtEl>
                                        <p:attrNameLst>
                                          <p:attrName>style.visibility</p:attrName>
                                        </p:attrNameLst>
                                      </p:cBhvr>
                                      <p:to>
                                        <p:strVal val="visible"/>
                                      </p:to>
                                    </p:set>
                                    <p:animEffect transition="in" filter="barn(inVertical)">
                                      <p:cBhvr>
                                        <p:cTn id="23" dur="500"/>
                                        <p:tgtEl>
                                          <p:spTgt spid="3264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32643"/>
                                        </p:tgtEl>
                                        <p:attrNameLst>
                                          <p:attrName>style.visibility</p:attrName>
                                        </p:attrNameLst>
                                      </p:cBhvr>
                                      <p:to>
                                        <p:strVal val="visible"/>
                                      </p:to>
                                    </p:set>
                                    <p:animEffect transition="in" filter="barn(inVertical)">
                                      <p:cBhvr>
                                        <p:cTn id="28" dur="500"/>
                                        <p:tgtEl>
                                          <p:spTgt spid="32643"/>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32644"/>
                                        </p:tgtEl>
                                        <p:attrNameLst>
                                          <p:attrName>style.visibility</p:attrName>
                                        </p:attrNameLst>
                                      </p:cBhvr>
                                      <p:to>
                                        <p:strVal val="visible"/>
                                      </p:to>
                                    </p:set>
                                    <p:animEffect transition="in" filter="barn(inVertical)">
                                      <p:cBhvr>
                                        <p:cTn id="33" dur="500"/>
                                        <p:tgtEl>
                                          <p:spTgt spid="32644"/>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32645"/>
                                        </p:tgtEl>
                                        <p:attrNameLst>
                                          <p:attrName>style.visibility</p:attrName>
                                        </p:attrNameLst>
                                      </p:cBhvr>
                                      <p:to>
                                        <p:strVal val="visible"/>
                                      </p:to>
                                    </p:set>
                                    <p:animEffect transition="in" filter="barn(inVertical)">
                                      <p:cBhvr>
                                        <p:cTn id="38" dur="500"/>
                                        <p:tgtEl>
                                          <p:spTgt spid="326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42" grpId="0"/>
      <p:bldP spid="32643" grpId="0"/>
      <p:bldP spid="32644" grpId="0"/>
      <p:bldP spid="32645" grpId="0"/>
      <p:bldP spid="3264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Bước 3: Viết bài</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pic>
        <p:nvPicPr>
          <p:cNvPr id="2" name="图片 1" descr="微信截图_20220503125252">
            <a:extLst>
              <a:ext uri="{FF2B5EF4-FFF2-40B4-BE49-F238E27FC236}">
                <a16:creationId xmlns:a16="http://schemas.microsoft.com/office/drawing/2014/main" id="{87853358-BDCD-4812-BA88-6FBFCBB017CE}"/>
              </a:ext>
            </a:extLst>
          </p:cNvPr>
          <p:cNvPicPr>
            <a:picLocks noChangeAspect="1"/>
          </p:cNvPicPr>
          <p:nvPr/>
        </p:nvPicPr>
        <p:blipFill>
          <a:blip r:embed="rId3"/>
          <a:stretch>
            <a:fillRect/>
          </a:stretch>
        </p:blipFill>
        <p:spPr>
          <a:xfrm flipH="1">
            <a:off x="1445320" y="3260994"/>
            <a:ext cx="5396648" cy="2882055"/>
          </a:xfrm>
          <a:prstGeom prst="rect">
            <a:avLst/>
          </a:prstGeom>
        </p:spPr>
      </p:pic>
      <p:pic>
        <p:nvPicPr>
          <p:cNvPr id="3" name="图片 2">
            <a:extLst>
              <a:ext uri="{FF2B5EF4-FFF2-40B4-BE49-F238E27FC236}">
                <a16:creationId xmlns:a16="http://schemas.microsoft.com/office/drawing/2014/main" id="{23CFAD38-C7A7-575B-3862-0F87DD3A041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101753" y="1124409"/>
            <a:ext cx="5919695" cy="4572427"/>
          </a:xfrm>
          <a:prstGeom prst="rect">
            <a:avLst/>
          </a:prstGeom>
        </p:spPr>
      </p:pic>
      <p:sp>
        <p:nvSpPr>
          <p:cNvPr id="4" name="文本框 5">
            <a:extLst>
              <a:ext uri="{FF2B5EF4-FFF2-40B4-BE49-F238E27FC236}">
                <a16:creationId xmlns:a16="http://schemas.microsoft.com/office/drawing/2014/main" id="{5D907E4E-BD7E-6EF7-85C0-BD880E3C5CCC}"/>
              </a:ext>
            </a:extLst>
          </p:cNvPr>
          <p:cNvSpPr txBox="1"/>
          <p:nvPr/>
        </p:nvSpPr>
        <p:spPr>
          <a:xfrm>
            <a:off x="7541901" y="2392336"/>
            <a:ext cx="3039397" cy="1077218"/>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200" i="1">
                <a:latin typeface="+mj-lt"/>
              </a:rPr>
              <a:t>Hs thực hành viết bài</a:t>
            </a:r>
            <a:endParaRPr lang="en-US" sz="3200">
              <a:latin typeface="+mj-lt"/>
            </a:endParaRPr>
          </a:p>
        </p:txBody>
      </p:sp>
    </p:spTree>
    <p:extLst>
      <p:ext uri="{BB962C8B-B14F-4D97-AF65-F5344CB8AC3E}">
        <p14:creationId xmlns:p14="http://schemas.microsoft.com/office/powerpoint/2010/main" val="9273925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200" b="1">
                <a:latin typeface="Times New Roman" panose="02020603050405020304" pitchFamily="18" charset="0"/>
                <a:cs typeface="Times New Roman" panose="02020603050405020304" pitchFamily="18" charset="0"/>
              </a:rPr>
              <a:t>Bước 4: Xem lại và chỉnh sửa, rút kinh nghiệm</a:t>
            </a:r>
            <a:endParaRPr sz="3200"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2" name="组合 7">
            <a:extLst>
              <a:ext uri="{FF2B5EF4-FFF2-40B4-BE49-F238E27FC236}">
                <a16:creationId xmlns:a16="http://schemas.microsoft.com/office/drawing/2014/main" id="{F6FC47E2-5662-5C03-96FF-CC6684E16C2A}"/>
              </a:ext>
            </a:extLst>
          </p:cNvPr>
          <p:cNvGrpSpPr/>
          <p:nvPr/>
        </p:nvGrpSpPr>
        <p:grpSpPr>
          <a:xfrm>
            <a:off x="1539908" y="1695487"/>
            <a:ext cx="5293461" cy="3493087"/>
            <a:chOff x="753230" y="1435486"/>
            <a:chExt cx="5141982" cy="3630611"/>
          </a:xfrm>
        </p:grpSpPr>
        <p:pic>
          <p:nvPicPr>
            <p:cNvPr id="3" name="图片 4">
              <a:extLst>
                <a:ext uri="{FF2B5EF4-FFF2-40B4-BE49-F238E27FC236}">
                  <a16:creationId xmlns:a16="http://schemas.microsoft.com/office/drawing/2014/main" id="{135CE3AC-36F2-F1B2-B700-C8470F47FE8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334" t="11667" r="8334" b="9444"/>
            <a:stretch/>
          </p:blipFill>
          <p:spPr>
            <a:xfrm>
              <a:off x="753230" y="1435486"/>
              <a:ext cx="5141982" cy="3630611"/>
            </a:xfrm>
            <a:prstGeom prst="rect">
              <a:avLst/>
            </a:prstGeom>
          </p:spPr>
        </p:pic>
        <p:sp>
          <p:nvSpPr>
            <p:cNvPr id="4" name="文本框 6">
              <a:extLst>
                <a:ext uri="{FF2B5EF4-FFF2-40B4-BE49-F238E27FC236}">
                  <a16:creationId xmlns:a16="http://schemas.microsoft.com/office/drawing/2014/main" id="{0198ED33-7D93-0CDF-ED5F-8214B18EA21E}"/>
                </a:ext>
              </a:extLst>
            </p:cNvPr>
            <p:cNvSpPr txBox="1"/>
            <p:nvPr/>
          </p:nvSpPr>
          <p:spPr>
            <a:xfrm>
              <a:off x="1758952" y="2678969"/>
              <a:ext cx="2927749" cy="1631458"/>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800"/>
                </a:spcAft>
              </a:pPr>
              <a:r>
                <a:rPr lang="vi-VN" sz="32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Dùng bảng kiểm để kiểm tra bài viết</a:t>
              </a:r>
              <a:r>
                <a:rPr lang="en-US" sz="32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5" name="Picture 4">
            <a:extLst>
              <a:ext uri="{FF2B5EF4-FFF2-40B4-BE49-F238E27FC236}">
                <a16:creationId xmlns:a16="http://schemas.microsoft.com/office/drawing/2014/main" id="{5ABE4F12-91CC-54DD-3555-211095587CFA}"/>
              </a:ext>
            </a:extLst>
          </p:cNvPr>
          <p:cNvPicPr>
            <a:picLocks noChangeAspect="1"/>
          </p:cNvPicPr>
          <p:nvPr/>
        </p:nvPicPr>
        <p:blipFill>
          <a:blip r:embed="rId4"/>
          <a:stretch>
            <a:fillRect/>
          </a:stretch>
        </p:blipFill>
        <p:spPr>
          <a:xfrm>
            <a:off x="6424233" y="2430478"/>
            <a:ext cx="4590681" cy="4062101"/>
          </a:xfrm>
          <a:prstGeom prst="rect">
            <a:avLst/>
          </a:prstGeom>
        </p:spPr>
      </p:pic>
    </p:spTree>
    <p:extLst>
      <p:ext uri="{BB962C8B-B14F-4D97-AF65-F5344CB8AC3E}">
        <p14:creationId xmlns:p14="http://schemas.microsoft.com/office/powerpoint/2010/main" val="1883833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464323" y="767269"/>
            <a:ext cx="9042689" cy="601600"/>
          </a:xfrm>
          <a:prstGeom prst="rect">
            <a:avLst/>
          </a:prstGeom>
          <a:solidFill>
            <a:schemeClr val="tx2"/>
          </a:solidFill>
        </p:spPr>
        <p:txBody>
          <a:bodyPr spcFirstLastPara="1" wrap="square" lIns="121900" tIns="121900" rIns="121900" bIns="121900" anchor="ctr" anchorCtr="0">
            <a:noAutofit/>
          </a:bodyPr>
          <a:lstStyle/>
          <a:p>
            <a:pPr algn="ctr">
              <a:lnSpc>
                <a:spcPct val="107000"/>
              </a:lnSpc>
              <a:spcAft>
                <a:spcPts val="800"/>
              </a:spcAft>
            </a:pPr>
            <a:r>
              <a:rPr lang="vi-VN" sz="20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Bảng kiểm kĩ năng viết bài văn nghị luận về một vấn đề của đời sống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aphicFrame>
        <p:nvGraphicFramePr>
          <p:cNvPr id="32666" name="Table 32665">
            <a:extLst>
              <a:ext uri="{FF2B5EF4-FFF2-40B4-BE49-F238E27FC236}">
                <a16:creationId xmlns:a16="http://schemas.microsoft.com/office/drawing/2014/main" id="{E06C80E5-B922-E7E3-C622-29E37995B614}"/>
              </a:ext>
            </a:extLst>
          </p:cNvPr>
          <p:cNvGraphicFramePr>
            <a:graphicFrameLocks noGrp="1"/>
          </p:cNvGraphicFramePr>
          <p:nvPr>
            <p:extLst>
              <p:ext uri="{D42A27DB-BD31-4B8C-83A1-F6EECF244321}">
                <p14:modId xmlns:p14="http://schemas.microsoft.com/office/powerpoint/2010/main" val="13435016"/>
              </p:ext>
            </p:extLst>
          </p:nvPr>
        </p:nvGraphicFramePr>
        <p:xfrm>
          <a:off x="1391868" y="1514062"/>
          <a:ext cx="9381115" cy="4530930"/>
        </p:xfrm>
        <a:graphic>
          <a:graphicData uri="http://schemas.openxmlformats.org/drawingml/2006/table">
            <a:tbl>
              <a:tblPr firstRow="1" firstCol="1" bandRow="1">
                <a:tableStyleId>{F2DE63D5-997A-4646-A377-4702673A728D}</a:tableStyleId>
              </a:tblPr>
              <a:tblGrid>
                <a:gridCol w="907195">
                  <a:extLst>
                    <a:ext uri="{9D8B030D-6E8A-4147-A177-3AD203B41FA5}">
                      <a16:colId xmlns:a16="http://schemas.microsoft.com/office/drawing/2014/main" val="324281784"/>
                    </a:ext>
                  </a:extLst>
                </a:gridCol>
                <a:gridCol w="6505303">
                  <a:extLst>
                    <a:ext uri="{9D8B030D-6E8A-4147-A177-3AD203B41FA5}">
                      <a16:colId xmlns:a16="http://schemas.microsoft.com/office/drawing/2014/main" val="3911362387"/>
                    </a:ext>
                  </a:extLst>
                </a:gridCol>
                <a:gridCol w="667325">
                  <a:extLst>
                    <a:ext uri="{9D8B030D-6E8A-4147-A177-3AD203B41FA5}">
                      <a16:colId xmlns:a16="http://schemas.microsoft.com/office/drawing/2014/main" val="3533192073"/>
                    </a:ext>
                  </a:extLst>
                </a:gridCol>
                <a:gridCol w="1301292">
                  <a:extLst>
                    <a:ext uri="{9D8B030D-6E8A-4147-A177-3AD203B41FA5}">
                      <a16:colId xmlns:a16="http://schemas.microsoft.com/office/drawing/2014/main" val="3710567129"/>
                    </a:ext>
                  </a:extLst>
                </a:gridCol>
              </a:tblGrid>
              <a:tr h="56238">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30480" marR="30480" algn="ctr">
                        <a:lnSpc>
                          <a:spcPct val="100000"/>
                        </a:lnSpc>
                      </a:pPr>
                      <a:r>
                        <a:rPr lang="en-US" sz="1800" b="1">
                          <a:solidFill>
                            <a:schemeClr val="bg1"/>
                          </a:solidFill>
                          <a:effectLst/>
                          <a:latin typeface="Times New Roman" panose="02020603050405020304" pitchFamily="18" charset="0"/>
                          <a:cs typeface="Times New Roman" panose="02020603050405020304" pitchFamily="18" charset="0"/>
                        </a:rPr>
                        <a:t>Tiêu chí</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30480" marR="30480" algn="ctr">
                        <a:lnSpc>
                          <a:spcPct val="100000"/>
                        </a:lnSpc>
                      </a:pPr>
                      <a:r>
                        <a:rPr lang="en-US" sz="1800" b="1">
                          <a:solidFill>
                            <a:schemeClr val="bg1"/>
                          </a:solidFill>
                          <a:effectLst/>
                          <a:latin typeface="Times New Roman" panose="02020603050405020304" pitchFamily="18" charset="0"/>
                          <a:cs typeface="Times New Roman" panose="02020603050405020304" pitchFamily="18" charset="0"/>
                        </a:rPr>
                        <a:t>Đạt</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30480" marR="30480" algn="ctr">
                        <a:lnSpc>
                          <a:spcPct val="100000"/>
                        </a:lnSpc>
                      </a:pPr>
                      <a:r>
                        <a:rPr lang="en-US" sz="1800" b="1">
                          <a:solidFill>
                            <a:schemeClr val="bg1"/>
                          </a:solidFill>
                          <a:effectLst/>
                          <a:latin typeface="Times New Roman" panose="02020603050405020304" pitchFamily="18" charset="0"/>
                          <a:cs typeface="Times New Roman" panose="02020603050405020304" pitchFamily="18" charset="0"/>
                        </a:rPr>
                        <a:t>Chưa đạt</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180872455"/>
                  </a:ext>
                </a:extLst>
              </a:tr>
              <a:tr h="172119">
                <a:tc rowSpan="2">
                  <a:txBody>
                    <a:bodyPr/>
                    <a:lstStyle/>
                    <a:p>
                      <a:pPr marL="30480" marR="30480" algn="ctr">
                        <a:lnSpc>
                          <a:spcPct val="100000"/>
                        </a:lnSpc>
                      </a:pPr>
                      <a:r>
                        <a:rPr lang="en-US" sz="1800" b="1">
                          <a:solidFill>
                            <a:schemeClr val="bg1"/>
                          </a:solidFill>
                          <a:effectLst/>
                          <a:latin typeface="Times New Roman" panose="02020603050405020304" pitchFamily="18" charset="0"/>
                          <a:cs typeface="Times New Roman" panose="02020603050405020304" pitchFamily="18" charset="0"/>
                        </a:rPr>
                        <a:t>Phần mở đầu</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Nêu vấn đề cần bàn luận</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099561898"/>
                  </a:ext>
                </a:extLst>
              </a:tr>
              <a:tr h="201089">
                <a:tc vMerge="1">
                  <a:txBody>
                    <a:bodyPr/>
                    <a:lstStyle/>
                    <a:p>
                      <a:endParaRPr lang="en-US"/>
                    </a:p>
                  </a:txBody>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Nêu ý kiến đồng tình hay phản đối.</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13229663"/>
                  </a:ext>
                </a:extLst>
              </a:tr>
              <a:tr h="403880">
                <a:tc rowSpan="6">
                  <a:txBody>
                    <a:bodyPr/>
                    <a:lstStyle/>
                    <a:p>
                      <a:pPr marL="30480" marR="30480" algn="ctr">
                        <a:lnSpc>
                          <a:spcPct val="100000"/>
                        </a:lnSpc>
                      </a:pPr>
                      <a:r>
                        <a:rPr lang="en-US" sz="1800" b="1">
                          <a:solidFill>
                            <a:schemeClr val="bg1"/>
                          </a:solidFill>
                          <a:effectLst/>
                          <a:latin typeface="Times New Roman" panose="02020603050405020304" pitchFamily="18" charset="0"/>
                          <a:cs typeface="Times New Roman" panose="02020603050405020304" pitchFamily="18" charset="0"/>
                        </a:rPr>
                        <a:t>Phần thân bài</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Giải thích được từ ngữ quan trọng và ý nghĩa của ý kiến cần bàn luận.</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338378704"/>
                  </a:ext>
                </a:extLst>
              </a:tr>
              <a:tr h="201089">
                <a:tc vMerge="1">
                  <a:txBody>
                    <a:bodyPr/>
                    <a:lstStyle/>
                    <a:p>
                      <a:endParaRPr lang="en-US"/>
                    </a:p>
                  </a:txBody>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Trình bày vấn đề cần bàn luận.</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164295291"/>
                  </a:ext>
                </a:extLst>
              </a:tr>
              <a:tr h="374910">
                <a:tc vMerge="1">
                  <a:txBody>
                    <a:bodyPr/>
                    <a:lstStyle/>
                    <a:p>
                      <a:endParaRPr lang="en-US"/>
                    </a:p>
                  </a:txBody>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Trình bày ý kiến đồng tình hay phản đối về vấn đề cần bàn luận.</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38109566"/>
                  </a:ext>
                </a:extLst>
              </a:tr>
              <a:tr h="461820">
                <a:tc vMerge="1">
                  <a:txBody>
                    <a:bodyPr/>
                    <a:lstStyle/>
                    <a:p>
                      <a:endParaRPr lang="en-US"/>
                    </a:p>
                  </a:txBody>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Nêu được ít nhất hai lí lẽ một cách thuyết phục để làm rõ luận điểm.</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495753907"/>
                  </a:ext>
                </a:extLst>
              </a:tr>
              <a:tr h="374910">
                <a:tc vMerge="1">
                  <a:txBody>
                    <a:bodyPr/>
                    <a:lstStyle/>
                    <a:p>
                      <a:endParaRPr lang="en-US"/>
                    </a:p>
                  </a:txBody>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Nêu được bằng chứng đa dạng, cụ thể, phù hợp với luận điểm.</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702617312"/>
                  </a:ext>
                </a:extLst>
              </a:tr>
              <a:tr h="316970">
                <a:tc vMerge="1">
                  <a:txBody>
                    <a:bodyPr/>
                    <a:lstStyle/>
                    <a:p>
                      <a:endParaRPr lang="en-US"/>
                    </a:p>
                  </a:txBody>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Sắp xếp các lí lẽ, bằng chứng theo một trình tự hợp lí</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521557591"/>
                  </a:ext>
                </a:extLst>
              </a:tr>
              <a:tr h="143149">
                <a:tc rowSpan="2">
                  <a:txBody>
                    <a:bodyPr/>
                    <a:lstStyle/>
                    <a:p>
                      <a:pPr marL="30480" marR="30480" algn="ctr">
                        <a:lnSpc>
                          <a:spcPct val="100000"/>
                        </a:lnSpc>
                      </a:pPr>
                      <a:r>
                        <a:rPr lang="en-US" sz="1800" b="1">
                          <a:solidFill>
                            <a:schemeClr val="bg1"/>
                          </a:solidFill>
                          <a:effectLst/>
                          <a:latin typeface="Times New Roman" panose="02020603050405020304" pitchFamily="18" charset="0"/>
                          <a:cs typeface="Times New Roman" panose="02020603050405020304" pitchFamily="18" charset="0"/>
                        </a:rPr>
                        <a:t>Phần kết bài</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Khẳng định lại vấn đề.</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669515524"/>
                  </a:ext>
                </a:extLst>
              </a:tr>
              <a:tr h="403880">
                <a:tc vMerge="1">
                  <a:txBody>
                    <a:bodyPr/>
                    <a:lstStyle/>
                    <a:p>
                      <a:endParaRPr lang="en-US"/>
                    </a:p>
                  </a:txBody>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Đề xuất giải pháp hoặc nêu bài học rút ra từ vấn để bàn luận.</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709793779"/>
                  </a:ext>
                </a:extLst>
              </a:tr>
              <a:tr h="259029">
                <a:tc rowSpan="2">
                  <a:txBody>
                    <a:bodyPr/>
                    <a:lstStyle/>
                    <a:p>
                      <a:pPr marL="30480" marR="30480" algn="ctr">
                        <a:lnSpc>
                          <a:spcPct val="100000"/>
                        </a:lnSpc>
                      </a:pPr>
                      <a:r>
                        <a:rPr lang="en-US" sz="1800" b="1">
                          <a:solidFill>
                            <a:schemeClr val="bg1"/>
                          </a:solidFill>
                          <a:effectLst/>
                          <a:latin typeface="Times New Roman" panose="02020603050405020304" pitchFamily="18" charset="0"/>
                          <a:cs typeface="Times New Roman" panose="02020603050405020304" pitchFamily="18" charset="0"/>
                        </a:rPr>
                        <a:t>Trình bày, diễn đạt</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Không mắc lỗi chính tả, dùng từ, đặt câu.</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620292841"/>
                  </a:ext>
                </a:extLst>
              </a:tr>
              <a:tr h="202791">
                <a:tc vMerge="1">
                  <a:txBody>
                    <a:bodyPr/>
                    <a:lstStyle/>
                    <a:p>
                      <a:endParaRPr lang="en-US"/>
                    </a:p>
                  </a:txBody>
                  <a:tcPr/>
                </a:tc>
                <a:tc>
                  <a:txBody>
                    <a:bodyPr/>
                    <a:lstStyle/>
                    <a:p>
                      <a:pPr marL="30480" marR="30480" algn="just">
                        <a:lnSpc>
                          <a:spcPct val="100000"/>
                        </a:lnSpc>
                      </a:pPr>
                      <a:r>
                        <a:rPr lang="en-US" sz="1800">
                          <a:solidFill>
                            <a:schemeClr val="bg1"/>
                          </a:solidFill>
                          <a:effectLst/>
                          <a:latin typeface="Times New Roman" panose="02020603050405020304" pitchFamily="18" charset="0"/>
                          <a:cs typeface="Times New Roman" panose="02020603050405020304" pitchFamily="18" charset="0"/>
                        </a:rPr>
                        <a:t>Diễn đạt chặt chẽ, thuyết phục.</a:t>
                      </a:r>
                      <a:endParaRPr lang="en-US" sz="16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pPr>
                      <a:endParaRPr lang="en-US" sz="1600">
                        <a:solidFill>
                          <a:schemeClr val="bg1"/>
                        </a:solidFill>
                        <a:effectLst/>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47524547"/>
                  </a:ext>
                </a:extLst>
              </a:tr>
            </a:tbl>
          </a:graphicData>
        </a:graphic>
      </p:graphicFrame>
    </p:spTree>
    <p:extLst>
      <p:ext uri="{BB962C8B-B14F-4D97-AF65-F5344CB8AC3E}">
        <p14:creationId xmlns:p14="http://schemas.microsoft.com/office/powerpoint/2010/main" val="14405649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580"/>
                                        </p:tgtEl>
                                        <p:attrNameLst>
                                          <p:attrName>style.visibility</p:attrName>
                                        </p:attrNameLst>
                                      </p:cBhvr>
                                      <p:to>
                                        <p:strVal val="visible"/>
                                      </p:to>
                                    </p:set>
                                    <p:anim calcmode="lin" valueType="num">
                                      <p:cBhvr additive="base">
                                        <p:cTn id="7" dur="500" fill="hold"/>
                                        <p:tgtEl>
                                          <p:spTgt spid="32580"/>
                                        </p:tgtEl>
                                        <p:attrNameLst>
                                          <p:attrName>ppt_x</p:attrName>
                                        </p:attrNameLst>
                                      </p:cBhvr>
                                      <p:tavLst>
                                        <p:tav tm="0">
                                          <p:val>
                                            <p:strVal val="#ppt_x"/>
                                          </p:val>
                                        </p:tav>
                                        <p:tav tm="100000">
                                          <p:val>
                                            <p:strVal val="#ppt_x"/>
                                          </p:val>
                                        </p:tav>
                                      </p:tavLst>
                                    </p:anim>
                                    <p:anim calcmode="lin" valueType="num">
                                      <p:cBhvr additive="base">
                                        <p:cTn id="8" dur="500" fill="hold"/>
                                        <p:tgtEl>
                                          <p:spTgt spid="3258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2666"/>
                                        </p:tgtEl>
                                        <p:attrNameLst>
                                          <p:attrName>style.visibility</p:attrName>
                                        </p:attrNameLst>
                                      </p:cBhvr>
                                      <p:to>
                                        <p:strVal val="visible"/>
                                      </p:to>
                                    </p:set>
                                    <p:animEffect transition="in" filter="barn(inVertical)">
                                      <p:cBhvr>
                                        <p:cTn id="13" dur="500"/>
                                        <p:tgtEl>
                                          <p:spTgt spid="32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8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135"/>
        <p:cNvGrpSpPr/>
        <p:nvPr/>
      </p:nvGrpSpPr>
      <p:grpSpPr>
        <a:xfrm>
          <a:off x="0" y="0"/>
          <a:ext cx="0" cy="0"/>
          <a:chOff x="0" y="0"/>
          <a:chExt cx="0" cy="0"/>
        </a:xfrm>
      </p:grpSpPr>
      <p:sp>
        <p:nvSpPr>
          <p:cNvPr id="32136" name="Google Shape;32136;p44"/>
          <p:cNvSpPr/>
          <p:nvPr/>
        </p:nvSpPr>
        <p:spPr>
          <a:xfrm>
            <a:off x="4976811" y="958095"/>
            <a:ext cx="2381600" cy="2374000"/>
          </a:xfrm>
          <a:prstGeom prst="star32">
            <a:avLst>
              <a:gd name="adj" fmla="val 45706"/>
            </a:avLst>
          </a:pr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7" name="Google Shape;32137;p44"/>
          <p:cNvSpPr txBox="1">
            <a:spLocks noGrp="1"/>
          </p:cNvSpPr>
          <p:nvPr>
            <p:ph type="title"/>
          </p:nvPr>
        </p:nvSpPr>
        <p:spPr>
          <a:xfrm>
            <a:off x="3343902" y="4013320"/>
            <a:ext cx="5534332" cy="981600"/>
          </a:xfrm>
          <a:prstGeom prst="rect">
            <a:avLst/>
          </a:prstGeom>
        </p:spPr>
        <p:txBody>
          <a:bodyPr spcFirstLastPara="1" wrap="square" lIns="121900" tIns="121900" rIns="121900" bIns="121900" anchor="ctr" anchorCtr="0">
            <a:noAutofit/>
          </a:bodyPr>
          <a:lstStyle/>
          <a:p>
            <a:r>
              <a:rPr lang="en" b="1">
                <a:latin typeface="Times New Roman" panose="02020603050405020304" pitchFamily="18" charset="0"/>
                <a:cs typeface="Times New Roman" panose="02020603050405020304" pitchFamily="18" charset="0"/>
              </a:rPr>
              <a:t>Hướng dẫn quy trình viết</a:t>
            </a:r>
            <a:endParaRPr b="1">
              <a:latin typeface="Times New Roman" panose="02020603050405020304" pitchFamily="18" charset="0"/>
              <a:cs typeface="Times New Roman" panose="02020603050405020304" pitchFamily="18" charset="0"/>
            </a:endParaRPr>
          </a:p>
        </p:txBody>
      </p:sp>
      <p:sp>
        <p:nvSpPr>
          <p:cNvPr id="32138" name="Google Shape;32138;p44"/>
          <p:cNvSpPr txBox="1">
            <a:spLocks noGrp="1"/>
          </p:cNvSpPr>
          <p:nvPr>
            <p:ph type="title" idx="2"/>
          </p:nvPr>
        </p:nvSpPr>
        <p:spPr>
          <a:xfrm>
            <a:off x="4814611" y="1321695"/>
            <a:ext cx="2706000" cy="1646800"/>
          </a:xfrm>
          <a:prstGeom prst="rect">
            <a:avLst/>
          </a:prstGeom>
        </p:spPr>
        <p:txBody>
          <a:bodyPr spcFirstLastPara="1" wrap="square" lIns="121900" tIns="121900" rIns="121900" bIns="121900" anchor="ctr" anchorCtr="0">
            <a:noAutofit/>
          </a:bodyPr>
          <a:lstStyle/>
          <a:p>
            <a:r>
              <a:rPr lang="en" sz="11733" b="1">
                <a:latin typeface="Times New Roman" panose="02020603050405020304" pitchFamily="18" charset="0"/>
                <a:cs typeface="Times New Roman" panose="02020603050405020304" pitchFamily="18" charset="0"/>
              </a:rPr>
              <a:t>III</a:t>
            </a:r>
            <a:endParaRPr sz="11733" b="1">
              <a:latin typeface="Times New Roman" panose="02020603050405020304" pitchFamily="18" charset="0"/>
              <a:cs typeface="Times New Roman" panose="02020603050405020304" pitchFamily="18" charset="0"/>
            </a:endParaRPr>
          </a:p>
        </p:txBody>
      </p:sp>
      <p:grpSp>
        <p:nvGrpSpPr>
          <p:cNvPr id="32153" name="Google Shape;32153;p44"/>
          <p:cNvGrpSpPr/>
          <p:nvPr/>
        </p:nvGrpSpPr>
        <p:grpSpPr>
          <a:xfrm flipH="1">
            <a:off x="9878737" y="1420436"/>
            <a:ext cx="1115145" cy="842125"/>
            <a:chOff x="7409052" y="1065327"/>
            <a:chExt cx="836359" cy="631594"/>
          </a:xfrm>
        </p:grpSpPr>
        <p:sp>
          <p:nvSpPr>
            <p:cNvPr id="32154" name="Google Shape;32154;p44"/>
            <p:cNvSpPr/>
            <p:nvPr/>
          </p:nvSpPr>
          <p:spPr>
            <a:xfrm rot="1478459">
              <a:off x="7810580" y="1275835"/>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5" name="Google Shape;32155;p44"/>
            <p:cNvSpPr/>
            <p:nvPr/>
          </p:nvSpPr>
          <p:spPr>
            <a:xfrm rot="1478381">
              <a:off x="7440196" y="1179245"/>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6" name="Google Shape;32156;p44"/>
            <p:cNvSpPr/>
            <p:nvPr/>
          </p:nvSpPr>
          <p:spPr>
            <a:xfrm rot="5768331">
              <a:off x="7816360" y="1077689"/>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57" name="Google Shape;32157;p44"/>
          <p:cNvGrpSpPr/>
          <p:nvPr/>
        </p:nvGrpSpPr>
        <p:grpSpPr>
          <a:xfrm>
            <a:off x="3423804" y="1386183"/>
            <a:ext cx="1115145" cy="842125"/>
            <a:chOff x="1155227" y="3538602"/>
            <a:chExt cx="836359" cy="631594"/>
          </a:xfrm>
        </p:grpSpPr>
        <p:sp>
          <p:nvSpPr>
            <p:cNvPr id="32158" name="Google Shape;32158;p44"/>
            <p:cNvSpPr/>
            <p:nvPr/>
          </p:nvSpPr>
          <p:spPr>
            <a:xfrm rot="1478459">
              <a:off x="1556755" y="3749110"/>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9" name="Google Shape;32159;p44"/>
            <p:cNvSpPr/>
            <p:nvPr/>
          </p:nvSpPr>
          <p:spPr>
            <a:xfrm rot="1478381">
              <a:off x="1186371" y="3652520"/>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0" name="Google Shape;32160;p44"/>
            <p:cNvSpPr/>
            <p:nvPr/>
          </p:nvSpPr>
          <p:spPr>
            <a:xfrm rot="5768331">
              <a:off x="1562535" y="3550964"/>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1" name="Google Shape;32161;p44"/>
          <p:cNvGrpSpPr/>
          <p:nvPr/>
        </p:nvGrpSpPr>
        <p:grpSpPr>
          <a:xfrm rot="-5269723">
            <a:off x="8352512" y="157281"/>
            <a:ext cx="2017555" cy="1852488"/>
            <a:chOff x="5719575" y="4391050"/>
            <a:chExt cx="664300" cy="609950"/>
          </a:xfrm>
        </p:grpSpPr>
        <p:sp>
          <p:nvSpPr>
            <p:cNvPr id="32162" name="Google Shape;32162;p44"/>
            <p:cNvSpPr/>
            <p:nvPr/>
          </p:nvSpPr>
          <p:spPr>
            <a:xfrm>
              <a:off x="6009275" y="4391050"/>
              <a:ext cx="227950" cy="375025"/>
            </a:xfrm>
            <a:custGeom>
              <a:avLst/>
              <a:gdLst/>
              <a:ahLst/>
              <a:cxnLst/>
              <a:rect l="l" t="t" r="r" b="b"/>
              <a:pathLst>
                <a:path w="9118" h="15001" extrusionOk="0">
                  <a:moveTo>
                    <a:pt x="8671" y="0"/>
                  </a:moveTo>
                  <a:cubicBezTo>
                    <a:pt x="8372" y="0"/>
                    <a:pt x="8080" y="154"/>
                    <a:pt x="7916" y="430"/>
                  </a:cubicBezTo>
                  <a:lnTo>
                    <a:pt x="1" y="13789"/>
                  </a:lnTo>
                  <a:lnTo>
                    <a:pt x="2044" y="15001"/>
                  </a:lnTo>
                  <a:lnTo>
                    <a:pt x="9118" y="124"/>
                  </a:lnTo>
                  <a:cubicBezTo>
                    <a:pt x="8977" y="40"/>
                    <a:pt x="8823" y="0"/>
                    <a:pt x="8671"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3" name="Google Shape;32163;p44"/>
            <p:cNvSpPr/>
            <p:nvPr/>
          </p:nvSpPr>
          <p:spPr>
            <a:xfrm>
              <a:off x="5897700" y="4735775"/>
              <a:ext cx="201350" cy="265225"/>
            </a:xfrm>
            <a:custGeom>
              <a:avLst/>
              <a:gdLst/>
              <a:ahLst/>
              <a:cxnLst/>
              <a:rect l="l" t="t" r="r" b="b"/>
              <a:pathLst>
                <a:path w="8054" h="10609" extrusionOk="0">
                  <a:moveTo>
                    <a:pt x="5041" y="3271"/>
                  </a:moveTo>
                  <a:cubicBezTo>
                    <a:pt x="5296" y="3271"/>
                    <a:pt x="5534" y="3329"/>
                    <a:pt x="5743" y="3453"/>
                  </a:cubicBezTo>
                  <a:cubicBezTo>
                    <a:pt x="6716" y="4028"/>
                    <a:pt x="6751" y="5840"/>
                    <a:pt x="5821" y="7412"/>
                  </a:cubicBezTo>
                  <a:cubicBezTo>
                    <a:pt x="5091" y="8644"/>
                    <a:pt x="3942" y="9426"/>
                    <a:pt x="3012" y="9426"/>
                  </a:cubicBezTo>
                  <a:cubicBezTo>
                    <a:pt x="2757" y="9426"/>
                    <a:pt x="2519" y="9368"/>
                    <a:pt x="2310" y="9244"/>
                  </a:cubicBezTo>
                  <a:cubicBezTo>
                    <a:pt x="1337" y="8668"/>
                    <a:pt x="1301" y="6854"/>
                    <a:pt x="2232" y="5285"/>
                  </a:cubicBezTo>
                  <a:cubicBezTo>
                    <a:pt x="2963" y="4053"/>
                    <a:pt x="4111" y="3271"/>
                    <a:pt x="5041" y="3271"/>
                  </a:cubicBezTo>
                  <a:close/>
                  <a:moveTo>
                    <a:pt x="4464" y="0"/>
                  </a:moveTo>
                  <a:lnTo>
                    <a:pt x="2574" y="3190"/>
                  </a:lnTo>
                  <a:lnTo>
                    <a:pt x="2576" y="3190"/>
                  </a:lnTo>
                  <a:cubicBezTo>
                    <a:pt x="2105" y="3604"/>
                    <a:pt x="1669" y="4122"/>
                    <a:pt x="1307" y="4735"/>
                  </a:cubicBezTo>
                  <a:cubicBezTo>
                    <a:pt x="0" y="6940"/>
                    <a:pt x="171" y="9376"/>
                    <a:pt x="1698" y="10279"/>
                  </a:cubicBezTo>
                  <a:cubicBezTo>
                    <a:pt x="2075" y="10502"/>
                    <a:pt x="2494" y="10608"/>
                    <a:pt x="2931" y="10608"/>
                  </a:cubicBezTo>
                  <a:cubicBezTo>
                    <a:pt x="4264" y="10608"/>
                    <a:pt x="5765" y="9621"/>
                    <a:pt x="6749" y="7960"/>
                  </a:cubicBezTo>
                  <a:cubicBezTo>
                    <a:pt x="8054" y="5756"/>
                    <a:pt x="7882" y="3321"/>
                    <a:pt x="6356" y="2416"/>
                  </a:cubicBezTo>
                  <a:cubicBezTo>
                    <a:pt x="6213" y="2331"/>
                    <a:pt x="6064" y="2270"/>
                    <a:pt x="5911" y="2218"/>
                  </a:cubicBezTo>
                  <a:lnTo>
                    <a:pt x="6507" y="1212"/>
                  </a:lnTo>
                  <a:lnTo>
                    <a:pt x="4464"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4" name="Google Shape;32164;p44"/>
            <p:cNvSpPr/>
            <p:nvPr/>
          </p:nvSpPr>
          <p:spPr>
            <a:xfrm>
              <a:off x="5719575" y="4618150"/>
              <a:ext cx="280200" cy="167775"/>
            </a:xfrm>
            <a:custGeom>
              <a:avLst/>
              <a:gdLst/>
              <a:ahLst/>
              <a:cxnLst/>
              <a:rect l="l" t="t" r="r" b="b"/>
              <a:pathLst>
                <a:path w="11208" h="6711" extrusionOk="0">
                  <a:moveTo>
                    <a:pt x="5825" y="1105"/>
                  </a:moveTo>
                  <a:cubicBezTo>
                    <a:pt x="6921" y="1105"/>
                    <a:pt x="7825" y="1521"/>
                    <a:pt x="8078" y="2250"/>
                  </a:cubicBezTo>
                  <a:cubicBezTo>
                    <a:pt x="8452" y="3317"/>
                    <a:pt x="7311" y="4726"/>
                    <a:pt x="5585" y="5326"/>
                  </a:cubicBezTo>
                  <a:cubicBezTo>
                    <a:pt x="5038" y="5517"/>
                    <a:pt x="4485" y="5607"/>
                    <a:pt x="3975" y="5607"/>
                  </a:cubicBezTo>
                  <a:cubicBezTo>
                    <a:pt x="2879" y="5607"/>
                    <a:pt x="1974" y="5191"/>
                    <a:pt x="1720" y="4462"/>
                  </a:cubicBezTo>
                  <a:cubicBezTo>
                    <a:pt x="1348" y="3394"/>
                    <a:pt x="2491" y="1985"/>
                    <a:pt x="4214" y="1386"/>
                  </a:cubicBezTo>
                  <a:cubicBezTo>
                    <a:pt x="4762" y="1196"/>
                    <a:pt x="5314" y="1105"/>
                    <a:pt x="5825" y="1105"/>
                  </a:cubicBezTo>
                  <a:close/>
                  <a:moveTo>
                    <a:pt x="5946" y="0"/>
                  </a:moveTo>
                  <a:cubicBezTo>
                    <a:pt x="5287" y="0"/>
                    <a:pt x="4577" y="119"/>
                    <a:pt x="3861" y="368"/>
                  </a:cubicBezTo>
                  <a:cubicBezTo>
                    <a:pt x="1440" y="1211"/>
                    <a:pt x="1" y="3182"/>
                    <a:pt x="585" y="4857"/>
                  </a:cubicBezTo>
                  <a:cubicBezTo>
                    <a:pt x="995" y="6037"/>
                    <a:pt x="2284" y="6710"/>
                    <a:pt x="3856" y="6710"/>
                  </a:cubicBezTo>
                  <a:cubicBezTo>
                    <a:pt x="4515" y="6710"/>
                    <a:pt x="5225" y="6592"/>
                    <a:pt x="5940" y="6342"/>
                  </a:cubicBezTo>
                  <a:cubicBezTo>
                    <a:pt x="6613" y="6109"/>
                    <a:pt x="7208" y="5785"/>
                    <a:pt x="7706" y="5407"/>
                  </a:cubicBezTo>
                  <a:lnTo>
                    <a:pt x="11207" y="4189"/>
                  </a:lnTo>
                  <a:lnTo>
                    <a:pt x="10427" y="1944"/>
                  </a:lnTo>
                  <a:lnTo>
                    <a:pt x="9322" y="2328"/>
                  </a:lnTo>
                  <a:cubicBezTo>
                    <a:pt x="9302" y="2168"/>
                    <a:pt x="9271" y="2010"/>
                    <a:pt x="9217" y="1853"/>
                  </a:cubicBezTo>
                  <a:cubicBezTo>
                    <a:pt x="8807" y="673"/>
                    <a:pt x="7518" y="0"/>
                    <a:pt x="5946"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5" name="Google Shape;32165;p44"/>
            <p:cNvSpPr/>
            <p:nvPr/>
          </p:nvSpPr>
          <p:spPr>
            <a:xfrm>
              <a:off x="5980200" y="4567425"/>
              <a:ext cx="403675" cy="155475"/>
            </a:xfrm>
            <a:custGeom>
              <a:avLst/>
              <a:gdLst/>
              <a:ahLst/>
              <a:cxnLst/>
              <a:rect l="l" t="t" r="r" b="b"/>
              <a:pathLst>
                <a:path w="16147" h="6219" extrusionOk="0">
                  <a:moveTo>
                    <a:pt x="15987" y="0"/>
                  </a:moveTo>
                  <a:lnTo>
                    <a:pt x="1" y="3976"/>
                  </a:lnTo>
                  <a:lnTo>
                    <a:pt x="782" y="6219"/>
                  </a:lnTo>
                  <a:lnTo>
                    <a:pt x="15447" y="1116"/>
                  </a:lnTo>
                  <a:cubicBezTo>
                    <a:pt x="15905" y="956"/>
                    <a:pt x="16147" y="457"/>
                    <a:pt x="15987"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6" name="Google Shape;32166;p44"/>
            <p:cNvSpPr/>
            <p:nvPr/>
          </p:nvSpPr>
          <p:spPr>
            <a:xfrm>
              <a:off x="6064675" y="4662675"/>
              <a:ext cx="23050" cy="20175"/>
            </a:xfrm>
            <a:custGeom>
              <a:avLst/>
              <a:gdLst/>
              <a:ahLst/>
              <a:cxnLst/>
              <a:rect l="l" t="t" r="r" b="b"/>
              <a:pathLst>
                <a:path w="922" h="807" extrusionOk="0">
                  <a:moveTo>
                    <a:pt x="461" y="1"/>
                  </a:moveTo>
                  <a:cubicBezTo>
                    <a:pt x="392" y="1"/>
                    <a:pt x="323" y="18"/>
                    <a:pt x="259" y="55"/>
                  </a:cubicBezTo>
                  <a:cubicBezTo>
                    <a:pt x="67" y="167"/>
                    <a:pt x="1" y="413"/>
                    <a:pt x="113" y="605"/>
                  </a:cubicBezTo>
                  <a:cubicBezTo>
                    <a:pt x="187" y="734"/>
                    <a:pt x="322" y="807"/>
                    <a:pt x="461" y="807"/>
                  </a:cubicBezTo>
                  <a:cubicBezTo>
                    <a:pt x="530" y="807"/>
                    <a:pt x="599" y="789"/>
                    <a:pt x="663" y="752"/>
                  </a:cubicBezTo>
                  <a:cubicBezTo>
                    <a:pt x="855" y="640"/>
                    <a:pt x="921" y="394"/>
                    <a:pt x="809" y="202"/>
                  </a:cubicBezTo>
                  <a:cubicBezTo>
                    <a:pt x="734" y="72"/>
                    <a:pt x="600" y="1"/>
                    <a:pt x="461" y="1"/>
                  </a:cubicBez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7" name="Google Shape;32167;p44"/>
          <p:cNvGrpSpPr/>
          <p:nvPr/>
        </p:nvGrpSpPr>
        <p:grpSpPr>
          <a:xfrm rot="-1100601">
            <a:off x="1805326" y="1265723"/>
            <a:ext cx="1003053" cy="522056"/>
            <a:chOff x="5150950" y="1689975"/>
            <a:chExt cx="342625" cy="178325"/>
          </a:xfrm>
        </p:grpSpPr>
        <p:sp>
          <p:nvSpPr>
            <p:cNvPr id="32168" name="Google Shape;32168;p44"/>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9" name="Google Shape;32169;p44"/>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0" name="Google Shape;32170;p44"/>
          <p:cNvGrpSpPr/>
          <p:nvPr/>
        </p:nvGrpSpPr>
        <p:grpSpPr>
          <a:xfrm rot="-632343">
            <a:off x="9150166" y="3939152"/>
            <a:ext cx="1701999" cy="1706595"/>
            <a:chOff x="5533067" y="1449282"/>
            <a:chExt cx="1604126" cy="1647028"/>
          </a:xfrm>
        </p:grpSpPr>
        <p:grpSp>
          <p:nvGrpSpPr>
            <p:cNvPr id="32171" name="Google Shape;32171;p44"/>
            <p:cNvGrpSpPr/>
            <p:nvPr/>
          </p:nvGrpSpPr>
          <p:grpSpPr>
            <a:xfrm rot="5877305">
              <a:off x="6009112" y="2366932"/>
              <a:ext cx="183954" cy="1121376"/>
              <a:chOff x="3308850" y="3179625"/>
              <a:chExt cx="183950" cy="1121350"/>
            </a:xfrm>
          </p:grpSpPr>
          <p:sp>
            <p:nvSpPr>
              <p:cNvPr id="32172" name="Google Shape;32172;p44"/>
              <p:cNvSpPr/>
              <p:nvPr/>
            </p:nvSpPr>
            <p:spPr>
              <a:xfrm>
                <a:off x="3308850" y="3179625"/>
                <a:ext cx="183950" cy="918600"/>
              </a:xfrm>
              <a:custGeom>
                <a:avLst/>
                <a:gdLst/>
                <a:ahLst/>
                <a:cxnLst/>
                <a:rect l="l" t="t" r="r" b="b"/>
                <a:pathLst>
                  <a:path w="7358" h="36744" extrusionOk="0">
                    <a:moveTo>
                      <a:pt x="1" y="0"/>
                    </a:moveTo>
                    <a:lnTo>
                      <a:pt x="1" y="36744"/>
                    </a:lnTo>
                    <a:lnTo>
                      <a:pt x="7358" y="36744"/>
                    </a:lnTo>
                    <a:lnTo>
                      <a:pt x="7358" y="0"/>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3" name="Google Shape;32173;p44"/>
              <p:cNvSpPr/>
              <p:nvPr/>
            </p:nvSpPr>
            <p:spPr>
              <a:xfrm>
                <a:off x="3308900" y="4098200"/>
                <a:ext cx="183900" cy="202775"/>
              </a:xfrm>
              <a:custGeom>
                <a:avLst/>
                <a:gdLst/>
                <a:ahLst/>
                <a:cxnLst/>
                <a:rect l="l" t="t" r="r" b="b"/>
                <a:pathLst>
                  <a:path w="7356" h="8111" extrusionOk="0">
                    <a:moveTo>
                      <a:pt x="1" y="1"/>
                    </a:moveTo>
                    <a:lnTo>
                      <a:pt x="3678" y="8111"/>
                    </a:lnTo>
                    <a:lnTo>
                      <a:pt x="7356"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4" name="Google Shape;32174;p44"/>
              <p:cNvSpPr/>
              <p:nvPr/>
            </p:nvSpPr>
            <p:spPr>
              <a:xfrm>
                <a:off x="3354850" y="4199575"/>
                <a:ext cx="92025" cy="101400"/>
              </a:xfrm>
              <a:custGeom>
                <a:avLst/>
                <a:gdLst/>
                <a:ahLst/>
                <a:cxnLst/>
                <a:rect l="l" t="t" r="r" b="b"/>
                <a:pathLst>
                  <a:path w="3681" h="4056" extrusionOk="0">
                    <a:moveTo>
                      <a:pt x="1" y="1"/>
                    </a:moveTo>
                    <a:lnTo>
                      <a:pt x="1840" y="4056"/>
                    </a:lnTo>
                    <a:lnTo>
                      <a:pt x="3680" y="1"/>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5" name="Google Shape;32175;p44"/>
              <p:cNvSpPr/>
              <p:nvPr/>
            </p:nvSpPr>
            <p:spPr>
              <a:xfrm>
                <a:off x="3360750" y="3179625"/>
                <a:ext cx="83825" cy="918600"/>
              </a:xfrm>
              <a:custGeom>
                <a:avLst/>
                <a:gdLst/>
                <a:ahLst/>
                <a:cxnLst/>
                <a:rect l="l" t="t" r="r" b="b"/>
                <a:pathLst>
                  <a:path w="3353" h="36744" extrusionOk="0">
                    <a:moveTo>
                      <a:pt x="0" y="0"/>
                    </a:moveTo>
                    <a:lnTo>
                      <a:pt x="0" y="36744"/>
                    </a:lnTo>
                    <a:lnTo>
                      <a:pt x="3353" y="36744"/>
                    </a:lnTo>
                    <a:lnTo>
                      <a:pt x="3353"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6" name="Google Shape;32176;p44"/>
            <p:cNvGrpSpPr/>
            <p:nvPr/>
          </p:nvGrpSpPr>
          <p:grpSpPr>
            <a:xfrm rot="10551238">
              <a:off x="6912944" y="1454465"/>
              <a:ext cx="183953" cy="1121369"/>
              <a:chOff x="3017325" y="3179625"/>
              <a:chExt cx="183950" cy="1121350"/>
            </a:xfrm>
          </p:grpSpPr>
          <p:sp>
            <p:nvSpPr>
              <p:cNvPr id="32177" name="Google Shape;32177;p44"/>
              <p:cNvSpPr/>
              <p:nvPr/>
            </p:nvSpPr>
            <p:spPr>
              <a:xfrm>
                <a:off x="3017325" y="3179625"/>
                <a:ext cx="183950" cy="918600"/>
              </a:xfrm>
              <a:custGeom>
                <a:avLst/>
                <a:gdLst/>
                <a:ahLst/>
                <a:cxnLst/>
                <a:rect l="l" t="t" r="r" b="b"/>
                <a:pathLst>
                  <a:path w="7358" h="36744" extrusionOk="0">
                    <a:moveTo>
                      <a:pt x="1" y="0"/>
                    </a:moveTo>
                    <a:lnTo>
                      <a:pt x="1" y="36744"/>
                    </a:lnTo>
                    <a:lnTo>
                      <a:pt x="7357" y="36744"/>
                    </a:lnTo>
                    <a:lnTo>
                      <a:pt x="7358" y="0"/>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8" name="Google Shape;32178;p44"/>
              <p:cNvSpPr/>
              <p:nvPr/>
            </p:nvSpPr>
            <p:spPr>
              <a:xfrm>
                <a:off x="3017350" y="4098200"/>
                <a:ext cx="183925" cy="202775"/>
              </a:xfrm>
              <a:custGeom>
                <a:avLst/>
                <a:gdLst/>
                <a:ahLst/>
                <a:cxnLst/>
                <a:rect l="l" t="t" r="r" b="b"/>
                <a:pathLst>
                  <a:path w="7357" h="8111" extrusionOk="0">
                    <a:moveTo>
                      <a:pt x="1"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9" name="Google Shape;32179;p44"/>
              <p:cNvSpPr/>
              <p:nvPr/>
            </p:nvSpPr>
            <p:spPr>
              <a:xfrm>
                <a:off x="3063300" y="4199575"/>
                <a:ext cx="92025" cy="101400"/>
              </a:xfrm>
              <a:custGeom>
                <a:avLst/>
                <a:gdLst/>
                <a:ahLst/>
                <a:cxnLst/>
                <a:rect l="l" t="t" r="r" b="b"/>
                <a:pathLst>
                  <a:path w="3681" h="4056" extrusionOk="0">
                    <a:moveTo>
                      <a:pt x="0" y="1"/>
                    </a:moveTo>
                    <a:lnTo>
                      <a:pt x="1840" y="4056"/>
                    </a:lnTo>
                    <a:lnTo>
                      <a:pt x="3680" y="1"/>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0" name="Google Shape;32180;p44"/>
              <p:cNvSpPr/>
              <p:nvPr/>
            </p:nvSpPr>
            <p:spPr>
              <a:xfrm>
                <a:off x="3069150" y="3179625"/>
                <a:ext cx="83850" cy="918575"/>
              </a:xfrm>
              <a:custGeom>
                <a:avLst/>
                <a:gdLst/>
                <a:ahLst/>
                <a:cxnLst/>
                <a:rect l="l" t="t" r="r" b="b"/>
                <a:pathLst>
                  <a:path w="3354" h="36743" extrusionOk="0">
                    <a:moveTo>
                      <a:pt x="1" y="0"/>
                    </a:moveTo>
                    <a:lnTo>
                      <a:pt x="1" y="36743"/>
                    </a:lnTo>
                    <a:lnTo>
                      <a:pt x="3354" y="36743"/>
                    </a:lnTo>
                    <a:lnTo>
                      <a:pt x="3354" y="0"/>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1" name="Google Shape;32181;p44"/>
            <p:cNvGrpSpPr/>
            <p:nvPr/>
          </p:nvGrpSpPr>
          <p:grpSpPr>
            <a:xfrm rot="8580931">
              <a:off x="6428590" y="1649307"/>
              <a:ext cx="183950" cy="1121352"/>
              <a:chOff x="2725775" y="3179625"/>
              <a:chExt cx="183950" cy="1121350"/>
            </a:xfrm>
          </p:grpSpPr>
          <p:sp>
            <p:nvSpPr>
              <p:cNvPr id="32182" name="Google Shape;32182;p44"/>
              <p:cNvSpPr/>
              <p:nvPr/>
            </p:nvSpPr>
            <p:spPr>
              <a:xfrm>
                <a:off x="2725775" y="3179625"/>
                <a:ext cx="183950" cy="918600"/>
              </a:xfrm>
              <a:custGeom>
                <a:avLst/>
                <a:gdLst/>
                <a:ahLst/>
                <a:cxnLst/>
                <a:rect l="l" t="t" r="r" b="b"/>
                <a:pathLst>
                  <a:path w="7358" h="36744" extrusionOk="0">
                    <a:moveTo>
                      <a:pt x="0" y="0"/>
                    </a:moveTo>
                    <a:lnTo>
                      <a:pt x="0" y="36744"/>
                    </a:lnTo>
                    <a:lnTo>
                      <a:pt x="7358" y="36744"/>
                    </a:lnTo>
                    <a:lnTo>
                      <a:pt x="7358"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3" name="Google Shape;32183;p44"/>
              <p:cNvSpPr/>
              <p:nvPr/>
            </p:nvSpPr>
            <p:spPr>
              <a:xfrm>
                <a:off x="2725800" y="4098200"/>
                <a:ext cx="183925" cy="202775"/>
              </a:xfrm>
              <a:custGeom>
                <a:avLst/>
                <a:gdLst/>
                <a:ahLst/>
                <a:cxnLst/>
                <a:rect l="l" t="t" r="r" b="b"/>
                <a:pathLst>
                  <a:path w="7357" h="8111" extrusionOk="0">
                    <a:moveTo>
                      <a:pt x="0"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4" name="Google Shape;32184;p44"/>
              <p:cNvSpPr/>
              <p:nvPr/>
            </p:nvSpPr>
            <p:spPr>
              <a:xfrm>
                <a:off x="2771775" y="4199575"/>
                <a:ext cx="91975" cy="101400"/>
              </a:xfrm>
              <a:custGeom>
                <a:avLst/>
                <a:gdLst/>
                <a:ahLst/>
                <a:cxnLst/>
                <a:rect l="l" t="t" r="r" b="b"/>
                <a:pathLst>
                  <a:path w="3679" h="4056" extrusionOk="0">
                    <a:moveTo>
                      <a:pt x="0" y="1"/>
                    </a:moveTo>
                    <a:lnTo>
                      <a:pt x="1839" y="4056"/>
                    </a:lnTo>
                    <a:lnTo>
                      <a:pt x="3679"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5" name="Google Shape;32185;p44"/>
              <p:cNvSpPr/>
              <p:nvPr/>
            </p:nvSpPr>
            <p:spPr>
              <a:xfrm>
                <a:off x="2777650" y="3179625"/>
                <a:ext cx="83825" cy="918575"/>
              </a:xfrm>
              <a:custGeom>
                <a:avLst/>
                <a:gdLst/>
                <a:ahLst/>
                <a:cxnLst/>
                <a:rect l="l" t="t" r="r" b="b"/>
                <a:pathLst>
                  <a:path w="3353" h="36743" extrusionOk="0">
                    <a:moveTo>
                      <a:pt x="1" y="0"/>
                    </a:moveTo>
                    <a:lnTo>
                      <a:pt x="1" y="36743"/>
                    </a:lnTo>
                    <a:lnTo>
                      <a:pt x="3352" y="36743"/>
                    </a:lnTo>
                    <a:lnTo>
                      <a:pt x="3352" y="0"/>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6" name="Google Shape;32186;p44"/>
            <p:cNvGrpSpPr/>
            <p:nvPr/>
          </p:nvGrpSpPr>
          <p:grpSpPr>
            <a:xfrm rot="7083497">
              <a:off x="6111642" y="1968920"/>
              <a:ext cx="177432" cy="1165093"/>
              <a:chOff x="2120625" y="2867100"/>
              <a:chExt cx="219975" cy="1444450"/>
            </a:xfrm>
          </p:grpSpPr>
          <p:sp>
            <p:nvSpPr>
              <p:cNvPr id="32187" name="Google Shape;32187;p44"/>
              <p:cNvSpPr/>
              <p:nvPr/>
            </p:nvSpPr>
            <p:spPr>
              <a:xfrm>
                <a:off x="2149925" y="4099575"/>
                <a:ext cx="190675" cy="211975"/>
              </a:xfrm>
              <a:custGeom>
                <a:avLst/>
                <a:gdLst/>
                <a:ahLst/>
                <a:cxnLst/>
                <a:rect l="l" t="t" r="r" b="b"/>
                <a:pathLst>
                  <a:path w="7627" h="8479" extrusionOk="0">
                    <a:moveTo>
                      <a:pt x="7627" y="0"/>
                    </a:moveTo>
                    <a:lnTo>
                      <a:pt x="0" y="139"/>
                    </a:lnTo>
                    <a:lnTo>
                      <a:pt x="3966" y="8478"/>
                    </a:lnTo>
                    <a:lnTo>
                      <a:pt x="7627"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8" name="Google Shape;32188;p44"/>
              <p:cNvSpPr/>
              <p:nvPr/>
            </p:nvSpPr>
            <p:spPr>
              <a:xfrm>
                <a:off x="2199500" y="4205575"/>
                <a:ext cx="95350" cy="105975"/>
              </a:xfrm>
              <a:custGeom>
                <a:avLst/>
                <a:gdLst/>
                <a:ahLst/>
                <a:cxnLst/>
                <a:rect l="l" t="t" r="r" b="b"/>
                <a:pathLst>
                  <a:path w="3814" h="4239" extrusionOk="0">
                    <a:moveTo>
                      <a:pt x="3813" y="0"/>
                    </a:moveTo>
                    <a:lnTo>
                      <a:pt x="1" y="69"/>
                    </a:lnTo>
                    <a:lnTo>
                      <a:pt x="1983" y="4238"/>
                    </a:lnTo>
                    <a:lnTo>
                      <a:pt x="3813"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9" name="Google Shape;32189;p44"/>
              <p:cNvSpPr/>
              <p:nvPr/>
            </p:nvSpPr>
            <p:spPr>
              <a:xfrm>
                <a:off x="2124175" y="3075275"/>
                <a:ext cx="216425" cy="1028375"/>
              </a:xfrm>
              <a:custGeom>
                <a:avLst/>
                <a:gdLst/>
                <a:ahLst/>
                <a:cxnLst/>
                <a:rect l="l" t="t" r="r" b="b"/>
                <a:pathLst>
                  <a:path w="8657" h="41135" extrusionOk="0">
                    <a:moveTo>
                      <a:pt x="7647" y="0"/>
                    </a:moveTo>
                    <a:lnTo>
                      <a:pt x="3826" y="81"/>
                    </a:lnTo>
                    <a:lnTo>
                      <a:pt x="1" y="163"/>
                    </a:lnTo>
                    <a:lnTo>
                      <a:pt x="1012" y="41135"/>
                    </a:lnTo>
                    <a:lnTo>
                      <a:pt x="4831" y="41053"/>
                    </a:lnTo>
                    <a:lnTo>
                      <a:pt x="8657" y="40972"/>
                    </a:lnTo>
                    <a:lnTo>
                      <a:pt x="7647"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0" name="Google Shape;32190;p44"/>
              <p:cNvSpPr/>
              <p:nvPr/>
            </p:nvSpPr>
            <p:spPr>
              <a:xfrm>
                <a:off x="2122475" y="2995475"/>
                <a:ext cx="192825" cy="83800"/>
              </a:xfrm>
              <a:custGeom>
                <a:avLst/>
                <a:gdLst/>
                <a:ahLst/>
                <a:cxnLst/>
                <a:rect l="l" t="t" r="r" b="b"/>
                <a:pathLst>
                  <a:path w="7713" h="3352" extrusionOk="0">
                    <a:moveTo>
                      <a:pt x="7645" y="1"/>
                    </a:moveTo>
                    <a:lnTo>
                      <a:pt x="1" y="162"/>
                    </a:lnTo>
                    <a:lnTo>
                      <a:pt x="68" y="3352"/>
                    </a:lnTo>
                    <a:lnTo>
                      <a:pt x="7713" y="3190"/>
                    </a:lnTo>
                    <a:lnTo>
                      <a:pt x="7645"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1" name="Google Shape;32191;p44"/>
              <p:cNvSpPr/>
              <p:nvPr/>
            </p:nvSpPr>
            <p:spPr>
              <a:xfrm>
                <a:off x="2120625" y="2867100"/>
                <a:ext cx="193000" cy="132475"/>
              </a:xfrm>
              <a:custGeom>
                <a:avLst/>
                <a:gdLst/>
                <a:ahLst/>
                <a:cxnLst/>
                <a:rect l="l" t="t" r="r" b="b"/>
                <a:pathLst>
                  <a:path w="7720" h="5299" extrusionOk="0">
                    <a:moveTo>
                      <a:pt x="5902" y="1"/>
                    </a:moveTo>
                    <a:cubicBezTo>
                      <a:pt x="5889" y="1"/>
                      <a:pt x="5876" y="1"/>
                      <a:pt x="5864" y="1"/>
                    </a:cubicBezTo>
                    <a:lnTo>
                      <a:pt x="1732" y="89"/>
                    </a:lnTo>
                    <a:cubicBezTo>
                      <a:pt x="767" y="109"/>
                      <a:pt x="1" y="907"/>
                      <a:pt x="21" y="1872"/>
                    </a:cubicBezTo>
                    <a:lnTo>
                      <a:pt x="93" y="5298"/>
                    </a:lnTo>
                    <a:lnTo>
                      <a:pt x="7720" y="5138"/>
                    </a:lnTo>
                    <a:lnTo>
                      <a:pt x="7648" y="1711"/>
                    </a:lnTo>
                    <a:cubicBezTo>
                      <a:pt x="7628" y="759"/>
                      <a:pt x="6850" y="1"/>
                      <a:pt x="5902"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2192" name="Google Shape;32192;p44"/>
          <p:cNvGrpSpPr/>
          <p:nvPr/>
        </p:nvGrpSpPr>
        <p:grpSpPr>
          <a:xfrm rot="-10673116">
            <a:off x="10548367" y="5777051"/>
            <a:ext cx="776852" cy="887683"/>
            <a:chOff x="2398650" y="2129325"/>
            <a:chExt cx="582650" cy="665775"/>
          </a:xfrm>
        </p:grpSpPr>
        <p:sp>
          <p:nvSpPr>
            <p:cNvPr id="32193" name="Google Shape;32193;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4" name="Google Shape;32194;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5" name="Google Shape;32195;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6" name="Google Shape;32196;p44"/>
          <p:cNvGrpSpPr/>
          <p:nvPr/>
        </p:nvGrpSpPr>
        <p:grpSpPr>
          <a:xfrm rot="1110446">
            <a:off x="2156875" y="165799"/>
            <a:ext cx="776799" cy="887623"/>
            <a:chOff x="2398650" y="2129325"/>
            <a:chExt cx="582650" cy="665775"/>
          </a:xfrm>
        </p:grpSpPr>
        <p:sp>
          <p:nvSpPr>
            <p:cNvPr id="32197" name="Google Shape;32197;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8" name="Google Shape;32198;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9" name="Google Shape;32199;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 name="Google Shape;4847;p120">
            <a:extLst>
              <a:ext uri="{FF2B5EF4-FFF2-40B4-BE49-F238E27FC236}">
                <a16:creationId xmlns:a16="http://schemas.microsoft.com/office/drawing/2014/main" id="{C73D6C59-D7B2-75CA-2CD7-B4B41A15CAC6}"/>
              </a:ext>
            </a:extLst>
          </p:cNvPr>
          <p:cNvGrpSpPr/>
          <p:nvPr/>
        </p:nvGrpSpPr>
        <p:grpSpPr>
          <a:xfrm>
            <a:off x="1060741" y="4085496"/>
            <a:ext cx="2312408" cy="2499227"/>
            <a:chOff x="1698125" y="949275"/>
            <a:chExt cx="1600925" cy="1559600"/>
          </a:xfrm>
        </p:grpSpPr>
        <p:sp>
          <p:nvSpPr>
            <p:cNvPr id="5" name="Google Shape;4848;p120">
              <a:extLst>
                <a:ext uri="{FF2B5EF4-FFF2-40B4-BE49-F238E27FC236}">
                  <a16:creationId xmlns:a16="http://schemas.microsoft.com/office/drawing/2014/main" id="{382C5132-753F-0641-8AA8-4F8788237DA4}"/>
                </a:ext>
              </a:extLst>
            </p:cNvPr>
            <p:cNvSpPr/>
            <p:nvPr/>
          </p:nvSpPr>
          <p:spPr>
            <a:xfrm>
              <a:off x="1899900" y="949275"/>
              <a:ext cx="1041375" cy="1308925"/>
            </a:xfrm>
            <a:custGeom>
              <a:avLst/>
              <a:gdLst/>
              <a:ahLst/>
              <a:cxnLst/>
              <a:rect l="l" t="t" r="r" b="b"/>
              <a:pathLst>
                <a:path w="41655" h="52357" extrusionOk="0">
                  <a:moveTo>
                    <a:pt x="7694" y="0"/>
                  </a:moveTo>
                  <a:cubicBezTo>
                    <a:pt x="7669" y="25"/>
                    <a:pt x="7669" y="50"/>
                    <a:pt x="7669" y="75"/>
                  </a:cubicBezTo>
                  <a:cubicBezTo>
                    <a:pt x="3033" y="8045"/>
                    <a:pt x="501" y="17118"/>
                    <a:pt x="176" y="26341"/>
                  </a:cubicBezTo>
                  <a:cubicBezTo>
                    <a:pt x="0" y="30978"/>
                    <a:pt x="401" y="35640"/>
                    <a:pt x="1353" y="40176"/>
                  </a:cubicBezTo>
                  <a:cubicBezTo>
                    <a:pt x="2256" y="44437"/>
                    <a:pt x="3835" y="48321"/>
                    <a:pt x="5389" y="52356"/>
                  </a:cubicBezTo>
                  <a:lnTo>
                    <a:pt x="5439" y="52356"/>
                  </a:lnTo>
                  <a:cubicBezTo>
                    <a:pt x="5389" y="52231"/>
                    <a:pt x="5439" y="52106"/>
                    <a:pt x="5589" y="52081"/>
                  </a:cubicBezTo>
                  <a:cubicBezTo>
                    <a:pt x="11830" y="50928"/>
                    <a:pt x="18095" y="49800"/>
                    <a:pt x="24336" y="48672"/>
                  </a:cubicBezTo>
                  <a:cubicBezTo>
                    <a:pt x="30301" y="47569"/>
                    <a:pt x="35965" y="45915"/>
                    <a:pt x="41654" y="43885"/>
                  </a:cubicBezTo>
                  <a:cubicBezTo>
                    <a:pt x="36642" y="31028"/>
                    <a:pt x="36291" y="15990"/>
                    <a:pt x="41479" y="3108"/>
                  </a:cubicBezTo>
                  <a:cubicBezTo>
                    <a:pt x="35715" y="2958"/>
                    <a:pt x="30000" y="2632"/>
                    <a:pt x="24261" y="2106"/>
                  </a:cubicBezTo>
                  <a:cubicBezTo>
                    <a:pt x="21429" y="1855"/>
                    <a:pt x="18572" y="1554"/>
                    <a:pt x="15740" y="1178"/>
                  </a:cubicBezTo>
                  <a:cubicBezTo>
                    <a:pt x="13083" y="852"/>
                    <a:pt x="10301" y="652"/>
                    <a:pt x="7694" y="0"/>
                  </a:cubicBezTo>
                  <a:close/>
                </a:path>
              </a:pathLst>
            </a:custGeom>
            <a:solidFill>
              <a:schemeClr val="bg2">
                <a:lumMod val="75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4849;p120">
              <a:extLst>
                <a:ext uri="{FF2B5EF4-FFF2-40B4-BE49-F238E27FC236}">
                  <a16:creationId xmlns:a16="http://schemas.microsoft.com/office/drawing/2014/main" id="{E55470E4-90F5-2348-44A0-02B95C15F8BC}"/>
                </a:ext>
              </a:extLst>
            </p:cNvPr>
            <p:cNvSpPr/>
            <p:nvPr/>
          </p:nvSpPr>
          <p:spPr>
            <a:xfrm>
              <a:off x="1986350" y="1021950"/>
              <a:ext cx="954925" cy="1236250"/>
            </a:xfrm>
            <a:custGeom>
              <a:avLst/>
              <a:gdLst/>
              <a:ahLst/>
              <a:cxnLst/>
              <a:rect l="l" t="t" r="r" b="b"/>
              <a:pathLst>
                <a:path w="38197" h="49450" extrusionOk="0">
                  <a:moveTo>
                    <a:pt x="32783" y="1"/>
                  </a:moveTo>
                  <a:cubicBezTo>
                    <a:pt x="31730" y="2256"/>
                    <a:pt x="30753" y="4562"/>
                    <a:pt x="30026" y="6918"/>
                  </a:cubicBezTo>
                  <a:cubicBezTo>
                    <a:pt x="29124" y="9775"/>
                    <a:pt x="28572" y="12707"/>
                    <a:pt x="28572" y="15690"/>
                  </a:cubicBezTo>
                  <a:cubicBezTo>
                    <a:pt x="28547" y="18773"/>
                    <a:pt x="29074" y="21805"/>
                    <a:pt x="29475" y="24838"/>
                  </a:cubicBezTo>
                  <a:cubicBezTo>
                    <a:pt x="30051" y="29073"/>
                    <a:pt x="31028" y="35063"/>
                    <a:pt x="27344" y="38221"/>
                  </a:cubicBezTo>
                  <a:cubicBezTo>
                    <a:pt x="24387" y="40778"/>
                    <a:pt x="19725" y="40753"/>
                    <a:pt x="16066" y="41505"/>
                  </a:cubicBezTo>
                  <a:cubicBezTo>
                    <a:pt x="10753" y="42607"/>
                    <a:pt x="5389" y="43635"/>
                    <a:pt x="1" y="44387"/>
                  </a:cubicBezTo>
                  <a:cubicBezTo>
                    <a:pt x="627" y="46091"/>
                    <a:pt x="1279" y="47745"/>
                    <a:pt x="1931" y="49449"/>
                  </a:cubicBezTo>
                  <a:lnTo>
                    <a:pt x="1981" y="49449"/>
                  </a:lnTo>
                  <a:cubicBezTo>
                    <a:pt x="1931" y="49324"/>
                    <a:pt x="1981" y="49199"/>
                    <a:pt x="2131" y="49174"/>
                  </a:cubicBezTo>
                  <a:cubicBezTo>
                    <a:pt x="8372" y="48021"/>
                    <a:pt x="14637" y="46893"/>
                    <a:pt x="20878" y="45765"/>
                  </a:cubicBezTo>
                  <a:cubicBezTo>
                    <a:pt x="26843" y="44662"/>
                    <a:pt x="32507" y="43008"/>
                    <a:pt x="38196" y="40978"/>
                  </a:cubicBezTo>
                  <a:cubicBezTo>
                    <a:pt x="33184" y="28121"/>
                    <a:pt x="32833" y="13083"/>
                    <a:pt x="38021" y="201"/>
                  </a:cubicBezTo>
                  <a:cubicBezTo>
                    <a:pt x="36267" y="151"/>
                    <a:pt x="34512" y="101"/>
                    <a:pt x="32783" y="1"/>
                  </a:cubicBezTo>
                  <a:close/>
                </a:path>
              </a:pathLst>
            </a:custGeom>
            <a:solidFill>
              <a:srgbClr val="B1B9E6">
                <a:alpha val="309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4850;p120">
              <a:extLst>
                <a:ext uri="{FF2B5EF4-FFF2-40B4-BE49-F238E27FC236}">
                  <a16:creationId xmlns:a16="http://schemas.microsoft.com/office/drawing/2014/main" id="{4F75E17F-9945-8333-59C4-3DC96423DD3D}"/>
                </a:ext>
              </a:extLst>
            </p:cNvPr>
            <p:cNvSpPr/>
            <p:nvPr/>
          </p:nvSpPr>
          <p:spPr>
            <a:xfrm>
              <a:off x="2203150" y="1294300"/>
              <a:ext cx="114050" cy="55625"/>
            </a:xfrm>
            <a:custGeom>
              <a:avLst/>
              <a:gdLst/>
              <a:ahLst/>
              <a:cxnLst/>
              <a:rect l="l" t="t" r="r" b="b"/>
              <a:pathLst>
                <a:path w="4562" h="2225" extrusionOk="0">
                  <a:moveTo>
                    <a:pt x="1879" y="1"/>
                  </a:moveTo>
                  <a:cubicBezTo>
                    <a:pt x="910" y="1"/>
                    <a:pt x="140" y="346"/>
                    <a:pt x="76" y="836"/>
                  </a:cubicBezTo>
                  <a:cubicBezTo>
                    <a:pt x="0" y="1437"/>
                    <a:pt x="928" y="2039"/>
                    <a:pt x="2156" y="2189"/>
                  </a:cubicBezTo>
                  <a:cubicBezTo>
                    <a:pt x="2344" y="2213"/>
                    <a:pt x="2528" y="2224"/>
                    <a:pt x="2705" y="2224"/>
                  </a:cubicBezTo>
                  <a:cubicBezTo>
                    <a:pt x="3664" y="2224"/>
                    <a:pt x="4423" y="1895"/>
                    <a:pt x="4487" y="1387"/>
                  </a:cubicBezTo>
                  <a:cubicBezTo>
                    <a:pt x="4562" y="811"/>
                    <a:pt x="3635" y="209"/>
                    <a:pt x="2407" y="34"/>
                  </a:cubicBezTo>
                  <a:cubicBezTo>
                    <a:pt x="2226" y="11"/>
                    <a:pt x="2049" y="1"/>
                    <a:pt x="1879" y="1"/>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4851;p120">
              <a:extLst>
                <a:ext uri="{FF2B5EF4-FFF2-40B4-BE49-F238E27FC236}">
                  <a16:creationId xmlns:a16="http://schemas.microsoft.com/office/drawing/2014/main" id="{D01634EE-A3C9-B4C1-E01F-AA4BF9CDBBC7}"/>
                </a:ext>
              </a:extLst>
            </p:cNvPr>
            <p:cNvSpPr/>
            <p:nvPr/>
          </p:nvSpPr>
          <p:spPr>
            <a:xfrm>
              <a:off x="2515175" y="1333750"/>
              <a:ext cx="114700" cy="55000"/>
            </a:xfrm>
            <a:custGeom>
              <a:avLst/>
              <a:gdLst/>
              <a:ahLst/>
              <a:cxnLst/>
              <a:rect l="l" t="t" r="r" b="b"/>
              <a:pathLst>
                <a:path w="4588" h="2200" extrusionOk="0">
                  <a:moveTo>
                    <a:pt x="1870" y="0"/>
                  </a:moveTo>
                  <a:cubicBezTo>
                    <a:pt x="898" y="0"/>
                    <a:pt x="139" y="326"/>
                    <a:pt x="76" y="812"/>
                  </a:cubicBezTo>
                  <a:cubicBezTo>
                    <a:pt x="1" y="1413"/>
                    <a:pt x="928" y="2015"/>
                    <a:pt x="2156" y="2165"/>
                  </a:cubicBezTo>
                  <a:cubicBezTo>
                    <a:pt x="2348" y="2189"/>
                    <a:pt x="2535" y="2200"/>
                    <a:pt x="2715" y="2200"/>
                  </a:cubicBezTo>
                  <a:cubicBezTo>
                    <a:pt x="3689" y="2200"/>
                    <a:pt x="4449" y="1871"/>
                    <a:pt x="4512" y="1363"/>
                  </a:cubicBezTo>
                  <a:cubicBezTo>
                    <a:pt x="4587" y="787"/>
                    <a:pt x="3660" y="185"/>
                    <a:pt x="2432" y="35"/>
                  </a:cubicBezTo>
                  <a:cubicBezTo>
                    <a:pt x="2239" y="11"/>
                    <a:pt x="2051" y="0"/>
                    <a:pt x="1870"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4852;p120">
              <a:extLst>
                <a:ext uri="{FF2B5EF4-FFF2-40B4-BE49-F238E27FC236}">
                  <a16:creationId xmlns:a16="http://schemas.microsoft.com/office/drawing/2014/main" id="{117F71B8-0D9D-77B7-E6B6-C47A4751E384}"/>
                </a:ext>
              </a:extLst>
            </p:cNvPr>
            <p:cNvSpPr/>
            <p:nvPr/>
          </p:nvSpPr>
          <p:spPr>
            <a:xfrm>
              <a:off x="2354775" y="1264975"/>
              <a:ext cx="115325" cy="79125"/>
            </a:xfrm>
            <a:custGeom>
              <a:avLst/>
              <a:gdLst/>
              <a:ahLst/>
              <a:cxnLst/>
              <a:rect l="l" t="t" r="r" b="b"/>
              <a:pathLst>
                <a:path w="4613" h="3165" extrusionOk="0">
                  <a:moveTo>
                    <a:pt x="463" y="1"/>
                  </a:moveTo>
                  <a:cubicBezTo>
                    <a:pt x="323" y="1"/>
                    <a:pt x="176" y="119"/>
                    <a:pt x="176" y="280"/>
                  </a:cubicBezTo>
                  <a:cubicBezTo>
                    <a:pt x="151" y="330"/>
                    <a:pt x="1" y="1683"/>
                    <a:pt x="727" y="2535"/>
                  </a:cubicBezTo>
                  <a:cubicBezTo>
                    <a:pt x="1003" y="2886"/>
                    <a:pt x="1404" y="3087"/>
                    <a:pt x="1905" y="3137"/>
                  </a:cubicBezTo>
                  <a:cubicBezTo>
                    <a:pt x="1981" y="3162"/>
                    <a:pt x="2056" y="3162"/>
                    <a:pt x="2131" y="3162"/>
                  </a:cubicBezTo>
                  <a:cubicBezTo>
                    <a:pt x="2172" y="3164"/>
                    <a:pt x="2213" y="3164"/>
                    <a:pt x="2253" y="3164"/>
                  </a:cubicBezTo>
                  <a:cubicBezTo>
                    <a:pt x="3938" y="3164"/>
                    <a:pt x="4514" y="1638"/>
                    <a:pt x="4587" y="806"/>
                  </a:cubicBezTo>
                  <a:cubicBezTo>
                    <a:pt x="4612" y="630"/>
                    <a:pt x="4487" y="505"/>
                    <a:pt x="4311" y="480"/>
                  </a:cubicBezTo>
                  <a:cubicBezTo>
                    <a:pt x="4299" y="478"/>
                    <a:pt x="4286" y="477"/>
                    <a:pt x="4273" y="477"/>
                  </a:cubicBezTo>
                  <a:cubicBezTo>
                    <a:pt x="4136" y="477"/>
                    <a:pt x="4009" y="595"/>
                    <a:pt x="3986" y="756"/>
                  </a:cubicBezTo>
                  <a:cubicBezTo>
                    <a:pt x="3986" y="830"/>
                    <a:pt x="3815" y="2561"/>
                    <a:pt x="2224" y="2561"/>
                  </a:cubicBezTo>
                  <a:cubicBezTo>
                    <a:pt x="2202" y="2561"/>
                    <a:pt x="2179" y="2561"/>
                    <a:pt x="2156" y="2560"/>
                  </a:cubicBezTo>
                  <a:cubicBezTo>
                    <a:pt x="1730" y="2535"/>
                    <a:pt x="1404" y="2410"/>
                    <a:pt x="1179" y="2134"/>
                  </a:cubicBezTo>
                  <a:cubicBezTo>
                    <a:pt x="627" y="1508"/>
                    <a:pt x="778" y="355"/>
                    <a:pt x="778" y="355"/>
                  </a:cubicBezTo>
                  <a:cubicBezTo>
                    <a:pt x="778" y="179"/>
                    <a:pt x="677" y="29"/>
                    <a:pt x="502" y="4"/>
                  </a:cubicBezTo>
                  <a:cubicBezTo>
                    <a:pt x="489" y="2"/>
                    <a:pt x="476" y="1"/>
                    <a:pt x="46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4853;p120">
              <a:extLst>
                <a:ext uri="{FF2B5EF4-FFF2-40B4-BE49-F238E27FC236}">
                  <a16:creationId xmlns:a16="http://schemas.microsoft.com/office/drawing/2014/main" id="{3695F272-8BEC-87C7-C605-181A6947F2AE}"/>
                </a:ext>
              </a:extLst>
            </p:cNvPr>
            <p:cNvSpPr/>
            <p:nvPr/>
          </p:nvSpPr>
          <p:spPr>
            <a:xfrm>
              <a:off x="2225075" y="1195275"/>
              <a:ext cx="94025" cy="79825"/>
            </a:xfrm>
            <a:custGeom>
              <a:avLst/>
              <a:gdLst/>
              <a:ahLst/>
              <a:cxnLst/>
              <a:rect l="l" t="t" r="r" b="b"/>
              <a:pathLst>
                <a:path w="3761" h="3193" extrusionOk="0">
                  <a:moveTo>
                    <a:pt x="684" y="0"/>
                  </a:moveTo>
                  <a:cubicBezTo>
                    <a:pt x="576" y="0"/>
                    <a:pt x="471" y="57"/>
                    <a:pt x="402" y="160"/>
                  </a:cubicBezTo>
                  <a:cubicBezTo>
                    <a:pt x="326" y="286"/>
                    <a:pt x="377" y="486"/>
                    <a:pt x="527" y="561"/>
                  </a:cubicBezTo>
                  <a:lnTo>
                    <a:pt x="2707" y="1865"/>
                  </a:lnTo>
                  <a:lnTo>
                    <a:pt x="251" y="2616"/>
                  </a:lnTo>
                  <a:cubicBezTo>
                    <a:pt x="101" y="2642"/>
                    <a:pt x="1" y="2817"/>
                    <a:pt x="51" y="2992"/>
                  </a:cubicBezTo>
                  <a:cubicBezTo>
                    <a:pt x="101" y="3093"/>
                    <a:pt x="201" y="3193"/>
                    <a:pt x="301" y="3193"/>
                  </a:cubicBezTo>
                  <a:lnTo>
                    <a:pt x="427" y="3193"/>
                  </a:lnTo>
                  <a:lnTo>
                    <a:pt x="3535" y="2266"/>
                  </a:lnTo>
                  <a:cubicBezTo>
                    <a:pt x="3635" y="2215"/>
                    <a:pt x="3735" y="2115"/>
                    <a:pt x="3735" y="2015"/>
                  </a:cubicBezTo>
                  <a:cubicBezTo>
                    <a:pt x="3760" y="1890"/>
                    <a:pt x="3710" y="1764"/>
                    <a:pt x="3610" y="1714"/>
                  </a:cubicBezTo>
                  <a:lnTo>
                    <a:pt x="828" y="35"/>
                  </a:lnTo>
                  <a:cubicBezTo>
                    <a:pt x="781" y="12"/>
                    <a:pt x="732" y="0"/>
                    <a:pt x="68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4854;p120">
              <a:extLst>
                <a:ext uri="{FF2B5EF4-FFF2-40B4-BE49-F238E27FC236}">
                  <a16:creationId xmlns:a16="http://schemas.microsoft.com/office/drawing/2014/main" id="{59DE0A1B-F4A1-8520-DDC2-46BA1FE74212}"/>
                </a:ext>
              </a:extLst>
            </p:cNvPr>
            <p:cNvSpPr/>
            <p:nvPr/>
          </p:nvSpPr>
          <p:spPr>
            <a:xfrm>
              <a:off x="2513925" y="1239675"/>
              <a:ext cx="94025" cy="80075"/>
            </a:xfrm>
            <a:custGeom>
              <a:avLst/>
              <a:gdLst/>
              <a:ahLst/>
              <a:cxnLst/>
              <a:rect l="l" t="t" r="r" b="b"/>
              <a:pathLst>
                <a:path w="3761" h="3203" extrusionOk="0">
                  <a:moveTo>
                    <a:pt x="3415" y="0"/>
                  </a:moveTo>
                  <a:cubicBezTo>
                    <a:pt x="3388" y="0"/>
                    <a:pt x="3361" y="5"/>
                    <a:pt x="3334" y="13"/>
                  </a:cubicBezTo>
                  <a:lnTo>
                    <a:pt x="226" y="941"/>
                  </a:lnTo>
                  <a:cubicBezTo>
                    <a:pt x="126" y="991"/>
                    <a:pt x="26" y="1091"/>
                    <a:pt x="26" y="1191"/>
                  </a:cubicBezTo>
                  <a:cubicBezTo>
                    <a:pt x="1" y="1317"/>
                    <a:pt x="76" y="1442"/>
                    <a:pt x="176" y="1492"/>
                  </a:cubicBezTo>
                  <a:lnTo>
                    <a:pt x="2933" y="3171"/>
                  </a:lnTo>
                  <a:cubicBezTo>
                    <a:pt x="2983" y="3171"/>
                    <a:pt x="3008" y="3196"/>
                    <a:pt x="3058" y="3196"/>
                  </a:cubicBezTo>
                  <a:cubicBezTo>
                    <a:pt x="3079" y="3201"/>
                    <a:pt x="3099" y="3203"/>
                    <a:pt x="3119" y="3203"/>
                  </a:cubicBezTo>
                  <a:cubicBezTo>
                    <a:pt x="3216" y="3203"/>
                    <a:pt x="3296" y="3150"/>
                    <a:pt x="3359" y="3046"/>
                  </a:cubicBezTo>
                  <a:cubicBezTo>
                    <a:pt x="3434" y="2921"/>
                    <a:pt x="3384" y="2720"/>
                    <a:pt x="3259" y="2645"/>
                  </a:cubicBezTo>
                  <a:lnTo>
                    <a:pt x="1078" y="1342"/>
                  </a:lnTo>
                  <a:lnTo>
                    <a:pt x="3509" y="590"/>
                  </a:lnTo>
                  <a:cubicBezTo>
                    <a:pt x="3660" y="565"/>
                    <a:pt x="3760" y="389"/>
                    <a:pt x="3710" y="214"/>
                  </a:cubicBezTo>
                  <a:cubicBezTo>
                    <a:pt x="3669" y="90"/>
                    <a:pt x="3543" y="0"/>
                    <a:pt x="3415"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4855;p120">
              <a:extLst>
                <a:ext uri="{FF2B5EF4-FFF2-40B4-BE49-F238E27FC236}">
                  <a16:creationId xmlns:a16="http://schemas.microsoft.com/office/drawing/2014/main" id="{4EEB63D1-B150-8432-1A18-6C63F87F030E}"/>
                </a:ext>
              </a:extLst>
            </p:cNvPr>
            <p:cNvSpPr/>
            <p:nvPr/>
          </p:nvSpPr>
          <p:spPr>
            <a:xfrm>
              <a:off x="2035225" y="1941750"/>
              <a:ext cx="361550" cy="419200"/>
            </a:xfrm>
            <a:custGeom>
              <a:avLst/>
              <a:gdLst/>
              <a:ahLst/>
              <a:cxnLst/>
              <a:rect l="l" t="t" r="r" b="b"/>
              <a:pathLst>
                <a:path w="14462" h="16768" extrusionOk="0">
                  <a:moveTo>
                    <a:pt x="5890" y="1"/>
                  </a:moveTo>
                  <a:cubicBezTo>
                    <a:pt x="3484" y="978"/>
                    <a:pt x="1504" y="2081"/>
                    <a:pt x="1" y="4261"/>
                  </a:cubicBezTo>
                  <a:cubicBezTo>
                    <a:pt x="352" y="4763"/>
                    <a:pt x="677" y="5264"/>
                    <a:pt x="1028" y="5765"/>
                  </a:cubicBezTo>
                  <a:cubicBezTo>
                    <a:pt x="1755" y="5007"/>
                    <a:pt x="2622" y="4697"/>
                    <a:pt x="3514" y="4697"/>
                  </a:cubicBezTo>
                  <a:cubicBezTo>
                    <a:pt x="5454" y="4697"/>
                    <a:pt x="7517" y="6160"/>
                    <a:pt x="8547" y="7670"/>
                  </a:cubicBezTo>
                  <a:cubicBezTo>
                    <a:pt x="9374" y="8848"/>
                    <a:pt x="10151" y="10377"/>
                    <a:pt x="10051" y="11855"/>
                  </a:cubicBezTo>
                  <a:cubicBezTo>
                    <a:pt x="9951" y="13359"/>
                    <a:pt x="8748" y="14437"/>
                    <a:pt x="7444" y="15038"/>
                  </a:cubicBezTo>
                  <a:cubicBezTo>
                    <a:pt x="7845" y="15615"/>
                    <a:pt x="8246" y="16191"/>
                    <a:pt x="8647" y="16768"/>
                  </a:cubicBezTo>
                  <a:cubicBezTo>
                    <a:pt x="11053" y="16016"/>
                    <a:pt x="12883" y="14637"/>
                    <a:pt x="14462" y="12708"/>
                  </a:cubicBezTo>
                  <a:cubicBezTo>
                    <a:pt x="12958" y="10427"/>
                    <a:pt x="11479" y="8121"/>
                    <a:pt x="9976" y="5865"/>
                  </a:cubicBezTo>
                  <a:cubicBezTo>
                    <a:pt x="8647" y="3885"/>
                    <a:pt x="7244" y="1956"/>
                    <a:pt x="5890"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4856;p120">
              <a:extLst>
                <a:ext uri="{FF2B5EF4-FFF2-40B4-BE49-F238E27FC236}">
                  <a16:creationId xmlns:a16="http://schemas.microsoft.com/office/drawing/2014/main" id="{3A50050F-D890-6A00-2D36-E4EC9643B949}"/>
                </a:ext>
              </a:extLst>
            </p:cNvPr>
            <p:cNvSpPr/>
            <p:nvPr/>
          </p:nvSpPr>
          <p:spPr>
            <a:xfrm>
              <a:off x="1985100" y="1864050"/>
              <a:ext cx="202400" cy="186750"/>
            </a:xfrm>
            <a:custGeom>
              <a:avLst/>
              <a:gdLst/>
              <a:ahLst/>
              <a:cxnLst/>
              <a:rect l="l" t="t" r="r" b="b"/>
              <a:pathLst>
                <a:path w="8096" h="7470" extrusionOk="0">
                  <a:moveTo>
                    <a:pt x="5790" y="1"/>
                  </a:moveTo>
                  <a:cubicBezTo>
                    <a:pt x="4863" y="628"/>
                    <a:pt x="3835" y="1104"/>
                    <a:pt x="2908" y="1780"/>
                  </a:cubicBezTo>
                  <a:cubicBezTo>
                    <a:pt x="1855" y="2532"/>
                    <a:pt x="903" y="3409"/>
                    <a:pt x="1" y="4362"/>
                  </a:cubicBezTo>
                  <a:cubicBezTo>
                    <a:pt x="677" y="5389"/>
                    <a:pt x="1379" y="6442"/>
                    <a:pt x="2081" y="7470"/>
                  </a:cubicBezTo>
                  <a:cubicBezTo>
                    <a:pt x="3409" y="5389"/>
                    <a:pt x="5540" y="3610"/>
                    <a:pt x="8096" y="3384"/>
                  </a:cubicBezTo>
                  <a:cubicBezTo>
                    <a:pt x="7319" y="2257"/>
                    <a:pt x="6542" y="1129"/>
                    <a:pt x="5790" y="1"/>
                  </a:cubicBezTo>
                  <a:close/>
                </a:path>
              </a:pathLst>
            </a:custGeom>
            <a:solidFill>
              <a:srgbClr val="49D8D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4857;p120">
              <a:extLst>
                <a:ext uri="{FF2B5EF4-FFF2-40B4-BE49-F238E27FC236}">
                  <a16:creationId xmlns:a16="http://schemas.microsoft.com/office/drawing/2014/main" id="{533D9A2A-7E82-780C-B900-72343B80A3B3}"/>
                </a:ext>
              </a:extLst>
            </p:cNvPr>
            <p:cNvSpPr/>
            <p:nvPr/>
          </p:nvSpPr>
          <p:spPr>
            <a:xfrm>
              <a:off x="2057150" y="2054875"/>
              <a:ext cx="280100" cy="264100"/>
            </a:xfrm>
            <a:custGeom>
              <a:avLst/>
              <a:gdLst/>
              <a:ahLst/>
              <a:cxnLst/>
              <a:rect l="l" t="t" r="r" b="b"/>
              <a:pathLst>
                <a:path w="11204" h="10564" extrusionOk="0">
                  <a:moveTo>
                    <a:pt x="3074" y="1"/>
                  </a:moveTo>
                  <a:cubicBezTo>
                    <a:pt x="2055" y="1"/>
                    <a:pt x="1005" y="313"/>
                    <a:pt x="1" y="1015"/>
                  </a:cubicBezTo>
                  <a:cubicBezTo>
                    <a:pt x="2181" y="4223"/>
                    <a:pt x="4412" y="7381"/>
                    <a:pt x="6617" y="10564"/>
                  </a:cubicBezTo>
                  <a:cubicBezTo>
                    <a:pt x="8297" y="9386"/>
                    <a:pt x="11204" y="7355"/>
                    <a:pt x="8021" y="2844"/>
                  </a:cubicBezTo>
                  <a:cubicBezTo>
                    <a:pt x="6824" y="1122"/>
                    <a:pt x="5003" y="1"/>
                    <a:pt x="3074"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4858;p120">
              <a:extLst>
                <a:ext uri="{FF2B5EF4-FFF2-40B4-BE49-F238E27FC236}">
                  <a16:creationId xmlns:a16="http://schemas.microsoft.com/office/drawing/2014/main" id="{661F2766-9E89-3505-8AB4-F96F32BAF9AA}"/>
                </a:ext>
              </a:extLst>
            </p:cNvPr>
            <p:cNvSpPr/>
            <p:nvPr/>
          </p:nvSpPr>
          <p:spPr>
            <a:xfrm>
              <a:off x="2245750" y="2248775"/>
              <a:ext cx="198650" cy="187375"/>
            </a:xfrm>
            <a:custGeom>
              <a:avLst/>
              <a:gdLst/>
              <a:ahLst/>
              <a:cxnLst/>
              <a:rect l="l" t="t" r="r" b="b"/>
              <a:pathLst>
                <a:path w="7946" h="7495" extrusionOk="0">
                  <a:moveTo>
                    <a:pt x="5740" y="1"/>
                  </a:moveTo>
                  <a:cubicBezTo>
                    <a:pt x="4637" y="2381"/>
                    <a:pt x="2532" y="3760"/>
                    <a:pt x="1" y="4161"/>
                  </a:cubicBezTo>
                  <a:cubicBezTo>
                    <a:pt x="602" y="5038"/>
                    <a:pt x="1680" y="6617"/>
                    <a:pt x="2281" y="7494"/>
                  </a:cubicBezTo>
                  <a:cubicBezTo>
                    <a:pt x="2281" y="7494"/>
                    <a:pt x="6342" y="6066"/>
                    <a:pt x="7946" y="3183"/>
                  </a:cubicBezTo>
                  <a:cubicBezTo>
                    <a:pt x="7219" y="2131"/>
                    <a:pt x="6467" y="1053"/>
                    <a:pt x="5740"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4859;p120">
              <a:extLst>
                <a:ext uri="{FF2B5EF4-FFF2-40B4-BE49-F238E27FC236}">
                  <a16:creationId xmlns:a16="http://schemas.microsoft.com/office/drawing/2014/main" id="{DA171761-23B3-A68C-4E11-BBC9FCBF5579}"/>
                </a:ext>
              </a:extLst>
            </p:cNvPr>
            <p:cNvSpPr/>
            <p:nvPr/>
          </p:nvSpPr>
          <p:spPr>
            <a:xfrm>
              <a:off x="2327200" y="2348400"/>
              <a:ext cx="147900" cy="151725"/>
            </a:xfrm>
            <a:custGeom>
              <a:avLst/>
              <a:gdLst/>
              <a:ahLst/>
              <a:cxnLst/>
              <a:rect l="l" t="t" r="r" b="b"/>
              <a:pathLst>
                <a:path w="5916" h="6069" extrusionOk="0">
                  <a:moveTo>
                    <a:pt x="3660" y="0"/>
                  </a:moveTo>
                  <a:cubicBezTo>
                    <a:pt x="2683" y="903"/>
                    <a:pt x="1404" y="1905"/>
                    <a:pt x="1" y="2632"/>
                  </a:cubicBezTo>
                  <a:cubicBezTo>
                    <a:pt x="617" y="3297"/>
                    <a:pt x="4331" y="6068"/>
                    <a:pt x="5125" y="6068"/>
                  </a:cubicBezTo>
                  <a:cubicBezTo>
                    <a:pt x="5139" y="6068"/>
                    <a:pt x="5152" y="6067"/>
                    <a:pt x="5164" y="6066"/>
                  </a:cubicBezTo>
                  <a:cubicBezTo>
                    <a:pt x="5916" y="5940"/>
                    <a:pt x="3936" y="828"/>
                    <a:pt x="3660" y="0"/>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4860;p120">
              <a:extLst>
                <a:ext uri="{FF2B5EF4-FFF2-40B4-BE49-F238E27FC236}">
                  <a16:creationId xmlns:a16="http://schemas.microsoft.com/office/drawing/2014/main" id="{93787E20-916A-D488-EAEA-46C21A422376}"/>
                </a:ext>
              </a:extLst>
            </p:cNvPr>
            <p:cNvSpPr/>
            <p:nvPr/>
          </p:nvSpPr>
          <p:spPr>
            <a:xfrm>
              <a:off x="2155975" y="1971825"/>
              <a:ext cx="259425" cy="356900"/>
            </a:xfrm>
            <a:custGeom>
              <a:avLst/>
              <a:gdLst/>
              <a:ahLst/>
              <a:cxnLst/>
              <a:rect l="l" t="t" r="r" b="b"/>
              <a:pathLst>
                <a:path w="10377" h="14276" extrusionOk="0">
                  <a:moveTo>
                    <a:pt x="223" y="0"/>
                  </a:moveTo>
                  <a:cubicBezTo>
                    <a:pt x="119" y="0"/>
                    <a:pt x="0" y="86"/>
                    <a:pt x="58" y="201"/>
                  </a:cubicBezTo>
                  <a:cubicBezTo>
                    <a:pt x="1286" y="2557"/>
                    <a:pt x="3116" y="4637"/>
                    <a:pt x="4594" y="6843"/>
                  </a:cubicBezTo>
                  <a:cubicBezTo>
                    <a:pt x="6173" y="9199"/>
                    <a:pt x="7577" y="11630"/>
                    <a:pt x="9131" y="14011"/>
                  </a:cubicBezTo>
                  <a:cubicBezTo>
                    <a:pt x="9253" y="14197"/>
                    <a:pt x="9416" y="14275"/>
                    <a:pt x="9577" y="14275"/>
                  </a:cubicBezTo>
                  <a:cubicBezTo>
                    <a:pt x="9981" y="14275"/>
                    <a:pt x="10376" y="13792"/>
                    <a:pt x="10108" y="13309"/>
                  </a:cubicBezTo>
                  <a:cubicBezTo>
                    <a:pt x="8755" y="10828"/>
                    <a:pt x="7126" y="8522"/>
                    <a:pt x="5446" y="6241"/>
                  </a:cubicBezTo>
                  <a:cubicBezTo>
                    <a:pt x="3892" y="4111"/>
                    <a:pt x="2339" y="1705"/>
                    <a:pt x="309" y="26"/>
                  </a:cubicBezTo>
                  <a:cubicBezTo>
                    <a:pt x="285" y="8"/>
                    <a:pt x="255" y="0"/>
                    <a:pt x="22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4861;p120">
              <a:extLst>
                <a:ext uri="{FF2B5EF4-FFF2-40B4-BE49-F238E27FC236}">
                  <a16:creationId xmlns:a16="http://schemas.microsoft.com/office/drawing/2014/main" id="{AF32B787-B707-3E48-3625-B77AAA874B8B}"/>
                </a:ext>
              </a:extLst>
            </p:cNvPr>
            <p:cNvSpPr/>
            <p:nvPr/>
          </p:nvSpPr>
          <p:spPr>
            <a:xfrm>
              <a:off x="1895500" y="1890375"/>
              <a:ext cx="269450" cy="423200"/>
            </a:xfrm>
            <a:custGeom>
              <a:avLst/>
              <a:gdLst/>
              <a:ahLst/>
              <a:cxnLst/>
              <a:rect l="l" t="t" r="r" b="b"/>
              <a:pathLst>
                <a:path w="10778" h="16928" extrusionOk="0">
                  <a:moveTo>
                    <a:pt x="6993" y="1"/>
                  </a:moveTo>
                  <a:cubicBezTo>
                    <a:pt x="4412" y="101"/>
                    <a:pt x="2156" y="477"/>
                    <a:pt x="1" y="2031"/>
                  </a:cubicBezTo>
                  <a:cubicBezTo>
                    <a:pt x="151" y="2607"/>
                    <a:pt x="301" y="3209"/>
                    <a:pt x="452" y="3785"/>
                  </a:cubicBezTo>
                  <a:cubicBezTo>
                    <a:pt x="963" y="3532"/>
                    <a:pt x="1467" y="3419"/>
                    <a:pt x="1957" y="3419"/>
                  </a:cubicBezTo>
                  <a:cubicBezTo>
                    <a:pt x="4326" y="3419"/>
                    <a:pt x="6336" y="6061"/>
                    <a:pt x="6918" y="8221"/>
                  </a:cubicBezTo>
                  <a:cubicBezTo>
                    <a:pt x="7294" y="9625"/>
                    <a:pt x="7519" y="11354"/>
                    <a:pt x="6918" y="12732"/>
                  </a:cubicBezTo>
                  <a:cubicBezTo>
                    <a:pt x="6316" y="14111"/>
                    <a:pt x="4813" y="14738"/>
                    <a:pt x="3384" y="14838"/>
                  </a:cubicBezTo>
                  <a:cubicBezTo>
                    <a:pt x="3560" y="15540"/>
                    <a:pt x="3760" y="16216"/>
                    <a:pt x="3936" y="16918"/>
                  </a:cubicBezTo>
                  <a:cubicBezTo>
                    <a:pt x="4100" y="16924"/>
                    <a:pt x="4263" y="16928"/>
                    <a:pt x="4424" y="16928"/>
                  </a:cubicBezTo>
                  <a:cubicBezTo>
                    <a:pt x="6750" y="16928"/>
                    <a:pt x="8786" y="16257"/>
                    <a:pt x="10778" y="15038"/>
                  </a:cubicBezTo>
                  <a:cubicBezTo>
                    <a:pt x="10126" y="12382"/>
                    <a:pt x="9525" y="9675"/>
                    <a:pt x="8873" y="6993"/>
                  </a:cubicBezTo>
                  <a:cubicBezTo>
                    <a:pt x="8271" y="4662"/>
                    <a:pt x="7620" y="2331"/>
                    <a:pt x="699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4862;p120">
              <a:extLst>
                <a:ext uri="{FF2B5EF4-FFF2-40B4-BE49-F238E27FC236}">
                  <a16:creationId xmlns:a16="http://schemas.microsoft.com/office/drawing/2014/main" id="{52A7788A-C461-C966-6F28-728450401D8C}"/>
                </a:ext>
              </a:extLst>
            </p:cNvPr>
            <p:cNvSpPr/>
            <p:nvPr/>
          </p:nvSpPr>
          <p:spPr>
            <a:xfrm>
              <a:off x="1874200" y="1799525"/>
              <a:ext cx="198650" cy="144125"/>
            </a:xfrm>
            <a:custGeom>
              <a:avLst/>
              <a:gdLst/>
              <a:ahLst/>
              <a:cxnLst/>
              <a:rect l="l" t="t" r="r" b="b"/>
              <a:pathLst>
                <a:path w="7946" h="5765" extrusionOk="0">
                  <a:moveTo>
                    <a:pt x="6943" y="0"/>
                  </a:moveTo>
                  <a:cubicBezTo>
                    <a:pt x="5840" y="276"/>
                    <a:pt x="4712" y="376"/>
                    <a:pt x="3610" y="677"/>
                  </a:cubicBezTo>
                  <a:cubicBezTo>
                    <a:pt x="2356" y="1053"/>
                    <a:pt x="1153" y="1529"/>
                    <a:pt x="1" y="2131"/>
                  </a:cubicBezTo>
                  <a:cubicBezTo>
                    <a:pt x="301" y="3359"/>
                    <a:pt x="602" y="4562"/>
                    <a:pt x="903" y="5765"/>
                  </a:cubicBezTo>
                  <a:cubicBezTo>
                    <a:pt x="2435" y="4586"/>
                    <a:pt x="4367" y="3762"/>
                    <a:pt x="6325" y="3762"/>
                  </a:cubicBezTo>
                  <a:cubicBezTo>
                    <a:pt x="6866" y="3762"/>
                    <a:pt x="7409" y="3825"/>
                    <a:pt x="7945" y="3960"/>
                  </a:cubicBezTo>
                  <a:cubicBezTo>
                    <a:pt x="7595" y="2657"/>
                    <a:pt x="7244" y="1329"/>
                    <a:pt x="6943"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4863;p120">
              <a:extLst>
                <a:ext uri="{FF2B5EF4-FFF2-40B4-BE49-F238E27FC236}">
                  <a16:creationId xmlns:a16="http://schemas.microsoft.com/office/drawing/2014/main" id="{11D4CCFB-FB06-BF88-3958-E8DB00007948}"/>
                </a:ext>
              </a:extLst>
            </p:cNvPr>
            <p:cNvSpPr/>
            <p:nvPr/>
          </p:nvSpPr>
          <p:spPr>
            <a:xfrm>
              <a:off x="1904900" y="1972875"/>
              <a:ext cx="204300" cy="294100"/>
            </a:xfrm>
            <a:custGeom>
              <a:avLst/>
              <a:gdLst/>
              <a:ahLst/>
              <a:cxnLst/>
              <a:rect l="l" t="t" r="r" b="b"/>
              <a:pathLst>
                <a:path w="8172" h="11764" extrusionOk="0">
                  <a:moveTo>
                    <a:pt x="1335" y="1"/>
                  </a:moveTo>
                  <a:cubicBezTo>
                    <a:pt x="906" y="1"/>
                    <a:pt x="460" y="60"/>
                    <a:pt x="1" y="184"/>
                  </a:cubicBezTo>
                  <a:cubicBezTo>
                    <a:pt x="1003" y="4044"/>
                    <a:pt x="2056" y="7904"/>
                    <a:pt x="3058" y="11763"/>
                  </a:cubicBezTo>
                  <a:lnTo>
                    <a:pt x="3083" y="11763"/>
                  </a:lnTo>
                  <a:cubicBezTo>
                    <a:pt x="4938" y="11262"/>
                    <a:pt x="8171" y="10385"/>
                    <a:pt x="6667" y="4896"/>
                  </a:cubicBezTo>
                  <a:cubicBezTo>
                    <a:pt x="5915" y="2144"/>
                    <a:pt x="3927" y="1"/>
                    <a:pt x="1335"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4864;p120">
              <a:extLst>
                <a:ext uri="{FF2B5EF4-FFF2-40B4-BE49-F238E27FC236}">
                  <a16:creationId xmlns:a16="http://schemas.microsoft.com/office/drawing/2014/main" id="{627BFC19-DDEC-2544-DF02-F1E69F3302B1}"/>
                </a:ext>
              </a:extLst>
            </p:cNvPr>
            <p:cNvSpPr/>
            <p:nvPr/>
          </p:nvSpPr>
          <p:spPr>
            <a:xfrm>
              <a:off x="1991375" y="2254425"/>
              <a:ext cx="193000" cy="137850"/>
            </a:xfrm>
            <a:custGeom>
              <a:avLst/>
              <a:gdLst/>
              <a:ahLst/>
              <a:cxnLst/>
              <a:rect l="l" t="t" r="r" b="b"/>
              <a:pathLst>
                <a:path w="7720" h="5514" extrusionOk="0">
                  <a:moveTo>
                    <a:pt x="6817" y="0"/>
                  </a:moveTo>
                  <a:cubicBezTo>
                    <a:pt x="5299" y="1437"/>
                    <a:pt x="3406" y="2089"/>
                    <a:pt x="1426" y="2089"/>
                  </a:cubicBezTo>
                  <a:cubicBezTo>
                    <a:pt x="955" y="2089"/>
                    <a:pt x="478" y="2052"/>
                    <a:pt x="0" y="1980"/>
                  </a:cubicBezTo>
                  <a:lnTo>
                    <a:pt x="0" y="1980"/>
                  </a:lnTo>
                  <a:cubicBezTo>
                    <a:pt x="226" y="2907"/>
                    <a:pt x="677" y="4561"/>
                    <a:pt x="903" y="5514"/>
                  </a:cubicBezTo>
                  <a:cubicBezTo>
                    <a:pt x="903" y="5514"/>
                    <a:pt x="5163" y="5439"/>
                    <a:pt x="7720" y="3409"/>
                  </a:cubicBezTo>
                  <a:cubicBezTo>
                    <a:pt x="7394" y="2281"/>
                    <a:pt x="7118" y="1153"/>
                    <a:pt x="6817"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4865;p120">
              <a:extLst>
                <a:ext uri="{FF2B5EF4-FFF2-40B4-BE49-F238E27FC236}">
                  <a16:creationId xmlns:a16="http://schemas.microsoft.com/office/drawing/2014/main" id="{CF41E739-B27B-B47C-3921-B408DB14FB2C}"/>
                </a:ext>
              </a:extLst>
            </p:cNvPr>
            <p:cNvSpPr/>
            <p:nvPr/>
          </p:nvSpPr>
          <p:spPr>
            <a:xfrm>
              <a:off x="2045250" y="2352775"/>
              <a:ext cx="111500" cy="156100"/>
            </a:xfrm>
            <a:custGeom>
              <a:avLst/>
              <a:gdLst/>
              <a:ahLst/>
              <a:cxnLst/>
              <a:rect l="l" t="t" r="r" b="b"/>
              <a:pathLst>
                <a:path w="4460" h="6244" extrusionOk="0">
                  <a:moveTo>
                    <a:pt x="4362" y="1"/>
                  </a:moveTo>
                  <a:lnTo>
                    <a:pt x="4362" y="1"/>
                  </a:lnTo>
                  <a:cubicBezTo>
                    <a:pt x="3134" y="552"/>
                    <a:pt x="1580" y="1028"/>
                    <a:pt x="1" y="1254"/>
                  </a:cubicBezTo>
                  <a:cubicBezTo>
                    <a:pt x="377" y="2081"/>
                    <a:pt x="3008" y="6091"/>
                    <a:pt x="3710" y="6242"/>
                  </a:cubicBezTo>
                  <a:cubicBezTo>
                    <a:pt x="3718" y="6243"/>
                    <a:pt x="3727" y="6244"/>
                    <a:pt x="3735" y="6244"/>
                  </a:cubicBezTo>
                  <a:cubicBezTo>
                    <a:pt x="4459" y="6244"/>
                    <a:pt x="4337" y="893"/>
                    <a:pt x="4362"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4866;p120">
              <a:extLst>
                <a:ext uri="{FF2B5EF4-FFF2-40B4-BE49-F238E27FC236}">
                  <a16:creationId xmlns:a16="http://schemas.microsoft.com/office/drawing/2014/main" id="{89217815-08DA-4E43-96C4-5AF64EFDC554}"/>
                </a:ext>
              </a:extLst>
            </p:cNvPr>
            <p:cNvSpPr/>
            <p:nvPr/>
          </p:nvSpPr>
          <p:spPr>
            <a:xfrm>
              <a:off x="2034850" y="1911150"/>
              <a:ext cx="126975" cy="416475"/>
            </a:xfrm>
            <a:custGeom>
              <a:avLst/>
              <a:gdLst/>
              <a:ahLst/>
              <a:cxnLst/>
              <a:rect l="l" t="t" r="r" b="b"/>
              <a:pathLst>
                <a:path w="5079" h="16659" extrusionOk="0">
                  <a:moveTo>
                    <a:pt x="159" y="1"/>
                  </a:moveTo>
                  <a:cubicBezTo>
                    <a:pt x="78" y="1"/>
                    <a:pt x="0" y="55"/>
                    <a:pt x="16" y="147"/>
                  </a:cubicBezTo>
                  <a:cubicBezTo>
                    <a:pt x="341" y="2779"/>
                    <a:pt x="1369" y="5360"/>
                    <a:pt x="1996" y="7942"/>
                  </a:cubicBezTo>
                  <a:cubicBezTo>
                    <a:pt x="2672" y="10698"/>
                    <a:pt x="3199" y="13480"/>
                    <a:pt x="3825" y="16212"/>
                  </a:cubicBezTo>
                  <a:cubicBezTo>
                    <a:pt x="3906" y="16524"/>
                    <a:pt x="4132" y="16659"/>
                    <a:pt x="4366" y="16659"/>
                  </a:cubicBezTo>
                  <a:cubicBezTo>
                    <a:pt x="4714" y="16659"/>
                    <a:pt x="5078" y="16361"/>
                    <a:pt x="5003" y="15912"/>
                  </a:cubicBezTo>
                  <a:cubicBezTo>
                    <a:pt x="4552" y="13104"/>
                    <a:pt x="3800" y="10373"/>
                    <a:pt x="3023" y="7666"/>
                  </a:cubicBezTo>
                  <a:cubicBezTo>
                    <a:pt x="2271" y="5135"/>
                    <a:pt x="1645" y="2353"/>
                    <a:pt x="291" y="72"/>
                  </a:cubicBezTo>
                  <a:cubicBezTo>
                    <a:pt x="262" y="23"/>
                    <a:pt x="210" y="1"/>
                    <a:pt x="15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4867;p120">
              <a:extLst>
                <a:ext uri="{FF2B5EF4-FFF2-40B4-BE49-F238E27FC236}">
                  <a16:creationId xmlns:a16="http://schemas.microsoft.com/office/drawing/2014/main" id="{1B4DD70C-9F6A-498D-82AB-DEF65CBD5D3B}"/>
                </a:ext>
              </a:extLst>
            </p:cNvPr>
            <p:cNvSpPr/>
            <p:nvPr/>
          </p:nvSpPr>
          <p:spPr>
            <a:xfrm>
              <a:off x="1698125" y="1531975"/>
              <a:ext cx="1589025" cy="906050"/>
            </a:xfrm>
            <a:custGeom>
              <a:avLst/>
              <a:gdLst/>
              <a:ahLst/>
              <a:cxnLst/>
              <a:rect l="l" t="t" r="r" b="b"/>
              <a:pathLst>
                <a:path w="63561" h="36242" extrusionOk="0">
                  <a:moveTo>
                    <a:pt x="4838" y="1"/>
                  </a:moveTo>
                  <a:cubicBezTo>
                    <a:pt x="3861" y="1630"/>
                    <a:pt x="26" y="10878"/>
                    <a:pt x="1" y="10928"/>
                  </a:cubicBezTo>
                  <a:cubicBezTo>
                    <a:pt x="4287" y="12532"/>
                    <a:pt x="8873" y="14963"/>
                    <a:pt x="13008" y="16893"/>
                  </a:cubicBezTo>
                  <a:cubicBezTo>
                    <a:pt x="27745" y="23710"/>
                    <a:pt x="42532" y="30402"/>
                    <a:pt x="57695" y="36241"/>
                  </a:cubicBezTo>
                  <a:cubicBezTo>
                    <a:pt x="57695" y="36216"/>
                    <a:pt x="57695" y="36191"/>
                    <a:pt x="57720" y="36166"/>
                  </a:cubicBezTo>
                  <a:cubicBezTo>
                    <a:pt x="60202" y="33159"/>
                    <a:pt x="62081" y="30051"/>
                    <a:pt x="63560" y="26417"/>
                  </a:cubicBezTo>
                  <a:cubicBezTo>
                    <a:pt x="63535" y="26417"/>
                    <a:pt x="61831" y="25590"/>
                    <a:pt x="61004" y="25214"/>
                  </a:cubicBezTo>
                  <a:cubicBezTo>
                    <a:pt x="60477" y="26793"/>
                    <a:pt x="59675" y="28422"/>
                    <a:pt x="58873" y="29876"/>
                  </a:cubicBezTo>
                  <a:cubicBezTo>
                    <a:pt x="58855" y="29912"/>
                    <a:pt x="58823" y="29929"/>
                    <a:pt x="58793" y="29929"/>
                  </a:cubicBezTo>
                  <a:cubicBezTo>
                    <a:pt x="58740" y="29929"/>
                    <a:pt x="58691" y="29880"/>
                    <a:pt x="58723" y="29800"/>
                  </a:cubicBezTo>
                  <a:cubicBezTo>
                    <a:pt x="59249" y="28221"/>
                    <a:pt x="59951" y="26542"/>
                    <a:pt x="60778" y="25089"/>
                  </a:cubicBezTo>
                  <a:cubicBezTo>
                    <a:pt x="59926" y="24688"/>
                    <a:pt x="59099" y="24287"/>
                    <a:pt x="58247" y="23860"/>
                  </a:cubicBezTo>
                  <a:cubicBezTo>
                    <a:pt x="58247" y="23886"/>
                    <a:pt x="57395" y="25665"/>
                    <a:pt x="56944" y="26517"/>
                  </a:cubicBezTo>
                  <a:cubicBezTo>
                    <a:pt x="56924" y="26547"/>
                    <a:pt x="56888" y="26561"/>
                    <a:pt x="56854" y="26561"/>
                  </a:cubicBezTo>
                  <a:cubicBezTo>
                    <a:pt x="56802" y="26561"/>
                    <a:pt x="56753" y="26528"/>
                    <a:pt x="56768" y="26467"/>
                  </a:cubicBezTo>
                  <a:cubicBezTo>
                    <a:pt x="56969" y="25515"/>
                    <a:pt x="57470" y="24587"/>
                    <a:pt x="57971" y="23785"/>
                  </a:cubicBezTo>
                  <a:cubicBezTo>
                    <a:pt x="57971" y="23760"/>
                    <a:pt x="57996" y="23760"/>
                    <a:pt x="57996" y="23760"/>
                  </a:cubicBezTo>
                  <a:cubicBezTo>
                    <a:pt x="57119" y="23309"/>
                    <a:pt x="56217" y="22883"/>
                    <a:pt x="55314" y="22457"/>
                  </a:cubicBezTo>
                  <a:cubicBezTo>
                    <a:pt x="54688" y="24362"/>
                    <a:pt x="54111" y="26367"/>
                    <a:pt x="53209" y="28146"/>
                  </a:cubicBezTo>
                  <a:cubicBezTo>
                    <a:pt x="53189" y="28176"/>
                    <a:pt x="53154" y="28190"/>
                    <a:pt x="53120" y="28190"/>
                  </a:cubicBezTo>
                  <a:cubicBezTo>
                    <a:pt x="53068" y="28190"/>
                    <a:pt x="53019" y="28157"/>
                    <a:pt x="53034" y="28096"/>
                  </a:cubicBezTo>
                  <a:cubicBezTo>
                    <a:pt x="53535" y="26141"/>
                    <a:pt x="54362" y="24211"/>
                    <a:pt x="55014" y="22307"/>
                  </a:cubicBezTo>
                  <a:lnTo>
                    <a:pt x="52959" y="21304"/>
                  </a:lnTo>
                  <a:cubicBezTo>
                    <a:pt x="52633" y="22206"/>
                    <a:pt x="52307" y="23109"/>
                    <a:pt x="51856" y="23936"/>
                  </a:cubicBezTo>
                  <a:cubicBezTo>
                    <a:pt x="51835" y="23977"/>
                    <a:pt x="51792" y="23997"/>
                    <a:pt x="51753" y="23997"/>
                  </a:cubicBezTo>
                  <a:cubicBezTo>
                    <a:pt x="51698" y="23997"/>
                    <a:pt x="51651" y="23959"/>
                    <a:pt x="51680" y="23886"/>
                  </a:cubicBezTo>
                  <a:cubicBezTo>
                    <a:pt x="51931" y="22958"/>
                    <a:pt x="52332" y="22081"/>
                    <a:pt x="52683" y="21179"/>
                  </a:cubicBezTo>
                  <a:cubicBezTo>
                    <a:pt x="52056" y="20878"/>
                    <a:pt x="51405" y="20552"/>
                    <a:pt x="50753" y="20251"/>
                  </a:cubicBezTo>
                  <a:cubicBezTo>
                    <a:pt x="50578" y="20151"/>
                    <a:pt x="50402" y="20076"/>
                    <a:pt x="50202" y="19976"/>
                  </a:cubicBezTo>
                  <a:cubicBezTo>
                    <a:pt x="49550" y="21855"/>
                    <a:pt x="48948" y="23785"/>
                    <a:pt x="48121" y="25565"/>
                  </a:cubicBezTo>
                  <a:cubicBezTo>
                    <a:pt x="48101" y="25615"/>
                    <a:pt x="48056" y="25637"/>
                    <a:pt x="48012" y="25637"/>
                  </a:cubicBezTo>
                  <a:cubicBezTo>
                    <a:pt x="47946" y="25637"/>
                    <a:pt x="47881" y="25589"/>
                    <a:pt x="47896" y="25515"/>
                  </a:cubicBezTo>
                  <a:cubicBezTo>
                    <a:pt x="48422" y="23585"/>
                    <a:pt x="49199" y="21705"/>
                    <a:pt x="49901" y="19825"/>
                  </a:cubicBezTo>
                  <a:cubicBezTo>
                    <a:pt x="49174" y="19474"/>
                    <a:pt x="48447" y="19124"/>
                    <a:pt x="47720" y="18773"/>
                  </a:cubicBezTo>
                  <a:cubicBezTo>
                    <a:pt x="47720" y="18798"/>
                    <a:pt x="47720" y="18798"/>
                    <a:pt x="47695" y="18798"/>
                  </a:cubicBezTo>
                  <a:cubicBezTo>
                    <a:pt x="47344" y="19750"/>
                    <a:pt x="47019" y="20703"/>
                    <a:pt x="46593" y="21605"/>
                  </a:cubicBezTo>
                  <a:cubicBezTo>
                    <a:pt x="46575" y="21631"/>
                    <a:pt x="46549" y="21642"/>
                    <a:pt x="46522" y="21642"/>
                  </a:cubicBezTo>
                  <a:cubicBezTo>
                    <a:pt x="46473" y="21642"/>
                    <a:pt x="46426" y="21604"/>
                    <a:pt x="46442" y="21555"/>
                  </a:cubicBezTo>
                  <a:cubicBezTo>
                    <a:pt x="46693" y="20577"/>
                    <a:pt x="47069" y="19625"/>
                    <a:pt x="47420" y="18672"/>
                  </a:cubicBezTo>
                  <a:cubicBezTo>
                    <a:pt x="47420" y="18672"/>
                    <a:pt x="47420" y="18647"/>
                    <a:pt x="47445" y="18647"/>
                  </a:cubicBezTo>
                  <a:cubicBezTo>
                    <a:pt x="46668" y="18297"/>
                    <a:pt x="45916" y="17921"/>
                    <a:pt x="45139" y="17570"/>
                  </a:cubicBezTo>
                  <a:cubicBezTo>
                    <a:pt x="44387" y="19299"/>
                    <a:pt x="43685" y="21078"/>
                    <a:pt x="42758" y="22708"/>
                  </a:cubicBezTo>
                  <a:cubicBezTo>
                    <a:pt x="42739" y="22746"/>
                    <a:pt x="42709" y="22762"/>
                    <a:pt x="42682" y="22762"/>
                  </a:cubicBezTo>
                  <a:cubicBezTo>
                    <a:pt x="42638" y="22762"/>
                    <a:pt x="42602" y="22719"/>
                    <a:pt x="42633" y="22657"/>
                  </a:cubicBezTo>
                  <a:cubicBezTo>
                    <a:pt x="43234" y="20878"/>
                    <a:pt x="44061" y="19149"/>
                    <a:pt x="44838" y="17419"/>
                  </a:cubicBezTo>
                  <a:cubicBezTo>
                    <a:pt x="43986" y="17018"/>
                    <a:pt x="43134" y="16617"/>
                    <a:pt x="42282" y="16216"/>
                  </a:cubicBezTo>
                  <a:cubicBezTo>
                    <a:pt x="42282" y="16216"/>
                    <a:pt x="42282" y="16216"/>
                    <a:pt x="42282" y="16241"/>
                  </a:cubicBezTo>
                  <a:cubicBezTo>
                    <a:pt x="41881" y="17219"/>
                    <a:pt x="41505" y="18196"/>
                    <a:pt x="41179" y="19199"/>
                  </a:cubicBezTo>
                  <a:cubicBezTo>
                    <a:pt x="41169" y="19258"/>
                    <a:pt x="41132" y="19282"/>
                    <a:pt x="41091" y="19282"/>
                  </a:cubicBezTo>
                  <a:cubicBezTo>
                    <a:pt x="41027" y="19282"/>
                    <a:pt x="40953" y="19225"/>
                    <a:pt x="40953" y="19149"/>
                  </a:cubicBezTo>
                  <a:cubicBezTo>
                    <a:pt x="41154" y="18096"/>
                    <a:pt x="41480" y="17018"/>
                    <a:pt x="41981" y="16116"/>
                  </a:cubicBezTo>
                  <a:cubicBezTo>
                    <a:pt x="42006" y="16091"/>
                    <a:pt x="42006" y="16091"/>
                    <a:pt x="42006" y="16091"/>
                  </a:cubicBezTo>
                  <a:cubicBezTo>
                    <a:pt x="41254" y="15715"/>
                    <a:pt x="40477" y="15364"/>
                    <a:pt x="39725" y="15013"/>
                  </a:cubicBezTo>
                  <a:cubicBezTo>
                    <a:pt x="39725" y="15038"/>
                    <a:pt x="39725" y="15063"/>
                    <a:pt x="39700" y="15088"/>
                  </a:cubicBezTo>
                  <a:cubicBezTo>
                    <a:pt x="38898" y="16818"/>
                    <a:pt x="38247" y="18848"/>
                    <a:pt x="37119" y="20402"/>
                  </a:cubicBezTo>
                  <a:cubicBezTo>
                    <a:pt x="37112" y="20408"/>
                    <a:pt x="37102" y="20412"/>
                    <a:pt x="37091" y="20412"/>
                  </a:cubicBezTo>
                  <a:cubicBezTo>
                    <a:pt x="37061" y="20412"/>
                    <a:pt x="37025" y="20388"/>
                    <a:pt x="37044" y="20352"/>
                  </a:cubicBezTo>
                  <a:cubicBezTo>
                    <a:pt x="37495" y="18497"/>
                    <a:pt x="38598" y="16692"/>
                    <a:pt x="39400" y="14963"/>
                  </a:cubicBezTo>
                  <a:cubicBezTo>
                    <a:pt x="39425" y="14938"/>
                    <a:pt x="39450" y="14913"/>
                    <a:pt x="39450" y="14888"/>
                  </a:cubicBezTo>
                  <a:cubicBezTo>
                    <a:pt x="38648" y="14512"/>
                    <a:pt x="37846" y="14161"/>
                    <a:pt x="37044" y="13785"/>
                  </a:cubicBezTo>
                  <a:cubicBezTo>
                    <a:pt x="36918" y="14211"/>
                    <a:pt x="36217" y="16191"/>
                    <a:pt x="36041" y="16768"/>
                  </a:cubicBezTo>
                  <a:cubicBezTo>
                    <a:pt x="36023" y="16804"/>
                    <a:pt x="35987" y="16821"/>
                    <a:pt x="35950" y="16821"/>
                  </a:cubicBezTo>
                  <a:cubicBezTo>
                    <a:pt x="35886" y="16821"/>
                    <a:pt x="35816" y="16772"/>
                    <a:pt x="35816" y="16692"/>
                  </a:cubicBezTo>
                  <a:cubicBezTo>
                    <a:pt x="35966" y="15740"/>
                    <a:pt x="36492" y="14612"/>
                    <a:pt x="36818" y="13685"/>
                  </a:cubicBezTo>
                  <a:cubicBezTo>
                    <a:pt x="36061" y="13330"/>
                    <a:pt x="34633" y="12751"/>
                    <a:pt x="34434" y="12751"/>
                  </a:cubicBezTo>
                  <a:cubicBezTo>
                    <a:pt x="34422" y="12751"/>
                    <a:pt x="34415" y="12753"/>
                    <a:pt x="34412" y="12758"/>
                  </a:cubicBezTo>
                  <a:cubicBezTo>
                    <a:pt x="33710" y="14362"/>
                    <a:pt x="33084" y="16041"/>
                    <a:pt x="32207" y="17570"/>
                  </a:cubicBezTo>
                  <a:cubicBezTo>
                    <a:pt x="32190" y="17603"/>
                    <a:pt x="32159" y="17617"/>
                    <a:pt x="32128" y="17617"/>
                  </a:cubicBezTo>
                  <a:cubicBezTo>
                    <a:pt x="32065" y="17617"/>
                    <a:pt x="31998" y="17561"/>
                    <a:pt x="32031" y="17494"/>
                  </a:cubicBezTo>
                  <a:cubicBezTo>
                    <a:pt x="32582" y="15815"/>
                    <a:pt x="33410" y="14211"/>
                    <a:pt x="34111" y="12607"/>
                  </a:cubicBezTo>
                  <a:cubicBezTo>
                    <a:pt x="34136" y="12557"/>
                    <a:pt x="32557" y="11780"/>
                    <a:pt x="31730" y="11404"/>
                  </a:cubicBezTo>
                  <a:cubicBezTo>
                    <a:pt x="31304" y="12357"/>
                    <a:pt x="30878" y="13334"/>
                    <a:pt x="30402" y="14261"/>
                  </a:cubicBezTo>
                  <a:cubicBezTo>
                    <a:pt x="30376" y="14305"/>
                    <a:pt x="30334" y="14325"/>
                    <a:pt x="30293" y="14325"/>
                  </a:cubicBezTo>
                  <a:cubicBezTo>
                    <a:pt x="30217" y="14325"/>
                    <a:pt x="30144" y="14259"/>
                    <a:pt x="30176" y="14161"/>
                  </a:cubicBezTo>
                  <a:cubicBezTo>
                    <a:pt x="30552" y="13184"/>
                    <a:pt x="31004" y="12231"/>
                    <a:pt x="31430" y="11279"/>
                  </a:cubicBezTo>
                  <a:cubicBezTo>
                    <a:pt x="30527" y="10878"/>
                    <a:pt x="29625" y="10502"/>
                    <a:pt x="28723" y="10126"/>
                  </a:cubicBezTo>
                  <a:cubicBezTo>
                    <a:pt x="28447" y="11003"/>
                    <a:pt x="28046" y="11830"/>
                    <a:pt x="27670" y="12682"/>
                  </a:cubicBezTo>
                  <a:cubicBezTo>
                    <a:pt x="27294" y="13560"/>
                    <a:pt x="26968" y="14537"/>
                    <a:pt x="26417" y="15339"/>
                  </a:cubicBezTo>
                  <a:cubicBezTo>
                    <a:pt x="26410" y="15346"/>
                    <a:pt x="26400" y="15349"/>
                    <a:pt x="26390" y="15349"/>
                  </a:cubicBezTo>
                  <a:cubicBezTo>
                    <a:pt x="26367" y="15349"/>
                    <a:pt x="26342" y="15332"/>
                    <a:pt x="26342" y="15314"/>
                  </a:cubicBezTo>
                  <a:cubicBezTo>
                    <a:pt x="26517" y="14412"/>
                    <a:pt x="26943" y="13585"/>
                    <a:pt x="27294" y="12758"/>
                  </a:cubicBezTo>
                  <a:cubicBezTo>
                    <a:pt x="27670" y="11830"/>
                    <a:pt x="28021" y="10878"/>
                    <a:pt x="28497" y="10026"/>
                  </a:cubicBezTo>
                  <a:cubicBezTo>
                    <a:pt x="28272" y="9926"/>
                    <a:pt x="28046" y="9825"/>
                    <a:pt x="27846" y="9750"/>
                  </a:cubicBezTo>
                  <a:cubicBezTo>
                    <a:pt x="27344" y="9525"/>
                    <a:pt x="26868" y="9324"/>
                    <a:pt x="26367" y="9124"/>
                  </a:cubicBezTo>
                  <a:cubicBezTo>
                    <a:pt x="26041" y="10101"/>
                    <a:pt x="25690" y="11078"/>
                    <a:pt x="25139" y="11956"/>
                  </a:cubicBezTo>
                  <a:cubicBezTo>
                    <a:pt x="25119" y="11982"/>
                    <a:pt x="25093" y="11992"/>
                    <a:pt x="25066" y="11992"/>
                  </a:cubicBezTo>
                  <a:cubicBezTo>
                    <a:pt x="24988" y="11992"/>
                    <a:pt x="24901" y="11905"/>
                    <a:pt x="24938" y="11830"/>
                  </a:cubicBezTo>
                  <a:cubicBezTo>
                    <a:pt x="25339" y="10878"/>
                    <a:pt x="25765" y="9976"/>
                    <a:pt x="26091" y="8998"/>
                  </a:cubicBezTo>
                  <a:cubicBezTo>
                    <a:pt x="25189" y="8622"/>
                    <a:pt x="24262" y="8246"/>
                    <a:pt x="23359" y="7870"/>
                  </a:cubicBezTo>
                  <a:cubicBezTo>
                    <a:pt x="23359" y="7895"/>
                    <a:pt x="22257" y="11580"/>
                    <a:pt x="21304" y="13184"/>
                  </a:cubicBezTo>
                  <a:cubicBezTo>
                    <a:pt x="21277" y="13229"/>
                    <a:pt x="21233" y="13248"/>
                    <a:pt x="21193" y="13248"/>
                  </a:cubicBezTo>
                  <a:cubicBezTo>
                    <a:pt x="21120" y="13248"/>
                    <a:pt x="21056" y="13189"/>
                    <a:pt x="21104" y="13109"/>
                  </a:cubicBezTo>
                  <a:cubicBezTo>
                    <a:pt x="21780" y="11379"/>
                    <a:pt x="23059" y="7795"/>
                    <a:pt x="23134" y="7770"/>
                  </a:cubicBezTo>
                  <a:cubicBezTo>
                    <a:pt x="22282" y="7419"/>
                    <a:pt x="21455" y="7068"/>
                    <a:pt x="20602" y="6717"/>
                  </a:cubicBezTo>
                  <a:cubicBezTo>
                    <a:pt x="20602" y="6717"/>
                    <a:pt x="20602" y="6743"/>
                    <a:pt x="20602" y="6743"/>
                  </a:cubicBezTo>
                  <a:cubicBezTo>
                    <a:pt x="20577" y="7169"/>
                    <a:pt x="20377" y="7595"/>
                    <a:pt x="20252" y="7996"/>
                  </a:cubicBezTo>
                  <a:cubicBezTo>
                    <a:pt x="20101" y="8447"/>
                    <a:pt x="19951" y="8923"/>
                    <a:pt x="19750" y="9374"/>
                  </a:cubicBezTo>
                  <a:cubicBezTo>
                    <a:pt x="19732" y="9419"/>
                    <a:pt x="19694" y="9439"/>
                    <a:pt x="19655" y="9439"/>
                  </a:cubicBezTo>
                  <a:cubicBezTo>
                    <a:pt x="19585" y="9439"/>
                    <a:pt x="19509" y="9379"/>
                    <a:pt x="19525" y="9299"/>
                  </a:cubicBezTo>
                  <a:cubicBezTo>
                    <a:pt x="19625" y="8873"/>
                    <a:pt x="19775" y="8472"/>
                    <a:pt x="19901" y="8071"/>
                  </a:cubicBezTo>
                  <a:cubicBezTo>
                    <a:pt x="20051" y="7620"/>
                    <a:pt x="20151" y="7093"/>
                    <a:pt x="20402" y="6692"/>
                  </a:cubicBezTo>
                  <a:cubicBezTo>
                    <a:pt x="20402" y="6667"/>
                    <a:pt x="20427" y="6642"/>
                    <a:pt x="20452" y="6642"/>
                  </a:cubicBezTo>
                  <a:cubicBezTo>
                    <a:pt x="19675" y="6313"/>
                    <a:pt x="18255" y="5783"/>
                    <a:pt x="18067" y="5783"/>
                  </a:cubicBezTo>
                  <a:cubicBezTo>
                    <a:pt x="18055" y="5783"/>
                    <a:pt x="18048" y="5786"/>
                    <a:pt x="18046" y="5790"/>
                  </a:cubicBezTo>
                  <a:cubicBezTo>
                    <a:pt x="17545" y="7369"/>
                    <a:pt x="16868" y="8948"/>
                    <a:pt x="16191" y="10452"/>
                  </a:cubicBezTo>
                  <a:cubicBezTo>
                    <a:pt x="16157" y="10511"/>
                    <a:pt x="16109" y="10536"/>
                    <a:pt x="16062" y="10536"/>
                  </a:cubicBezTo>
                  <a:cubicBezTo>
                    <a:pt x="15970" y="10536"/>
                    <a:pt x="15883" y="10442"/>
                    <a:pt x="15916" y="10327"/>
                  </a:cubicBezTo>
                  <a:cubicBezTo>
                    <a:pt x="16442" y="8773"/>
                    <a:pt x="17044" y="7144"/>
                    <a:pt x="17770" y="5665"/>
                  </a:cubicBezTo>
                  <a:cubicBezTo>
                    <a:pt x="17795" y="5590"/>
                    <a:pt x="16868" y="5139"/>
                    <a:pt x="16342" y="4913"/>
                  </a:cubicBezTo>
                  <a:cubicBezTo>
                    <a:pt x="16116" y="4813"/>
                    <a:pt x="15866" y="4712"/>
                    <a:pt x="15615" y="4612"/>
                  </a:cubicBezTo>
                  <a:cubicBezTo>
                    <a:pt x="15289" y="5489"/>
                    <a:pt x="14863" y="6367"/>
                    <a:pt x="14437" y="7169"/>
                  </a:cubicBezTo>
                  <a:cubicBezTo>
                    <a:pt x="14411" y="7221"/>
                    <a:pt x="14366" y="7243"/>
                    <a:pt x="14323" y="7243"/>
                  </a:cubicBezTo>
                  <a:cubicBezTo>
                    <a:pt x="14241" y="7243"/>
                    <a:pt x="14162" y="7166"/>
                    <a:pt x="14211" y="7068"/>
                  </a:cubicBezTo>
                  <a:cubicBezTo>
                    <a:pt x="14512" y="6191"/>
                    <a:pt x="14863" y="5289"/>
                    <a:pt x="15289" y="4487"/>
                  </a:cubicBezTo>
                  <a:cubicBezTo>
                    <a:pt x="14462" y="4136"/>
                    <a:pt x="13635" y="3810"/>
                    <a:pt x="12808" y="3459"/>
                  </a:cubicBezTo>
                  <a:cubicBezTo>
                    <a:pt x="12282" y="5139"/>
                    <a:pt x="11455" y="6918"/>
                    <a:pt x="10577" y="8422"/>
                  </a:cubicBezTo>
                  <a:cubicBezTo>
                    <a:pt x="10550" y="8467"/>
                    <a:pt x="10510" y="8486"/>
                    <a:pt x="10472" y="8486"/>
                  </a:cubicBezTo>
                  <a:cubicBezTo>
                    <a:pt x="10405" y="8486"/>
                    <a:pt x="10345" y="8427"/>
                    <a:pt x="10377" y="8347"/>
                  </a:cubicBezTo>
                  <a:cubicBezTo>
                    <a:pt x="10878" y="6667"/>
                    <a:pt x="11630" y="4863"/>
                    <a:pt x="12482" y="3334"/>
                  </a:cubicBezTo>
                  <a:cubicBezTo>
                    <a:pt x="11730" y="3033"/>
                    <a:pt x="10978" y="2707"/>
                    <a:pt x="10201" y="2407"/>
                  </a:cubicBezTo>
                  <a:cubicBezTo>
                    <a:pt x="9750" y="3309"/>
                    <a:pt x="9374" y="4261"/>
                    <a:pt x="8973" y="5214"/>
                  </a:cubicBezTo>
                  <a:cubicBezTo>
                    <a:pt x="8944" y="5263"/>
                    <a:pt x="8892" y="5285"/>
                    <a:pt x="8841" y="5285"/>
                  </a:cubicBezTo>
                  <a:cubicBezTo>
                    <a:pt x="8760" y="5285"/>
                    <a:pt x="8682" y="5230"/>
                    <a:pt x="8698" y="5139"/>
                  </a:cubicBezTo>
                  <a:cubicBezTo>
                    <a:pt x="8948" y="4136"/>
                    <a:pt x="9374" y="3184"/>
                    <a:pt x="9851" y="2256"/>
                  </a:cubicBezTo>
                  <a:cubicBezTo>
                    <a:pt x="9074" y="1931"/>
                    <a:pt x="8297" y="1605"/>
                    <a:pt x="7545" y="1254"/>
                  </a:cubicBezTo>
                  <a:lnTo>
                    <a:pt x="7545" y="1254"/>
                  </a:lnTo>
                  <a:cubicBezTo>
                    <a:pt x="7570" y="1304"/>
                    <a:pt x="6267" y="4487"/>
                    <a:pt x="5439" y="5840"/>
                  </a:cubicBezTo>
                  <a:cubicBezTo>
                    <a:pt x="5405" y="5892"/>
                    <a:pt x="5351" y="5914"/>
                    <a:pt x="5298" y="5914"/>
                  </a:cubicBezTo>
                  <a:cubicBezTo>
                    <a:pt x="5195" y="5914"/>
                    <a:pt x="5098" y="5831"/>
                    <a:pt x="5164" y="5715"/>
                  </a:cubicBezTo>
                  <a:cubicBezTo>
                    <a:pt x="5815" y="4236"/>
                    <a:pt x="7319" y="1204"/>
                    <a:pt x="7394" y="1204"/>
                  </a:cubicBezTo>
                  <a:cubicBezTo>
                    <a:pt x="6567" y="853"/>
                    <a:pt x="5640" y="377"/>
                    <a:pt x="4838"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4868;p120">
              <a:extLst>
                <a:ext uri="{FF2B5EF4-FFF2-40B4-BE49-F238E27FC236}">
                  <a16:creationId xmlns:a16="http://schemas.microsoft.com/office/drawing/2014/main" id="{DF67BFEF-50EE-1B30-E28C-54987868611E}"/>
                </a:ext>
              </a:extLst>
            </p:cNvPr>
            <p:cNvSpPr/>
            <p:nvPr/>
          </p:nvSpPr>
          <p:spPr>
            <a:xfrm>
              <a:off x="1812800" y="1521950"/>
              <a:ext cx="1486250" cy="758250"/>
            </a:xfrm>
            <a:custGeom>
              <a:avLst/>
              <a:gdLst/>
              <a:ahLst/>
              <a:cxnLst/>
              <a:rect l="l" t="t" r="r" b="b"/>
              <a:pathLst>
                <a:path w="59450" h="30330" extrusionOk="0">
                  <a:moveTo>
                    <a:pt x="176" y="1"/>
                  </a:moveTo>
                  <a:cubicBezTo>
                    <a:pt x="176" y="1"/>
                    <a:pt x="101" y="101"/>
                    <a:pt x="0" y="251"/>
                  </a:cubicBezTo>
                  <a:cubicBezTo>
                    <a:pt x="50" y="377"/>
                    <a:pt x="76" y="527"/>
                    <a:pt x="101" y="677"/>
                  </a:cubicBezTo>
                  <a:cubicBezTo>
                    <a:pt x="151" y="577"/>
                    <a:pt x="201" y="477"/>
                    <a:pt x="251" y="402"/>
                  </a:cubicBezTo>
                  <a:cubicBezTo>
                    <a:pt x="1053" y="778"/>
                    <a:pt x="1980" y="1254"/>
                    <a:pt x="2807" y="1605"/>
                  </a:cubicBezTo>
                  <a:cubicBezTo>
                    <a:pt x="2732" y="1605"/>
                    <a:pt x="1228" y="4637"/>
                    <a:pt x="577" y="6116"/>
                  </a:cubicBezTo>
                  <a:cubicBezTo>
                    <a:pt x="511" y="6232"/>
                    <a:pt x="608" y="6315"/>
                    <a:pt x="711" y="6315"/>
                  </a:cubicBezTo>
                  <a:cubicBezTo>
                    <a:pt x="764" y="6315"/>
                    <a:pt x="818" y="6293"/>
                    <a:pt x="852" y="6241"/>
                  </a:cubicBezTo>
                  <a:cubicBezTo>
                    <a:pt x="1680" y="4888"/>
                    <a:pt x="2983" y="1705"/>
                    <a:pt x="2958" y="1655"/>
                  </a:cubicBezTo>
                  <a:lnTo>
                    <a:pt x="2958" y="1655"/>
                  </a:lnTo>
                  <a:cubicBezTo>
                    <a:pt x="3710" y="2006"/>
                    <a:pt x="4487" y="2332"/>
                    <a:pt x="5264" y="2657"/>
                  </a:cubicBezTo>
                  <a:cubicBezTo>
                    <a:pt x="4787" y="3585"/>
                    <a:pt x="4361" y="4537"/>
                    <a:pt x="4111" y="5540"/>
                  </a:cubicBezTo>
                  <a:cubicBezTo>
                    <a:pt x="4095" y="5631"/>
                    <a:pt x="4173" y="5686"/>
                    <a:pt x="4248" y="5686"/>
                  </a:cubicBezTo>
                  <a:cubicBezTo>
                    <a:pt x="4296" y="5686"/>
                    <a:pt x="4342" y="5664"/>
                    <a:pt x="4361" y="5615"/>
                  </a:cubicBezTo>
                  <a:cubicBezTo>
                    <a:pt x="4787" y="4662"/>
                    <a:pt x="5163" y="3710"/>
                    <a:pt x="5614" y="2808"/>
                  </a:cubicBezTo>
                  <a:cubicBezTo>
                    <a:pt x="6391" y="3108"/>
                    <a:pt x="7143" y="3434"/>
                    <a:pt x="7895" y="3735"/>
                  </a:cubicBezTo>
                  <a:cubicBezTo>
                    <a:pt x="7043" y="5264"/>
                    <a:pt x="6291" y="7068"/>
                    <a:pt x="5790" y="8748"/>
                  </a:cubicBezTo>
                  <a:cubicBezTo>
                    <a:pt x="5758" y="8828"/>
                    <a:pt x="5818" y="8887"/>
                    <a:pt x="5885" y="8887"/>
                  </a:cubicBezTo>
                  <a:cubicBezTo>
                    <a:pt x="5923" y="8887"/>
                    <a:pt x="5963" y="8868"/>
                    <a:pt x="5990" y="8823"/>
                  </a:cubicBezTo>
                  <a:cubicBezTo>
                    <a:pt x="6868" y="7319"/>
                    <a:pt x="7695" y="5540"/>
                    <a:pt x="8221" y="3860"/>
                  </a:cubicBezTo>
                  <a:cubicBezTo>
                    <a:pt x="9048" y="4211"/>
                    <a:pt x="9875" y="4537"/>
                    <a:pt x="10702" y="4888"/>
                  </a:cubicBezTo>
                  <a:cubicBezTo>
                    <a:pt x="10276" y="5690"/>
                    <a:pt x="9925" y="6592"/>
                    <a:pt x="9624" y="7469"/>
                  </a:cubicBezTo>
                  <a:cubicBezTo>
                    <a:pt x="9575" y="7567"/>
                    <a:pt x="9654" y="7644"/>
                    <a:pt x="9736" y="7644"/>
                  </a:cubicBezTo>
                  <a:cubicBezTo>
                    <a:pt x="9779" y="7644"/>
                    <a:pt x="9824" y="7622"/>
                    <a:pt x="9850" y="7570"/>
                  </a:cubicBezTo>
                  <a:cubicBezTo>
                    <a:pt x="10276" y="6768"/>
                    <a:pt x="10702" y="5890"/>
                    <a:pt x="11028" y="5013"/>
                  </a:cubicBezTo>
                  <a:cubicBezTo>
                    <a:pt x="11279" y="5113"/>
                    <a:pt x="11529" y="5214"/>
                    <a:pt x="11755" y="5314"/>
                  </a:cubicBezTo>
                  <a:cubicBezTo>
                    <a:pt x="12281" y="5540"/>
                    <a:pt x="13208" y="5991"/>
                    <a:pt x="13183" y="6066"/>
                  </a:cubicBezTo>
                  <a:cubicBezTo>
                    <a:pt x="12457" y="7545"/>
                    <a:pt x="11855" y="9174"/>
                    <a:pt x="11329" y="10728"/>
                  </a:cubicBezTo>
                  <a:cubicBezTo>
                    <a:pt x="11296" y="10843"/>
                    <a:pt x="11383" y="10937"/>
                    <a:pt x="11475" y="10937"/>
                  </a:cubicBezTo>
                  <a:cubicBezTo>
                    <a:pt x="11522" y="10937"/>
                    <a:pt x="11570" y="10912"/>
                    <a:pt x="11604" y="10853"/>
                  </a:cubicBezTo>
                  <a:cubicBezTo>
                    <a:pt x="12281" y="9349"/>
                    <a:pt x="12958" y="7770"/>
                    <a:pt x="13459" y="6191"/>
                  </a:cubicBezTo>
                  <a:cubicBezTo>
                    <a:pt x="13461" y="6187"/>
                    <a:pt x="13468" y="6184"/>
                    <a:pt x="13480" y="6184"/>
                  </a:cubicBezTo>
                  <a:cubicBezTo>
                    <a:pt x="13668" y="6184"/>
                    <a:pt x="15088" y="6714"/>
                    <a:pt x="15865" y="7043"/>
                  </a:cubicBezTo>
                  <a:cubicBezTo>
                    <a:pt x="15840" y="7043"/>
                    <a:pt x="15815" y="7068"/>
                    <a:pt x="15815" y="7093"/>
                  </a:cubicBezTo>
                  <a:cubicBezTo>
                    <a:pt x="15564" y="7494"/>
                    <a:pt x="15464" y="8021"/>
                    <a:pt x="15314" y="8472"/>
                  </a:cubicBezTo>
                  <a:cubicBezTo>
                    <a:pt x="15188" y="8873"/>
                    <a:pt x="15038" y="9274"/>
                    <a:pt x="14938" y="9700"/>
                  </a:cubicBezTo>
                  <a:cubicBezTo>
                    <a:pt x="14922" y="9780"/>
                    <a:pt x="14998" y="9840"/>
                    <a:pt x="15068" y="9840"/>
                  </a:cubicBezTo>
                  <a:cubicBezTo>
                    <a:pt x="15107" y="9840"/>
                    <a:pt x="15145" y="9820"/>
                    <a:pt x="15163" y="9775"/>
                  </a:cubicBezTo>
                  <a:cubicBezTo>
                    <a:pt x="15364" y="9324"/>
                    <a:pt x="15514" y="8848"/>
                    <a:pt x="15665" y="8397"/>
                  </a:cubicBezTo>
                  <a:cubicBezTo>
                    <a:pt x="15790" y="7996"/>
                    <a:pt x="15990" y="7570"/>
                    <a:pt x="16015" y="7144"/>
                  </a:cubicBezTo>
                  <a:cubicBezTo>
                    <a:pt x="16015" y="7144"/>
                    <a:pt x="16015" y="7118"/>
                    <a:pt x="16015" y="7118"/>
                  </a:cubicBezTo>
                  <a:cubicBezTo>
                    <a:pt x="16868" y="7469"/>
                    <a:pt x="17695" y="7820"/>
                    <a:pt x="18547" y="8171"/>
                  </a:cubicBezTo>
                  <a:cubicBezTo>
                    <a:pt x="18472" y="8196"/>
                    <a:pt x="17193" y="11780"/>
                    <a:pt x="16517" y="13510"/>
                  </a:cubicBezTo>
                  <a:cubicBezTo>
                    <a:pt x="16469" y="13590"/>
                    <a:pt x="16533" y="13649"/>
                    <a:pt x="16606" y="13649"/>
                  </a:cubicBezTo>
                  <a:cubicBezTo>
                    <a:pt x="16646" y="13649"/>
                    <a:pt x="16690" y="13630"/>
                    <a:pt x="16717" y="13585"/>
                  </a:cubicBezTo>
                  <a:cubicBezTo>
                    <a:pt x="17670" y="11981"/>
                    <a:pt x="18772" y="8296"/>
                    <a:pt x="18772" y="8271"/>
                  </a:cubicBezTo>
                  <a:cubicBezTo>
                    <a:pt x="19675" y="8647"/>
                    <a:pt x="20602" y="9023"/>
                    <a:pt x="21504" y="9399"/>
                  </a:cubicBezTo>
                  <a:cubicBezTo>
                    <a:pt x="21178" y="10377"/>
                    <a:pt x="20752" y="11279"/>
                    <a:pt x="20351" y="12231"/>
                  </a:cubicBezTo>
                  <a:cubicBezTo>
                    <a:pt x="20314" y="12306"/>
                    <a:pt x="20401" y="12393"/>
                    <a:pt x="20479" y="12393"/>
                  </a:cubicBezTo>
                  <a:cubicBezTo>
                    <a:pt x="20506" y="12393"/>
                    <a:pt x="20532" y="12383"/>
                    <a:pt x="20552" y="12357"/>
                  </a:cubicBezTo>
                  <a:cubicBezTo>
                    <a:pt x="21103" y="11479"/>
                    <a:pt x="21454" y="10502"/>
                    <a:pt x="21780" y="9525"/>
                  </a:cubicBezTo>
                  <a:cubicBezTo>
                    <a:pt x="22281" y="9725"/>
                    <a:pt x="22757" y="9926"/>
                    <a:pt x="23259" y="10151"/>
                  </a:cubicBezTo>
                  <a:cubicBezTo>
                    <a:pt x="23459" y="10226"/>
                    <a:pt x="23685" y="10327"/>
                    <a:pt x="23910" y="10427"/>
                  </a:cubicBezTo>
                  <a:cubicBezTo>
                    <a:pt x="23434" y="11279"/>
                    <a:pt x="23083" y="12231"/>
                    <a:pt x="22707" y="13159"/>
                  </a:cubicBezTo>
                  <a:cubicBezTo>
                    <a:pt x="22356" y="13986"/>
                    <a:pt x="21930" y="14813"/>
                    <a:pt x="21755" y="15715"/>
                  </a:cubicBezTo>
                  <a:cubicBezTo>
                    <a:pt x="21755" y="15733"/>
                    <a:pt x="21780" y="15750"/>
                    <a:pt x="21803" y="15750"/>
                  </a:cubicBezTo>
                  <a:cubicBezTo>
                    <a:pt x="21813" y="15750"/>
                    <a:pt x="21823" y="15747"/>
                    <a:pt x="21830" y="15740"/>
                  </a:cubicBezTo>
                  <a:cubicBezTo>
                    <a:pt x="22381" y="14938"/>
                    <a:pt x="22707" y="13961"/>
                    <a:pt x="23083" y="13083"/>
                  </a:cubicBezTo>
                  <a:cubicBezTo>
                    <a:pt x="23459" y="12231"/>
                    <a:pt x="23860" y="11404"/>
                    <a:pt x="24136" y="10527"/>
                  </a:cubicBezTo>
                  <a:cubicBezTo>
                    <a:pt x="25038" y="10903"/>
                    <a:pt x="25940" y="11279"/>
                    <a:pt x="26843" y="11680"/>
                  </a:cubicBezTo>
                  <a:cubicBezTo>
                    <a:pt x="26417" y="12632"/>
                    <a:pt x="25965" y="13585"/>
                    <a:pt x="25589" y="14562"/>
                  </a:cubicBezTo>
                  <a:cubicBezTo>
                    <a:pt x="25557" y="14660"/>
                    <a:pt x="25630" y="14726"/>
                    <a:pt x="25706" y="14726"/>
                  </a:cubicBezTo>
                  <a:cubicBezTo>
                    <a:pt x="25747" y="14726"/>
                    <a:pt x="25789" y="14706"/>
                    <a:pt x="25815" y="14662"/>
                  </a:cubicBezTo>
                  <a:cubicBezTo>
                    <a:pt x="26291" y="13735"/>
                    <a:pt x="26717" y="12758"/>
                    <a:pt x="27143" y="11805"/>
                  </a:cubicBezTo>
                  <a:cubicBezTo>
                    <a:pt x="27970" y="12181"/>
                    <a:pt x="29549" y="12958"/>
                    <a:pt x="29524" y="13008"/>
                  </a:cubicBezTo>
                  <a:cubicBezTo>
                    <a:pt x="28823" y="14612"/>
                    <a:pt x="27995" y="16216"/>
                    <a:pt x="27444" y="17895"/>
                  </a:cubicBezTo>
                  <a:cubicBezTo>
                    <a:pt x="27411" y="17962"/>
                    <a:pt x="27478" y="18018"/>
                    <a:pt x="27541" y="18018"/>
                  </a:cubicBezTo>
                  <a:cubicBezTo>
                    <a:pt x="27572" y="18018"/>
                    <a:pt x="27603" y="18004"/>
                    <a:pt x="27620" y="17971"/>
                  </a:cubicBezTo>
                  <a:cubicBezTo>
                    <a:pt x="28497" y="16442"/>
                    <a:pt x="29123" y="14763"/>
                    <a:pt x="29825" y="13159"/>
                  </a:cubicBezTo>
                  <a:cubicBezTo>
                    <a:pt x="29828" y="13154"/>
                    <a:pt x="29835" y="13152"/>
                    <a:pt x="29847" y="13152"/>
                  </a:cubicBezTo>
                  <a:cubicBezTo>
                    <a:pt x="30046" y="13152"/>
                    <a:pt x="31474" y="13731"/>
                    <a:pt x="32231" y="14086"/>
                  </a:cubicBezTo>
                  <a:cubicBezTo>
                    <a:pt x="31905" y="15013"/>
                    <a:pt x="31379" y="16141"/>
                    <a:pt x="31229" y="17093"/>
                  </a:cubicBezTo>
                  <a:cubicBezTo>
                    <a:pt x="31229" y="17168"/>
                    <a:pt x="31291" y="17216"/>
                    <a:pt x="31352" y="17216"/>
                  </a:cubicBezTo>
                  <a:cubicBezTo>
                    <a:pt x="31393" y="17216"/>
                    <a:pt x="31434" y="17194"/>
                    <a:pt x="31454" y="17144"/>
                  </a:cubicBezTo>
                  <a:cubicBezTo>
                    <a:pt x="31630" y="16592"/>
                    <a:pt x="32331" y="14612"/>
                    <a:pt x="32457" y="14186"/>
                  </a:cubicBezTo>
                  <a:cubicBezTo>
                    <a:pt x="33259" y="14562"/>
                    <a:pt x="34061" y="14913"/>
                    <a:pt x="34863" y="15289"/>
                  </a:cubicBezTo>
                  <a:cubicBezTo>
                    <a:pt x="34863" y="15314"/>
                    <a:pt x="34838" y="15339"/>
                    <a:pt x="34813" y="15364"/>
                  </a:cubicBezTo>
                  <a:cubicBezTo>
                    <a:pt x="34011" y="17093"/>
                    <a:pt x="32908" y="18898"/>
                    <a:pt x="32457" y="20753"/>
                  </a:cubicBezTo>
                  <a:cubicBezTo>
                    <a:pt x="32438" y="20789"/>
                    <a:pt x="32474" y="20813"/>
                    <a:pt x="32504" y="20813"/>
                  </a:cubicBezTo>
                  <a:cubicBezTo>
                    <a:pt x="32515" y="20813"/>
                    <a:pt x="32525" y="20809"/>
                    <a:pt x="32532" y="20803"/>
                  </a:cubicBezTo>
                  <a:cubicBezTo>
                    <a:pt x="33660" y="19249"/>
                    <a:pt x="34311" y="17219"/>
                    <a:pt x="35113" y="15489"/>
                  </a:cubicBezTo>
                  <a:cubicBezTo>
                    <a:pt x="35138" y="15464"/>
                    <a:pt x="35138" y="15439"/>
                    <a:pt x="35138" y="15414"/>
                  </a:cubicBezTo>
                  <a:cubicBezTo>
                    <a:pt x="35890" y="15765"/>
                    <a:pt x="36667" y="16116"/>
                    <a:pt x="37419" y="16492"/>
                  </a:cubicBezTo>
                  <a:cubicBezTo>
                    <a:pt x="37419" y="16492"/>
                    <a:pt x="37419" y="16492"/>
                    <a:pt x="37394" y="16517"/>
                  </a:cubicBezTo>
                  <a:cubicBezTo>
                    <a:pt x="36893" y="17419"/>
                    <a:pt x="36567" y="18497"/>
                    <a:pt x="36366" y="19550"/>
                  </a:cubicBezTo>
                  <a:cubicBezTo>
                    <a:pt x="36366" y="19626"/>
                    <a:pt x="36440" y="19683"/>
                    <a:pt x="36504" y="19683"/>
                  </a:cubicBezTo>
                  <a:cubicBezTo>
                    <a:pt x="36545" y="19683"/>
                    <a:pt x="36582" y="19659"/>
                    <a:pt x="36592" y="19600"/>
                  </a:cubicBezTo>
                  <a:cubicBezTo>
                    <a:pt x="36918" y="18597"/>
                    <a:pt x="37294" y="17620"/>
                    <a:pt x="37695" y="16642"/>
                  </a:cubicBezTo>
                  <a:cubicBezTo>
                    <a:pt x="37695" y="16617"/>
                    <a:pt x="37695" y="16617"/>
                    <a:pt x="37695" y="16617"/>
                  </a:cubicBezTo>
                  <a:cubicBezTo>
                    <a:pt x="38547" y="17018"/>
                    <a:pt x="39399" y="17419"/>
                    <a:pt x="40251" y="17820"/>
                  </a:cubicBezTo>
                  <a:cubicBezTo>
                    <a:pt x="39474" y="19550"/>
                    <a:pt x="38647" y="21279"/>
                    <a:pt x="38046" y="23058"/>
                  </a:cubicBezTo>
                  <a:cubicBezTo>
                    <a:pt x="38015" y="23120"/>
                    <a:pt x="38051" y="23163"/>
                    <a:pt x="38095" y="23163"/>
                  </a:cubicBezTo>
                  <a:cubicBezTo>
                    <a:pt x="38122" y="23163"/>
                    <a:pt x="38152" y="23147"/>
                    <a:pt x="38171" y="23109"/>
                  </a:cubicBezTo>
                  <a:cubicBezTo>
                    <a:pt x="39098" y="21479"/>
                    <a:pt x="39800" y="19700"/>
                    <a:pt x="40552" y="17971"/>
                  </a:cubicBezTo>
                  <a:cubicBezTo>
                    <a:pt x="41329" y="18322"/>
                    <a:pt x="42081" y="18698"/>
                    <a:pt x="42858" y="19048"/>
                  </a:cubicBezTo>
                  <a:cubicBezTo>
                    <a:pt x="42833" y="19048"/>
                    <a:pt x="42833" y="19073"/>
                    <a:pt x="42833" y="19073"/>
                  </a:cubicBezTo>
                  <a:cubicBezTo>
                    <a:pt x="42482" y="20026"/>
                    <a:pt x="42106" y="20978"/>
                    <a:pt x="41855" y="21956"/>
                  </a:cubicBezTo>
                  <a:cubicBezTo>
                    <a:pt x="41839" y="22005"/>
                    <a:pt x="41886" y="22043"/>
                    <a:pt x="41935" y="22043"/>
                  </a:cubicBezTo>
                  <a:cubicBezTo>
                    <a:pt x="41962" y="22043"/>
                    <a:pt x="41988" y="22032"/>
                    <a:pt x="42006" y="22006"/>
                  </a:cubicBezTo>
                  <a:cubicBezTo>
                    <a:pt x="42432" y="21104"/>
                    <a:pt x="42757" y="20151"/>
                    <a:pt x="43108" y="19199"/>
                  </a:cubicBezTo>
                  <a:cubicBezTo>
                    <a:pt x="43133" y="19199"/>
                    <a:pt x="43133" y="19199"/>
                    <a:pt x="43133" y="19174"/>
                  </a:cubicBezTo>
                  <a:cubicBezTo>
                    <a:pt x="43860" y="19525"/>
                    <a:pt x="44587" y="19875"/>
                    <a:pt x="45314" y="20226"/>
                  </a:cubicBezTo>
                  <a:cubicBezTo>
                    <a:pt x="44612" y="22106"/>
                    <a:pt x="43835" y="23986"/>
                    <a:pt x="43309" y="25916"/>
                  </a:cubicBezTo>
                  <a:cubicBezTo>
                    <a:pt x="43294" y="25990"/>
                    <a:pt x="43359" y="26038"/>
                    <a:pt x="43425" y="26038"/>
                  </a:cubicBezTo>
                  <a:cubicBezTo>
                    <a:pt x="43469" y="26038"/>
                    <a:pt x="43514" y="26016"/>
                    <a:pt x="43534" y="25966"/>
                  </a:cubicBezTo>
                  <a:cubicBezTo>
                    <a:pt x="44361" y="24186"/>
                    <a:pt x="44963" y="22256"/>
                    <a:pt x="45615" y="20377"/>
                  </a:cubicBezTo>
                  <a:cubicBezTo>
                    <a:pt x="45815" y="20477"/>
                    <a:pt x="45991" y="20552"/>
                    <a:pt x="46166" y="20652"/>
                  </a:cubicBezTo>
                  <a:cubicBezTo>
                    <a:pt x="46818" y="20953"/>
                    <a:pt x="47469" y="21279"/>
                    <a:pt x="48096" y="21580"/>
                  </a:cubicBezTo>
                  <a:cubicBezTo>
                    <a:pt x="47745" y="22482"/>
                    <a:pt x="47344" y="23359"/>
                    <a:pt x="47093" y="24287"/>
                  </a:cubicBezTo>
                  <a:cubicBezTo>
                    <a:pt x="47064" y="24360"/>
                    <a:pt x="47111" y="24398"/>
                    <a:pt x="47166" y="24398"/>
                  </a:cubicBezTo>
                  <a:cubicBezTo>
                    <a:pt x="47205" y="24398"/>
                    <a:pt x="47248" y="24378"/>
                    <a:pt x="47269" y="24337"/>
                  </a:cubicBezTo>
                  <a:cubicBezTo>
                    <a:pt x="47720" y="23510"/>
                    <a:pt x="48046" y="22607"/>
                    <a:pt x="48372" y="21705"/>
                  </a:cubicBezTo>
                  <a:lnTo>
                    <a:pt x="50427" y="22708"/>
                  </a:lnTo>
                  <a:cubicBezTo>
                    <a:pt x="49775" y="24612"/>
                    <a:pt x="48948" y="26542"/>
                    <a:pt x="48447" y="28497"/>
                  </a:cubicBezTo>
                  <a:cubicBezTo>
                    <a:pt x="48432" y="28558"/>
                    <a:pt x="48481" y="28591"/>
                    <a:pt x="48533" y="28591"/>
                  </a:cubicBezTo>
                  <a:cubicBezTo>
                    <a:pt x="48567" y="28591"/>
                    <a:pt x="48602" y="28577"/>
                    <a:pt x="48622" y="28547"/>
                  </a:cubicBezTo>
                  <a:cubicBezTo>
                    <a:pt x="49524" y="26768"/>
                    <a:pt x="50101" y="24763"/>
                    <a:pt x="50727" y="22858"/>
                  </a:cubicBezTo>
                  <a:cubicBezTo>
                    <a:pt x="51630" y="23284"/>
                    <a:pt x="52532" y="23710"/>
                    <a:pt x="53409" y="24161"/>
                  </a:cubicBezTo>
                  <a:cubicBezTo>
                    <a:pt x="53409" y="24161"/>
                    <a:pt x="53384" y="24161"/>
                    <a:pt x="53384" y="24186"/>
                  </a:cubicBezTo>
                  <a:cubicBezTo>
                    <a:pt x="52883" y="24988"/>
                    <a:pt x="52382" y="25916"/>
                    <a:pt x="52181" y="26868"/>
                  </a:cubicBezTo>
                  <a:cubicBezTo>
                    <a:pt x="52166" y="26929"/>
                    <a:pt x="52215" y="26962"/>
                    <a:pt x="52267" y="26962"/>
                  </a:cubicBezTo>
                  <a:cubicBezTo>
                    <a:pt x="52301" y="26962"/>
                    <a:pt x="52337" y="26948"/>
                    <a:pt x="52357" y="26918"/>
                  </a:cubicBezTo>
                  <a:cubicBezTo>
                    <a:pt x="52808" y="26066"/>
                    <a:pt x="53660" y="24287"/>
                    <a:pt x="53660" y="24261"/>
                  </a:cubicBezTo>
                  <a:cubicBezTo>
                    <a:pt x="54512" y="24688"/>
                    <a:pt x="55339" y="25089"/>
                    <a:pt x="56191" y="25490"/>
                  </a:cubicBezTo>
                  <a:cubicBezTo>
                    <a:pt x="55364" y="26943"/>
                    <a:pt x="54662" y="28622"/>
                    <a:pt x="54136" y="30201"/>
                  </a:cubicBezTo>
                  <a:cubicBezTo>
                    <a:pt x="54104" y="30281"/>
                    <a:pt x="54153" y="30330"/>
                    <a:pt x="54206" y="30330"/>
                  </a:cubicBezTo>
                  <a:cubicBezTo>
                    <a:pt x="54236" y="30330"/>
                    <a:pt x="54268" y="30313"/>
                    <a:pt x="54286" y="30277"/>
                  </a:cubicBezTo>
                  <a:cubicBezTo>
                    <a:pt x="55088" y="28823"/>
                    <a:pt x="55890" y="27194"/>
                    <a:pt x="56417" y="25615"/>
                  </a:cubicBezTo>
                  <a:cubicBezTo>
                    <a:pt x="57068" y="25916"/>
                    <a:pt x="58271" y="26492"/>
                    <a:pt x="58748" y="26718"/>
                  </a:cubicBezTo>
                  <a:cubicBezTo>
                    <a:pt x="58917" y="26661"/>
                    <a:pt x="59086" y="26633"/>
                    <a:pt x="59255" y="26633"/>
                  </a:cubicBezTo>
                  <a:cubicBezTo>
                    <a:pt x="59311" y="26633"/>
                    <a:pt x="59368" y="26636"/>
                    <a:pt x="59424" y="26642"/>
                  </a:cubicBezTo>
                  <a:cubicBezTo>
                    <a:pt x="59424" y="26617"/>
                    <a:pt x="59424" y="26592"/>
                    <a:pt x="59449" y="26567"/>
                  </a:cubicBezTo>
                  <a:cubicBezTo>
                    <a:pt x="58597" y="26241"/>
                    <a:pt x="44136" y="19124"/>
                    <a:pt x="36617" y="15565"/>
                  </a:cubicBezTo>
                  <a:cubicBezTo>
                    <a:pt x="29023" y="11956"/>
                    <a:pt x="21229" y="8823"/>
                    <a:pt x="13484" y="5590"/>
                  </a:cubicBezTo>
                  <a:cubicBezTo>
                    <a:pt x="9148" y="3760"/>
                    <a:pt x="4587" y="1630"/>
                    <a:pt x="176"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4869;p120">
              <a:extLst>
                <a:ext uri="{FF2B5EF4-FFF2-40B4-BE49-F238E27FC236}">
                  <a16:creationId xmlns:a16="http://schemas.microsoft.com/office/drawing/2014/main" id="{AF67B022-1C84-E1F0-99B2-C3937EF5267D}"/>
                </a:ext>
              </a:extLst>
            </p:cNvPr>
            <p:cNvSpPr/>
            <p:nvPr/>
          </p:nvSpPr>
          <p:spPr>
            <a:xfrm>
              <a:off x="1829900" y="1578300"/>
              <a:ext cx="519675" cy="237525"/>
            </a:xfrm>
            <a:custGeom>
              <a:avLst/>
              <a:gdLst/>
              <a:ahLst/>
              <a:cxnLst/>
              <a:rect l="l" t="t" r="r" b="b"/>
              <a:pathLst>
                <a:path w="20787" h="9501" extrusionOk="0">
                  <a:moveTo>
                    <a:pt x="168" y="0"/>
                  </a:moveTo>
                  <a:cubicBezTo>
                    <a:pt x="38" y="0"/>
                    <a:pt x="0" y="182"/>
                    <a:pt x="118" y="253"/>
                  </a:cubicBezTo>
                  <a:cubicBezTo>
                    <a:pt x="3276" y="1907"/>
                    <a:pt x="6610" y="3185"/>
                    <a:pt x="9793" y="4789"/>
                  </a:cubicBezTo>
                  <a:cubicBezTo>
                    <a:pt x="12976" y="6393"/>
                    <a:pt x="16184" y="7972"/>
                    <a:pt x="19442" y="9426"/>
                  </a:cubicBezTo>
                  <a:cubicBezTo>
                    <a:pt x="19554" y="9477"/>
                    <a:pt x="19662" y="9500"/>
                    <a:pt x="19762" y="9500"/>
                  </a:cubicBezTo>
                  <a:cubicBezTo>
                    <a:pt x="20443" y="9500"/>
                    <a:pt x="20786" y="8441"/>
                    <a:pt x="20043" y="8047"/>
                  </a:cubicBezTo>
                  <a:cubicBezTo>
                    <a:pt x="16860" y="6343"/>
                    <a:pt x="13477" y="4839"/>
                    <a:pt x="10093" y="3561"/>
                  </a:cubicBezTo>
                  <a:cubicBezTo>
                    <a:pt x="6810" y="2333"/>
                    <a:pt x="3577" y="905"/>
                    <a:pt x="194" y="2"/>
                  </a:cubicBezTo>
                  <a:cubicBezTo>
                    <a:pt x="185" y="1"/>
                    <a:pt x="176" y="0"/>
                    <a:pt x="16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4870;p120">
              <a:extLst>
                <a:ext uri="{FF2B5EF4-FFF2-40B4-BE49-F238E27FC236}">
                  <a16:creationId xmlns:a16="http://schemas.microsoft.com/office/drawing/2014/main" id="{7A392AAE-4BF1-2A3A-964E-E6D9699A6429}"/>
                </a:ext>
              </a:extLst>
            </p:cNvPr>
            <p:cNvSpPr/>
            <p:nvPr/>
          </p:nvSpPr>
          <p:spPr>
            <a:xfrm>
              <a:off x="2225075" y="1952075"/>
              <a:ext cx="91500" cy="53250"/>
            </a:xfrm>
            <a:custGeom>
              <a:avLst/>
              <a:gdLst/>
              <a:ahLst/>
              <a:cxnLst/>
              <a:rect l="l" t="t" r="r" b="b"/>
              <a:pathLst>
                <a:path w="3660" h="2130" extrusionOk="0">
                  <a:moveTo>
                    <a:pt x="987" y="0"/>
                  </a:moveTo>
                  <a:cubicBezTo>
                    <a:pt x="593" y="0"/>
                    <a:pt x="294" y="113"/>
                    <a:pt x="201" y="340"/>
                  </a:cubicBezTo>
                  <a:cubicBezTo>
                    <a:pt x="1" y="766"/>
                    <a:pt x="577" y="1442"/>
                    <a:pt x="1479" y="1843"/>
                  </a:cubicBezTo>
                  <a:cubicBezTo>
                    <a:pt x="1910" y="2035"/>
                    <a:pt x="2335" y="2129"/>
                    <a:pt x="2683" y="2129"/>
                  </a:cubicBezTo>
                  <a:cubicBezTo>
                    <a:pt x="3065" y="2129"/>
                    <a:pt x="3355" y="2016"/>
                    <a:pt x="3459" y="1793"/>
                  </a:cubicBezTo>
                  <a:cubicBezTo>
                    <a:pt x="3660" y="1342"/>
                    <a:pt x="3083" y="665"/>
                    <a:pt x="2181" y="264"/>
                  </a:cubicBezTo>
                  <a:cubicBezTo>
                    <a:pt x="1758" y="88"/>
                    <a:pt x="1335" y="0"/>
                    <a:pt x="987"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4871;p120">
              <a:extLst>
                <a:ext uri="{FF2B5EF4-FFF2-40B4-BE49-F238E27FC236}">
                  <a16:creationId xmlns:a16="http://schemas.microsoft.com/office/drawing/2014/main" id="{1AA88A41-AB6E-93DB-803B-8324FC456532}"/>
                </a:ext>
              </a:extLst>
            </p:cNvPr>
            <p:cNvSpPr/>
            <p:nvPr/>
          </p:nvSpPr>
          <p:spPr>
            <a:xfrm>
              <a:off x="2367925" y="1998150"/>
              <a:ext cx="131000" cy="74575"/>
            </a:xfrm>
            <a:custGeom>
              <a:avLst/>
              <a:gdLst/>
              <a:ahLst/>
              <a:cxnLst/>
              <a:rect l="l" t="t" r="r" b="b"/>
              <a:pathLst>
                <a:path w="5240" h="2983" fill="none" extrusionOk="0">
                  <a:moveTo>
                    <a:pt x="1" y="0"/>
                  </a:moveTo>
                  <a:cubicBezTo>
                    <a:pt x="1" y="0"/>
                    <a:pt x="176" y="1404"/>
                    <a:pt x="2106" y="2181"/>
                  </a:cubicBezTo>
                  <a:cubicBezTo>
                    <a:pt x="4036" y="2983"/>
                    <a:pt x="5239" y="2331"/>
                    <a:pt x="5239" y="2331"/>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4872;p120">
              <a:extLst>
                <a:ext uri="{FF2B5EF4-FFF2-40B4-BE49-F238E27FC236}">
                  <a16:creationId xmlns:a16="http://schemas.microsoft.com/office/drawing/2014/main" id="{104EDC58-8841-BEAF-11F5-6A080A7104A4}"/>
                </a:ext>
              </a:extLst>
            </p:cNvPr>
            <p:cNvSpPr/>
            <p:nvPr/>
          </p:nvSpPr>
          <p:spPr>
            <a:xfrm>
              <a:off x="2274575" y="1906675"/>
              <a:ext cx="68325" cy="50775"/>
            </a:xfrm>
            <a:custGeom>
              <a:avLst/>
              <a:gdLst/>
              <a:ahLst/>
              <a:cxnLst/>
              <a:rect l="l" t="t" r="r" b="b"/>
              <a:pathLst>
                <a:path w="2733" h="2031" fill="none" extrusionOk="0">
                  <a:moveTo>
                    <a:pt x="1" y="1078"/>
                  </a:moveTo>
                  <a:cubicBezTo>
                    <a:pt x="1" y="1078"/>
                    <a:pt x="577" y="0"/>
                    <a:pt x="1655" y="401"/>
                  </a:cubicBezTo>
                  <a:cubicBezTo>
                    <a:pt x="2732" y="802"/>
                    <a:pt x="2181" y="2030"/>
                    <a:pt x="2181" y="2030"/>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4873;p120">
              <a:extLst>
                <a:ext uri="{FF2B5EF4-FFF2-40B4-BE49-F238E27FC236}">
                  <a16:creationId xmlns:a16="http://schemas.microsoft.com/office/drawing/2014/main" id="{497B4450-1A1E-16D1-038E-F5FB1EDFD6DD}"/>
                </a:ext>
              </a:extLst>
            </p:cNvPr>
            <p:cNvSpPr/>
            <p:nvPr/>
          </p:nvSpPr>
          <p:spPr>
            <a:xfrm>
              <a:off x="2523950" y="2084900"/>
              <a:ext cx="91500" cy="53250"/>
            </a:xfrm>
            <a:custGeom>
              <a:avLst/>
              <a:gdLst/>
              <a:ahLst/>
              <a:cxnLst/>
              <a:rect l="l" t="t" r="r" b="b"/>
              <a:pathLst>
                <a:path w="3660" h="2130" extrusionOk="0">
                  <a:moveTo>
                    <a:pt x="996" y="0"/>
                  </a:moveTo>
                  <a:cubicBezTo>
                    <a:pt x="605" y="0"/>
                    <a:pt x="308" y="114"/>
                    <a:pt x="201" y="340"/>
                  </a:cubicBezTo>
                  <a:cubicBezTo>
                    <a:pt x="1" y="766"/>
                    <a:pt x="577" y="1443"/>
                    <a:pt x="1479" y="1844"/>
                  </a:cubicBezTo>
                  <a:cubicBezTo>
                    <a:pt x="1910" y="2035"/>
                    <a:pt x="2335" y="2129"/>
                    <a:pt x="2683" y="2129"/>
                  </a:cubicBezTo>
                  <a:cubicBezTo>
                    <a:pt x="3065" y="2129"/>
                    <a:pt x="3354" y="2016"/>
                    <a:pt x="3459" y="1794"/>
                  </a:cubicBezTo>
                  <a:cubicBezTo>
                    <a:pt x="3660" y="1342"/>
                    <a:pt x="3083" y="666"/>
                    <a:pt x="2181" y="265"/>
                  </a:cubicBezTo>
                  <a:cubicBezTo>
                    <a:pt x="1758" y="89"/>
                    <a:pt x="1341" y="0"/>
                    <a:pt x="996"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4874;p120">
              <a:extLst>
                <a:ext uri="{FF2B5EF4-FFF2-40B4-BE49-F238E27FC236}">
                  <a16:creationId xmlns:a16="http://schemas.microsoft.com/office/drawing/2014/main" id="{ACB1B337-CD04-D419-B893-A0B9F58CA7A0}"/>
                </a:ext>
              </a:extLst>
            </p:cNvPr>
            <p:cNvSpPr/>
            <p:nvPr/>
          </p:nvSpPr>
          <p:spPr>
            <a:xfrm>
              <a:off x="2546500" y="2023200"/>
              <a:ext cx="64575" cy="55175"/>
            </a:xfrm>
            <a:custGeom>
              <a:avLst/>
              <a:gdLst/>
              <a:ahLst/>
              <a:cxnLst/>
              <a:rect l="l" t="t" r="r" b="b"/>
              <a:pathLst>
                <a:path w="2583" h="2207" fill="none" extrusionOk="0">
                  <a:moveTo>
                    <a:pt x="2156" y="2206"/>
                  </a:moveTo>
                  <a:cubicBezTo>
                    <a:pt x="2156" y="2206"/>
                    <a:pt x="2582" y="1054"/>
                    <a:pt x="1580" y="527"/>
                  </a:cubicBezTo>
                  <a:cubicBezTo>
                    <a:pt x="552" y="1"/>
                    <a:pt x="1" y="1229"/>
                    <a:pt x="1" y="1229"/>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Tree>
    <p:extLst>
      <p:ext uri="{BB962C8B-B14F-4D97-AF65-F5344CB8AC3E}">
        <p14:creationId xmlns:p14="http://schemas.microsoft.com/office/powerpoint/2010/main" val="8558584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136"/>
                                        </p:tgtEl>
                                        <p:attrNameLst>
                                          <p:attrName>style.visibility</p:attrName>
                                        </p:attrNameLst>
                                      </p:cBhvr>
                                      <p:to>
                                        <p:strVal val="visible"/>
                                      </p:to>
                                    </p:set>
                                    <p:anim calcmode="lin" valueType="num">
                                      <p:cBhvr additive="base">
                                        <p:cTn id="7" dur="500" fill="hold"/>
                                        <p:tgtEl>
                                          <p:spTgt spid="32136"/>
                                        </p:tgtEl>
                                        <p:attrNameLst>
                                          <p:attrName>ppt_x</p:attrName>
                                        </p:attrNameLst>
                                      </p:cBhvr>
                                      <p:tavLst>
                                        <p:tav tm="0">
                                          <p:val>
                                            <p:strVal val="#ppt_x"/>
                                          </p:val>
                                        </p:tav>
                                        <p:tav tm="100000">
                                          <p:val>
                                            <p:strVal val="#ppt_x"/>
                                          </p:val>
                                        </p:tav>
                                      </p:tavLst>
                                    </p:anim>
                                    <p:anim calcmode="lin" valueType="num">
                                      <p:cBhvr additive="base">
                                        <p:cTn id="8" dur="500" fill="hold"/>
                                        <p:tgtEl>
                                          <p:spTgt spid="3213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2137"/>
                                        </p:tgtEl>
                                        <p:attrNameLst>
                                          <p:attrName>style.visibility</p:attrName>
                                        </p:attrNameLst>
                                      </p:cBhvr>
                                      <p:to>
                                        <p:strVal val="visible"/>
                                      </p:to>
                                    </p:set>
                                    <p:anim calcmode="lin" valueType="num">
                                      <p:cBhvr additive="base">
                                        <p:cTn id="11" dur="500" fill="hold"/>
                                        <p:tgtEl>
                                          <p:spTgt spid="32137"/>
                                        </p:tgtEl>
                                        <p:attrNameLst>
                                          <p:attrName>ppt_x</p:attrName>
                                        </p:attrNameLst>
                                      </p:cBhvr>
                                      <p:tavLst>
                                        <p:tav tm="0">
                                          <p:val>
                                            <p:strVal val="#ppt_x"/>
                                          </p:val>
                                        </p:tav>
                                        <p:tav tm="100000">
                                          <p:val>
                                            <p:strVal val="#ppt_x"/>
                                          </p:val>
                                        </p:tav>
                                      </p:tavLst>
                                    </p:anim>
                                    <p:anim calcmode="lin" valueType="num">
                                      <p:cBhvr additive="base">
                                        <p:cTn id="12" dur="500" fill="hold"/>
                                        <p:tgtEl>
                                          <p:spTgt spid="3213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2138"/>
                                        </p:tgtEl>
                                        <p:attrNameLst>
                                          <p:attrName>style.visibility</p:attrName>
                                        </p:attrNameLst>
                                      </p:cBhvr>
                                      <p:to>
                                        <p:strVal val="visible"/>
                                      </p:to>
                                    </p:set>
                                    <p:anim calcmode="lin" valueType="num">
                                      <p:cBhvr additive="base">
                                        <p:cTn id="15" dur="500" fill="hold"/>
                                        <p:tgtEl>
                                          <p:spTgt spid="32138"/>
                                        </p:tgtEl>
                                        <p:attrNameLst>
                                          <p:attrName>ppt_x</p:attrName>
                                        </p:attrNameLst>
                                      </p:cBhvr>
                                      <p:tavLst>
                                        <p:tav tm="0">
                                          <p:val>
                                            <p:strVal val="#ppt_x"/>
                                          </p:val>
                                        </p:tav>
                                        <p:tav tm="100000">
                                          <p:val>
                                            <p:strVal val="#ppt_x"/>
                                          </p:val>
                                        </p:tav>
                                      </p:tavLst>
                                    </p:anim>
                                    <p:anim calcmode="lin" valueType="num">
                                      <p:cBhvr additive="base">
                                        <p:cTn id="16" dur="500" fill="hold"/>
                                        <p:tgtEl>
                                          <p:spTgt spid="3213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2153"/>
                                        </p:tgtEl>
                                        <p:attrNameLst>
                                          <p:attrName>style.visibility</p:attrName>
                                        </p:attrNameLst>
                                      </p:cBhvr>
                                      <p:to>
                                        <p:strVal val="visible"/>
                                      </p:to>
                                    </p:set>
                                    <p:anim calcmode="lin" valueType="num">
                                      <p:cBhvr additive="base">
                                        <p:cTn id="19" dur="500" fill="hold"/>
                                        <p:tgtEl>
                                          <p:spTgt spid="32153"/>
                                        </p:tgtEl>
                                        <p:attrNameLst>
                                          <p:attrName>ppt_x</p:attrName>
                                        </p:attrNameLst>
                                      </p:cBhvr>
                                      <p:tavLst>
                                        <p:tav tm="0">
                                          <p:val>
                                            <p:strVal val="#ppt_x"/>
                                          </p:val>
                                        </p:tav>
                                        <p:tav tm="100000">
                                          <p:val>
                                            <p:strVal val="#ppt_x"/>
                                          </p:val>
                                        </p:tav>
                                      </p:tavLst>
                                    </p:anim>
                                    <p:anim calcmode="lin" valueType="num">
                                      <p:cBhvr additive="base">
                                        <p:cTn id="20" dur="500" fill="hold"/>
                                        <p:tgtEl>
                                          <p:spTgt spid="3215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2157"/>
                                        </p:tgtEl>
                                        <p:attrNameLst>
                                          <p:attrName>style.visibility</p:attrName>
                                        </p:attrNameLst>
                                      </p:cBhvr>
                                      <p:to>
                                        <p:strVal val="visible"/>
                                      </p:to>
                                    </p:set>
                                    <p:anim calcmode="lin" valueType="num">
                                      <p:cBhvr additive="base">
                                        <p:cTn id="23" dur="500" fill="hold"/>
                                        <p:tgtEl>
                                          <p:spTgt spid="32157"/>
                                        </p:tgtEl>
                                        <p:attrNameLst>
                                          <p:attrName>ppt_x</p:attrName>
                                        </p:attrNameLst>
                                      </p:cBhvr>
                                      <p:tavLst>
                                        <p:tav tm="0">
                                          <p:val>
                                            <p:strVal val="#ppt_x"/>
                                          </p:val>
                                        </p:tav>
                                        <p:tav tm="100000">
                                          <p:val>
                                            <p:strVal val="#ppt_x"/>
                                          </p:val>
                                        </p:tav>
                                      </p:tavLst>
                                    </p:anim>
                                    <p:anim calcmode="lin" valueType="num">
                                      <p:cBhvr additive="base">
                                        <p:cTn id="24" dur="500" fill="hold"/>
                                        <p:tgtEl>
                                          <p:spTgt spid="3215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2161"/>
                                        </p:tgtEl>
                                        <p:attrNameLst>
                                          <p:attrName>style.visibility</p:attrName>
                                        </p:attrNameLst>
                                      </p:cBhvr>
                                      <p:to>
                                        <p:strVal val="visible"/>
                                      </p:to>
                                    </p:set>
                                    <p:anim calcmode="lin" valueType="num">
                                      <p:cBhvr additive="base">
                                        <p:cTn id="27" dur="500" fill="hold"/>
                                        <p:tgtEl>
                                          <p:spTgt spid="32161"/>
                                        </p:tgtEl>
                                        <p:attrNameLst>
                                          <p:attrName>ppt_x</p:attrName>
                                        </p:attrNameLst>
                                      </p:cBhvr>
                                      <p:tavLst>
                                        <p:tav tm="0">
                                          <p:val>
                                            <p:strVal val="#ppt_x"/>
                                          </p:val>
                                        </p:tav>
                                        <p:tav tm="100000">
                                          <p:val>
                                            <p:strVal val="#ppt_x"/>
                                          </p:val>
                                        </p:tav>
                                      </p:tavLst>
                                    </p:anim>
                                    <p:anim calcmode="lin" valueType="num">
                                      <p:cBhvr additive="base">
                                        <p:cTn id="28" dur="500" fill="hold"/>
                                        <p:tgtEl>
                                          <p:spTgt spid="32161"/>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2167"/>
                                        </p:tgtEl>
                                        <p:attrNameLst>
                                          <p:attrName>style.visibility</p:attrName>
                                        </p:attrNameLst>
                                      </p:cBhvr>
                                      <p:to>
                                        <p:strVal val="visible"/>
                                      </p:to>
                                    </p:set>
                                    <p:anim calcmode="lin" valueType="num">
                                      <p:cBhvr additive="base">
                                        <p:cTn id="31" dur="500" fill="hold"/>
                                        <p:tgtEl>
                                          <p:spTgt spid="32167"/>
                                        </p:tgtEl>
                                        <p:attrNameLst>
                                          <p:attrName>ppt_x</p:attrName>
                                        </p:attrNameLst>
                                      </p:cBhvr>
                                      <p:tavLst>
                                        <p:tav tm="0">
                                          <p:val>
                                            <p:strVal val="#ppt_x"/>
                                          </p:val>
                                        </p:tav>
                                        <p:tav tm="100000">
                                          <p:val>
                                            <p:strVal val="#ppt_x"/>
                                          </p:val>
                                        </p:tav>
                                      </p:tavLst>
                                    </p:anim>
                                    <p:anim calcmode="lin" valueType="num">
                                      <p:cBhvr additive="base">
                                        <p:cTn id="32" dur="500" fill="hold"/>
                                        <p:tgtEl>
                                          <p:spTgt spid="3216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2170"/>
                                        </p:tgtEl>
                                        <p:attrNameLst>
                                          <p:attrName>style.visibility</p:attrName>
                                        </p:attrNameLst>
                                      </p:cBhvr>
                                      <p:to>
                                        <p:strVal val="visible"/>
                                      </p:to>
                                    </p:set>
                                    <p:anim calcmode="lin" valueType="num">
                                      <p:cBhvr additive="base">
                                        <p:cTn id="35" dur="500" fill="hold"/>
                                        <p:tgtEl>
                                          <p:spTgt spid="32170"/>
                                        </p:tgtEl>
                                        <p:attrNameLst>
                                          <p:attrName>ppt_x</p:attrName>
                                        </p:attrNameLst>
                                      </p:cBhvr>
                                      <p:tavLst>
                                        <p:tav tm="0">
                                          <p:val>
                                            <p:strVal val="#ppt_x"/>
                                          </p:val>
                                        </p:tav>
                                        <p:tav tm="100000">
                                          <p:val>
                                            <p:strVal val="#ppt_x"/>
                                          </p:val>
                                        </p:tav>
                                      </p:tavLst>
                                    </p:anim>
                                    <p:anim calcmode="lin" valueType="num">
                                      <p:cBhvr additive="base">
                                        <p:cTn id="36" dur="500" fill="hold"/>
                                        <p:tgtEl>
                                          <p:spTgt spid="3217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2192"/>
                                        </p:tgtEl>
                                        <p:attrNameLst>
                                          <p:attrName>style.visibility</p:attrName>
                                        </p:attrNameLst>
                                      </p:cBhvr>
                                      <p:to>
                                        <p:strVal val="visible"/>
                                      </p:to>
                                    </p:set>
                                    <p:anim calcmode="lin" valueType="num">
                                      <p:cBhvr additive="base">
                                        <p:cTn id="39" dur="500" fill="hold"/>
                                        <p:tgtEl>
                                          <p:spTgt spid="32192"/>
                                        </p:tgtEl>
                                        <p:attrNameLst>
                                          <p:attrName>ppt_x</p:attrName>
                                        </p:attrNameLst>
                                      </p:cBhvr>
                                      <p:tavLst>
                                        <p:tav tm="0">
                                          <p:val>
                                            <p:strVal val="#ppt_x"/>
                                          </p:val>
                                        </p:tav>
                                        <p:tav tm="100000">
                                          <p:val>
                                            <p:strVal val="#ppt_x"/>
                                          </p:val>
                                        </p:tav>
                                      </p:tavLst>
                                    </p:anim>
                                    <p:anim calcmode="lin" valueType="num">
                                      <p:cBhvr additive="base">
                                        <p:cTn id="40" dur="500" fill="hold"/>
                                        <p:tgtEl>
                                          <p:spTgt spid="32192"/>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2196"/>
                                        </p:tgtEl>
                                        <p:attrNameLst>
                                          <p:attrName>style.visibility</p:attrName>
                                        </p:attrNameLst>
                                      </p:cBhvr>
                                      <p:to>
                                        <p:strVal val="visible"/>
                                      </p:to>
                                    </p:set>
                                    <p:anim calcmode="lin" valueType="num">
                                      <p:cBhvr additive="base">
                                        <p:cTn id="43" dur="500" fill="hold"/>
                                        <p:tgtEl>
                                          <p:spTgt spid="32196"/>
                                        </p:tgtEl>
                                        <p:attrNameLst>
                                          <p:attrName>ppt_x</p:attrName>
                                        </p:attrNameLst>
                                      </p:cBhvr>
                                      <p:tavLst>
                                        <p:tav tm="0">
                                          <p:val>
                                            <p:strVal val="#ppt_x"/>
                                          </p:val>
                                        </p:tav>
                                        <p:tav tm="100000">
                                          <p:val>
                                            <p:strVal val="#ppt_x"/>
                                          </p:val>
                                        </p:tav>
                                      </p:tavLst>
                                    </p:anim>
                                    <p:anim calcmode="lin" valueType="num">
                                      <p:cBhvr additive="base">
                                        <p:cTn id="44" dur="500" fill="hold"/>
                                        <p:tgtEl>
                                          <p:spTgt spid="3219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6" grpId="0" animBg="1"/>
      <p:bldP spid="32137" grpId="0"/>
      <p:bldP spid="3213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pic>
        <p:nvPicPr>
          <p:cNvPr id="2" name="Picture 1">
            <a:extLst>
              <a:ext uri="{FF2B5EF4-FFF2-40B4-BE49-F238E27FC236}">
                <a16:creationId xmlns:a16="http://schemas.microsoft.com/office/drawing/2014/main" id="{11F4BB44-0555-4BCF-8221-7F95EBBA0DAD}"/>
              </a:ext>
            </a:extLst>
          </p:cNvPr>
          <p:cNvPicPr>
            <a:picLocks noChangeAspect="1"/>
          </p:cNvPicPr>
          <p:nvPr/>
        </p:nvPicPr>
        <p:blipFill>
          <a:blip r:embed="rId3"/>
          <a:stretch>
            <a:fillRect/>
          </a:stretch>
        </p:blipFill>
        <p:spPr>
          <a:xfrm>
            <a:off x="6384725" y="2834519"/>
            <a:ext cx="4477584" cy="3273612"/>
          </a:xfrm>
          <a:prstGeom prst="rect">
            <a:avLst/>
          </a:prstGeom>
        </p:spPr>
      </p:pic>
      <p:grpSp>
        <p:nvGrpSpPr>
          <p:cNvPr id="3" name="组合 12">
            <a:extLst>
              <a:ext uri="{FF2B5EF4-FFF2-40B4-BE49-F238E27FC236}">
                <a16:creationId xmlns:a16="http://schemas.microsoft.com/office/drawing/2014/main" id="{A4F52A45-5196-E44F-056C-688AB4A4CDA1}"/>
              </a:ext>
            </a:extLst>
          </p:cNvPr>
          <p:cNvGrpSpPr/>
          <p:nvPr/>
        </p:nvGrpSpPr>
        <p:grpSpPr>
          <a:xfrm flipH="1">
            <a:off x="1450084" y="1975781"/>
            <a:ext cx="4408456" cy="3085987"/>
            <a:chOff x="-558688" y="0"/>
            <a:chExt cx="9107943" cy="6858000"/>
          </a:xfrm>
        </p:grpSpPr>
        <p:pic>
          <p:nvPicPr>
            <p:cNvPr id="5" name="图片 13">
              <a:extLst>
                <a:ext uri="{FF2B5EF4-FFF2-40B4-BE49-F238E27FC236}">
                  <a16:creationId xmlns:a16="http://schemas.microsoft.com/office/drawing/2014/main" id="{A483D176-A1A3-A500-61B1-07DFC747B8A4}"/>
                </a:ext>
              </a:extLst>
            </p:cNvPr>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6" name="图片 14">
              <a:extLst>
                <a:ext uri="{FF2B5EF4-FFF2-40B4-BE49-F238E27FC236}">
                  <a16:creationId xmlns:a16="http://schemas.microsoft.com/office/drawing/2014/main" id="{858A77C2-467D-3921-0D24-73704FB3150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4" name="TextBox 5">
            <a:extLst>
              <a:ext uri="{FF2B5EF4-FFF2-40B4-BE49-F238E27FC236}">
                <a16:creationId xmlns:a16="http://schemas.microsoft.com/office/drawing/2014/main" id="{55789C40-5436-C681-16F0-25983B778D30}"/>
              </a:ext>
            </a:extLst>
          </p:cNvPr>
          <p:cNvSpPr txBox="1"/>
          <p:nvPr/>
        </p:nvSpPr>
        <p:spPr>
          <a:xfrm>
            <a:off x="1960730" y="2786535"/>
            <a:ext cx="3601399" cy="333937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i="1">
                <a:latin typeface="Times New Roman" panose="02020603050405020304" pitchFamily="18" charset="0"/>
                <a:cs typeface="Times New Roman" panose="02020603050405020304" pitchFamily="18" charset="0"/>
              </a:rPr>
              <a:t>Hs đọc bài </a:t>
            </a:r>
            <a:r>
              <a:rPr lang="en-US" sz="2400" i="1">
                <a:latin typeface="Times New Roman" panose="02020603050405020304" pitchFamily="18" charset="0"/>
                <a:cs typeface="Times New Roman" panose="02020603050405020304" pitchFamily="18" charset="0"/>
              </a:rPr>
              <a:t>văn</a:t>
            </a:r>
            <a:r>
              <a:rPr lang="vi-VN" sz="2400" i="1">
                <a:latin typeface="Times New Roman" panose="02020603050405020304" pitchFamily="18" charset="0"/>
                <a:cs typeface="Times New Roman" panose="02020603050405020304" pitchFamily="18" charset="0"/>
              </a:rPr>
              <a:t> của mình trước lớp và mời các Hs khác nhận xét dựa vào bảng kiểm</a:t>
            </a:r>
            <a:endParaRPr lang="en-US" sz="2400">
              <a:latin typeface="Times New Roman" panose="02020603050405020304" pitchFamily="18" charset="0"/>
              <a:cs typeface="Times New Roman" panose="02020603050405020304" pitchFamily="18" charset="0"/>
            </a:endParaRPr>
          </a:p>
          <a:p>
            <a:pPr algn="ctr" defTabSz="1219170"/>
            <a:endParaRPr lang="en-US" sz="11500" kern="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Google Shape;32580;p51">
            <a:extLst>
              <a:ext uri="{FF2B5EF4-FFF2-40B4-BE49-F238E27FC236}">
                <a16:creationId xmlns:a16="http://schemas.microsoft.com/office/drawing/2014/main" id="{D5E60FFE-B7F5-E182-90F5-2D4BCA32147A}"/>
              </a:ext>
            </a:extLst>
          </p:cNvPr>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200" b="1">
                <a:latin typeface="Times New Roman" panose="02020603050405020304" pitchFamily="18" charset="0"/>
                <a:cs typeface="Times New Roman" panose="02020603050405020304" pitchFamily="18" charset="0"/>
              </a:rPr>
              <a:t>Bước 4: Xem lại và chỉnh sửa, rút kinh nghiệm</a:t>
            </a:r>
            <a:endParaRPr sz="32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225783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2135"/>
        <p:cNvGrpSpPr/>
        <p:nvPr/>
      </p:nvGrpSpPr>
      <p:grpSpPr>
        <a:xfrm>
          <a:off x="0" y="0"/>
          <a:ext cx="0" cy="0"/>
          <a:chOff x="0" y="0"/>
          <a:chExt cx="0" cy="0"/>
        </a:xfrm>
      </p:grpSpPr>
      <p:pic>
        <p:nvPicPr>
          <p:cNvPr id="8" name="Picture 7" descr="A group of kids sitting on a rainbow&#10;&#10;Description automatically generated">
            <a:extLst>
              <a:ext uri="{FF2B5EF4-FFF2-40B4-BE49-F238E27FC236}">
                <a16:creationId xmlns:a16="http://schemas.microsoft.com/office/drawing/2014/main" id="{F37C8BF0-2F18-AB3E-146A-F23BF036D1F9}"/>
              </a:ext>
            </a:extLst>
          </p:cNvPr>
          <p:cNvPicPr>
            <a:picLocks noChangeAspect="1"/>
          </p:cNvPicPr>
          <p:nvPr/>
        </p:nvPicPr>
        <p:blipFill>
          <a:blip r:embed="rId3"/>
          <a:stretch>
            <a:fillRect/>
          </a:stretch>
        </p:blipFill>
        <p:spPr>
          <a:xfrm>
            <a:off x="1779920" y="91943"/>
            <a:ext cx="8940727" cy="6320266"/>
          </a:xfrm>
          <a:prstGeom prst="rect">
            <a:avLst/>
          </a:prstGeom>
        </p:spPr>
      </p:pic>
      <p:sp>
        <p:nvSpPr>
          <p:cNvPr id="32137" name="Google Shape;32137;p44"/>
          <p:cNvSpPr txBox="1">
            <a:spLocks noGrp="1"/>
          </p:cNvSpPr>
          <p:nvPr>
            <p:ph type="title"/>
          </p:nvPr>
        </p:nvSpPr>
        <p:spPr>
          <a:xfrm>
            <a:off x="3705599" y="3969443"/>
            <a:ext cx="4731292" cy="981600"/>
          </a:xfrm>
          <a:prstGeom prst="rect">
            <a:avLst/>
          </a:prstGeom>
        </p:spPr>
        <p:txBody>
          <a:bodyPr spcFirstLastPara="1" wrap="square" lIns="121900" tIns="121900" rIns="121900" bIns="121900" anchor="ctr" anchorCtr="0">
            <a:noAutofit/>
          </a:bodyPr>
          <a:lstStyle/>
          <a:p>
            <a:r>
              <a:rPr lang="en-US" sz="6000" b="1">
                <a:latin typeface="Times New Roman" panose="02020603050405020304" pitchFamily="18" charset="0"/>
                <a:cs typeface="Times New Roman" panose="02020603050405020304" pitchFamily="18" charset="0"/>
              </a:rPr>
              <a:t>Hoạt động vận dụng</a:t>
            </a:r>
            <a:endParaRPr sz="6000" b="1">
              <a:latin typeface="Times New Roman" panose="02020603050405020304" pitchFamily="18" charset="0"/>
              <a:cs typeface="Times New Roman" panose="02020603050405020304" pitchFamily="18" charset="0"/>
            </a:endParaRPr>
          </a:p>
        </p:txBody>
      </p:sp>
      <p:grpSp>
        <p:nvGrpSpPr>
          <p:cNvPr id="32153" name="Google Shape;32153;p44"/>
          <p:cNvGrpSpPr/>
          <p:nvPr/>
        </p:nvGrpSpPr>
        <p:grpSpPr>
          <a:xfrm flipH="1">
            <a:off x="9878737" y="1420436"/>
            <a:ext cx="1115145" cy="842125"/>
            <a:chOff x="7409052" y="1065327"/>
            <a:chExt cx="836359" cy="631594"/>
          </a:xfrm>
        </p:grpSpPr>
        <p:sp>
          <p:nvSpPr>
            <p:cNvPr id="32154" name="Google Shape;32154;p44"/>
            <p:cNvSpPr/>
            <p:nvPr/>
          </p:nvSpPr>
          <p:spPr>
            <a:xfrm rot="1478459">
              <a:off x="7810580" y="1275835"/>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5" name="Google Shape;32155;p44"/>
            <p:cNvSpPr/>
            <p:nvPr/>
          </p:nvSpPr>
          <p:spPr>
            <a:xfrm rot="1478381">
              <a:off x="7440196" y="1179245"/>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6" name="Google Shape;32156;p44"/>
            <p:cNvSpPr/>
            <p:nvPr/>
          </p:nvSpPr>
          <p:spPr>
            <a:xfrm rot="5768331">
              <a:off x="7816360" y="1077689"/>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57" name="Google Shape;32157;p44"/>
          <p:cNvGrpSpPr/>
          <p:nvPr/>
        </p:nvGrpSpPr>
        <p:grpSpPr>
          <a:xfrm>
            <a:off x="1540304" y="4718136"/>
            <a:ext cx="1115145" cy="842125"/>
            <a:chOff x="1155227" y="3538602"/>
            <a:chExt cx="836359" cy="631594"/>
          </a:xfrm>
        </p:grpSpPr>
        <p:sp>
          <p:nvSpPr>
            <p:cNvPr id="32158" name="Google Shape;32158;p44"/>
            <p:cNvSpPr/>
            <p:nvPr/>
          </p:nvSpPr>
          <p:spPr>
            <a:xfrm rot="1478459">
              <a:off x="1556755" y="3749110"/>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9" name="Google Shape;32159;p44"/>
            <p:cNvSpPr/>
            <p:nvPr/>
          </p:nvSpPr>
          <p:spPr>
            <a:xfrm rot="1478381">
              <a:off x="1186371" y="3652520"/>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0" name="Google Shape;32160;p44"/>
            <p:cNvSpPr/>
            <p:nvPr/>
          </p:nvSpPr>
          <p:spPr>
            <a:xfrm rot="5768331">
              <a:off x="1562535" y="3550964"/>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1" name="Google Shape;32161;p44"/>
          <p:cNvGrpSpPr/>
          <p:nvPr/>
        </p:nvGrpSpPr>
        <p:grpSpPr>
          <a:xfrm rot="-5269723">
            <a:off x="-44979" y="2057205"/>
            <a:ext cx="2017555" cy="1852488"/>
            <a:chOff x="5719575" y="4391050"/>
            <a:chExt cx="664300" cy="609950"/>
          </a:xfrm>
        </p:grpSpPr>
        <p:sp>
          <p:nvSpPr>
            <p:cNvPr id="32162" name="Google Shape;32162;p44"/>
            <p:cNvSpPr/>
            <p:nvPr/>
          </p:nvSpPr>
          <p:spPr>
            <a:xfrm>
              <a:off x="6009275" y="4391050"/>
              <a:ext cx="227950" cy="375025"/>
            </a:xfrm>
            <a:custGeom>
              <a:avLst/>
              <a:gdLst/>
              <a:ahLst/>
              <a:cxnLst/>
              <a:rect l="l" t="t" r="r" b="b"/>
              <a:pathLst>
                <a:path w="9118" h="15001" extrusionOk="0">
                  <a:moveTo>
                    <a:pt x="8671" y="0"/>
                  </a:moveTo>
                  <a:cubicBezTo>
                    <a:pt x="8372" y="0"/>
                    <a:pt x="8080" y="154"/>
                    <a:pt x="7916" y="430"/>
                  </a:cubicBezTo>
                  <a:lnTo>
                    <a:pt x="1" y="13789"/>
                  </a:lnTo>
                  <a:lnTo>
                    <a:pt x="2044" y="15001"/>
                  </a:lnTo>
                  <a:lnTo>
                    <a:pt x="9118" y="124"/>
                  </a:lnTo>
                  <a:cubicBezTo>
                    <a:pt x="8977" y="40"/>
                    <a:pt x="8823" y="0"/>
                    <a:pt x="8671"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3" name="Google Shape;32163;p44"/>
            <p:cNvSpPr/>
            <p:nvPr/>
          </p:nvSpPr>
          <p:spPr>
            <a:xfrm>
              <a:off x="5897700" y="4735775"/>
              <a:ext cx="201350" cy="265225"/>
            </a:xfrm>
            <a:custGeom>
              <a:avLst/>
              <a:gdLst/>
              <a:ahLst/>
              <a:cxnLst/>
              <a:rect l="l" t="t" r="r" b="b"/>
              <a:pathLst>
                <a:path w="8054" h="10609" extrusionOk="0">
                  <a:moveTo>
                    <a:pt x="5041" y="3271"/>
                  </a:moveTo>
                  <a:cubicBezTo>
                    <a:pt x="5296" y="3271"/>
                    <a:pt x="5534" y="3329"/>
                    <a:pt x="5743" y="3453"/>
                  </a:cubicBezTo>
                  <a:cubicBezTo>
                    <a:pt x="6716" y="4028"/>
                    <a:pt x="6751" y="5840"/>
                    <a:pt x="5821" y="7412"/>
                  </a:cubicBezTo>
                  <a:cubicBezTo>
                    <a:pt x="5091" y="8644"/>
                    <a:pt x="3942" y="9426"/>
                    <a:pt x="3012" y="9426"/>
                  </a:cubicBezTo>
                  <a:cubicBezTo>
                    <a:pt x="2757" y="9426"/>
                    <a:pt x="2519" y="9368"/>
                    <a:pt x="2310" y="9244"/>
                  </a:cubicBezTo>
                  <a:cubicBezTo>
                    <a:pt x="1337" y="8668"/>
                    <a:pt x="1301" y="6854"/>
                    <a:pt x="2232" y="5285"/>
                  </a:cubicBezTo>
                  <a:cubicBezTo>
                    <a:pt x="2963" y="4053"/>
                    <a:pt x="4111" y="3271"/>
                    <a:pt x="5041" y="3271"/>
                  </a:cubicBezTo>
                  <a:close/>
                  <a:moveTo>
                    <a:pt x="4464" y="0"/>
                  </a:moveTo>
                  <a:lnTo>
                    <a:pt x="2574" y="3190"/>
                  </a:lnTo>
                  <a:lnTo>
                    <a:pt x="2576" y="3190"/>
                  </a:lnTo>
                  <a:cubicBezTo>
                    <a:pt x="2105" y="3604"/>
                    <a:pt x="1669" y="4122"/>
                    <a:pt x="1307" y="4735"/>
                  </a:cubicBezTo>
                  <a:cubicBezTo>
                    <a:pt x="0" y="6940"/>
                    <a:pt x="171" y="9376"/>
                    <a:pt x="1698" y="10279"/>
                  </a:cubicBezTo>
                  <a:cubicBezTo>
                    <a:pt x="2075" y="10502"/>
                    <a:pt x="2494" y="10608"/>
                    <a:pt x="2931" y="10608"/>
                  </a:cubicBezTo>
                  <a:cubicBezTo>
                    <a:pt x="4264" y="10608"/>
                    <a:pt x="5765" y="9621"/>
                    <a:pt x="6749" y="7960"/>
                  </a:cubicBezTo>
                  <a:cubicBezTo>
                    <a:pt x="8054" y="5756"/>
                    <a:pt x="7882" y="3321"/>
                    <a:pt x="6356" y="2416"/>
                  </a:cubicBezTo>
                  <a:cubicBezTo>
                    <a:pt x="6213" y="2331"/>
                    <a:pt x="6064" y="2270"/>
                    <a:pt x="5911" y="2218"/>
                  </a:cubicBezTo>
                  <a:lnTo>
                    <a:pt x="6507" y="1212"/>
                  </a:lnTo>
                  <a:lnTo>
                    <a:pt x="4464"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4" name="Google Shape;32164;p44"/>
            <p:cNvSpPr/>
            <p:nvPr/>
          </p:nvSpPr>
          <p:spPr>
            <a:xfrm>
              <a:off x="5719575" y="4618150"/>
              <a:ext cx="280200" cy="167775"/>
            </a:xfrm>
            <a:custGeom>
              <a:avLst/>
              <a:gdLst/>
              <a:ahLst/>
              <a:cxnLst/>
              <a:rect l="l" t="t" r="r" b="b"/>
              <a:pathLst>
                <a:path w="11208" h="6711" extrusionOk="0">
                  <a:moveTo>
                    <a:pt x="5825" y="1105"/>
                  </a:moveTo>
                  <a:cubicBezTo>
                    <a:pt x="6921" y="1105"/>
                    <a:pt x="7825" y="1521"/>
                    <a:pt x="8078" y="2250"/>
                  </a:cubicBezTo>
                  <a:cubicBezTo>
                    <a:pt x="8452" y="3317"/>
                    <a:pt x="7311" y="4726"/>
                    <a:pt x="5585" y="5326"/>
                  </a:cubicBezTo>
                  <a:cubicBezTo>
                    <a:pt x="5038" y="5517"/>
                    <a:pt x="4485" y="5607"/>
                    <a:pt x="3975" y="5607"/>
                  </a:cubicBezTo>
                  <a:cubicBezTo>
                    <a:pt x="2879" y="5607"/>
                    <a:pt x="1974" y="5191"/>
                    <a:pt x="1720" y="4462"/>
                  </a:cubicBezTo>
                  <a:cubicBezTo>
                    <a:pt x="1348" y="3394"/>
                    <a:pt x="2491" y="1985"/>
                    <a:pt x="4214" y="1386"/>
                  </a:cubicBezTo>
                  <a:cubicBezTo>
                    <a:pt x="4762" y="1196"/>
                    <a:pt x="5314" y="1105"/>
                    <a:pt x="5825" y="1105"/>
                  </a:cubicBezTo>
                  <a:close/>
                  <a:moveTo>
                    <a:pt x="5946" y="0"/>
                  </a:moveTo>
                  <a:cubicBezTo>
                    <a:pt x="5287" y="0"/>
                    <a:pt x="4577" y="119"/>
                    <a:pt x="3861" y="368"/>
                  </a:cubicBezTo>
                  <a:cubicBezTo>
                    <a:pt x="1440" y="1211"/>
                    <a:pt x="1" y="3182"/>
                    <a:pt x="585" y="4857"/>
                  </a:cubicBezTo>
                  <a:cubicBezTo>
                    <a:pt x="995" y="6037"/>
                    <a:pt x="2284" y="6710"/>
                    <a:pt x="3856" y="6710"/>
                  </a:cubicBezTo>
                  <a:cubicBezTo>
                    <a:pt x="4515" y="6710"/>
                    <a:pt x="5225" y="6592"/>
                    <a:pt x="5940" y="6342"/>
                  </a:cubicBezTo>
                  <a:cubicBezTo>
                    <a:pt x="6613" y="6109"/>
                    <a:pt x="7208" y="5785"/>
                    <a:pt x="7706" y="5407"/>
                  </a:cubicBezTo>
                  <a:lnTo>
                    <a:pt x="11207" y="4189"/>
                  </a:lnTo>
                  <a:lnTo>
                    <a:pt x="10427" y="1944"/>
                  </a:lnTo>
                  <a:lnTo>
                    <a:pt x="9322" y="2328"/>
                  </a:lnTo>
                  <a:cubicBezTo>
                    <a:pt x="9302" y="2168"/>
                    <a:pt x="9271" y="2010"/>
                    <a:pt x="9217" y="1853"/>
                  </a:cubicBezTo>
                  <a:cubicBezTo>
                    <a:pt x="8807" y="673"/>
                    <a:pt x="7518" y="0"/>
                    <a:pt x="5946"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5" name="Google Shape;32165;p44"/>
            <p:cNvSpPr/>
            <p:nvPr/>
          </p:nvSpPr>
          <p:spPr>
            <a:xfrm>
              <a:off x="5980200" y="4567425"/>
              <a:ext cx="403675" cy="155475"/>
            </a:xfrm>
            <a:custGeom>
              <a:avLst/>
              <a:gdLst/>
              <a:ahLst/>
              <a:cxnLst/>
              <a:rect l="l" t="t" r="r" b="b"/>
              <a:pathLst>
                <a:path w="16147" h="6219" extrusionOk="0">
                  <a:moveTo>
                    <a:pt x="15987" y="0"/>
                  </a:moveTo>
                  <a:lnTo>
                    <a:pt x="1" y="3976"/>
                  </a:lnTo>
                  <a:lnTo>
                    <a:pt x="782" y="6219"/>
                  </a:lnTo>
                  <a:lnTo>
                    <a:pt x="15447" y="1116"/>
                  </a:lnTo>
                  <a:cubicBezTo>
                    <a:pt x="15905" y="956"/>
                    <a:pt x="16147" y="457"/>
                    <a:pt x="15987"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6" name="Google Shape;32166;p44"/>
            <p:cNvSpPr/>
            <p:nvPr/>
          </p:nvSpPr>
          <p:spPr>
            <a:xfrm>
              <a:off x="6064675" y="4662675"/>
              <a:ext cx="23050" cy="20175"/>
            </a:xfrm>
            <a:custGeom>
              <a:avLst/>
              <a:gdLst/>
              <a:ahLst/>
              <a:cxnLst/>
              <a:rect l="l" t="t" r="r" b="b"/>
              <a:pathLst>
                <a:path w="922" h="807" extrusionOk="0">
                  <a:moveTo>
                    <a:pt x="461" y="1"/>
                  </a:moveTo>
                  <a:cubicBezTo>
                    <a:pt x="392" y="1"/>
                    <a:pt x="323" y="18"/>
                    <a:pt x="259" y="55"/>
                  </a:cubicBezTo>
                  <a:cubicBezTo>
                    <a:pt x="67" y="167"/>
                    <a:pt x="1" y="413"/>
                    <a:pt x="113" y="605"/>
                  </a:cubicBezTo>
                  <a:cubicBezTo>
                    <a:pt x="187" y="734"/>
                    <a:pt x="322" y="807"/>
                    <a:pt x="461" y="807"/>
                  </a:cubicBezTo>
                  <a:cubicBezTo>
                    <a:pt x="530" y="807"/>
                    <a:pt x="599" y="789"/>
                    <a:pt x="663" y="752"/>
                  </a:cubicBezTo>
                  <a:cubicBezTo>
                    <a:pt x="855" y="640"/>
                    <a:pt x="921" y="394"/>
                    <a:pt x="809" y="202"/>
                  </a:cubicBezTo>
                  <a:cubicBezTo>
                    <a:pt x="734" y="72"/>
                    <a:pt x="600" y="1"/>
                    <a:pt x="461" y="1"/>
                  </a:cubicBez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7" name="Google Shape;32167;p44"/>
          <p:cNvGrpSpPr/>
          <p:nvPr/>
        </p:nvGrpSpPr>
        <p:grpSpPr>
          <a:xfrm rot="-1100601">
            <a:off x="1432506" y="6180572"/>
            <a:ext cx="1003053" cy="522056"/>
            <a:chOff x="5150950" y="1689975"/>
            <a:chExt cx="342625" cy="178325"/>
          </a:xfrm>
        </p:grpSpPr>
        <p:sp>
          <p:nvSpPr>
            <p:cNvPr id="32168" name="Google Shape;32168;p44"/>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9" name="Google Shape;32169;p44"/>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2" name="Google Shape;32192;p44"/>
          <p:cNvGrpSpPr/>
          <p:nvPr/>
        </p:nvGrpSpPr>
        <p:grpSpPr>
          <a:xfrm rot="-10673116">
            <a:off x="10832546" y="5853369"/>
            <a:ext cx="776852" cy="887683"/>
            <a:chOff x="2398650" y="2129325"/>
            <a:chExt cx="582650" cy="665775"/>
          </a:xfrm>
        </p:grpSpPr>
        <p:sp>
          <p:nvSpPr>
            <p:cNvPr id="32193" name="Google Shape;32193;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4" name="Google Shape;32194;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5" name="Google Shape;32195;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6" name="Google Shape;32196;p44"/>
          <p:cNvGrpSpPr/>
          <p:nvPr/>
        </p:nvGrpSpPr>
        <p:grpSpPr>
          <a:xfrm rot="1110446">
            <a:off x="2156875" y="165799"/>
            <a:ext cx="776799" cy="887623"/>
            <a:chOff x="2398650" y="2129325"/>
            <a:chExt cx="582650" cy="665775"/>
          </a:xfrm>
        </p:grpSpPr>
        <p:sp>
          <p:nvSpPr>
            <p:cNvPr id="32197" name="Google Shape;32197;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8" name="Google Shape;32198;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9" name="Google Shape;32199;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9" name="Rectangle 28"/>
          <p:cNvSpPr/>
          <p:nvPr/>
        </p:nvSpPr>
        <p:spPr>
          <a:xfrm>
            <a:off x="4393894" y="5685448"/>
            <a:ext cx="2826415" cy="369332"/>
          </a:xfrm>
          <a:prstGeom prst="rect">
            <a:avLst/>
          </a:prstGeom>
        </p:spPr>
        <p:txBody>
          <a:bodyPr wrap="none">
            <a:spAutoFit/>
          </a:bodyPr>
          <a:lstStyle/>
          <a:p>
            <a:r>
              <a:rPr lang="en-US" i="1" dirty="0" err="1">
                <a:latin typeface="Times New Roman" panose="02020603050405020304" pitchFamily="18" charset="0"/>
                <a:ea typeface="Times New Roman" panose="02020603050405020304" pitchFamily="18" charset="0"/>
                <a:cs typeface="Times New Roman" panose="02020603050405020304" pitchFamily="18" charset="0"/>
              </a:rPr>
              <a:t>Giáo</a:t>
            </a:r>
            <a:r>
              <a:rPr lang="en-US" i="1" dirty="0">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ea typeface="Times New Roman" panose="02020603050405020304" pitchFamily="18" charset="0"/>
                <a:cs typeface="Times New Roman" panose="02020603050405020304" pitchFamily="18" charset="0"/>
              </a:rPr>
              <a:t>án</a:t>
            </a:r>
            <a:r>
              <a:rPr lang="en-US" i="1" dirty="0">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ea typeface="Times New Roman" panose="02020603050405020304" pitchFamily="18" charset="0"/>
                <a:cs typeface="Times New Roman" panose="02020603050405020304" pitchFamily="18" charset="0"/>
              </a:rPr>
              <a:t>Nguyễn</a:t>
            </a:r>
            <a:r>
              <a:rPr lang="en-US" i="1" dirty="0">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ea typeface="Times New Roman" panose="02020603050405020304" pitchFamily="18" charset="0"/>
                <a:cs typeface="Times New Roman" panose="02020603050405020304" pitchFamily="18" charset="0"/>
              </a:rPr>
              <a:t>Nhâm</a:t>
            </a:r>
            <a:r>
              <a:rPr lang="en-US" i="1" dirty="0">
                <a:latin typeface="Times New Roman" panose="02020603050405020304" pitchFamily="18" charset="0"/>
                <a:ea typeface="Times New Roman" panose="02020603050405020304" pitchFamily="18" charset="0"/>
                <a:cs typeface="Times New Roman" panose="02020603050405020304" pitchFamily="18" charset="0"/>
              </a:rPr>
              <a:t>   688</a:t>
            </a:r>
            <a:endParaRPr lang="en-US" dirty="0"/>
          </a:p>
        </p:txBody>
      </p:sp>
    </p:spTree>
    <p:extLst>
      <p:ext uri="{BB962C8B-B14F-4D97-AF65-F5344CB8AC3E}">
        <p14:creationId xmlns:p14="http://schemas.microsoft.com/office/powerpoint/2010/main" val="42199004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2137"/>
                                        </p:tgtEl>
                                        <p:attrNameLst>
                                          <p:attrName>style.visibility</p:attrName>
                                        </p:attrNameLst>
                                      </p:cBhvr>
                                      <p:to>
                                        <p:strVal val="visible"/>
                                      </p:to>
                                    </p:set>
                                    <p:anim calcmode="lin" valueType="num">
                                      <p:cBhvr>
                                        <p:cTn id="7" dur="500" fill="hold"/>
                                        <p:tgtEl>
                                          <p:spTgt spid="32137"/>
                                        </p:tgtEl>
                                        <p:attrNameLst>
                                          <p:attrName>ppt_w</p:attrName>
                                        </p:attrNameLst>
                                      </p:cBhvr>
                                      <p:tavLst>
                                        <p:tav tm="0">
                                          <p:val>
                                            <p:fltVal val="0"/>
                                          </p:val>
                                        </p:tav>
                                        <p:tav tm="100000">
                                          <p:val>
                                            <p:strVal val="#ppt_w"/>
                                          </p:val>
                                        </p:tav>
                                      </p:tavLst>
                                    </p:anim>
                                    <p:anim calcmode="lin" valueType="num">
                                      <p:cBhvr>
                                        <p:cTn id="8" dur="500" fill="hold"/>
                                        <p:tgtEl>
                                          <p:spTgt spid="32137"/>
                                        </p:tgtEl>
                                        <p:attrNameLst>
                                          <p:attrName>ppt_h</p:attrName>
                                        </p:attrNameLst>
                                      </p:cBhvr>
                                      <p:tavLst>
                                        <p:tav tm="0">
                                          <p:val>
                                            <p:fltVal val="0"/>
                                          </p:val>
                                        </p:tav>
                                        <p:tav tm="100000">
                                          <p:val>
                                            <p:strVal val="#ppt_h"/>
                                          </p:val>
                                        </p:tav>
                                      </p:tavLst>
                                    </p:anim>
                                    <p:animEffect transition="in" filter="fade">
                                      <p:cBhvr>
                                        <p:cTn id="9" dur="500"/>
                                        <p:tgtEl>
                                          <p:spTgt spid="32137"/>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32153"/>
                                        </p:tgtEl>
                                        <p:attrNameLst>
                                          <p:attrName>style.visibility</p:attrName>
                                        </p:attrNameLst>
                                      </p:cBhvr>
                                      <p:to>
                                        <p:strVal val="visible"/>
                                      </p:to>
                                    </p:set>
                                    <p:anim calcmode="lin" valueType="num">
                                      <p:cBhvr>
                                        <p:cTn id="17" dur="500" fill="hold"/>
                                        <p:tgtEl>
                                          <p:spTgt spid="32153"/>
                                        </p:tgtEl>
                                        <p:attrNameLst>
                                          <p:attrName>ppt_w</p:attrName>
                                        </p:attrNameLst>
                                      </p:cBhvr>
                                      <p:tavLst>
                                        <p:tav tm="0">
                                          <p:val>
                                            <p:fltVal val="0"/>
                                          </p:val>
                                        </p:tav>
                                        <p:tav tm="100000">
                                          <p:val>
                                            <p:strVal val="#ppt_w"/>
                                          </p:val>
                                        </p:tav>
                                      </p:tavLst>
                                    </p:anim>
                                    <p:anim calcmode="lin" valueType="num">
                                      <p:cBhvr>
                                        <p:cTn id="18" dur="500" fill="hold"/>
                                        <p:tgtEl>
                                          <p:spTgt spid="32153"/>
                                        </p:tgtEl>
                                        <p:attrNameLst>
                                          <p:attrName>ppt_h</p:attrName>
                                        </p:attrNameLst>
                                      </p:cBhvr>
                                      <p:tavLst>
                                        <p:tav tm="0">
                                          <p:val>
                                            <p:fltVal val="0"/>
                                          </p:val>
                                        </p:tav>
                                        <p:tav tm="100000">
                                          <p:val>
                                            <p:strVal val="#ppt_h"/>
                                          </p:val>
                                        </p:tav>
                                      </p:tavLst>
                                    </p:anim>
                                    <p:animEffect transition="in" filter="fade">
                                      <p:cBhvr>
                                        <p:cTn id="19" dur="500"/>
                                        <p:tgtEl>
                                          <p:spTgt spid="32153"/>
                                        </p:tgtEl>
                                      </p:cBhvr>
                                    </p:animEffect>
                                  </p:childTnLst>
                                </p:cTn>
                              </p:par>
                              <p:par>
                                <p:cTn id="20" presetID="53" presetClass="entr" presetSubtype="16" fill="hold" nodeType="withEffect">
                                  <p:stCondLst>
                                    <p:cond delay="0"/>
                                  </p:stCondLst>
                                  <p:childTnLst>
                                    <p:set>
                                      <p:cBhvr>
                                        <p:cTn id="21" dur="1" fill="hold">
                                          <p:stCondLst>
                                            <p:cond delay="0"/>
                                          </p:stCondLst>
                                        </p:cTn>
                                        <p:tgtEl>
                                          <p:spTgt spid="32157"/>
                                        </p:tgtEl>
                                        <p:attrNameLst>
                                          <p:attrName>style.visibility</p:attrName>
                                        </p:attrNameLst>
                                      </p:cBhvr>
                                      <p:to>
                                        <p:strVal val="visible"/>
                                      </p:to>
                                    </p:set>
                                    <p:anim calcmode="lin" valueType="num">
                                      <p:cBhvr>
                                        <p:cTn id="22" dur="500" fill="hold"/>
                                        <p:tgtEl>
                                          <p:spTgt spid="32157"/>
                                        </p:tgtEl>
                                        <p:attrNameLst>
                                          <p:attrName>ppt_w</p:attrName>
                                        </p:attrNameLst>
                                      </p:cBhvr>
                                      <p:tavLst>
                                        <p:tav tm="0">
                                          <p:val>
                                            <p:fltVal val="0"/>
                                          </p:val>
                                        </p:tav>
                                        <p:tav tm="100000">
                                          <p:val>
                                            <p:strVal val="#ppt_w"/>
                                          </p:val>
                                        </p:tav>
                                      </p:tavLst>
                                    </p:anim>
                                    <p:anim calcmode="lin" valueType="num">
                                      <p:cBhvr>
                                        <p:cTn id="23" dur="500" fill="hold"/>
                                        <p:tgtEl>
                                          <p:spTgt spid="32157"/>
                                        </p:tgtEl>
                                        <p:attrNameLst>
                                          <p:attrName>ppt_h</p:attrName>
                                        </p:attrNameLst>
                                      </p:cBhvr>
                                      <p:tavLst>
                                        <p:tav tm="0">
                                          <p:val>
                                            <p:fltVal val="0"/>
                                          </p:val>
                                        </p:tav>
                                        <p:tav tm="100000">
                                          <p:val>
                                            <p:strVal val="#ppt_h"/>
                                          </p:val>
                                        </p:tav>
                                      </p:tavLst>
                                    </p:anim>
                                    <p:animEffect transition="in" filter="fade">
                                      <p:cBhvr>
                                        <p:cTn id="24" dur="500"/>
                                        <p:tgtEl>
                                          <p:spTgt spid="32157"/>
                                        </p:tgtEl>
                                      </p:cBhvr>
                                    </p:animEffect>
                                  </p:childTnLst>
                                </p:cTn>
                              </p:par>
                              <p:par>
                                <p:cTn id="25" presetID="53" presetClass="entr" presetSubtype="16" fill="hold" nodeType="withEffect">
                                  <p:stCondLst>
                                    <p:cond delay="0"/>
                                  </p:stCondLst>
                                  <p:childTnLst>
                                    <p:set>
                                      <p:cBhvr>
                                        <p:cTn id="26" dur="1" fill="hold">
                                          <p:stCondLst>
                                            <p:cond delay="0"/>
                                          </p:stCondLst>
                                        </p:cTn>
                                        <p:tgtEl>
                                          <p:spTgt spid="32161"/>
                                        </p:tgtEl>
                                        <p:attrNameLst>
                                          <p:attrName>style.visibility</p:attrName>
                                        </p:attrNameLst>
                                      </p:cBhvr>
                                      <p:to>
                                        <p:strVal val="visible"/>
                                      </p:to>
                                    </p:set>
                                    <p:anim calcmode="lin" valueType="num">
                                      <p:cBhvr>
                                        <p:cTn id="27" dur="500" fill="hold"/>
                                        <p:tgtEl>
                                          <p:spTgt spid="32161"/>
                                        </p:tgtEl>
                                        <p:attrNameLst>
                                          <p:attrName>ppt_w</p:attrName>
                                        </p:attrNameLst>
                                      </p:cBhvr>
                                      <p:tavLst>
                                        <p:tav tm="0">
                                          <p:val>
                                            <p:fltVal val="0"/>
                                          </p:val>
                                        </p:tav>
                                        <p:tav tm="100000">
                                          <p:val>
                                            <p:strVal val="#ppt_w"/>
                                          </p:val>
                                        </p:tav>
                                      </p:tavLst>
                                    </p:anim>
                                    <p:anim calcmode="lin" valueType="num">
                                      <p:cBhvr>
                                        <p:cTn id="28" dur="500" fill="hold"/>
                                        <p:tgtEl>
                                          <p:spTgt spid="32161"/>
                                        </p:tgtEl>
                                        <p:attrNameLst>
                                          <p:attrName>ppt_h</p:attrName>
                                        </p:attrNameLst>
                                      </p:cBhvr>
                                      <p:tavLst>
                                        <p:tav tm="0">
                                          <p:val>
                                            <p:fltVal val="0"/>
                                          </p:val>
                                        </p:tav>
                                        <p:tav tm="100000">
                                          <p:val>
                                            <p:strVal val="#ppt_h"/>
                                          </p:val>
                                        </p:tav>
                                      </p:tavLst>
                                    </p:anim>
                                    <p:animEffect transition="in" filter="fade">
                                      <p:cBhvr>
                                        <p:cTn id="29" dur="500"/>
                                        <p:tgtEl>
                                          <p:spTgt spid="32161"/>
                                        </p:tgtEl>
                                      </p:cBhvr>
                                    </p:animEffect>
                                  </p:childTnLst>
                                </p:cTn>
                              </p:par>
                              <p:par>
                                <p:cTn id="30" presetID="53" presetClass="entr" presetSubtype="16" fill="hold" nodeType="withEffect">
                                  <p:stCondLst>
                                    <p:cond delay="0"/>
                                  </p:stCondLst>
                                  <p:childTnLst>
                                    <p:set>
                                      <p:cBhvr>
                                        <p:cTn id="31" dur="1" fill="hold">
                                          <p:stCondLst>
                                            <p:cond delay="0"/>
                                          </p:stCondLst>
                                        </p:cTn>
                                        <p:tgtEl>
                                          <p:spTgt spid="32167"/>
                                        </p:tgtEl>
                                        <p:attrNameLst>
                                          <p:attrName>style.visibility</p:attrName>
                                        </p:attrNameLst>
                                      </p:cBhvr>
                                      <p:to>
                                        <p:strVal val="visible"/>
                                      </p:to>
                                    </p:set>
                                    <p:anim calcmode="lin" valueType="num">
                                      <p:cBhvr>
                                        <p:cTn id="32" dur="500" fill="hold"/>
                                        <p:tgtEl>
                                          <p:spTgt spid="32167"/>
                                        </p:tgtEl>
                                        <p:attrNameLst>
                                          <p:attrName>ppt_w</p:attrName>
                                        </p:attrNameLst>
                                      </p:cBhvr>
                                      <p:tavLst>
                                        <p:tav tm="0">
                                          <p:val>
                                            <p:fltVal val="0"/>
                                          </p:val>
                                        </p:tav>
                                        <p:tav tm="100000">
                                          <p:val>
                                            <p:strVal val="#ppt_w"/>
                                          </p:val>
                                        </p:tav>
                                      </p:tavLst>
                                    </p:anim>
                                    <p:anim calcmode="lin" valueType="num">
                                      <p:cBhvr>
                                        <p:cTn id="33" dur="500" fill="hold"/>
                                        <p:tgtEl>
                                          <p:spTgt spid="32167"/>
                                        </p:tgtEl>
                                        <p:attrNameLst>
                                          <p:attrName>ppt_h</p:attrName>
                                        </p:attrNameLst>
                                      </p:cBhvr>
                                      <p:tavLst>
                                        <p:tav tm="0">
                                          <p:val>
                                            <p:fltVal val="0"/>
                                          </p:val>
                                        </p:tav>
                                        <p:tav tm="100000">
                                          <p:val>
                                            <p:strVal val="#ppt_h"/>
                                          </p:val>
                                        </p:tav>
                                      </p:tavLst>
                                    </p:anim>
                                    <p:animEffect transition="in" filter="fade">
                                      <p:cBhvr>
                                        <p:cTn id="34" dur="500"/>
                                        <p:tgtEl>
                                          <p:spTgt spid="32167"/>
                                        </p:tgtEl>
                                      </p:cBhvr>
                                    </p:animEffect>
                                  </p:childTnLst>
                                </p:cTn>
                              </p:par>
                              <p:par>
                                <p:cTn id="35" presetID="53" presetClass="entr" presetSubtype="16" fill="hold" nodeType="withEffect">
                                  <p:stCondLst>
                                    <p:cond delay="0"/>
                                  </p:stCondLst>
                                  <p:childTnLst>
                                    <p:set>
                                      <p:cBhvr>
                                        <p:cTn id="36" dur="1" fill="hold">
                                          <p:stCondLst>
                                            <p:cond delay="0"/>
                                          </p:stCondLst>
                                        </p:cTn>
                                        <p:tgtEl>
                                          <p:spTgt spid="32192"/>
                                        </p:tgtEl>
                                        <p:attrNameLst>
                                          <p:attrName>style.visibility</p:attrName>
                                        </p:attrNameLst>
                                      </p:cBhvr>
                                      <p:to>
                                        <p:strVal val="visible"/>
                                      </p:to>
                                    </p:set>
                                    <p:anim calcmode="lin" valueType="num">
                                      <p:cBhvr>
                                        <p:cTn id="37" dur="500" fill="hold"/>
                                        <p:tgtEl>
                                          <p:spTgt spid="32192"/>
                                        </p:tgtEl>
                                        <p:attrNameLst>
                                          <p:attrName>ppt_w</p:attrName>
                                        </p:attrNameLst>
                                      </p:cBhvr>
                                      <p:tavLst>
                                        <p:tav tm="0">
                                          <p:val>
                                            <p:fltVal val="0"/>
                                          </p:val>
                                        </p:tav>
                                        <p:tav tm="100000">
                                          <p:val>
                                            <p:strVal val="#ppt_w"/>
                                          </p:val>
                                        </p:tav>
                                      </p:tavLst>
                                    </p:anim>
                                    <p:anim calcmode="lin" valueType="num">
                                      <p:cBhvr>
                                        <p:cTn id="38" dur="500" fill="hold"/>
                                        <p:tgtEl>
                                          <p:spTgt spid="32192"/>
                                        </p:tgtEl>
                                        <p:attrNameLst>
                                          <p:attrName>ppt_h</p:attrName>
                                        </p:attrNameLst>
                                      </p:cBhvr>
                                      <p:tavLst>
                                        <p:tav tm="0">
                                          <p:val>
                                            <p:fltVal val="0"/>
                                          </p:val>
                                        </p:tav>
                                        <p:tav tm="100000">
                                          <p:val>
                                            <p:strVal val="#ppt_h"/>
                                          </p:val>
                                        </p:tav>
                                      </p:tavLst>
                                    </p:anim>
                                    <p:animEffect transition="in" filter="fade">
                                      <p:cBhvr>
                                        <p:cTn id="39" dur="500"/>
                                        <p:tgtEl>
                                          <p:spTgt spid="32192"/>
                                        </p:tgtEl>
                                      </p:cBhvr>
                                    </p:animEffect>
                                  </p:childTnLst>
                                </p:cTn>
                              </p:par>
                              <p:par>
                                <p:cTn id="40" presetID="53" presetClass="entr" presetSubtype="16" fill="hold" nodeType="withEffect">
                                  <p:stCondLst>
                                    <p:cond delay="0"/>
                                  </p:stCondLst>
                                  <p:childTnLst>
                                    <p:set>
                                      <p:cBhvr>
                                        <p:cTn id="41" dur="1" fill="hold">
                                          <p:stCondLst>
                                            <p:cond delay="0"/>
                                          </p:stCondLst>
                                        </p:cTn>
                                        <p:tgtEl>
                                          <p:spTgt spid="32196"/>
                                        </p:tgtEl>
                                        <p:attrNameLst>
                                          <p:attrName>style.visibility</p:attrName>
                                        </p:attrNameLst>
                                      </p:cBhvr>
                                      <p:to>
                                        <p:strVal val="visible"/>
                                      </p:to>
                                    </p:set>
                                    <p:anim calcmode="lin" valueType="num">
                                      <p:cBhvr>
                                        <p:cTn id="42" dur="500" fill="hold"/>
                                        <p:tgtEl>
                                          <p:spTgt spid="32196"/>
                                        </p:tgtEl>
                                        <p:attrNameLst>
                                          <p:attrName>ppt_w</p:attrName>
                                        </p:attrNameLst>
                                      </p:cBhvr>
                                      <p:tavLst>
                                        <p:tav tm="0">
                                          <p:val>
                                            <p:fltVal val="0"/>
                                          </p:val>
                                        </p:tav>
                                        <p:tav tm="100000">
                                          <p:val>
                                            <p:strVal val="#ppt_w"/>
                                          </p:val>
                                        </p:tav>
                                      </p:tavLst>
                                    </p:anim>
                                    <p:anim calcmode="lin" valueType="num">
                                      <p:cBhvr>
                                        <p:cTn id="43" dur="500" fill="hold"/>
                                        <p:tgtEl>
                                          <p:spTgt spid="32196"/>
                                        </p:tgtEl>
                                        <p:attrNameLst>
                                          <p:attrName>ppt_h</p:attrName>
                                        </p:attrNameLst>
                                      </p:cBhvr>
                                      <p:tavLst>
                                        <p:tav tm="0">
                                          <p:val>
                                            <p:fltVal val="0"/>
                                          </p:val>
                                        </p:tav>
                                        <p:tav tm="100000">
                                          <p:val>
                                            <p:strVal val="#ppt_h"/>
                                          </p:val>
                                        </p:tav>
                                      </p:tavLst>
                                    </p:anim>
                                    <p:animEffect transition="in" filter="fade">
                                      <p:cBhvr>
                                        <p:cTn id="44" dur="500"/>
                                        <p:tgtEl>
                                          <p:spTgt spid="32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690340" y="732641"/>
            <a:ext cx="9546400" cy="601600"/>
          </a:xfrm>
          <a:prstGeom prst="rect">
            <a:avLst/>
          </a:prstGeom>
        </p:spPr>
        <p:txBody>
          <a:bodyPr spcFirstLastPara="1" wrap="square" lIns="121900" tIns="121900" rIns="121900" bIns="121900" anchor="ctr" anchorCtr="0">
            <a:noAutofit/>
          </a:bodyPr>
          <a:lstStyle/>
          <a:p>
            <a:r>
              <a:rPr lang="en" b="1">
                <a:latin typeface="Times New Roman" panose="02020603050405020304" pitchFamily="18" charset="0"/>
                <a:cs typeface="Times New Roman" panose="02020603050405020304" pitchFamily="18" charset="0"/>
              </a:rPr>
              <a:t>Hoạt động vận dụng</a:t>
            </a:r>
            <a:endParaRPr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223607" y="1470785"/>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 name="Google Shape;3126;p91">
            <a:extLst>
              <a:ext uri="{FF2B5EF4-FFF2-40B4-BE49-F238E27FC236}">
                <a16:creationId xmlns:a16="http://schemas.microsoft.com/office/drawing/2014/main" id="{C2980AFF-CB0E-A911-D7D6-F7A6FA359F27}"/>
              </a:ext>
            </a:extLst>
          </p:cNvPr>
          <p:cNvGrpSpPr/>
          <p:nvPr/>
        </p:nvGrpSpPr>
        <p:grpSpPr>
          <a:xfrm>
            <a:off x="2963196" y="762878"/>
            <a:ext cx="1048944" cy="900879"/>
            <a:chOff x="157890" y="1088250"/>
            <a:chExt cx="1083822" cy="1066157"/>
          </a:xfrm>
        </p:grpSpPr>
        <p:sp>
          <p:nvSpPr>
            <p:cNvPr id="28" name="Google Shape;3127;p91">
              <a:extLst>
                <a:ext uri="{FF2B5EF4-FFF2-40B4-BE49-F238E27FC236}">
                  <a16:creationId xmlns:a16="http://schemas.microsoft.com/office/drawing/2014/main" id="{C3E37529-3166-3528-7A03-5BA1922FD802}"/>
                </a:ext>
              </a:extLst>
            </p:cNvPr>
            <p:cNvSpPr/>
            <p:nvPr/>
          </p:nvSpPr>
          <p:spPr>
            <a:xfrm>
              <a:off x="962825" y="1160850"/>
              <a:ext cx="249816" cy="704849"/>
            </a:xfrm>
            <a:custGeom>
              <a:avLst/>
              <a:gdLst/>
              <a:ahLst/>
              <a:cxnLst/>
              <a:rect l="l" t="t" r="r" b="b"/>
              <a:pathLst>
                <a:path w="7797" h="21934" extrusionOk="0">
                  <a:moveTo>
                    <a:pt x="0" y="1"/>
                  </a:moveTo>
                  <a:cubicBezTo>
                    <a:pt x="47" y="141"/>
                    <a:pt x="93" y="269"/>
                    <a:pt x="140" y="409"/>
                  </a:cubicBezTo>
                  <a:cubicBezTo>
                    <a:pt x="198" y="455"/>
                    <a:pt x="233" y="537"/>
                    <a:pt x="210" y="607"/>
                  </a:cubicBezTo>
                  <a:cubicBezTo>
                    <a:pt x="2587" y="7728"/>
                    <a:pt x="4557" y="15046"/>
                    <a:pt x="7634" y="21911"/>
                  </a:cubicBezTo>
                  <a:lnTo>
                    <a:pt x="7645" y="21911"/>
                  </a:lnTo>
                  <a:cubicBezTo>
                    <a:pt x="7663" y="21899"/>
                    <a:pt x="7680" y="21893"/>
                    <a:pt x="7699" y="21893"/>
                  </a:cubicBezTo>
                  <a:cubicBezTo>
                    <a:pt x="7718" y="21893"/>
                    <a:pt x="7739" y="21899"/>
                    <a:pt x="7762" y="21911"/>
                  </a:cubicBezTo>
                  <a:cubicBezTo>
                    <a:pt x="7774" y="21911"/>
                    <a:pt x="7785" y="21922"/>
                    <a:pt x="7797" y="21934"/>
                  </a:cubicBezTo>
                  <a:cubicBezTo>
                    <a:pt x="4604" y="14930"/>
                    <a:pt x="2797" y="7366"/>
                    <a:pt x="268" y="129"/>
                  </a:cubicBezTo>
                  <a:cubicBezTo>
                    <a:pt x="268" y="106"/>
                    <a:pt x="268" y="94"/>
                    <a:pt x="268" y="83"/>
                  </a:cubicBezTo>
                  <a:cubicBezTo>
                    <a:pt x="222" y="48"/>
                    <a:pt x="175" y="13"/>
                    <a:pt x="117" y="1"/>
                  </a:cubicBezTo>
                  <a:close/>
                </a:path>
              </a:pathLst>
            </a:custGeom>
            <a:solidFill>
              <a:srgbClr val="BCFFB4"/>
            </a:solidFill>
            <a:ln w="9525" cap="flat" cmpd="sng">
              <a:solidFill>
                <a:srgbClr val="BCFFB4"/>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3128;p91">
              <a:extLst>
                <a:ext uri="{FF2B5EF4-FFF2-40B4-BE49-F238E27FC236}">
                  <a16:creationId xmlns:a16="http://schemas.microsoft.com/office/drawing/2014/main" id="{72A5AF09-8827-A6CB-982D-5CDEE115AE08}"/>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3129;p91">
              <a:extLst>
                <a:ext uri="{FF2B5EF4-FFF2-40B4-BE49-F238E27FC236}">
                  <a16:creationId xmlns:a16="http://schemas.microsoft.com/office/drawing/2014/main" id="{5DB311B2-B029-CBFE-2C1F-E017D6205F33}"/>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3130;p91">
              <a:extLst>
                <a:ext uri="{FF2B5EF4-FFF2-40B4-BE49-F238E27FC236}">
                  <a16:creationId xmlns:a16="http://schemas.microsoft.com/office/drawing/2014/main" id="{7B15304E-E8AD-1A13-32EE-5F8EF55E0AB3}"/>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3131;p91">
              <a:extLst>
                <a:ext uri="{FF2B5EF4-FFF2-40B4-BE49-F238E27FC236}">
                  <a16:creationId xmlns:a16="http://schemas.microsoft.com/office/drawing/2014/main" id="{E62205B7-6E8E-CFE6-4537-54D79D042835}"/>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3132;p91">
              <a:extLst>
                <a:ext uri="{FF2B5EF4-FFF2-40B4-BE49-F238E27FC236}">
                  <a16:creationId xmlns:a16="http://schemas.microsoft.com/office/drawing/2014/main" id="{2D89D723-5F1E-399A-62F7-079EF71252AF}"/>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3133;p91">
              <a:extLst>
                <a:ext uri="{FF2B5EF4-FFF2-40B4-BE49-F238E27FC236}">
                  <a16:creationId xmlns:a16="http://schemas.microsoft.com/office/drawing/2014/main" id="{0084703C-BD8A-D9A4-5209-E5E828CEF907}"/>
                </a:ext>
              </a:extLst>
            </p:cNvPr>
            <p:cNvSpPr/>
            <p:nvPr/>
          </p:nvSpPr>
          <p:spPr>
            <a:xfrm>
              <a:off x="425790" y="1088250"/>
              <a:ext cx="793806" cy="1066157"/>
            </a:xfrm>
            <a:custGeom>
              <a:avLst/>
              <a:gdLst/>
              <a:ahLst/>
              <a:cxnLst/>
              <a:rect l="l" t="t" r="r" b="b"/>
              <a:pathLst>
                <a:path w="24789" h="33294" extrusionOk="0">
                  <a:moveTo>
                    <a:pt x="12365" y="245"/>
                  </a:moveTo>
                  <a:lnTo>
                    <a:pt x="12365" y="245"/>
                  </a:lnTo>
                  <a:cubicBezTo>
                    <a:pt x="12447" y="268"/>
                    <a:pt x="12517" y="315"/>
                    <a:pt x="12587" y="373"/>
                  </a:cubicBezTo>
                  <a:cubicBezTo>
                    <a:pt x="12680" y="467"/>
                    <a:pt x="12738" y="595"/>
                    <a:pt x="12832" y="688"/>
                  </a:cubicBezTo>
                  <a:cubicBezTo>
                    <a:pt x="12820" y="688"/>
                    <a:pt x="12820" y="700"/>
                    <a:pt x="12832" y="723"/>
                  </a:cubicBezTo>
                  <a:cubicBezTo>
                    <a:pt x="13158" y="2471"/>
                    <a:pt x="13787" y="4196"/>
                    <a:pt x="14288" y="5897"/>
                  </a:cubicBezTo>
                  <a:cubicBezTo>
                    <a:pt x="14813" y="7645"/>
                    <a:pt x="15372" y="9382"/>
                    <a:pt x="15943" y="11118"/>
                  </a:cubicBezTo>
                  <a:cubicBezTo>
                    <a:pt x="16514" y="12855"/>
                    <a:pt x="17109" y="14580"/>
                    <a:pt x="17703" y="16304"/>
                  </a:cubicBezTo>
                  <a:cubicBezTo>
                    <a:pt x="18006" y="17155"/>
                    <a:pt x="18297" y="17994"/>
                    <a:pt x="18600" y="18833"/>
                  </a:cubicBezTo>
                  <a:cubicBezTo>
                    <a:pt x="18764" y="19288"/>
                    <a:pt x="18938" y="19742"/>
                    <a:pt x="19113" y="20209"/>
                  </a:cubicBezTo>
                  <a:cubicBezTo>
                    <a:pt x="19241" y="20547"/>
                    <a:pt x="19428" y="20931"/>
                    <a:pt x="19463" y="21316"/>
                  </a:cubicBezTo>
                  <a:cubicBezTo>
                    <a:pt x="19428" y="21234"/>
                    <a:pt x="19370" y="21153"/>
                    <a:pt x="19288" y="21094"/>
                  </a:cubicBezTo>
                  <a:cubicBezTo>
                    <a:pt x="19276" y="21094"/>
                    <a:pt x="19276" y="21094"/>
                    <a:pt x="19265" y="21083"/>
                  </a:cubicBezTo>
                  <a:cubicBezTo>
                    <a:pt x="18764" y="19358"/>
                    <a:pt x="18041" y="17656"/>
                    <a:pt x="17435" y="15955"/>
                  </a:cubicBezTo>
                  <a:cubicBezTo>
                    <a:pt x="16829" y="14218"/>
                    <a:pt x="16235" y="12482"/>
                    <a:pt x="15652" y="10734"/>
                  </a:cubicBezTo>
                  <a:cubicBezTo>
                    <a:pt x="14498" y="7273"/>
                    <a:pt x="13449" y="3776"/>
                    <a:pt x="12389" y="280"/>
                  </a:cubicBezTo>
                  <a:cubicBezTo>
                    <a:pt x="12389" y="268"/>
                    <a:pt x="12377" y="268"/>
                    <a:pt x="12377" y="257"/>
                  </a:cubicBezTo>
                  <a:cubicBezTo>
                    <a:pt x="12377" y="257"/>
                    <a:pt x="12365" y="245"/>
                    <a:pt x="12365" y="245"/>
                  </a:cubicBezTo>
                  <a:close/>
                  <a:moveTo>
                    <a:pt x="13088" y="606"/>
                  </a:moveTo>
                  <a:cubicBezTo>
                    <a:pt x="13228" y="933"/>
                    <a:pt x="13403" y="1247"/>
                    <a:pt x="13624" y="1539"/>
                  </a:cubicBezTo>
                  <a:cubicBezTo>
                    <a:pt x="13577" y="1550"/>
                    <a:pt x="13542" y="1597"/>
                    <a:pt x="13566" y="1655"/>
                  </a:cubicBezTo>
                  <a:cubicBezTo>
                    <a:pt x="14347" y="4429"/>
                    <a:pt x="15221" y="7226"/>
                    <a:pt x="16176" y="9953"/>
                  </a:cubicBezTo>
                  <a:cubicBezTo>
                    <a:pt x="16180" y="9960"/>
                    <a:pt x="16185" y="9963"/>
                    <a:pt x="16191" y="9963"/>
                  </a:cubicBezTo>
                  <a:cubicBezTo>
                    <a:pt x="16204" y="9963"/>
                    <a:pt x="16220" y="9946"/>
                    <a:pt x="16211" y="9930"/>
                  </a:cubicBezTo>
                  <a:cubicBezTo>
                    <a:pt x="15477" y="7179"/>
                    <a:pt x="14650" y="4417"/>
                    <a:pt x="13752" y="1702"/>
                  </a:cubicBezTo>
                  <a:lnTo>
                    <a:pt x="13752" y="1702"/>
                  </a:lnTo>
                  <a:cubicBezTo>
                    <a:pt x="14242" y="2296"/>
                    <a:pt x="14883" y="2739"/>
                    <a:pt x="15605" y="2821"/>
                  </a:cubicBezTo>
                  <a:cubicBezTo>
                    <a:pt x="15955" y="3986"/>
                    <a:pt x="16374" y="5117"/>
                    <a:pt x="16911" y="6224"/>
                  </a:cubicBezTo>
                  <a:cubicBezTo>
                    <a:pt x="16919" y="6236"/>
                    <a:pt x="16931" y="6241"/>
                    <a:pt x="16943" y="6241"/>
                  </a:cubicBezTo>
                  <a:cubicBezTo>
                    <a:pt x="16965" y="6241"/>
                    <a:pt x="16984" y="6223"/>
                    <a:pt x="16969" y="6200"/>
                  </a:cubicBezTo>
                  <a:cubicBezTo>
                    <a:pt x="16538" y="5093"/>
                    <a:pt x="16141" y="3974"/>
                    <a:pt x="15827" y="2832"/>
                  </a:cubicBezTo>
                  <a:cubicBezTo>
                    <a:pt x="16095" y="2832"/>
                    <a:pt x="16374" y="2786"/>
                    <a:pt x="16654" y="2681"/>
                  </a:cubicBezTo>
                  <a:cubicBezTo>
                    <a:pt x="17761" y="6189"/>
                    <a:pt x="18915" y="9685"/>
                    <a:pt x="20057" y="13181"/>
                  </a:cubicBezTo>
                  <a:cubicBezTo>
                    <a:pt x="21234" y="16794"/>
                    <a:pt x="22435" y="20407"/>
                    <a:pt x="24078" y="23845"/>
                  </a:cubicBezTo>
                  <a:cubicBezTo>
                    <a:pt x="23332" y="23786"/>
                    <a:pt x="22505" y="23833"/>
                    <a:pt x="21759" y="23635"/>
                  </a:cubicBezTo>
                  <a:cubicBezTo>
                    <a:pt x="20943" y="21456"/>
                    <a:pt x="20220" y="19253"/>
                    <a:pt x="19428" y="17074"/>
                  </a:cubicBezTo>
                  <a:cubicBezTo>
                    <a:pt x="19419" y="17052"/>
                    <a:pt x="19402" y="17043"/>
                    <a:pt x="19385" y="17043"/>
                  </a:cubicBezTo>
                  <a:cubicBezTo>
                    <a:pt x="19357" y="17043"/>
                    <a:pt x="19327" y="17068"/>
                    <a:pt x="19335" y="17097"/>
                  </a:cubicBezTo>
                  <a:cubicBezTo>
                    <a:pt x="19917" y="19300"/>
                    <a:pt x="20756" y="21502"/>
                    <a:pt x="21630" y="23600"/>
                  </a:cubicBezTo>
                  <a:cubicBezTo>
                    <a:pt x="21596" y="23588"/>
                    <a:pt x="21549" y="23577"/>
                    <a:pt x="21514" y="23565"/>
                  </a:cubicBezTo>
                  <a:cubicBezTo>
                    <a:pt x="20617" y="23239"/>
                    <a:pt x="20197" y="22341"/>
                    <a:pt x="19463" y="21805"/>
                  </a:cubicBezTo>
                  <a:cubicBezTo>
                    <a:pt x="19463" y="21805"/>
                    <a:pt x="19451" y="21794"/>
                    <a:pt x="19439" y="21794"/>
                  </a:cubicBezTo>
                  <a:cubicBezTo>
                    <a:pt x="19463" y="21782"/>
                    <a:pt x="19474" y="21770"/>
                    <a:pt x="19474" y="21747"/>
                  </a:cubicBezTo>
                  <a:cubicBezTo>
                    <a:pt x="19498" y="21712"/>
                    <a:pt x="19498" y="21677"/>
                    <a:pt x="19509" y="21642"/>
                  </a:cubicBezTo>
                  <a:cubicBezTo>
                    <a:pt x="19684" y="21036"/>
                    <a:pt x="19381" y="20477"/>
                    <a:pt x="19183" y="19906"/>
                  </a:cubicBezTo>
                  <a:cubicBezTo>
                    <a:pt x="18845" y="18997"/>
                    <a:pt x="18507" y="18076"/>
                    <a:pt x="18192" y="17167"/>
                  </a:cubicBezTo>
                  <a:cubicBezTo>
                    <a:pt x="17552" y="15360"/>
                    <a:pt x="16945" y="13554"/>
                    <a:pt x="16351" y="11736"/>
                  </a:cubicBezTo>
                  <a:cubicBezTo>
                    <a:pt x="15757" y="9930"/>
                    <a:pt x="15209" y="8100"/>
                    <a:pt x="14650" y="6270"/>
                  </a:cubicBezTo>
                  <a:cubicBezTo>
                    <a:pt x="14102" y="4441"/>
                    <a:pt x="13694" y="2529"/>
                    <a:pt x="13041" y="735"/>
                  </a:cubicBezTo>
                  <a:cubicBezTo>
                    <a:pt x="13065" y="711"/>
                    <a:pt x="13076" y="688"/>
                    <a:pt x="13088" y="653"/>
                  </a:cubicBezTo>
                  <a:cubicBezTo>
                    <a:pt x="13088" y="641"/>
                    <a:pt x="13088" y="618"/>
                    <a:pt x="13088" y="606"/>
                  </a:cubicBezTo>
                  <a:close/>
                  <a:moveTo>
                    <a:pt x="19323" y="21875"/>
                  </a:moveTo>
                  <a:cubicBezTo>
                    <a:pt x="19323" y="21898"/>
                    <a:pt x="19323" y="21922"/>
                    <a:pt x="19335" y="21945"/>
                  </a:cubicBezTo>
                  <a:cubicBezTo>
                    <a:pt x="19451" y="22120"/>
                    <a:pt x="19591" y="22318"/>
                    <a:pt x="19742" y="22504"/>
                  </a:cubicBezTo>
                  <a:cubicBezTo>
                    <a:pt x="19929" y="22726"/>
                    <a:pt x="20139" y="22959"/>
                    <a:pt x="20372" y="23157"/>
                  </a:cubicBezTo>
                  <a:cubicBezTo>
                    <a:pt x="19509" y="23367"/>
                    <a:pt x="18670" y="23728"/>
                    <a:pt x="17843" y="24031"/>
                  </a:cubicBezTo>
                  <a:cubicBezTo>
                    <a:pt x="16911" y="24369"/>
                    <a:pt x="15978" y="24695"/>
                    <a:pt x="15046" y="25033"/>
                  </a:cubicBezTo>
                  <a:cubicBezTo>
                    <a:pt x="13158" y="25709"/>
                    <a:pt x="11293" y="26513"/>
                    <a:pt x="9347" y="27003"/>
                  </a:cubicBezTo>
                  <a:cubicBezTo>
                    <a:pt x="9300" y="27015"/>
                    <a:pt x="9300" y="27084"/>
                    <a:pt x="9359" y="27084"/>
                  </a:cubicBezTo>
                  <a:cubicBezTo>
                    <a:pt x="11212" y="26770"/>
                    <a:pt x="13018" y="25989"/>
                    <a:pt x="14778" y="25360"/>
                  </a:cubicBezTo>
                  <a:cubicBezTo>
                    <a:pt x="15710" y="25033"/>
                    <a:pt x="16654" y="24707"/>
                    <a:pt x="17575" y="24369"/>
                  </a:cubicBezTo>
                  <a:cubicBezTo>
                    <a:pt x="18542" y="24031"/>
                    <a:pt x="19568" y="23763"/>
                    <a:pt x="20488" y="23309"/>
                  </a:cubicBezTo>
                  <a:cubicBezTo>
                    <a:pt x="20500" y="23309"/>
                    <a:pt x="20512" y="23297"/>
                    <a:pt x="20523" y="23285"/>
                  </a:cubicBezTo>
                  <a:cubicBezTo>
                    <a:pt x="20815" y="23507"/>
                    <a:pt x="21118" y="23705"/>
                    <a:pt x="21409" y="23810"/>
                  </a:cubicBezTo>
                  <a:cubicBezTo>
                    <a:pt x="21914" y="23975"/>
                    <a:pt x="22491" y="24046"/>
                    <a:pt x="23061" y="24046"/>
                  </a:cubicBezTo>
                  <a:cubicBezTo>
                    <a:pt x="23215" y="24046"/>
                    <a:pt x="23368" y="24041"/>
                    <a:pt x="23518" y="24031"/>
                  </a:cubicBezTo>
                  <a:lnTo>
                    <a:pt x="23518" y="24031"/>
                  </a:lnTo>
                  <a:cubicBezTo>
                    <a:pt x="18717" y="25465"/>
                    <a:pt x="13950" y="26980"/>
                    <a:pt x="9160" y="28436"/>
                  </a:cubicBezTo>
                  <a:cubicBezTo>
                    <a:pt x="9125" y="28308"/>
                    <a:pt x="9091" y="28180"/>
                    <a:pt x="9056" y="28040"/>
                  </a:cubicBezTo>
                  <a:cubicBezTo>
                    <a:pt x="9662" y="27935"/>
                    <a:pt x="10268" y="27737"/>
                    <a:pt x="10850" y="27551"/>
                  </a:cubicBezTo>
                  <a:cubicBezTo>
                    <a:pt x="11573" y="27341"/>
                    <a:pt x="12377" y="27154"/>
                    <a:pt x="13030" y="26781"/>
                  </a:cubicBezTo>
                  <a:cubicBezTo>
                    <a:pt x="13085" y="26749"/>
                    <a:pt x="13077" y="26664"/>
                    <a:pt x="13018" y="26664"/>
                  </a:cubicBezTo>
                  <a:cubicBezTo>
                    <a:pt x="13014" y="26664"/>
                    <a:pt x="13010" y="26664"/>
                    <a:pt x="13006" y="26665"/>
                  </a:cubicBezTo>
                  <a:cubicBezTo>
                    <a:pt x="12319" y="26793"/>
                    <a:pt x="11666" y="27096"/>
                    <a:pt x="11002" y="27318"/>
                  </a:cubicBezTo>
                  <a:cubicBezTo>
                    <a:pt x="10349" y="27527"/>
                    <a:pt x="9673" y="27679"/>
                    <a:pt x="9021" y="27912"/>
                  </a:cubicBezTo>
                  <a:cubicBezTo>
                    <a:pt x="8939" y="27562"/>
                    <a:pt x="8869" y="27213"/>
                    <a:pt x="8811" y="26851"/>
                  </a:cubicBezTo>
                  <a:cubicBezTo>
                    <a:pt x="8799" y="26770"/>
                    <a:pt x="8753" y="26735"/>
                    <a:pt x="8694" y="26723"/>
                  </a:cubicBezTo>
                  <a:cubicBezTo>
                    <a:pt x="9778" y="26350"/>
                    <a:pt x="10862" y="25966"/>
                    <a:pt x="11946" y="25593"/>
                  </a:cubicBezTo>
                  <a:cubicBezTo>
                    <a:pt x="14451" y="24719"/>
                    <a:pt x="16957" y="23810"/>
                    <a:pt x="19439" y="22854"/>
                  </a:cubicBezTo>
                  <a:cubicBezTo>
                    <a:pt x="19498" y="22831"/>
                    <a:pt x="19498" y="22772"/>
                    <a:pt x="19463" y="22738"/>
                  </a:cubicBezTo>
                  <a:cubicBezTo>
                    <a:pt x="19454" y="22711"/>
                    <a:pt x="19432" y="22698"/>
                    <a:pt x="19402" y="22698"/>
                  </a:cubicBezTo>
                  <a:cubicBezTo>
                    <a:pt x="19392" y="22698"/>
                    <a:pt x="19381" y="22700"/>
                    <a:pt x="19370" y="22703"/>
                  </a:cubicBezTo>
                  <a:cubicBezTo>
                    <a:pt x="16887" y="23518"/>
                    <a:pt x="14417" y="24381"/>
                    <a:pt x="11957" y="25278"/>
                  </a:cubicBezTo>
                  <a:cubicBezTo>
                    <a:pt x="10745" y="25709"/>
                    <a:pt x="9533" y="26152"/>
                    <a:pt x="8321" y="26595"/>
                  </a:cubicBezTo>
                  <a:cubicBezTo>
                    <a:pt x="7086" y="27050"/>
                    <a:pt x="5792" y="27446"/>
                    <a:pt x="4604" y="28005"/>
                  </a:cubicBezTo>
                  <a:cubicBezTo>
                    <a:pt x="4572" y="28026"/>
                    <a:pt x="4579" y="28077"/>
                    <a:pt x="4607" y="28077"/>
                  </a:cubicBezTo>
                  <a:cubicBezTo>
                    <a:pt x="4609" y="28077"/>
                    <a:pt x="4612" y="28076"/>
                    <a:pt x="4615" y="28075"/>
                  </a:cubicBezTo>
                  <a:cubicBezTo>
                    <a:pt x="5105" y="27959"/>
                    <a:pt x="5594" y="27807"/>
                    <a:pt x="6072" y="27644"/>
                  </a:cubicBezTo>
                  <a:lnTo>
                    <a:pt x="6072" y="27644"/>
                  </a:lnTo>
                  <a:cubicBezTo>
                    <a:pt x="6002" y="28262"/>
                    <a:pt x="6072" y="28891"/>
                    <a:pt x="6247" y="29509"/>
                  </a:cubicBezTo>
                  <a:cubicBezTo>
                    <a:pt x="5736" y="29552"/>
                    <a:pt x="5225" y="29660"/>
                    <a:pt x="4720" y="29660"/>
                  </a:cubicBezTo>
                  <a:cubicBezTo>
                    <a:pt x="4418" y="29660"/>
                    <a:pt x="4119" y="29622"/>
                    <a:pt x="3823" y="29509"/>
                  </a:cubicBezTo>
                  <a:cubicBezTo>
                    <a:pt x="3578" y="29415"/>
                    <a:pt x="3333" y="29252"/>
                    <a:pt x="3135" y="29054"/>
                  </a:cubicBezTo>
                  <a:cubicBezTo>
                    <a:pt x="3497" y="29042"/>
                    <a:pt x="3858" y="28914"/>
                    <a:pt x="4207" y="28844"/>
                  </a:cubicBezTo>
                  <a:cubicBezTo>
                    <a:pt x="4685" y="28728"/>
                    <a:pt x="5151" y="28623"/>
                    <a:pt x="5629" y="28518"/>
                  </a:cubicBezTo>
                  <a:cubicBezTo>
                    <a:pt x="5715" y="28496"/>
                    <a:pt x="5702" y="28375"/>
                    <a:pt x="5626" y="28375"/>
                  </a:cubicBezTo>
                  <a:cubicBezTo>
                    <a:pt x="5620" y="28375"/>
                    <a:pt x="5613" y="28376"/>
                    <a:pt x="5606" y="28378"/>
                  </a:cubicBezTo>
                  <a:cubicBezTo>
                    <a:pt x="5140" y="28483"/>
                    <a:pt x="4662" y="28576"/>
                    <a:pt x="4184" y="28681"/>
                  </a:cubicBezTo>
                  <a:cubicBezTo>
                    <a:pt x="3811" y="28763"/>
                    <a:pt x="3403" y="28798"/>
                    <a:pt x="3054" y="28961"/>
                  </a:cubicBezTo>
                  <a:cubicBezTo>
                    <a:pt x="2797" y="28658"/>
                    <a:pt x="2646" y="28273"/>
                    <a:pt x="2716" y="27889"/>
                  </a:cubicBezTo>
                  <a:cubicBezTo>
                    <a:pt x="2879" y="27819"/>
                    <a:pt x="3030" y="27760"/>
                    <a:pt x="3182" y="27691"/>
                  </a:cubicBezTo>
                  <a:cubicBezTo>
                    <a:pt x="3205" y="27679"/>
                    <a:pt x="3193" y="27656"/>
                    <a:pt x="3170" y="27656"/>
                  </a:cubicBezTo>
                  <a:cubicBezTo>
                    <a:pt x="3019" y="27702"/>
                    <a:pt x="2867" y="27760"/>
                    <a:pt x="2727" y="27819"/>
                  </a:cubicBezTo>
                  <a:cubicBezTo>
                    <a:pt x="2972" y="26793"/>
                    <a:pt x="4662" y="26548"/>
                    <a:pt x="5489" y="26292"/>
                  </a:cubicBezTo>
                  <a:cubicBezTo>
                    <a:pt x="6410" y="26001"/>
                    <a:pt x="7319" y="25709"/>
                    <a:pt x="8240" y="25418"/>
                  </a:cubicBezTo>
                  <a:cubicBezTo>
                    <a:pt x="11934" y="24253"/>
                    <a:pt x="15629" y="23052"/>
                    <a:pt x="19323" y="21875"/>
                  </a:cubicBezTo>
                  <a:close/>
                  <a:moveTo>
                    <a:pt x="19160" y="21292"/>
                  </a:moveTo>
                  <a:cubicBezTo>
                    <a:pt x="19253" y="21362"/>
                    <a:pt x="19300" y="21479"/>
                    <a:pt x="19300" y="21595"/>
                  </a:cubicBezTo>
                  <a:cubicBezTo>
                    <a:pt x="19288" y="21595"/>
                    <a:pt x="19265" y="21595"/>
                    <a:pt x="19253" y="21607"/>
                  </a:cubicBezTo>
                  <a:cubicBezTo>
                    <a:pt x="14626" y="23075"/>
                    <a:pt x="9988" y="24521"/>
                    <a:pt x="5373" y="26001"/>
                  </a:cubicBezTo>
                  <a:cubicBezTo>
                    <a:pt x="4126" y="26397"/>
                    <a:pt x="1574" y="27015"/>
                    <a:pt x="2587" y="28856"/>
                  </a:cubicBezTo>
                  <a:cubicBezTo>
                    <a:pt x="3044" y="29689"/>
                    <a:pt x="3912" y="29990"/>
                    <a:pt x="4806" y="29990"/>
                  </a:cubicBezTo>
                  <a:cubicBezTo>
                    <a:pt x="5325" y="29990"/>
                    <a:pt x="5854" y="29888"/>
                    <a:pt x="6317" y="29730"/>
                  </a:cubicBezTo>
                  <a:cubicBezTo>
                    <a:pt x="6340" y="29812"/>
                    <a:pt x="6375" y="29905"/>
                    <a:pt x="6410" y="29986"/>
                  </a:cubicBezTo>
                  <a:lnTo>
                    <a:pt x="6398" y="29986"/>
                  </a:lnTo>
                  <a:cubicBezTo>
                    <a:pt x="5847" y="30266"/>
                    <a:pt x="5269" y="30432"/>
                    <a:pt x="4676" y="30432"/>
                  </a:cubicBezTo>
                  <a:cubicBezTo>
                    <a:pt x="4380" y="30432"/>
                    <a:pt x="4079" y="30390"/>
                    <a:pt x="3776" y="30301"/>
                  </a:cubicBezTo>
                  <a:cubicBezTo>
                    <a:pt x="2844" y="30033"/>
                    <a:pt x="1923" y="29264"/>
                    <a:pt x="1830" y="28238"/>
                  </a:cubicBezTo>
                  <a:cubicBezTo>
                    <a:pt x="1713" y="27026"/>
                    <a:pt x="2925" y="26304"/>
                    <a:pt x="3893" y="25954"/>
                  </a:cubicBezTo>
                  <a:cubicBezTo>
                    <a:pt x="4872" y="25593"/>
                    <a:pt x="5874" y="25301"/>
                    <a:pt x="6865" y="24987"/>
                  </a:cubicBezTo>
                  <a:cubicBezTo>
                    <a:pt x="10944" y="23705"/>
                    <a:pt x="15046" y="22469"/>
                    <a:pt x="19148" y="21292"/>
                  </a:cubicBezTo>
                  <a:close/>
                  <a:moveTo>
                    <a:pt x="8531" y="26781"/>
                  </a:moveTo>
                  <a:lnTo>
                    <a:pt x="8531" y="26781"/>
                  </a:lnTo>
                  <a:cubicBezTo>
                    <a:pt x="8508" y="26805"/>
                    <a:pt x="8496" y="26840"/>
                    <a:pt x="8508" y="26886"/>
                  </a:cubicBezTo>
                  <a:cubicBezTo>
                    <a:pt x="8753" y="28576"/>
                    <a:pt x="9359" y="30161"/>
                    <a:pt x="10291" y="31571"/>
                  </a:cubicBezTo>
                  <a:cubicBezTo>
                    <a:pt x="9778" y="31245"/>
                    <a:pt x="9300" y="30872"/>
                    <a:pt x="8869" y="30429"/>
                  </a:cubicBezTo>
                  <a:cubicBezTo>
                    <a:pt x="8835" y="30395"/>
                    <a:pt x="8782" y="30372"/>
                    <a:pt x="8732" y="30372"/>
                  </a:cubicBezTo>
                  <a:cubicBezTo>
                    <a:pt x="8680" y="30372"/>
                    <a:pt x="8631" y="30398"/>
                    <a:pt x="8613" y="30464"/>
                  </a:cubicBezTo>
                  <a:cubicBezTo>
                    <a:pt x="8391" y="31175"/>
                    <a:pt x="8298" y="31898"/>
                    <a:pt x="8310" y="32632"/>
                  </a:cubicBezTo>
                  <a:cubicBezTo>
                    <a:pt x="7820" y="31956"/>
                    <a:pt x="7389" y="31233"/>
                    <a:pt x="7051" y="30464"/>
                  </a:cubicBezTo>
                  <a:cubicBezTo>
                    <a:pt x="6643" y="29532"/>
                    <a:pt x="6480" y="28588"/>
                    <a:pt x="6282" y="27597"/>
                  </a:cubicBezTo>
                  <a:cubicBezTo>
                    <a:pt x="6282" y="27586"/>
                    <a:pt x="6282" y="27586"/>
                    <a:pt x="6270" y="27574"/>
                  </a:cubicBezTo>
                  <a:cubicBezTo>
                    <a:pt x="6911" y="27353"/>
                    <a:pt x="7541" y="27119"/>
                    <a:pt x="8182" y="26898"/>
                  </a:cubicBezTo>
                  <a:cubicBezTo>
                    <a:pt x="8298" y="26863"/>
                    <a:pt x="8415" y="26816"/>
                    <a:pt x="8531" y="26781"/>
                  </a:cubicBezTo>
                  <a:close/>
                  <a:moveTo>
                    <a:pt x="12424" y="0"/>
                  </a:moveTo>
                  <a:cubicBezTo>
                    <a:pt x="12307" y="210"/>
                    <a:pt x="12202" y="408"/>
                    <a:pt x="12097" y="606"/>
                  </a:cubicBezTo>
                  <a:cubicBezTo>
                    <a:pt x="13065" y="4056"/>
                    <a:pt x="14183" y="7471"/>
                    <a:pt x="15326" y="10862"/>
                  </a:cubicBezTo>
                  <a:cubicBezTo>
                    <a:pt x="15908" y="12575"/>
                    <a:pt x="16503" y="14265"/>
                    <a:pt x="17120" y="15955"/>
                  </a:cubicBezTo>
                  <a:cubicBezTo>
                    <a:pt x="17738" y="17645"/>
                    <a:pt x="18286" y="19416"/>
                    <a:pt x="19055" y="21036"/>
                  </a:cubicBezTo>
                  <a:cubicBezTo>
                    <a:pt x="15092" y="22132"/>
                    <a:pt x="11153" y="23320"/>
                    <a:pt x="7226" y="24567"/>
                  </a:cubicBezTo>
                  <a:cubicBezTo>
                    <a:pt x="6259" y="24882"/>
                    <a:pt x="5280" y="25197"/>
                    <a:pt x="4312" y="25523"/>
                  </a:cubicBezTo>
                  <a:cubicBezTo>
                    <a:pt x="3671" y="25733"/>
                    <a:pt x="3019" y="25966"/>
                    <a:pt x="2494" y="26397"/>
                  </a:cubicBezTo>
                  <a:cubicBezTo>
                    <a:pt x="1678" y="24019"/>
                    <a:pt x="758" y="21677"/>
                    <a:pt x="35" y="19276"/>
                  </a:cubicBezTo>
                  <a:cubicBezTo>
                    <a:pt x="35" y="19267"/>
                    <a:pt x="30" y="19264"/>
                    <a:pt x="24" y="19264"/>
                  </a:cubicBezTo>
                  <a:cubicBezTo>
                    <a:pt x="14" y="19264"/>
                    <a:pt x="0" y="19273"/>
                    <a:pt x="0" y="19288"/>
                  </a:cubicBezTo>
                  <a:cubicBezTo>
                    <a:pt x="711" y="21747"/>
                    <a:pt x="1340" y="24206"/>
                    <a:pt x="2250" y="26607"/>
                  </a:cubicBezTo>
                  <a:cubicBezTo>
                    <a:pt x="2238" y="26618"/>
                    <a:pt x="2226" y="26630"/>
                    <a:pt x="2226" y="26630"/>
                  </a:cubicBezTo>
                  <a:cubicBezTo>
                    <a:pt x="1877" y="26991"/>
                    <a:pt x="1690" y="27376"/>
                    <a:pt x="1632" y="27784"/>
                  </a:cubicBezTo>
                  <a:cubicBezTo>
                    <a:pt x="1632" y="27784"/>
                    <a:pt x="1632" y="27772"/>
                    <a:pt x="1632" y="27772"/>
                  </a:cubicBezTo>
                  <a:cubicBezTo>
                    <a:pt x="1609" y="27935"/>
                    <a:pt x="1597" y="28110"/>
                    <a:pt x="1597" y="28273"/>
                  </a:cubicBezTo>
                  <a:cubicBezTo>
                    <a:pt x="1609" y="28297"/>
                    <a:pt x="1620" y="28331"/>
                    <a:pt x="1632" y="28355"/>
                  </a:cubicBezTo>
                  <a:cubicBezTo>
                    <a:pt x="1702" y="28914"/>
                    <a:pt x="2016" y="29462"/>
                    <a:pt x="2518" y="29881"/>
                  </a:cubicBezTo>
                  <a:cubicBezTo>
                    <a:pt x="3116" y="30395"/>
                    <a:pt x="3927" y="30678"/>
                    <a:pt x="4729" y="30678"/>
                  </a:cubicBezTo>
                  <a:cubicBezTo>
                    <a:pt x="5348" y="30678"/>
                    <a:pt x="5961" y="30510"/>
                    <a:pt x="6468" y="30150"/>
                  </a:cubicBezTo>
                  <a:cubicBezTo>
                    <a:pt x="6923" y="31292"/>
                    <a:pt x="7669" y="32352"/>
                    <a:pt x="8368" y="33238"/>
                  </a:cubicBezTo>
                  <a:cubicBezTo>
                    <a:pt x="8399" y="33276"/>
                    <a:pt x="8441" y="33293"/>
                    <a:pt x="8483" y="33293"/>
                  </a:cubicBezTo>
                  <a:cubicBezTo>
                    <a:pt x="8569" y="33293"/>
                    <a:pt x="8655" y="33223"/>
                    <a:pt x="8648" y="33121"/>
                  </a:cubicBezTo>
                  <a:cubicBezTo>
                    <a:pt x="8566" y="32329"/>
                    <a:pt x="8624" y="31560"/>
                    <a:pt x="8822" y="30802"/>
                  </a:cubicBezTo>
                  <a:cubicBezTo>
                    <a:pt x="9417" y="31362"/>
                    <a:pt x="10058" y="31839"/>
                    <a:pt x="10780" y="32224"/>
                  </a:cubicBezTo>
                  <a:cubicBezTo>
                    <a:pt x="10802" y="32234"/>
                    <a:pt x="10824" y="32239"/>
                    <a:pt x="10844" y="32239"/>
                  </a:cubicBezTo>
                  <a:cubicBezTo>
                    <a:pt x="10964" y="32239"/>
                    <a:pt x="11047" y="32079"/>
                    <a:pt x="10967" y="31979"/>
                  </a:cubicBezTo>
                  <a:cubicBezTo>
                    <a:pt x="10338" y="31152"/>
                    <a:pt x="9848" y="30266"/>
                    <a:pt x="9475" y="29322"/>
                  </a:cubicBezTo>
                  <a:cubicBezTo>
                    <a:pt x="10652" y="29077"/>
                    <a:pt x="11818" y="28646"/>
                    <a:pt x="12960" y="28285"/>
                  </a:cubicBezTo>
                  <a:cubicBezTo>
                    <a:pt x="14265" y="27889"/>
                    <a:pt x="15559" y="27481"/>
                    <a:pt x="16852" y="27061"/>
                  </a:cubicBezTo>
                  <a:cubicBezTo>
                    <a:pt x="19405" y="26234"/>
                    <a:pt x="21933" y="25360"/>
                    <a:pt x="24451" y="24474"/>
                  </a:cubicBezTo>
                  <a:cubicBezTo>
                    <a:pt x="24462" y="24474"/>
                    <a:pt x="24474" y="24474"/>
                    <a:pt x="24474" y="24462"/>
                  </a:cubicBezTo>
                  <a:cubicBezTo>
                    <a:pt x="24486" y="24470"/>
                    <a:pt x="24499" y="24474"/>
                    <a:pt x="24512" y="24474"/>
                  </a:cubicBezTo>
                  <a:cubicBezTo>
                    <a:pt x="24538" y="24474"/>
                    <a:pt x="24563" y="24458"/>
                    <a:pt x="24579" y="24427"/>
                  </a:cubicBezTo>
                  <a:cubicBezTo>
                    <a:pt x="24591" y="24427"/>
                    <a:pt x="24591" y="24416"/>
                    <a:pt x="24602" y="24404"/>
                  </a:cubicBezTo>
                  <a:cubicBezTo>
                    <a:pt x="24614" y="24381"/>
                    <a:pt x="24626" y="24357"/>
                    <a:pt x="24637" y="24334"/>
                  </a:cubicBezTo>
                  <a:cubicBezTo>
                    <a:pt x="24637" y="24346"/>
                    <a:pt x="24649" y="24357"/>
                    <a:pt x="24649" y="24369"/>
                  </a:cubicBezTo>
                  <a:cubicBezTo>
                    <a:pt x="24669" y="24402"/>
                    <a:pt x="24699" y="24416"/>
                    <a:pt x="24729" y="24416"/>
                  </a:cubicBezTo>
                  <a:cubicBezTo>
                    <a:pt x="24752" y="24416"/>
                    <a:pt x="24774" y="24408"/>
                    <a:pt x="24789" y="24392"/>
                  </a:cubicBezTo>
                  <a:cubicBezTo>
                    <a:pt x="24719" y="24299"/>
                    <a:pt x="24672" y="24194"/>
                    <a:pt x="24626" y="24089"/>
                  </a:cubicBezTo>
                  <a:cubicBezTo>
                    <a:pt x="24614" y="24066"/>
                    <a:pt x="24602" y="24054"/>
                    <a:pt x="24591" y="24043"/>
                  </a:cubicBezTo>
                  <a:cubicBezTo>
                    <a:pt x="24591" y="24066"/>
                    <a:pt x="24579" y="24078"/>
                    <a:pt x="24567" y="24101"/>
                  </a:cubicBezTo>
                  <a:cubicBezTo>
                    <a:pt x="24567" y="24136"/>
                    <a:pt x="24567" y="24171"/>
                    <a:pt x="24567" y="24206"/>
                  </a:cubicBezTo>
                  <a:cubicBezTo>
                    <a:pt x="24567" y="24290"/>
                    <a:pt x="24500" y="24329"/>
                    <a:pt x="24437" y="24329"/>
                  </a:cubicBezTo>
                  <a:cubicBezTo>
                    <a:pt x="24421" y="24329"/>
                    <a:pt x="24406" y="24327"/>
                    <a:pt x="24393" y="24322"/>
                  </a:cubicBezTo>
                  <a:cubicBezTo>
                    <a:pt x="21899" y="25173"/>
                    <a:pt x="19381" y="25977"/>
                    <a:pt x="16876" y="26793"/>
                  </a:cubicBezTo>
                  <a:cubicBezTo>
                    <a:pt x="15629" y="27201"/>
                    <a:pt x="14370" y="27597"/>
                    <a:pt x="13111" y="28005"/>
                  </a:cubicBezTo>
                  <a:cubicBezTo>
                    <a:pt x="11888" y="28401"/>
                    <a:pt x="10606" y="28704"/>
                    <a:pt x="9417" y="29194"/>
                  </a:cubicBezTo>
                  <a:cubicBezTo>
                    <a:pt x="9370" y="29054"/>
                    <a:pt x="9312" y="28914"/>
                    <a:pt x="9265" y="28774"/>
                  </a:cubicBezTo>
                  <a:cubicBezTo>
                    <a:pt x="14253" y="27189"/>
                    <a:pt x="19265" y="25663"/>
                    <a:pt x="24241" y="24054"/>
                  </a:cubicBezTo>
                  <a:cubicBezTo>
                    <a:pt x="24253" y="24066"/>
                    <a:pt x="24264" y="24078"/>
                    <a:pt x="24276" y="24089"/>
                  </a:cubicBezTo>
                  <a:cubicBezTo>
                    <a:pt x="24288" y="24089"/>
                    <a:pt x="24299" y="24101"/>
                    <a:pt x="24311" y="24101"/>
                  </a:cubicBezTo>
                  <a:cubicBezTo>
                    <a:pt x="24299" y="24089"/>
                    <a:pt x="24299" y="24066"/>
                    <a:pt x="24311" y="24043"/>
                  </a:cubicBezTo>
                  <a:cubicBezTo>
                    <a:pt x="24311" y="23973"/>
                    <a:pt x="24323" y="23903"/>
                    <a:pt x="24346" y="23833"/>
                  </a:cubicBezTo>
                  <a:cubicBezTo>
                    <a:pt x="24339" y="23830"/>
                    <a:pt x="24331" y="23828"/>
                    <a:pt x="24323" y="23828"/>
                  </a:cubicBezTo>
                  <a:cubicBezTo>
                    <a:pt x="24303" y="23828"/>
                    <a:pt x="24281" y="23836"/>
                    <a:pt x="24264" y="23845"/>
                  </a:cubicBezTo>
                  <a:lnTo>
                    <a:pt x="24253" y="23845"/>
                  </a:lnTo>
                  <a:cubicBezTo>
                    <a:pt x="24113" y="23530"/>
                    <a:pt x="23973" y="23215"/>
                    <a:pt x="23845" y="22901"/>
                  </a:cubicBezTo>
                  <a:cubicBezTo>
                    <a:pt x="23798" y="22796"/>
                    <a:pt x="23752" y="22691"/>
                    <a:pt x="23705" y="22574"/>
                  </a:cubicBezTo>
                  <a:cubicBezTo>
                    <a:pt x="23332" y="21700"/>
                    <a:pt x="22971" y="20826"/>
                    <a:pt x="22633" y="19952"/>
                  </a:cubicBezTo>
                  <a:cubicBezTo>
                    <a:pt x="22411" y="19498"/>
                    <a:pt x="22248" y="19020"/>
                    <a:pt x="22097" y="18542"/>
                  </a:cubicBezTo>
                  <a:cubicBezTo>
                    <a:pt x="20150" y="13286"/>
                    <a:pt x="18600" y="7855"/>
                    <a:pt x="16829" y="2541"/>
                  </a:cubicBezTo>
                  <a:cubicBezTo>
                    <a:pt x="16841" y="2483"/>
                    <a:pt x="16829" y="2424"/>
                    <a:pt x="16794" y="2378"/>
                  </a:cubicBezTo>
                  <a:cubicBezTo>
                    <a:pt x="16689" y="2378"/>
                    <a:pt x="16596" y="2366"/>
                    <a:pt x="16491" y="2366"/>
                  </a:cubicBezTo>
                  <a:cubicBezTo>
                    <a:pt x="16253" y="2454"/>
                    <a:pt x="16026" y="2493"/>
                    <a:pt x="15808" y="2493"/>
                  </a:cubicBezTo>
                  <a:cubicBezTo>
                    <a:pt x="14689" y="2493"/>
                    <a:pt x="13827" y="1455"/>
                    <a:pt x="13193" y="548"/>
                  </a:cubicBezTo>
                  <a:cubicBezTo>
                    <a:pt x="13181" y="536"/>
                    <a:pt x="13167" y="531"/>
                    <a:pt x="13153" y="531"/>
                  </a:cubicBezTo>
                  <a:cubicBezTo>
                    <a:pt x="13128" y="531"/>
                    <a:pt x="13103" y="549"/>
                    <a:pt x="13088" y="571"/>
                  </a:cubicBezTo>
                  <a:cubicBezTo>
                    <a:pt x="13065" y="385"/>
                    <a:pt x="12843" y="210"/>
                    <a:pt x="12692" y="129"/>
                  </a:cubicBezTo>
                  <a:cubicBezTo>
                    <a:pt x="12610" y="70"/>
                    <a:pt x="12517" y="35"/>
                    <a:pt x="1242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3134;p91">
              <a:extLst>
                <a:ext uri="{FF2B5EF4-FFF2-40B4-BE49-F238E27FC236}">
                  <a16:creationId xmlns:a16="http://schemas.microsoft.com/office/drawing/2014/main" id="{61D63AC0-6B32-4806-3979-D191D2126E07}"/>
                </a:ext>
              </a:extLst>
            </p:cNvPr>
            <p:cNvSpPr/>
            <p:nvPr/>
          </p:nvSpPr>
          <p:spPr>
            <a:xfrm rot="10369192" flipH="1">
              <a:off x="157890" y="1637479"/>
              <a:ext cx="270105" cy="28128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3135;p91">
              <a:extLst>
                <a:ext uri="{FF2B5EF4-FFF2-40B4-BE49-F238E27FC236}">
                  <a16:creationId xmlns:a16="http://schemas.microsoft.com/office/drawing/2014/main" id="{F7C64BC8-9374-1425-F284-93B34C846930}"/>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3136;p91">
              <a:extLst>
                <a:ext uri="{FF2B5EF4-FFF2-40B4-BE49-F238E27FC236}">
                  <a16:creationId xmlns:a16="http://schemas.microsoft.com/office/drawing/2014/main" id="{648B8EA4-57EE-3B13-06DF-55C61D73E79E}"/>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67EC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3137;p91">
              <a:extLst>
                <a:ext uri="{FF2B5EF4-FFF2-40B4-BE49-F238E27FC236}">
                  <a16:creationId xmlns:a16="http://schemas.microsoft.com/office/drawing/2014/main" id="{04BA115E-CE1E-92A7-5A86-6AB07A090028}"/>
                </a:ext>
              </a:extLst>
            </p:cNvPr>
            <p:cNvSpPr/>
            <p:nvPr/>
          </p:nvSpPr>
          <p:spPr>
            <a:xfrm>
              <a:off x="288827" y="1098690"/>
              <a:ext cx="747149" cy="905404"/>
            </a:xfrm>
            <a:custGeom>
              <a:avLst/>
              <a:gdLst/>
              <a:ahLst/>
              <a:cxnLst/>
              <a:rect l="l" t="t" r="r" b="b"/>
              <a:pathLst>
                <a:path w="23332" h="28274" extrusionOk="0">
                  <a:moveTo>
                    <a:pt x="16293" y="1"/>
                  </a:moveTo>
                  <a:cubicBezTo>
                    <a:pt x="13566" y="793"/>
                    <a:pt x="10850" y="1609"/>
                    <a:pt x="8181" y="2565"/>
                  </a:cubicBezTo>
                  <a:cubicBezTo>
                    <a:pt x="6899" y="3019"/>
                    <a:pt x="5641" y="3497"/>
                    <a:pt x="4382" y="3998"/>
                  </a:cubicBezTo>
                  <a:cubicBezTo>
                    <a:pt x="3753" y="4254"/>
                    <a:pt x="3123" y="4511"/>
                    <a:pt x="2506" y="4767"/>
                  </a:cubicBezTo>
                  <a:cubicBezTo>
                    <a:pt x="1876" y="5035"/>
                    <a:pt x="1131" y="5268"/>
                    <a:pt x="676" y="5804"/>
                  </a:cubicBezTo>
                  <a:cubicBezTo>
                    <a:pt x="711" y="5816"/>
                    <a:pt x="478" y="6107"/>
                    <a:pt x="478" y="6107"/>
                  </a:cubicBezTo>
                  <a:cubicBezTo>
                    <a:pt x="0" y="6947"/>
                    <a:pt x="187" y="8881"/>
                    <a:pt x="361" y="9778"/>
                  </a:cubicBezTo>
                  <a:cubicBezTo>
                    <a:pt x="641" y="11177"/>
                    <a:pt x="1002" y="12540"/>
                    <a:pt x="1387" y="13904"/>
                  </a:cubicBezTo>
                  <a:cubicBezTo>
                    <a:pt x="2774" y="18729"/>
                    <a:pt x="4440" y="23472"/>
                    <a:pt x="5909" y="28274"/>
                  </a:cubicBezTo>
                  <a:cubicBezTo>
                    <a:pt x="5967" y="27866"/>
                    <a:pt x="6154" y="26665"/>
                    <a:pt x="6503" y="26304"/>
                  </a:cubicBezTo>
                  <a:cubicBezTo>
                    <a:pt x="6503" y="26304"/>
                    <a:pt x="6515" y="26292"/>
                    <a:pt x="6527" y="26281"/>
                  </a:cubicBezTo>
                  <a:cubicBezTo>
                    <a:pt x="5617" y="23880"/>
                    <a:pt x="4988" y="21421"/>
                    <a:pt x="4277" y="18962"/>
                  </a:cubicBezTo>
                  <a:cubicBezTo>
                    <a:pt x="4277" y="18947"/>
                    <a:pt x="4291" y="18938"/>
                    <a:pt x="4301" y="18938"/>
                  </a:cubicBezTo>
                  <a:cubicBezTo>
                    <a:pt x="4307" y="18938"/>
                    <a:pt x="4312" y="18941"/>
                    <a:pt x="4312" y="18950"/>
                  </a:cubicBezTo>
                  <a:cubicBezTo>
                    <a:pt x="5035" y="21351"/>
                    <a:pt x="5955" y="23693"/>
                    <a:pt x="6771" y="26071"/>
                  </a:cubicBezTo>
                  <a:cubicBezTo>
                    <a:pt x="7296" y="25640"/>
                    <a:pt x="7948" y="25407"/>
                    <a:pt x="8589" y="25197"/>
                  </a:cubicBezTo>
                  <a:cubicBezTo>
                    <a:pt x="9557" y="24871"/>
                    <a:pt x="10536" y="24556"/>
                    <a:pt x="11503" y="24241"/>
                  </a:cubicBezTo>
                  <a:cubicBezTo>
                    <a:pt x="15430" y="22994"/>
                    <a:pt x="19369" y="21806"/>
                    <a:pt x="23332" y="20710"/>
                  </a:cubicBezTo>
                  <a:cubicBezTo>
                    <a:pt x="22563" y="19090"/>
                    <a:pt x="22015" y="17319"/>
                    <a:pt x="21397" y="15629"/>
                  </a:cubicBezTo>
                  <a:cubicBezTo>
                    <a:pt x="20780" y="13939"/>
                    <a:pt x="20185" y="12249"/>
                    <a:pt x="19603" y="10536"/>
                  </a:cubicBezTo>
                  <a:cubicBezTo>
                    <a:pt x="18425" y="7063"/>
                    <a:pt x="17295" y="3555"/>
                    <a:pt x="16293" y="24"/>
                  </a:cubicBezTo>
                  <a:cubicBezTo>
                    <a:pt x="16293" y="12"/>
                    <a:pt x="16293" y="1"/>
                    <a:pt x="16293"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3138;p91">
              <a:extLst>
                <a:ext uri="{FF2B5EF4-FFF2-40B4-BE49-F238E27FC236}">
                  <a16:creationId xmlns:a16="http://schemas.microsoft.com/office/drawing/2014/main" id="{6B6B3C50-E863-535D-DACC-6F9EB6175C67}"/>
                </a:ext>
              </a:extLst>
            </p:cNvPr>
            <p:cNvSpPr/>
            <p:nvPr/>
          </p:nvSpPr>
          <p:spPr>
            <a:xfrm>
              <a:off x="722483" y="1858533"/>
              <a:ext cx="484436" cy="164596"/>
            </a:xfrm>
            <a:custGeom>
              <a:avLst/>
              <a:gdLst/>
              <a:ahLst/>
              <a:cxnLst/>
              <a:rect l="l" t="t" r="r" b="b"/>
              <a:pathLst>
                <a:path w="15128" h="5140" extrusionOk="0">
                  <a:moveTo>
                    <a:pt x="14976" y="0"/>
                  </a:moveTo>
                  <a:cubicBezTo>
                    <a:pt x="10000" y="1609"/>
                    <a:pt x="4988" y="3135"/>
                    <a:pt x="0" y="4720"/>
                  </a:cubicBezTo>
                  <a:cubicBezTo>
                    <a:pt x="47" y="4860"/>
                    <a:pt x="105" y="5000"/>
                    <a:pt x="152" y="5140"/>
                  </a:cubicBezTo>
                  <a:cubicBezTo>
                    <a:pt x="1341" y="4650"/>
                    <a:pt x="2623" y="4347"/>
                    <a:pt x="3846" y="3951"/>
                  </a:cubicBezTo>
                  <a:cubicBezTo>
                    <a:pt x="5105" y="3543"/>
                    <a:pt x="6364" y="3147"/>
                    <a:pt x="7611" y="2739"/>
                  </a:cubicBezTo>
                  <a:cubicBezTo>
                    <a:pt x="10116" y="1923"/>
                    <a:pt x="12634" y="1119"/>
                    <a:pt x="15128" y="268"/>
                  </a:cubicBezTo>
                  <a:cubicBezTo>
                    <a:pt x="15128" y="245"/>
                    <a:pt x="15128" y="234"/>
                    <a:pt x="15128" y="210"/>
                  </a:cubicBezTo>
                  <a:cubicBezTo>
                    <a:pt x="15128" y="199"/>
                    <a:pt x="15116" y="175"/>
                    <a:pt x="15116" y="152"/>
                  </a:cubicBezTo>
                  <a:cubicBezTo>
                    <a:pt x="15104" y="105"/>
                    <a:pt x="15058" y="59"/>
                    <a:pt x="15011" y="35"/>
                  </a:cubicBezTo>
                  <a:cubicBezTo>
                    <a:pt x="14999" y="24"/>
                    <a:pt x="14988" y="12"/>
                    <a:pt x="14976"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3139;p91">
              <a:extLst>
                <a:ext uri="{FF2B5EF4-FFF2-40B4-BE49-F238E27FC236}">
                  <a16:creationId xmlns:a16="http://schemas.microsoft.com/office/drawing/2014/main" id="{2680DF46-2B21-5DAE-D5A4-D6E0DB50F484}"/>
                </a:ext>
              </a:extLst>
            </p:cNvPr>
            <p:cNvSpPr/>
            <p:nvPr/>
          </p:nvSpPr>
          <p:spPr>
            <a:xfrm>
              <a:off x="476162" y="1770086"/>
              <a:ext cx="567663" cy="292686"/>
            </a:xfrm>
            <a:custGeom>
              <a:avLst/>
              <a:gdLst/>
              <a:ahLst/>
              <a:cxnLst/>
              <a:rect l="l" t="t" r="r" b="b"/>
              <a:pathLst>
                <a:path w="17727" h="9140" extrusionOk="0">
                  <a:moveTo>
                    <a:pt x="17575" y="0"/>
                  </a:moveTo>
                  <a:cubicBezTo>
                    <a:pt x="13473" y="1177"/>
                    <a:pt x="9371" y="2413"/>
                    <a:pt x="5292" y="3695"/>
                  </a:cubicBezTo>
                  <a:cubicBezTo>
                    <a:pt x="4301" y="4009"/>
                    <a:pt x="3299" y="4301"/>
                    <a:pt x="2320" y="4662"/>
                  </a:cubicBezTo>
                  <a:cubicBezTo>
                    <a:pt x="1352" y="5012"/>
                    <a:pt x="140" y="5734"/>
                    <a:pt x="257" y="6946"/>
                  </a:cubicBezTo>
                  <a:cubicBezTo>
                    <a:pt x="350" y="7972"/>
                    <a:pt x="1271" y="8741"/>
                    <a:pt x="2203" y="9009"/>
                  </a:cubicBezTo>
                  <a:cubicBezTo>
                    <a:pt x="2506" y="9098"/>
                    <a:pt x="2807" y="9140"/>
                    <a:pt x="3103" y="9140"/>
                  </a:cubicBezTo>
                  <a:cubicBezTo>
                    <a:pt x="3696" y="9140"/>
                    <a:pt x="4274" y="8974"/>
                    <a:pt x="4825" y="8694"/>
                  </a:cubicBezTo>
                  <a:lnTo>
                    <a:pt x="4837" y="8694"/>
                  </a:lnTo>
                  <a:cubicBezTo>
                    <a:pt x="4802" y="8613"/>
                    <a:pt x="4767" y="8520"/>
                    <a:pt x="4744" y="8438"/>
                  </a:cubicBezTo>
                  <a:cubicBezTo>
                    <a:pt x="4281" y="8596"/>
                    <a:pt x="3752" y="8698"/>
                    <a:pt x="3233" y="8698"/>
                  </a:cubicBezTo>
                  <a:cubicBezTo>
                    <a:pt x="2339" y="8698"/>
                    <a:pt x="1471" y="8397"/>
                    <a:pt x="1014" y="7564"/>
                  </a:cubicBezTo>
                  <a:cubicBezTo>
                    <a:pt x="1" y="5723"/>
                    <a:pt x="2553" y="5105"/>
                    <a:pt x="3800" y="4709"/>
                  </a:cubicBezTo>
                  <a:cubicBezTo>
                    <a:pt x="8415" y="3229"/>
                    <a:pt x="13053" y="1783"/>
                    <a:pt x="17680" y="315"/>
                  </a:cubicBezTo>
                  <a:cubicBezTo>
                    <a:pt x="17692" y="303"/>
                    <a:pt x="17715" y="303"/>
                    <a:pt x="17727" y="303"/>
                  </a:cubicBezTo>
                  <a:cubicBezTo>
                    <a:pt x="17727" y="187"/>
                    <a:pt x="17680" y="70"/>
                    <a:pt x="1758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3140;p91">
              <a:extLst>
                <a:ext uri="{FF2B5EF4-FFF2-40B4-BE49-F238E27FC236}">
                  <a16:creationId xmlns:a16="http://schemas.microsoft.com/office/drawing/2014/main" id="{2503EFF3-CE1B-2C46-FAF0-FB3098DD35BC}"/>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E2E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3141;p91">
              <a:extLst>
                <a:ext uri="{FF2B5EF4-FFF2-40B4-BE49-F238E27FC236}">
                  <a16:creationId xmlns:a16="http://schemas.microsoft.com/office/drawing/2014/main" id="{2505F40C-13A7-5200-226B-7E5DB2199613}"/>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3142;p91">
              <a:extLst>
                <a:ext uri="{FF2B5EF4-FFF2-40B4-BE49-F238E27FC236}">
                  <a16:creationId xmlns:a16="http://schemas.microsoft.com/office/drawing/2014/main" id="{23FCEFB6-B7BA-990A-418D-45D5A6FD5871}"/>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3143;p91">
              <a:extLst>
                <a:ext uri="{FF2B5EF4-FFF2-40B4-BE49-F238E27FC236}">
                  <a16:creationId xmlns:a16="http://schemas.microsoft.com/office/drawing/2014/main" id="{1CD79856-34DF-D9D1-4FFA-D3FEC2AEA706}"/>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3144;p91">
              <a:extLst>
                <a:ext uri="{FF2B5EF4-FFF2-40B4-BE49-F238E27FC236}">
                  <a16:creationId xmlns:a16="http://schemas.microsoft.com/office/drawing/2014/main" id="{76558ABD-40E6-5772-B617-3BF8CC539CD6}"/>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3145;p91">
              <a:extLst>
                <a:ext uri="{FF2B5EF4-FFF2-40B4-BE49-F238E27FC236}">
                  <a16:creationId xmlns:a16="http://schemas.microsoft.com/office/drawing/2014/main" id="{1EF6DFC7-5F64-1840-0837-5F7E6F4C4E08}"/>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3146;p91">
              <a:extLst>
                <a:ext uri="{FF2B5EF4-FFF2-40B4-BE49-F238E27FC236}">
                  <a16:creationId xmlns:a16="http://schemas.microsoft.com/office/drawing/2014/main" id="{1A40DF94-9359-EC89-F66C-89ABD8C4C54D}"/>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3147;p91">
              <a:extLst>
                <a:ext uri="{FF2B5EF4-FFF2-40B4-BE49-F238E27FC236}">
                  <a16:creationId xmlns:a16="http://schemas.microsoft.com/office/drawing/2014/main" id="{0890A28E-98C5-E699-AE7A-6CCF0D20E04E}"/>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3148;p91">
              <a:extLst>
                <a:ext uri="{FF2B5EF4-FFF2-40B4-BE49-F238E27FC236}">
                  <a16:creationId xmlns:a16="http://schemas.microsoft.com/office/drawing/2014/main" id="{C6F8AED2-E915-78EF-0028-205747E1B71D}"/>
                </a:ext>
              </a:extLst>
            </p:cNvPr>
            <p:cNvSpPr/>
            <p:nvPr/>
          </p:nvSpPr>
          <p:spPr>
            <a:xfrm>
              <a:off x="349030" y="1296880"/>
              <a:ext cx="68944" cy="236806"/>
            </a:xfrm>
            <a:custGeom>
              <a:avLst/>
              <a:gdLst/>
              <a:ahLst/>
              <a:cxnLst/>
              <a:rect l="l" t="t" r="r" b="b"/>
              <a:pathLst>
                <a:path w="2153" h="7395" extrusionOk="0">
                  <a:moveTo>
                    <a:pt x="261" y="1"/>
                  </a:moveTo>
                  <a:cubicBezTo>
                    <a:pt x="131" y="1"/>
                    <a:pt x="1" y="96"/>
                    <a:pt x="20" y="268"/>
                  </a:cubicBezTo>
                  <a:cubicBezTo>
                    <a:pt x="171" y="1503"/>
                    <a:pt x="439" y="2727"/>
                    <a:pt x="777" y="3927"/>
                  </a:cubicBezTo>
                  <a:cubicBezTo>
                    <a:pt x="1092" y="5081"/>
                    <a:pt x="1453" y="6351"/>
                    <a:pt x="2083" y="7377"/>
                  </a:cubicBezTo>
                  <a:cubicBezTo>
                    <a:pt x="2091" y="7389"/>
                    <a:pt x="2102" y="7394"/>
                    <a:pt x="2112" y="7394"/>
                  </a:cubicBezTo>
                  <a:cubicBezTo>
                    <a:pt x="2133" y="7394"/>
                    <a:pt x="2152" y="7377"/>
                    <a:pt x="2152" y="7354"/>
                  </a:cubicBezTo>
                  <a:cubicBezTo>
                    <a:pt x="1884" y="6165"/>
                    <a:pt x="1418" y="5023"/>
                    <a:pt x="1127" y="3834"/>
                  </a:cubicBezTo>
                  <a:cubicBezTo>
                    <a:pt x="847" y="2634"/>
                    <a:pt x="661" y="1422"/>
                    <a:pt x="498" y="210"/>
                  </a:cubicBezTo>
                  <a:cubicBezTo>
                    <a:pt x="476" y="67"/>
                    <a:pt x="369" y="1"/>
                    <a:pt x="26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3149;p91">
              <a:extLst>
                <a:ext uri="{FF2B5EF4-FFF2-40B4-BE49-F238E27FC236}">
                  <a16:creationId xmlns:a16="http://schemas.microsoft.com/office/drawing/2014/main" id="{132FB5AB-F879-30C3-CBC4-E6ADE7478515}"/>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3150;p91">
              <a:extLst>
                <a:ext uri="{FF2B5EF4-FFF2-40B4-BE49-F238E27FC236}">
                  <a16:creationId xmlns:a16="http://schemas.microsoft.com/office/drawing/2014/main" id="{87BEC333-D71D-0F87-1373-66B3FEFDD321}"/>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3151;p91">
              <a:extLst>
                <a:ext uri="{FF2B5EF4-FFF2-40B4-BE49-F238E27FC236}">
                  <a16:creationId xmlns:a16="http://schemas.microsoft.com/office/drawing/2014/main" id="{539188B6-C3AC-8371-0412-D6FBE9CBBF79}"/>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3152;p91">
              <a:extLst>
                <a:ext uri="{FF2B5EF4-FFF2-40B4-BE49-F238E27FC236}">
                  <a16:creationId xmlns:a16="http://schemas.microsoft.com/office/drawing/2014/main" id="{935F8629-3988-01F2-0221-FBAE638D42D1}"/>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3153;p91">
              <a:extLst>
                <a:ext uri="{FF2B5EF4-FFF2-40B4-BE49-F238E27FC236}">
                  <a16:creationId xmlns:a16="http://schemas.microsoft.com/office/drawing/2014/main" id="{0C4C7318-5D5D-0545-B1AC-369627AA2892}"/>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3154;p91">
              <a:extLst>
                <a:ext uri="{FF2B5EF4-FFF2-40B4-BE49-F238E27FC236}">
                  <a16:creationId xmlns:a16="http://schemas.microsoft.com/office/drawing/2014/main" id="{5D71BBFF-5AF6-E79D-78CD-704FC3DF8882}"/>
                </a:ext>
              </a:extLst>
            </p:cNvPr>
            <p:cNvSpPr/>
            <p:nvPr/>
          </p:nvSpPr>
          <p:spPr>
            <a:xfrm>
              <a:off x="581774" y="1368164"/>
              <a:ext cx="64974" cy="68752"/>
            </a:xfrm>
            <a:custGeom>
              <a:avLst/>
              <a:gdLst/>
              <a:ahLst/>
              <a:cxnLst/>
              <a:rect l="l" t="t" r="r" b="b"/>
              <a:pathLst>
                <a:path w="2029" h="2147" extrusionOk="0">
                  <a:moveTo>
                    <a:pt x="1511" y="0"/>
                  </a:moveTo>
                  <a:cubicBezTo>
                    <a:pt x="1457" y="0"/>
                    <a:pt x="1407" y="34"/>
                    <a:pt x="1399" y="105"/>
                  </a:cubicBezTo>
                  <a:cubicBezTo>
                    <a:pt x="1376" y="350"/>
                    <a:pt x="1562" y="583"/>
                    <a:pt x="1621" y="827"/>
                  </a:cubicBezTo>
                  <a:cubicBezTo>
                    <a:pt x="1702" y="1142"/>
                    <a:pt x="1679" y="1503"/>
                    <a:pt x="1388" y="1713"/>
                  </a:cubicBezTo>
                  <a:cubicBezTo>
                    <a:pt x="1297" y="1778"/>
                    <a:pt x="1213" y="1806"/>
                    <a:pt x="1135" y="1806"/>
                  </a:cubicBezTo>
                  <a:cubicBezTo>
                    <a:pt x="683" y="1806"/>
                    <a:pt x="434" y="849"/>
                    <a:pt x="245" y="571"/>
                  </a:cubicBezTo>
                  <a:cubicBezTo>
                    <a:pt x="222" y="534"/>
                    <a:pt x="184" y="517"/>
                    <a:pt x="146" y="517"/>
                  </a:cubicBezTo>
                  <a:cubicBezTo>
                    <a:pt x="88" y="517"/>
                    <a:pt x="31" y="555"/>
                    <a:pt x="24" y="618"/>
                  </a:cubicBezTo>
                  <a:cubicBezTo>
                    <a:pt x="1" y="1037"/>
                    <a:pt x="280" y="1538"/>
                    <a:pt x="548" y="1841"/>
                  </a:cubicBezTo>
                  <a:cubicBezTo>
                    <a:pt x="711" y="2028"/>
                    <a:pt x="929" y="2147"/>
                    <a:pt x="1161" y="2147"/>
                  </a:cubicBezTo>
                  <a:cubicBezTo>
                    <a:pt x="1263" y="2147"/>
                    <a:pt x="1366" y="2124"/>
                    <a:pt x="1469" y="2074"/>
                  </a:cubicBezTo>
                  <a:cubicBezTo>
                    <a:pt x="1784" y="1911"/>
                    <a:pt x="1994" y="1573"/>
                    <a:pt x="2017" y="1224"/>
                  </a:cubicBezTo>
                  <a:cubicBezTo>
                    <a:pt x="2029" y="862"/>
                    <a:pt x="1900" y="221"/>
                    <a:pt x="1586" y="23"/>
                  </a:cubicBezTo>
                  <a:cubicBezTo>
                    <a:pt x="1563" y="8"/>
                    <a:pt x="1537" y="0"/>
                    <a:pt x="151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3155;p91">
              <a:extLst>
                <a:ext uri="{FF2B5EF4-FFF2-40B4-BE49-F238E27FC236}">
                  <a16:creationId xmlns:a16="http://schemas.microsoft.com/office/drawing/2014/main" id="{F96C08CF-835C-CE6B-B007-F02617B7BDDF}"/>
                </a:ext>
              </a:extLst>
            </p:cNvPr>
            <p:cNvSpPr/>
            <p:nvPr/>
          </p:nvSpPr>
          <p:spPr>
            <a:xfrm>
              <a:off x="481029" y="1350487"/>
              <a:ext cx="58249" cy="78263"/>
            </a:xfrm>
            <a:custGeom>
              <a:avLst/>
              <a:gdLst/>
              <a:ahLst/>
              <a:cxnLst/>
              <a:rect l="l" t="t" r="r" b="b"/>
              <a:pathLst>
                <a:path w="1819" h="2444" extrusionOk="0">
                  <a:moveTo>
                    <a:pt x="578" y="1"/>
                  </a:moveTo>
                  <a:cubicBezTo>
                    <a:pt x="528" y="1"/>
                    <a:pt x="478" y="9"/>
                    <a:pt x="431" y="27"/>
                  </a:cubicBezTo>
                  <a:cubicBezTo>
                    <a:pt x="82" y="167"/>
                    <a:pt x="0" y="820"/>
                    <a:pt x="256" y="1473"/>
                  </a:cubicBezTo>
                  <a:cubicBezTo>
                    <a:pt x="480" y="2051"/>
                    <a:pt x="888" y="2443"/>
                    <a:pt x="1228" y="2443"/>
                  </a:cubicBezTo>
                  <a:cubicBezTo>
                    <a:pt x="1279" y="2443"/>
                    <a:pt x="1328" y="2435"/>
                    <a:pt x="1375" y="2417"/>
                  </a:cubicBezTo>
                  <a:cubicBezTo>
                    <a:pt x="1737" y="2265"/>
                    <a:pt x="1818" y="1624"/>
                    <a:pt x="1562" y="960"/>
                  </a:cubicBezTo>
                  <a:cubicBezTo>
                    <a:pt x="1329" y="392"/>
                    <a:pt x="919" y="1"/>
                    <a:pt x="57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3156;p91">
              <a:extLst>
                <a:ext uri="{FF2B5EF4-FFF2-40B4-BE49-F238E27FC236}">
                  <a16:creationId xmlns:a16="http://schemas.microsoft.com/office/drawing/2014/main" id="{6D045A80-5C1A-581B-2E03-145382E9A772}"/>
                </a:ext>
              </a:extLst>
            </p:cNvPr>
            <p:cNvSpPr/>
            <p:nvPr/>
          </p:nvSpPr>
          <p:spPr>
            <a:xfrm>
              <a:off x="483239" y="1447037"/>
              <a:ext cx="92225" cy="58345"/>
            </a:xfrm>
            <a:custGeom>
              <a:avLst/>
              <a:gdLst/>
              <a:ahLst/>
              <a:cxnLst/>
              <a:rect l="l" t="t" r="r" b="b"/>
              <a:pathLst>
                <a:path w="2880" h="1822" extrusionOk="0">
                  <a:moveTo>
                    <a:pt x="1892" y="0"/>
                  </a:moveTo>
                  <a:cubicBezTo>
                    <a:pt x="1661" y="0"/>
                    <a:pt x="1402" y="48"/>
                    <a:pt x="1143" y="147"/>
                  </a:cubicBezTo>
                  <a:cubicBezTo>
                    <a:pt x="432" y="427"/>
                    <a:pt x="1" y="998"/>
                    <a:pt x="164" y="1418"/>
                  </a:cubicBezTo>
                  <a:cubicBezTo>
                    <a:pt x="267" y="1682"/>
                    <a:pt x="587" y="1821"/>
                    <a:pt x="985" y="1821"/>
                  </a:cubicBezTo>
                  <a:cubicBezTo>
                    <a:pt x="1218" y="1821"/>
                    <a:pt x="1479" y="1773"/>
                    <a:pt x="1737" y="1674"/>
                  </a:cubicBezTo>
                  <a:cubicBezTo>
                    <a:pt x="2437" y="1394"/>
                    <a:pt x="2880" y="823"/>
                    <a:pt x="2705" y="404"/>
                  </a:cubicBezTo>
                  <a:cubicBezTo>
                    <a:pt x="2602" y="140"/>
                    <a:pt x="2286" y="0"/>
                    <a:pt x="1892"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3157;p91">
              <a:extLst>
                <a:ext uri="{FF2B5EF4-FFF2-40B4-BE49-F238E27FC236}">
                  <a16:creationId xmlns:a16="http://schemas.microsoft.com/office/drawing/2014/main" id="{5AE98B92-3B5C-A727-6ADE-3E8B034947EB}"/>
                </a:ext>
              </a:extLst>
            </p:cNvPr>
            <p:cNvSpPr/>
            <p:nvPr/>
          </p:nvSpPr>
          <p:spPr>
            <a:xfrm>
              <a:off x="451152" y="1325989"/>
              <a:ext cx="21967" cy="29493"/>
            </a:xfrm>
            <a:custGeom>
              <a:avLst/>
              <a:gdLst/>
              <a:ahLst/>
              <a:cxnLst/>
              <a:rect l="l" t="t" r="r" b="b"/>
              <a:pathLst>
                <a:path w="686" h="921" extrusionOk="0">
                  <a:moveTo>
                    <a:pt x="435" y="1"/>
                  </a:moveTo>
                  <a:cubicBezTo>
                    <a:pt x="402" y="1"/>
                    <a:pt x="365" y="11"/>
                    <a:pt x="327" y="35"/>
                  </a:cubicBezTo>
                  <a:cubicBezTo>
                    <a:pt x="164" y="128"/>
                    <a:pt x="71" y="291"/>
                    <a:pt x="36" y="478"/>
                  </a:cubicBezTo>
                  <a:cubicBezTo>
                    <a:pt x="1" y="629"/>
                    <a:pt x="12" y="851"/>
                    <a:pt x="187" y="921"/>
                  </a:cubicBezTo>
                  <a:cubicBezTo>
                    <a:pt x="211" y="921"/>
                    <a:pt x="234" y="921"/>
                    <a:pt x="245" y="897"/>
                  </a:cubicBezTo>
                  <a:cubicBezTo>
                    <a:pt x="292" y="792"/>
                    <a:pt x="269" y="676"/>
                    <a:pt x="304" y="571"/>
                  </a:cubicBezTo>
                  <a:cubicBezTo>
                    <a:pt x="339" y="478"/>
                    <a:pt x="420" y="385"/>
                    <a:pt x="502" y="338"/>
                  </a:cubicBezTo>
                  <a:cubicBezTo>
                    <a:pt x="685" y="241"/>
                    <a:pt x="597" y="1"/>
                    <a:pt x="43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3158;p91">
              <a:extLst>
                <a:ext uri="{FF2B5EF4-FFF2-40B4-BE49-F238E27FC236}">
                  <a16:creationId xmlns:a16="http://schemas.microsoft.com/office/drawing/2014/main" id="{2825B4C0-32E6-8A8F-3C46-C88781A6D782}"/>
                </a:ext>
              </a:extLst>
            </p:cNvPr>
            <p:cNvSpPr/>
            <p:nvPr/>
          </p:nvSpPr>
          <p:spPr>
            <a:xfrm>
              <a:off x="657925" y="1280709"/>
              <a:ext cx="58249" cy="77911"/>
            </a:xfrm>
            <a:custGeom>
              <a:avLst/>
              <a:gdLst/>
              <a:ahLst/>
              <a:cxnLst/>
              <a:rect l="l" t="t" r="r" b="b"/>
              <a:pathLst>
                <a:path w="1819" h="2433" extrusionOk="0">
                  <a:moveTo>
                    <a:pt x="578" y="0"/>
                  </a:moveTo>
                  <a:cubicBezTo>
                    <a:pt x="528" y="0"/>
                    <a:pt x="478" y="9"/>
                    <a:pt x="431" y="27"/>
                  </a:cubicBezTo>
                  <a:cubicBezTo>
                    <a:pt x="82" y="167"/>
                    <a:pt x="0" y="820"/>
                    <a:pt x="257" y="1472"/>
                  </a:cubicBezTo>
                  <a:cubicBezTo>
                    <a:pt x="479" y="2049"/>
                    <a:pt x="886" y="2432"/>
                    <a:pt x="1226" y="2432"/>
                  </a:cubicBezTo>
                  <a:cubicBezTo>
                    <a:pt x="1277" y="2432"/>
                    <a:pt x="1328" y="2423"/>
                    <a:pt x="1375" y="2405"/>
                  </a:cubicBezTo>
                  <a:cubicBezTo>
                    <a:pt x="1737" y="2265"/>
                    <a:pt x="1818" y="1624"/>
                    <a:pt x="1562" y="960"/>
                  </a:cubicBezTo>
                  <a:cubicBezTo>
                    <a:pt x="1329" y="392"/>
                    <a:pt x="919" y="0"/>
                    <a:pt x="578"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3159;p91">
              <a:extLst>
                <a:ext uri="{FF2B5EF4-FFF2-40B4-BE49-F238E27FC236}">
                  <a16:creationId xmlns:a16="http://schemas.microsoft.com/office/drawing/2014/main" id="{683C9C2A-1EF1-DDDA-ED07-BCF0908AD81A}"/>
                </a:ext>
              </a:extLst>
            </p:cNvPr>
            <p:cNvSpPr/>
            <p:nvPr/>
          </p:nvSpPr>
          <p:spPr>
            <a:xfrm>
              <a:off x="685913" y="1367011"/>
              <a:ext cx="92193" cy="58281"/>
            </a:xfrm>
            <a:custGeom>
              <a:avLst/>
              <a:gdLst/>
              <a:ahLst/>
              <a:cxnLst/>
              <a:rect l="l" t="t" r="r" b="b"/>
              <a:pathLst>
                <a:path w="2879" h="1820" extrusionOk="0">
                  <a:moveTo>
                    <a:pt x="1893" y="0"/>
                  </a:moveTo>
                  <a:cubicBezTo>
                    <a:pt x="1660" y="0"/>
                    <a:pt x="1400" y="49"/>
                    <a:pt x="1142" y="152"/>
                  </a:cubicBezTo>
                  <a:cubicBezTo>
                    <a:pt x="443" y="421"/>
                    <a:pt x="0" y="992"/>
                    <a:pt x="175" y="1411"/>
                  </a:cubicBezTo>
                  <a:cubicBezTo>
                    <a:pt x="278" y="1676"/>
                    <a:pt x="594" y="1820"/>
                    <a:pt x="993" y="1820"/>
                  </a:cubicBezTo>
                  <a:cubicBezTo>
                    <a:pt x="1225" y="1820"/>
                    <a:pt x="1486" y="1771"/>
                    <a:pt x="1748" y="1668"/>
                  </a:cubicBezTo>
                  <a:cubicBezTo>
                    <a:pt x="2448" y="1388"/>
                    <a:pt x="2879" y="817"/>
                    <a:pt x="2716" y="409"/>
                  </a:cubicBezTo>
                  <a:cubicBezTo>
                    <a:pt x="2613" y="144"/>
                    <a:pt x="2292" y="0"/>
                    <a:pt x="1893"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3160;p91">
              <a:extLst>
                <a:ext uri="{FF2B5EF4-FFF2-40B4-BE49-F238E27FC236}">
                  <a16:creationId xmlns:a16="http://schemas.microsoft.com/office/drawing/2014/main" id="{AB6ACA10-D976-2987-4CB1-B1D3EBB2DBEA}"/>
                </a:ext>
              </a:extLst>
            </p:cNvPr>
            <p:cNvSpPr/>
            <p:nvPr/>
          </p:nvSpPr>
          <p:spPr>
            <a:xfrm>
              <a:off x="672079" y="1240520"/>
              <a:ext cx="32887" cy="18829"/>
            </a:xfrm>
            <a:custGeom>
              <a:avLst/>
              <a:gdLst/>
              <a:ahLst/>
              <a:cxnLst/>
              <a:rect l="l" t="t" r="r" b="b"/>
              <a:pathLst>
                <a:path w="1027" h="588" extrusionOk="0">
                  <a:moveTo>
                    <a:pt x="354" y="1"/>
                  </a:moveTo>
                  <a:cubicBezTo>
                    <a:pt x="315" y="1"/>
                    <a:pt x="275" y="4"/>
                    <a:pt x="234" y="12"/>
                  </a:cubicBezTo>
                  <a:cubicBezTo>
                    <a:pt x="1" y="65"/>
                    <a:pt x="57" y="359"/>
                    <a:pt x="253" y="359"/>
                  </a:cubicBezTo>
                  <a:cubicBezTo>
                    <a:pt x="273" y="359"/>
                    <a:pt x="294" y="356"/>
                    <a:pt x="316" y="350"/>
                  </a:cubicBezTo>
                  <a:cubicBezTo>
                    <a:pt x="347" y="342"/>
                    <a:pt x="382" y="338"/>
                    <a:pt x="418" y="338"/>
                  </a:cubicBezTo>
                  <a:cubicBezTo>
                    <a:pt x="489" y="338"/>
                    <a:pt x="564" y="354"/>
                    <a:pt x="619" y="385"/>
                  </a:cubicBezTo>
                  <a:cubicBezTo>
                    <a:pt x="712" y="443"/>
                    <a:pt x="782" y="548"/>
                    <a:pt x="887" y="583"/>
                  </a:cubicBezTo>
                  <a:cubicBezTo>
                    <a:pt x="893" y="586"/>
                    <a:pt x="899" y="588"/>
                    <a:pt x="905" y="588"/>
                  </a:cubicBezTo>
                  <a:cubicBezTo>
                    <a:pt x="921" y="588"/>
                    <a:pt x="933" y="577"/>
                    <a:pt x="933" y="560"/>
                  </a:cubicBezTo>
                  <a:cubicBezTo>
                    <a:pt x="1027" y="396"/>
                    <a:pt x="875" y="233"/>
                    <a:pt x="747" y="140"/>
                  </a:cubicBezTo>
                  <a:cubicBezTo>
                    <a:pt x="628" y="49"/>
                    <a:pt x="496" y="1"/>
                    <a:pt x="35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3161;p91">
              <a:extLst>
                <a:ext uri="{FF2B5EF4-FFF2-40B4-BE49-F238E27FC236}">
                  <a16:creationId xmlns:a16="http://schemas.microsoft.com/office/drawing/2014/main" id="{2C975DDC-CA10-2F7B-DB10-5F44294D3DD5}"/>
                </a:ext>
              </a:extLst>
            </p:cNvPr>
            <p:cNvSpPr/>
            <p:nvPr/>
          </p:nvSpPr>
          <p:spPr>
            <a:xfrm rot="98897" flipH="1">
              <a:off x="971620" y="1232209"/>
              <a:ext cx="270092" cy="281268"/>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2" name="Google Shape;989;p20">
            <a:extLst>
              <a:ext uri="{FF2B5EF4-FFF2-40B4-BE49-F238E27FC236}">
                <a16:creationId xmlns:a16="http://schemas.microsoft.com/office/drawing/2014/main" id="{FCBB878B-4BA3-4292-D06B-AE6CEFEAE79F}"/>
              </a:ext>
            </a:extLst>
          </p:cNvPr>
          <p:cNvGrpSpPr/>
          <p:nvPr/>
        </p:nvGrpSpPr>
        <p:grpSpPr>
          <a:xfrm>
            <a:off x="4698112" y="3456596"/>
            <a:ext cx="3160037" cy="2850595"/>
            <a:chOff x="323091" y="3294503"/>
            <a:chExt cx="2050523" cy="1895893"/>
          </a:xfrm>
        </p:grpSpPr>
        <p:grpSp>
          <p:nvGrpSpPr>
            <p:cNvPr id="3" name="Google Shape;990;p20">
              <a:extLst>
                <a:ext uri="{FF2B5EF4-FFF2-40B4-BE49-F238E27FC236}">
                  <a16:creationId xmlns:a16="http://schemas.microsoft.com/office/drawing/2014/main" id="{5D767D8D-C289-2FD4-5E32-2F65D2CBC9F9}"/>
                </a:ext>
              </a:extLst>
            </p:cNvPr>
            <p:cNvGrpSpPr/>
            <p:nvPr/>
          </p:nvGrpSpPr>
          <p:grpSpPr>
            <a:xfrm>
              <a:off x="1304406" y="3294503"/>
              <a:ext cx="1069208" cy="1872587"/>
              <a:chOff x="1304406" y="3294503"/>
              <a:chExt cx="1069208" cy="1872587"/>
            </a:xfrm>
          </p:grpSpPr>
          <p:sp>
            <p:nvSpPr>
              <p:cNvPr id="32581" name="Google Shape;991;p20">
                <a:extLst>
                  <a:ext uri="{FF2B5EF4-FFF2-40B4-BE49-F238E27FC236}">
                    <a16:creationId xmlns:a16="http://schemas.microsoft.com/office/drawing/2014/main" id="{59CAC9D6-E276-2C96-D9D7-12ADD2A498CE}"/>
                  </a:ext>
                </a:extLst>
              </p:cNvPr>
              <p:cNvSpPr/>
              <p:nvPr/>
            </p:nvSpPr>
            <p:spPr>
              <a:xfrm>
                <a:off x="1916872" y="3786371"/>
                <a:ext cx="208228" cy="210651"/>
              </a:xfrm>
              <a:custGeom>
                <a:avLst/>
                <a:gdLst/>
                <a:ahLst/>
                <a:cxnLst/>
                <a:rect l="l" t="t" r="r" b="b"/>
                <a:pathLst>
                  <a:path w="11690" h="11826" extrusionOk="0">
                    <a:moveTo>
                      <a:pt x="11690" y="0"/>
                    </a:moveTo>
                    <a:cubicBezTo>
                      <a:pt x="11689" y="1"/>
                      <a:pt x="6649" y="872"/>
                      <a:pt x="3161" y="1308"/>
                    </a:cubicBezTo>
                    <a:cubicBezTo>
                      <a:pt x="2507" y="6785"/>
                      <a:pt x="0" y="8856"/>
                      <a:pt x="0" y="8856"/>
                    </a:cubicBezTo>
                    <a:cubicBezTo>
                      <a:pt x="0" y="8856"/>
                      <a:pt x="3053" y="11825"/>
                      <a:pt x="6874" y="11825"/>
                    </a:cubicBezTo>
                    <a:cubicBezTo>
                      <a:pt x="7937" y="11825"/>
                      <a:pt x="9059" y="11596"/>
                      <a:pt x="10191" y="11009"/>
                    </a:cubicBezTo>
                    <a:cubicBezTo>
                      <a:pt x="8093" y="6731"/>
                      <a:pt x="11690" y="1"/>
                      <a:pt x="11690" y="0"/>
                    </a:cubicBezTo>
                    <a:close/>
                  </a:path>
                </a:pathLst>
              </a:custGeom>
              <a:solidFill>
                <a:srgbClr val="AD5A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2" name="Google Shape;992;p20">
                <a:extLst>
                  <a:ext uri="{FF2B5EF4-FFF2-40B4-BE49-F238E27FC236}">
                    <a16:creationId xmlns:a16="http://schemas.microsoft.com/office/drawing/2014/main" id="{679E7A53-390B-9F04-7F00-9B4330A946E4}"/>
                  </a:ext>
                </a:extLst>
              </p:cNvPr>
              <p:cNvSpPr/>
              <p:nvPr/>
            </p:nvSpPr>
            <p:spPr>
              <a:xfrm>
                <a:off x="1962005" y="3786371"/>
                <a:ext cx="163091" cy="76701"/>
              </a:xfrm>
              <a:custGeom>
                <a:avLst/>
                <a:gdLst/>
                <a:ahLst/>
                <a:cxnLst/>
                <a:rect l="l" t="t" r="r" b="b"/>
                <a:pathLst>
                  <a:path w="9156" h="4306" extrusionOk="0">
                    <a:moveTo>
                      <a:pt x="9156" y="0"/>
                    </a:moveTo>
                    <a:cubicBezTo>
                      <a:pt x="9155" y="1"/>
                      <a:pt x="4115" y="872"/>
                      <a:pt x="627" y="1308"/>
                    </a:cubicBezTo>
                    <a:cubicBezTo>
                      <a:pt x="491" y="2453"/>
                      <a:pt x="273" y="3434"/>
                      <a:pt x="0" y="4306"/>
                    </a:cubicBezTo>
                    <a:cubicBezTo>
                      <a:pt x="899" y="4197"/>
                      <a:pt x="4769" y="3761"/>
                      <a:pt x="8120" y="2371"/>
                    </a:cubicBezTo>
                    <a:cubicBezTo>
                      <a:pt x="8638" y="954"/>
                      <a:pt x="9156" y="1"/>
                      <a:pt x="9156" y="0"/>
                    </a:cubicBezTo>
                    <a:close/>
                  </a:path>
                </a:pathLst>
              </a:custGeom>
              <a:solidFill>
                <a:srgbClr val="C16E4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3" name="Google Shape;993;p20">
                <a:extLst>
                  <a:ext uri="{FF2B5EF4-FFF2-40B4-BE49-F238E27FC236}">
                    <a16:creationId xmlns:a16="http://schemas.microsoft.com/office/drawing/2014/main" id="{A1E8E913-5035-C955-6CAC-22A1A76C28C3}"/>
                  </a:ext>
                </a:extLst>
              </p:cNvPr>
              <p:cNvSpPr/>
              <p:nvPr/>
            </p:nvSpPr>
            <p:spPr>
              <a:xfrm>
                <a:off x="1793104" y="3409776"/>
                <a:ext cx="440236" cy="433432"/>
              </a:xfrm>
              <a:custGeom>
                <a:avLst/>
                <a:gdLst/>
                <a:ahLst/>
                <a:cxnLst/>
                <a:rect l="l" t="t" r="r" b="b"/>
                <a:pathLst>
                  <a:path w="24715" h="24333" extrusionOk="0">
                    <a:moveTo>
                      <a:pt x="14365" y="246"/>
                    </a:moveTo>
                    <a:cubicBezTo>
                      <a:pt x="14147" y="246"/>
                      <a:pt x="13928" y="255"/>
                      <a:pt x="13707" y="273"/>
                    </a:cubicBezTo>
                    <a:cubicBezTo>
                      <a:pt x="13107" y="327"/>
                      <a:pt x="3652" y="0"/>
                      <a:pt x="1827" y="9564"/>
                    </a:cubicBezTo>
                    <a:cubicBezTo>
                      <a:pt x="1" y="19128"/>
                      <a:pt x="8938" y="24332"/>
                      <a:pt x="8938" y="24332"/>
                    </a:cubicBezTo>
                    <a:cubicBezTo>
                      <a:pt x="8938" y="24332"/>
                      <a:pt x="18094" y="23842"/>
                      <a:pt x="21500" y="20082"/>
                    </a:cubicBezTo>
                    <a:cubicBezTo>
                      <a:pt x="21500" y="20082"/>
                      <a:pt x="24715" y="16267"/>
                      <a:pt x="23571" y="10000"/>
                    </a:cubicBezTo>
                    <a:cubicBezTo>
                      <a:pt x="22505" y="3995"/>
                      <a:pt x="18884" y="246"/>
                      <a:pt x="14365" y="246"/>
                    </a:cubicBezTo>
                    <a:close/>
                  </a:path>
                </a:pathLst>
              </a:custGeom>
              <a:solidFill>
                <a:srgbClr val="AD5A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4" name="Google Shape;994;p20">
                <a:extLst>
                  <a:ext uri="{FF2B5EF4-FFF2-40B4-BE49-F238E27FC236}">
                    <a16:creationId xmlns:a16="http://schemas.microsoft.com/office/drawing/2014/main" id="{A4DBA272-EB27-7884-FC64-A257D9797A7A}"/>
                  </a:ext>
                </a:extLst>
              </p:cNvPr>
              <p:cNvSpPr/>
              <p:nvPr/>
            </p:nvSpPr>
            <p:spPr>
              <a:xfrm>
                <a:off x="2211448" y="4724563"/>
                <a:ext cx="140826" cy="63876"/>
              </a:xfrm>
              <a:custGeom>
                <a:avLst/>
                <a:gdLst/>
                <a:ahLst/>
                <a:cxnLst/>
                <a:rect l="l" t="t" r="r" b="b"/>
                <a:pathLst>
                  <a:path w="7906" h="3586" extrusionOk="0">
                    <a:moveTo>
                      <a:pt x="4301" y="0"/>
                    </a:moveTo>
                    <a:cubicBezTo>
                      <a:pt x="2814" y="0"/>
                      <a:pt x="1157" y="742"/>
                      <a:pt x="1" y="3184"/>
                    </a:cubicBezTo>
                    <a:cubicBezTo>
                      <a:pt x="1" y="3184"/>
                      <a:pt x="1359" y="3586"/>
                      <a:pt x="3017" y="3586"/>
                    </a:cubicBezTo>
                    <a:cubicBezTo>
                      <a:pt x="4646" y="3586"/>
                      <a:pt x="6564" y="3197"/>
                      <a:pt x="7766" y="1658"/>
                    </a:cubicBezTo>
                    <a:cubicBezTo>
                      <a:pt x="7906" y="1272"/>
                      <a:pt x="6249" y="0"/>
                      <a:pt x="4301" y="0"/>
                    </a:cubicBezTo>
                    <a:close/>
                  </a:path>
                </a:pathLst>
              </a:custGeom>
              <a:solidFill>
                <a:srgbClr val="33333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5" name="Google Shape;995;p20">
                <a:extLst>
                  <a:ext uri="{FF2B5EF4-FFF2-40B4-BE49-F238E27FC236}">
                    <a16:creationId xmlns:a16="http://schemas.microsoft.com/office/drawing/2014/main" id="{13259F8F-AF58-A43A-87C8-8766832D7CD3}"/>
                  </a:ext>
                </a:extLst>
              </p:cNvPr>
              <p:cNvSpPr/>
              <p:nvPr/>
            </p:nvSpPr>
            <p:spPr>
              <a:xfrm>
                <a:off x="2204662" y="4664789"/>
                <a:ext cx="168952" cy="352972"/>
              </a:xfrm>
              <a:custGeom>
                <a:avLst/>
                <a:gdLst/>
                <a:ahLst/>
                <a:cxnLst/>
                <a:rect l="l" t="t" r="r" b="b"/>
                <a:pathLst>
                  <a:path w="9485" h="19816" extrusionOk="0">
                    <a:moveTo>
                      <a:pt x="6351" y="0"/>
                    </a:moveTo>
                    <a:cubicBezTo>
                      <a:pt x="6350" y="0"/>
                      <a:pt x="6350" y="0"/>
                      <a:pt x="6349" y="0"/>
                    </a:cubicBezTo>
                    <a:cubicBezTo>
                      <a:pt x="6213" y="27"/>
                      <a:pt x="1417" y="3624"/>
                      <a:pt x="1417" y="3624"/>
                    </a:cubicBezTo>
                    <a:cubicBezTo>
                      <a:pt x="1417" y="3624"/>
                      <a:pt x="3134" y="7739"/>
                      <a:pt x="2098" y="9319"/>
                    </a:cubicBezTo>
                    <a:cubicBezTo>
                      <a:pt x="1063" y="10872"/>
                      <a:pt x="0" y="12534"/>
                      <a:pt x="545" y="13134"/>
                    </a:cubicBezTo>
                    <a:cubicBezTo>
                      <a:pt x="596" y="13178"/>
                      <a:pt x="657" y="13199"/>
                      <a:pt x="726" y="13199"/>
                    </a:cubicBezTo>
                    <a:cubicBezTo>
                      <a:pt x="1246" y="13199"/>
                      <a:pt x="2231" y="12025"/>
                      <a:pt x="3025" y="11063"/>
                    </a:cubicBezTo>
                    <a:cubicBezTo>
                      <a:pt x="3107" y="13760"/>
                      <a:pt x="3488" y="17330"/>
                      <a:pt x="3297" y="18910"/>
                    </a:cubicBezTo>
                    <a:cubicBezTo>
                      <a:pt x="3253" y="19134"/>
                      <a:pt x="3446" y="19320"/>
                      <a:pt x="3652" y="19320"/>
                    </a:cubicBezTo>
                    <a:cubicBezTo>
                      <a:pt x="3698" y="19320"/>
                      <a:pt x="3744" y="19311"/>
                      <a:pt x="3788" y="19292"/>
                    </a:cubicBezTo>
                    <a:cubicBezTo>
                      <a:pt x="4442" y="18965"/>
                      <a:pt x="5096" y="17929"/>
                      <a:pt x="4959" y="14796"/>
                    </a:cubicBezTo>
                    <a:lnTo>
                      <a:pt x="4959" y="14796"/>
                    </a:lnTo>
                    <a:cubicBezTo>
                      <a:pt x="5286" y="16104"/>
                      <a:pt x="5559" y="18747"/>
                      <a:pt x="5504" y="19401"/>
                    </a:cubicBezTo>
                    <a:cubicBezTo>
                      <a:pt x="5524" y="19653"/>
                      <a:pt x="5668" y="19815"/>
                      <a:pt x="5863" y="19815"/>
                    </a:cubicBezTo>
                    <a:cubicBezTo>
                      <a:pt x="6217" y="19815"/>
                      <a:pt x="6740" y="19284"/>
                      <a:pt x="7003" y="17793"/>
                    </a:cubicBezTo>
                    <a:cubicBezTo>
                      <a:pt x="7274" y="18015"/>
                      <a:pt x="7517" y="18118"/>
                      <a:pt x="7721" y="18118"/>
                    </a:cubicBezTo>
                    <a:cubicBezTo>
                      <a:pt x="8194" y="18118"/>
                      <a:pt x="8452" y="17563"/>
                      <a:pt x="8338" y="16649"/>
                    </a:cubicBezTo>
                    <a:lnTo>
                      <a:pt x="8338" y="16649"/>
                    </a:lnTo>
                    <a:cubicBezTo>
                      <a:pt x="8547" y="16833"/>
                      <a:pt x="8723" y="16913"/>
                      <a:pt x="8867" y="16913"/>
                    </a:cubicBezTo>
                    <a:cubicBezTo>
                      <a:pt x="9344" y="16913"/>
                      <a:pt x="9485" y="16036"/>
                      <a:pt x="9401" y="15096"/>
                    </a:cubicBezTo>
                    <a:cubicBezTo>
                      <a:pt x="9319" y="13842"/>
                      <a:pt x="7248" y="9128"/>
                      <a:pt x="6894" y="6240"/>
                    </a:cubicBezTo>
                    <a:cubicBezTo>
                      <a:pt x="6541" y="3390"/>
                      <a:pt x="6486" y="0"/>
                      <a:pt x="6351" y="0"/>
                    </a:cubicBezTo>
                    <a:close/>
                  </a:path>
                </a:pathLst>
              </a:custGeom>
              <a:solidFill>
                <a:srgbClr val="AD5A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6" name="Google Shape;996;p20">
                <a:extLst>
                  <a:ext uri="{FF2B5EF4-FFF2-40B4-BE49-F238E27FC236}">
                    <a16:creationId xmlns:a16="http://schemas.microsoft.com/office/drawing/2014/main" id="{E59903BF-2CC3-1EB8-0A91-9B3F91C105C2}"/>
                  </a:ext>
                </a:extLst>
              </p:cNvPr>
              <p:cNvSpPr/>
              <p:nvPr/>
            </p:nvSpPr>
            <p:spPr>
              <a:xfrm>
                <a:off x="1587333" y="4588113"/>
                <a:ext cx="539737" cy="578978"/>
              </a:xfrm>
              <a:custGeom>
                <a:avLst/>
                <a:gdLst/>
                <a:ahLst/>
                <a:cxnLst/>
                <a:rect l="l" t="t" r="r" b="b"/>
                <a:pathLst>
                  <a:path w="30301" h="32504" extrusionOk="0">
                    <a:moveTo>
                      <a:pt x="2617" y="0"/>
                    </a:moveTo>
                    <a:cubicBezTo>
                      <a:pt x="2617" y="0"/>
                      <a:pt x="1" y="22289"/>
                      <a:pt x="2426" y="32153"/>
                    </a:cubicBezTo>
                    <a:cubicBezTo>
                      <a:pt x="5623" y="32416"/>
                      <a:pt x="9786" y="32504"/>
                      <a:pt x="13915" y="32504"/>
                    </a:cubicBezTo>
                    <a:cubicBezTo>
                      <a:pt x="22175" y="32504"/>
                      <a:pt x="30301" y="32153"/>
                      <a:pt x="30301" y="32153"/>
                    </a:cubicBezTo>
                    <a:cubicBezTo>
                      <a:pt x="30301" y="32153"/>
                      <a:pt x="28175" y="10654"/>
                      <a:pt x="28557" y="5722"/>
                    </a:cubicBezTo>
                    <a:cubicBezTo>
                      <a:pt x="20709" y="5722"/>
                      <a:pt x="2617" y="0"/>
                      <a:pt x="2617" y="0"/>
                    </a:cubicBezTo>
                    <a:close/>
                  </a:path>
                </a:pathLst>
              </a:custGeom>
              <a:solidFill>
                <a:srgbClr val="0C467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7" name="Google Shape;997;p20">
                <a:extLst>
                  <a:ext uri="{FF2B5EF4-FFF2-40B4-BE49-F238E27FC236}">
                    <a16:creationId xmlns:a16="http://schemas.microsoft.com/office/drawing/2014/main" id="{BD70B5A2-5104-A916-19A2-5CA3E9CB1710}"/>
                  </a:ext>
                </a:extLst>
              </p:cNvPr>
              <p:cNvSpPr/>
              <p:nvPr/>
            </p:nvSpPr>
            <p:spPr>
              <a:xfrm>
                <a:off x="1304406" y="3472381"/>
                <a:ext cx="172318" cy="405288"/>
              </a:xfrm>
              <a:custGeom>
                <a:avLst/>
                <a:gdLst/>
                <a:ahLst/>
                <a:cxnLst/>
                <a:rect l="l" t="t" r="r" b="b"/>
                <a:pathLst>
                  <a:path w="9674" h="22753" extrusionOk="0">
                    <a:moveTo>
                      <a:pt x="3978" y="0"/>
                    </a:moveTo>
                    <a:cubicBezTo>
                      <a:pt x="3760" y="0"/>
                      <a:pt x="3651" y="245"/>
                      <a:pt x="3624" y="491"/>
                    </a:cubicBezTo>
                    <a:cubicBezTo>
                      <a:pt x="3604" y="629"/>
                      <a:pt x="3484" y="725"/>
                      <a:pt x="3346" y="725"/>
                    </a:cubicBezTo>
                    <a:cubicBezTo>
                      <a:pt x="3295" y="725"/>
                      <a:pt x="3240" y="711"/>
                      <a:pt x="3188" y="681"/>
                    </a:cubicBezTo>
                    <a:cubicBezTo>
                      <a:pt x="3071" y="623"/>
                      <a:pt x="2938" y="579"/>
                      <a:pt x="2808" y="579"/>
                    </a:cubicBezTo>
                    <a:cubicBezTo>
                      <a:pt x="2636" y="579"/>
                      <a:pt x="2468" y="655"/>
                      <a:pt x="2344" y="872"/>
                    </a:cubicBezTo>
                    <a:lnTo>
                      <a:pt x="1962" y="1580"/>
                    </a:lnTo>
                    <a:cubicBezTo>
                      <a:pt x="1962" y="1580"/>
                      <a:pt x="899" y="1935"/>
                      <a:pt x="818" y="2616"/>
                    </a:cubicBezTo>
                    <a:cubicBezTo>
                      <a:pt x="736" y="3243"/>
                      <a:pt x="0" y="15150"/>
                      <a:pt x="2562" y="22752"/>
                    </a:cubicBezTo>
                    <a:cubicBezTo>
                      <a:pt x="4523" y="21935"/>
                      <a:pt x="8147" y="20599"/>
                      <a:pt x="8147" y="20599"/>
                    </a:cubicBezTo>
                    <a:cubicBezTo>
                      <a:pt x="8147" y="20599"/>
                      <a:pt x="7194" y="14387"/>
                      <a:pt x="7194" y="12997"/>
                    </a:cubicBezTo>
                    <a:cubicBezTo>
                      <a:pt x="8093" y="11798"/>
                      <a:pt x="9673" y="9101"/>
                      <a:pt x="9210" y="8202"/>
                    </a:cubicBezTo>
                    <a:cubicBezTo>
                      <a:pt x="9147" y="8086"/>
                      <a:pt x="9061" y="8036"/>
                      <a:pt x="8958" y="8036"/>
                    </a:cubicBezTo>
                    <a:cubicBezTo>
                      <a:pt x="8261" y="8036"/>
                      <a:pt x="6812" y="10354"/>
                      <a:pt x="6812" y="10354"/>
                    </a:cubicBezTo>
                    <a:cubicBezTo>
                      <a:pt x="6812" y="10354"/>
                      <a:pt x="6948" y="1008"/>
                      <a:pt x="5096" y="872"/>
                    </a:cubicBezTo>
                    <a:cubicBezTo>
                      <a:pt x="4714" y="164"/>
                      <a:pt x="4469" y="0"/>
                      <a:pt x="3978" y="0"/>
                    </a:cubicBezTo>
                    <a:close/>
                  </a:path>
                </a:pathLst>
              </a:custGeom>
              <a:solidFill>
                <a:srgbClr val="AD5A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8" name="Google Shape;998;p20">
                <a:extLst>
                  <a:ext uri="{FF2B5EF4-FFF2-40B4-BE49-F238E27FC236}">
                    <a16:creationId xmlns:a16="http://schemas.microsoft.com/office/drawing/2014/main" id="{DA87A533-1629-F778-DA93-B892957E923B}"/>
                  </a:ext>
                </a:extLst>
              </p:cNvPr>
              <p:cNvSpPr/>
              <p:nvPr/>
            </p:nvSpPr>
            <p:spPr>
              <a:xfrm>
                <a:off x="2137693" y="4222668"/>
                <a:ext cx="212111" cy="558653"/>
              </a:xfrm>
              <a:custGeom>
                <a:avLst/>
                <a:gdLst/>
                <a:ahLst/>
                <a:cxnLst/>
                <a:rect l="l" t="t" r="r" b="b"/>
                <a:pathLst>
                  <a:path w="11908" h="31363" extrusionOk="0">
                    <a:moveTo>
                      <a:pt x="6758" y="0"/>
                    </a:moveTo>
                    <a:lnTo>
                      <a:pt x="0" y="5423"/>
                    </a:lnTo>
                    <a:lnTo>
                      <a:pt x="4142" y="31363"/>
                    </a:lnTo>
                    <a:cubicBezTo>
                      <a:pt x="4142" y="31363"/>
                      <a:pt x="6253" y="28879"/>
                      <a:pt x="9033" y="28879"/>
                    </a:cubicBezTo>
                    <a:cubicBezTo>
                      <a:pt x="9937" y="28879"/>
                      <a:pt x="10912" y="29142"/>
                      <a:pt x="11907" y="29837"/>
                    </a:cubicBezTo>
                    <a:cubicBezTo>
                      <a:pt x="10736" y="21690"/>
                      <a:pt x="6758" y="0"/>
                      <a:pt x="6758" y="0"/>
                    </a:cubicBezTo>
                    <a:close/>
                  </a:path>
                </a:pathLst>
              </a:custGeom>
              <a:solidFill>
                <a:srgbClr val="0C467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9" name="Google Shape;999;p20">
                <a:extLst>
                  <a:ext uri="{FF2B5EF4-FFF2-40B4-BE49-F238E27FC236}">
                    <a16:creationId xmlns:a16="http://schemas.microsoft.com/office/drawing/2014/main" id="{CA581074-3963-DE41-5E4B-32CE11D28668}"/>
                  </a:ext>
                </a:extLst>
              </p:cNvPr>
              <p:cNvSpPr/>
              <p:nvPr/>
            </p:nvSpPr>
            <p:spPr>
              <a:xfrm>
                <a:off x="1341773" y="3811609"/>
                <a:ext cx="361113" cy="430582"/>
              </a:xfrm>
              <a:custGeom>
                <a:avLst/>
                <a:gdLst/>
                <a:ahLst/>
                <a:cxnLst/>
                <a:rect l="l" t="t" r="r" b="b"/>
                <a:pathLst>
                  <a:path w="20273" h="24173" extrusionOk="0">
                    <a:moveTo>
                      <a:pt x="6649" y="0"/>
                    </a:moveTo>
                    <a:cubicBezTo>
                      <a:pt x="1799" y="382"/>
                      <a:pt x="0" y="3706"/>
                      <a:pt x="0" y="3706"/>
                    </a:cubicBezTo>
                    <a:cubicBezTo>
                      <a:pt x="0" y="3706"/>
                      <a:pt x="573" y="11989"/>
                      <a:pt x="5886" y="19237"/>
                    </a:cubicBezTo>
                    <a:cubicBezTo>
                      <a:pt x="8847" y="23283"/>
                      <a:pt x="12604" y="24172"/>
                      <a:pt x="15336" y="24172"/>
                    </a:cubicBezTo>
                    <a:cubicBezTo>
                      <a:pt x="17480" y="24172"/>
                      <a:pt x="18992" y="23624"/>
                      <a:pt x="18992" y="23624"/>
                    </a:cubicBezTo>
                    <a:cubicBezTo>
                      <a:pt x="18992" y="23624"/>
                      <a:pt x="20273" y="18011"/>
                      <a:pt x="18474" y="14387"/>
                    </a:cubicBezTo>
                    <a:cubicBezTo>
                      <a:pt x="17771" y="14553"/>
                      <a:pt x="17108" y="14630"/>
                      <a:pt x="16485" y="14630"/>
                    </a:cubicBezTo>
                    <a:cubicBezTo>
                      <a:pt x="8400" y="14630"/>
                      <a:pt x="6902" y="1619"/>
                      <a:pt x="6649" y="0"/>
                    </a:cubicBezTo>
                    <a:close/>
                  </a:path>
                </a:pathLst>
              </a:custGeom>
              <a:solidFill>
                <a:srgbClr val="0C467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0" name="Google Shape;1000;p20">
                <a:extLst>
                  <a:ext uri="{FF2B5EF4-FFF2-40B4-BE49-F238E27FC236}">
                    <a16:creationId xmlns:a16="http://schemas.microsoft.com/office/drawing/2014/main" id="{558B97B4-1309-176D-DD60-F663E8C4240E}"/>
                  </a:ext>
                </a:extLst>
              </p:cNvPr>
              <p:cNvSpPr/>
              <p:nvPr/>
            </p:nvSpPr>
            <p:spPr>
              <a:xfrm>
                <a:off x="1581028" y="3914984"/>
                <a:ext cx="762019" cy="825289"/>
              </a:xfrm>
              <a:custGeom>
                <a:avLst/>
                <a:gdLst/>
                <a:ahLst/>
                <a:cxnLst/>
                <a:rect l="l" t="t" r="r" b="b"/>
                <a:pathLst>
                  <a:path w="42780" h="46332" extrusionOk="0">
                    <a:moveTo>
                      <a:pt x="20137" y="0"/>
                    </a:moveTo>
                    <a:cubicBezTo>
                      <a:pt x="20137" y="0"/>
                      <a:pt x="15788" y="378"/>
                      <a:pt x="14045" y="378"/>
                    </a:cubicBezTo>
                    <a:cubicBezTo>
                      <a:pt x="13803" y="378"/>
                      <a:pt x="13611" y="371"/>
                      <a:pt x="13488" y="354"/>
                    </a:cubicBezTo>
                    <a:cubicBezTo>
                      <a:pt x="13464" y="350"/>
                      <a:pt x="13438" y="348"/>
                      <a:pt x="13409" y="348"/>
                    </a:cubicBezTo>
                    <a:cubicBezTo>
                      <a:pt x="12240" y="348"/>
                      <a:pt x="6921" y="3503"/>
                      <a:pt x="2535" y="7357"/>
                    </a:cubicBezTo>
                    <a:cubicBezTo>
                      <a:pt x="1336" y="14060"/>
                      <a:pt x="4578" y="20273"/>
                      <a:pt x="4578" y="20273"/>
                    </a:cubicBezTo>
                    <a:cubicBezTo>
                      <a:pt x="4578" y="20273"/>
                      <a:pt x="1908" y="26812"/>
                      <a:pt x="1" y="38474"/>
                    </a:cubicBezTo>
                    <a:cubicBezTo>
                      <a:pt x="6496" y="44938"/>
                      <a:pt x="15716" y="46332"/>
                      <a:pt x="22458" y="46332"/>
                    </a:cubicBezTo>
                    <a:cubicBezTo>
                      <a:pt x="27567" y="46332"/>
                      <a:pt x="31254" y="45531"/>
                      <a:pt x="31254" y="45531"/>
                    </a:cubicBezTo>
                    <a:lnTo>
                      <a:pt x="31254" y="25858"/>
                    </a:lnTo>
                    <a:cubicBezTo>
                      <a:pt x="33757" y="24329"/>
                      <a:pt x="36355" y="23911"/>
                      <a:pt x="38450" y="23911"/>
                    </a:cubicBezTo>
                    <a:cubicBezTo>
                      <a:pt x="40983" y="23911"/>
                      <a:pt x="42780" y="24523"/>
                      <a:pt x="42780" y="24523"/>
                    </a:cubicBezTo>
                    <a:cubicBezTo>
                      <a:pt x="42780" y="24523"/>
                      <a:pt x="40110" y="11526"/>
                      <a:pt x="35723" y="8937"/>
                    </a:cubicBezTo>
                    <a:cubicBezTo>
                      <a:pt x="31336" y="6322"/>
                      <a:pt x="29946" y="4523"/>
                      <a:pt x="28475" y="1935"/>
                    </a:cubicBezTo>
                    <a:cubicBezTo>
                      <a:pt x="27534" y="2447"/>
                      <a:pt x="26610" y="2647"/>
                      <a:pt x="25741" y="2647"/>
                    </a:cubicBezTo>
                    <a:cubicBezTo>
                      <a:pt x="22583" y="2647"/>
                      <a:pt x="20137" y="0"/>
                      <a:pt x="20137" y="0"/>
                    </a:cubicBezTo>
                    <a:close/>
                  </a:path>
                </a:pathLst>
              </a:custGeom>
              <a:solidFill>
                <a:srgbClr val="7565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1" name="Google Shape;1001;p20">
                <a:extLst>
                  <a:ext uri="{FF2B5EF4-FFF2-40B4-BE49-F238E27FC236}">
                    <a16:creationId xmlns:a16="http://schemas.microsoft.com/office/drawing/2014/main" id="{97B1C7C0-47B5-DF0C-6678-5B1B0052C23D}"/>
                  </a:ext>
                </a:extLst>
              </p:cNvPr>
              <p:cNvSpPr/>
              <p:nvPr/>
            </p:nvSpPr>
            <p:spPr>
              <a:xfrm>
                <a:off x="1954721" y="3380156"/>
                <a:ext cx="200961" cy="135927"/>
              </a:xfrm>
              <a:custGeom>
                <a:avLst/>
                <a:gdLst/>
                <a:ahLst/>
                <a:cxnLst/>
                <a:rect l="l" t="t" r="r" b="b"/>
                <a:pathLst>
                  <a:path w="11282" h="7631" extrusionOk="0">
                    <a:moveTo>
                      <a:pt x="8202" y="1"/>
                    </a:moveTo>
                    <a:lnTo>
                      <a:pt x="1" y="3679"/>
                    </a:lnTo>
                    <a:cubicBezTo>
                      <a:pt x="1" y="3679"/>
                      <a:pt x="18" y="3679"/>
                      <a:pt x="53" y="3679"/>
                    </a:cubicBezTo>
                    <a:cubicBezTo>
                      <a:pt x="691" y="3679"/>
                      <a:pt x="7066" y="3777"/>
                      <a:pt x="11281" y="7630"/>
                    </a:cubicBezTo>
                    <a:cubicBezTo>
                      <a:pt x="10873" y="4878"/>
                      <a:pt x="8202" y="1"/>
                      <a:pt x="8202" y="1"/>
                    </a:cubicBezTo>
                    <a:close/>
                  </a:path>
                </a:pathLst>
              </a:custGeom>
              <a:solidFill>
                <a:srgbClr val="211A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2" name="Google Shape;1002;p20">
                <a:extLst>
                  <a:ext uri="{FF2B5EF4-FFF2-40B4-BE49-F238E27FC236}">
                    <a16:creationId xmlns:a16="http://schemas.microsoft.com/office/drawing/2014/main" id="{527317C0-03BE-CAB8-2855-7F93D7E69160}"/>
                  </a:ext>
                </a:extLst>
              </p:cNvPr>
              <p:cNvSpPr/>
              <p:nvPr/>
            </p:nvSpPr>
            <p:spPr>
              <a:xfrm>
                <a:off x="1827087" y="3647338"/>
                <a:ext cx="417418" cy="195848"/>
              </a:xfrm>
              <a:custGeom>
                <a:avLst/>
                <a:gdLst/>
                <a:ahLst/>
                <a:cxnLst/>
                <a:rect l="l" t="t" r="r" b="b"/>
                <a:pathLst>
                  <a:path w="23434" h="10995" extrusionOk="0">
                    <a:moveTo>
                      <a:pt x="21621" y="0"/>
                    </a:moveTo>
                    <a:cubicBezTo>
                      <a:pt x="20872" y="0"/>
                      <a:pt x="20049" y="338"/>
                      <a:pt x="19319" y="640"/>
                    </a:cubicBezTo>
                    <a:cubicBezTo>
                      <a:pt x="16123" y="2033"/>
                      <a:pt x="12054" y="2763"/>
                      <a:pt x="8083" y="2763"/>
                    </a:cubicBezTo>
                    <a:cubicBezTo>
                      <a:pt x="5216" y="2763"/>
                      <a:pt x="2400" y="2382"/>
                      <a:pt x="0" y="1594"/>
                    </a:cubicBezTo>
                    <a:lnTo>
                      <a:pt x="0" y="1594"/>
                    </a:lnTo>
                    <a:cubicBezTo>
                      <a:pt x="1417" y="7697"/>
                      <a:pt x="7030" y="10994"/>
                      <a:pt x="7030" y="10994"/>
                    </a:cubicBezTo>
                    <a:cubicBezTo>
                      <a:pt x="7030" y="10994"/>
                      <a:pt x="16186" y="10504"/>
                      <a:pt x="19592" y="6744"/>
                    </a:cubicBezTo>
                    <a:cubicBezTo>
                      <a:pt x="19592" y="6744"/>
                      <a:pt x="22889" y="4727"/>
                      <a:pt x="23434" y="1458"/>
                    </a:cubicBezTo>
                    <a:cubicBezTo>
                      <a:pt x="23325" y="1022"/>
                      <a:pt x="23107" y="613"/>
                      <a:pt x="22725" y="341"/>
                    </a:cubicBezTo>
                    <a:cubicBezTo>
                      <a:pt x="22395" y="95"/>
                      <a:pt x="22018" y="0"/>
                      <a:pt x="21621" y="0"/>
                    </a:cubicBezTo>
                    <a:close/>
                  </a:path>
                </a:pathLst>
              </a:custGeom>
              <a:solidFill>
                <a:srgbClr val="000000">
                  <a:alpha val="1606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3" name="Google Shape;1003;p20">
                <a:extLst>
                  <a:ext uri="{FF2B5EF4-FFF2-40B4-BE49-F238E27FC236}">
                    <a16:creationId xmlns:a16="http://schemas.microsoft.com/office/drawing/2014/main" id="{50EFAA54-B923-951B-3FCA-F352CA7F51D6}"/>
                  </a:ext>
                </a:extLst>
              </p:cNvPr>
              <p:cNvSpPr/>
              <p:nvPr/>
            </p:nvSpPr>
            <p:spPr>
              <a:xfrm>
                <a:off x="1835814" y="3294503"/>
                <a:ext cx="529548" cy="508422"/>
              </a:xfrm>
              <a:custGeom>
                <a:avLst/>
                <a:gdLst/>
                <a:ahLst/>
                <a:cxnLst/>
                <a:rect l="l" t="t" r="r" b="b"/>
                <a:pathLst>
                  <a:path w="29729" h="28543" extrusionOk="0">
                    <a:moveTo>
                      <a:pt x="14603" y="0"/>
                    </a:moveTo>
                    <a:cubicBezTo>
                      <a:pt x="8544" y="0"/>
                      <a:pt x="440" y="3217"/>
                      <a:pt x="1" y="13938"/>
                    </a:cubicBezTo>
                    <a:cubicBezTo>
                      <a:pt x="1" y="13938"/>
                      <a:pt x="4333" y="8652"/>
                      <a:pt x="13325" y="6854"/>
                    </a:cubicBezTo>
                    <a:cubicBezTo>
                      <a:pt x="13325" y="6854"/>
                      <a:pt x="25232" y="17099"/>
                      <a:pt x="16241" y="28543"/>
                    </a:cubicBezTo>
                    <a:cubicBezTo>
                      <a:pt x="24306" y="28379"/>
                      <a:pt x="28993" y="21404"/>
                      <a:pt x="29347" y="14728"/>
                    </a:cubicBezTo>
                    <a:cubicBezTo>
                      <a:pt x="29728" y="8052"/>
                      <a:pt x="26431" y="2031"/>
                      <a:pt x="19946" y="1077"/>
                    </a:cubicBezTo>
                    <a:cubicBezTo>
                      <a:pt x="18752" y="429"/>
                      <a:pt x="16813" y="0"/>
                      <a:pt x="14603" y="0"/>
                    </a:cubicBezTo>
                    <a:close/>
                  </a:path>
                </a:pathLst>
              </a:custGeom>
              <a:solidFill>
                <a:srgbClr val="0C467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4" name="Google Shape;1004;p20">
                <a:extLst>
                  <a:ext uri="{FF2B5EF4-FFF2-40B4-BE49-F238E27FC236}">
                    <a16:creationId xmlns:a16="http://schemas.microsoft.com/office/drawing/2014/main" id="{B88E8B19-A491-8332-A468-08883CC0E06D}"/>
                  </a:ext>
                </a:extLst>
              </p:cNvPr>
              <p:cNvSpPr/>
              <p:nvPr/>
            </p:nvSpPr>
            <p:spPr>
              <a:xfrm>
                <a:off x="1879006" y="3562647"/>
                <a:ext cx="56804" cy="35447"/>
              </a:xfrm>
              <a:custGeom>
                <a:avLst/>
                <a:gdLst/>
                <a:ahLst/>
                <a:cxnLst/>
                <a:rect l="l" t="t" r="r" b="b"/>
                <a:pathLst>
                  <a:path w="3189" h="1990" fill="none" extrusionOk="0">
                    <a:moveTo>
                      <a:pt x="1" y="627"/>
                    </a:moveTo>
                    <a:cubicBezTo>
                      <a:pt x="546" y="136"/>
                      <a:pt x="1363" y="0"/>
                      <a:pt x="2044" y="273"/>
                    </a:cubicBezTo>
                    <a:cubicBezTo>
                      <a:pt x="2698" y="572"/>
                      <a:pt x="3189" y="1281"/>
                      <a:pt x="3189" y="1989"/>
                    </a:cubicBezTo>
                  </a:path>
                </a:pathLst>
              </a:custGeom>
              <a:noFill/>
              <a:ln w="14300" cap="rnd" cmpd="sng">
                <a:solidFill>
                  <a:srgbClr val="762627"/>
                </a:solidFill>
                <a:prstDash val="solid"/>
                <a:miter lim="27248"/>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5" name="Google Shape;1005;p20">
                <a:extLst>
                  <a:ext uri="{FF2B5EF4-FFF2-40B4-BE49-F238E27FC236}">
                    <a16:creationId xmlns:a16="http://schemas.microsoft.com/office/drawing/2014/main" id="{DEFEECC6-CC4D-2327-760A-B1016C16881A}"/>
                  </a:ext>
                </a:extLst>
              </p:cNvPr>
              <p:cNvSpPr/>
              <p:nvPr/>
            </p:nvSpPr>
            <p:spPr>
              <a:xfrm>
                <a:off x="2030435" y="3611663"/>
                <a:ext cx="60206" cy="30103"/>
              </a:xfrm>
              <a:custGeom>
                <a:avLst/>
                <a:gdLst/>
                <a:ahLst/>
                <a:cxnLst/>
                <a:rect l="l" t="t" r="r" b="b"/>
                <a:pathLst>
                  <a:path w="3380" h="1690" fill="none" extrusionOk="0">
                    <a:moveTo>
                      <a:pt x="0" y="736"/>
                    </a:moveTo>
                    <a:cubicBezTo>
                      <a:pt x="491" y="218"/>
                      <a:pt x="1281" y="0"/>
                      <a:pt x="1989" y="191"/>
                    </a:cubicBezTo>
                    <a:cubicBezTo>
                      <a:pt x="2671" y="382"/>
                      <a:pt x="3216" y="981"/>
                      <a:pt x="3379" y="1690"/>
                    </a:cubicBezTo>
                  </a:path>
                </a:pathLst>
              </a:custGeom>
              <a:noFill/>
              <a:ln w="14300" cap="rnd" cmpd="sng">
                <a:solidFill>
                  <a:srgbClr val="762627"/>
                </a:solidFill>
                <a:prstDash val="solid"/>
                <a:miter lim="27248"/>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6" name="Google Shape;1006;p20">
                <a:extLst>
                  <a:ext uri="{FF2B5EF4-FFF2-40B4-BE49-F238E27FC236}">
                    <a16:creationId xmlns:a16="http://schemas.microsoft.com/office/drawing/2014/main" id="{4BFD5536-EA9C-036D-D0AF-15B35C484358}"/>
                  </a:ext>
                </a:extLst>
              </p:cNvPr>
              <p:cNvSpPr/>
              <p:nvPr/>
            </p:nvSpPr>
            <p:spPr>
              <a:xfrm>
                <a:off x="1891634" y="3712598"/>
                <a:ext cx="110669" cy="67456"/>
              </a:xfrm>
              <a:custGeom>
                <a:avLst/>
                <a:gdLst/>
                <a:ahLst/>
                <a:cxnLst/>
                <a:rect l="l" t="t" r="r" b="b"/>
                <a:pathLst>
                  <a:path w="6213" h="3787" extrusionOk="0">
                    <a:moveTo>
                      <a:pt x="6049" y="1"/>
                    </a:moveTo>
                    <a:cubicBezTo>
                      <a:pt x="5259" y="736"/>
                      <a:pt x="4251" y="1200"/>
                      <a:pt x="3188" y="1336"/>
                    </a:cubicBezTo>
                    <a:cubicBezTo>
                      <a:pt x="2993" y="1361"/>
                      <a:pt x="2797" y="1373"/>
                      <a:pt x="2600" y="1373"/>
                    </a:cubicBezTo>
                    <a:cubicBezTo>
                      <a:pt x="1722" y="1373"/>
                      <a:pt x="839" y="1132"/>
                      <a:pt x="82" y="709"/>
                    </a:cubicBezTo>
                    <a:lnTo>
                      <a:pt x="82" y="709"/>
                    </a:lnTo>
                    <a:lnTo>
                      <a:pt x="137" y="791"/>
                    </a:lnTo>
                    <a:cubicBezTo>
                      <a:pt x="0" y="1908"/>
                      <a:pt x="682" y="3080"/>
                      <a:pt x="1717" y="3543"/>
                    </a:cubicBezTo>
                    <a:cubicBezTo>
                      <a:pt x="2085" y="3708"/>
                      <a:pt x="2487" y="3786"/>
                      <a:pt x="2890" y="3786"/>
                    </a:cubicBezTo>
                    <a:cubicBezTo>
                      <a:pt x="3623" y="3786"/>
                      <a:pt x="4360" y="3527"/>
                      <a:pt x="4905" y="3053"/>
                    </a:cubicBezTo>
                    <a:cubicBezTo>
                      <a:pt x="5777" y="2317"/>
                      <a:pt x="6213" y="1118"/>
                      <a:pt x="6049" y="1"/>
                    </a:cubicBezTo>
                    <a:close/>
                  </a:path>
                </a:pathLst>
              </a:custGeom>
              <a:solidFill>
                <a:srgbClr val="76262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7" name="Google Shape;1007;p20">
                <a:extLst>
                  <a:ext uri="{FF2B5EF4-FFF2-40B4-BE49-F238E27FC236}">
                    <a16:creationId xmlns:a16="http://schemas.microsoft.com/office/drawing/2014/main" id="{4FDBBF57-8A1D-A284-23F4-6EF0EE888F4D}"/>
                  </a:ext>
                </a:extLst>
              </p:cNvPr>
              <p:cNvSpPr/>
              <p:nvPr/>
            </p:nvSpPr>
            <p:spPr>
              <a:xfrm>
                <a:off x="1900361" y="3753118"/>
                <a:ext cx="79141" cy="26932"/>
              </a:xfrm>
              <a:custGeom>
                <a:avLst/>
                <a:gdLst/>
                <a:ahLst/>
                <a:cxnLst/>
                <a:rect l="l" t="t" r="r" b="b"/>
                <a:pathLst>
                  <a:path w="4443" h="1512" extrusionOk="0">
                    <a:moveTo>
                      <a:pt x="1525" y="0"/>
                    </a:moveTo>
                    <a:cubicBezTo>
                      <a:pt x="1011" y="0"/>
                      <a:pt x="500" y="34"/>
                      <a:pt x="1" y="96"/>
                    </a:cubicBezTo>
                    <a:cubicBezTo>
                      <a:pt x="273" y="614"/>
                      <a:pt x="709" y="1023"/>
                      <a:pt x="1227" y="1268"/>
                    </a:cubicBezTo>
                    <a:cubicBezTo>
                      <a:pt x="1595" y="1433"/>
                      <a:pt x="1997" y="1511"/>
                      <a:pt x="2400" y="1511"/>
                    </a:cubicBezTo>
                    <a:cubicBezTo>
                      <a:pt x="3133" y="1511"/>
                      <a:pt x="3870" y="1252"/>
                      <a:pt x="4415" y="778"/>
                    </a:cubicBezTo>
                    <a:lnTo>
                      <a:pt x="4442" y="778"/>
                    </a:lnTo>
                    <a:cubicBezTo>
                      <a:pt x="4360" y="587"/>
                      <a:pt x="4224" y="451"/>
                      <a:pt x="4061" y="369"/>
                    </a:cubicBezTo>
                    <a:cubicBezTo>
                      <a:pt x="3843" y="233"/>
                      <a:pt x="3598" y="178"/>
                      <a:pt x="3352" y="151"/>
                    </a:cubicBezTo>
                    <a:cubicBezTo>
                      <a:pt x="2747" y="47"/>
                      <a:pt x="2133" y="0"/>
                      <a:pt x="1525" y="0"/>
                    </a:cubicBezTo>
                    <a:close/>
                  </a:path>
                </a:pathLst>
              </a:custGeom>
              <a:solidFill>
                <a:srgbClr val="F46B5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8" name="Google Shape;1008;p20">
                <a:extLst>
                  <a:ext uri="{FF2B5EF4-FFF2-40B4-BE49-F238E27FC236}">
                    <a16:creationId xmlns:a16="http://schemas.microsoft.com/office/drawing/2014/main" id="{66BF44BD-DC66-52A8-DFBA-9707A5937743}"/>
                  </a:ext>
                </a:extLst>
              </p:cNvPr>
              <p:cNvSpPr/>
              <p:nvPr/>
            </p:nvSpPr>
            <p:spPr>
              <a:xfrm>
                <a:off x="1901822" y="3514593"/>
                <a:ext cx="52921" cy="1959"/>
              </a:xfrm>
              <a:custGeom>
                <a:avLst/>
                <a:gdLst/>
                <a:ahLst/>
                <a:cxnLst/>
                <a:rect l="l" t="t" r="r" b="b"/>
                <a:pathLst>
                  <a:path w="2971" h="110" fill="none" extrusionOk="0">
                    <a:moveTo>
                      <a:pt x="1" y="110"/>
                    </a:moveTo>
                    <a:lnTo>
                      <a:pt x="2971" y="1"/>
                    </a:lnTo>
                  </a:path>
                </a:pathLst>
              </a:custGeom>
              <a:noFill/>
              <a:ln w="19075" cap="rnd" cmpd="sng">
                <a:solidFill>
                  <a:srgbClr val="762627"/>
                </a:solidFill>
                <a:prstDash val="solid"/>
                <a:miter lim="27248"/>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9" name="Google Shape;1009;p20">
                <a:extLst>
                  <a:ext uri="{FF2B5EF4-FFF2-40B4-BE49-F238E27FC236}">
                    <a16:creationId xmlns:a16="http://schemas.microsoft.com/office/drawing/2014/main" id="{734ED72C-ED7C-F1E5-9429-625C9F511747}"/>
                  </a:ext>
                </a:extLst>
              </p:cNvPr>
              <p:cNvSpPr/>
              <p:nvPr/>
            </p:nvSpPr>
            <p:spPr>
              <a:xfrm>
                <a:off x="2055673" y="3551961"/>
                <a:ext cx="61168" cy="21856"/>
              </a:xfrm>
              <a:custGeom>
                <a:avLst/>
                <a:gdLst/>
                <a:ahLst/>
                <a:cxnLst/>
                <a:rect l="l" t="t" r="r" b="b"/>
                <a:pathLst>
                  <a:path w="3434" h="1227" fill="none" extrusionOk="0">
                    <a:moveTo>
                      <a:pt x="0" y="1"/>
                    </a:moveTo>
                    <a:cubicBezTo>
                      <a:pt x="1117" y="518"/>
                      <a:pt x="2262" y="927"/>
                      <a:pt x="3433" y="1227"/>
                    </a:cubicBezTo>
                  </a:path>
                </a:pathLst>
              </a:custGeom>
              <a:noFill/>
              <a:ln w="19075" cap="rnd" cmpd="sng">
                <a:solidFill>
                  <a:srgbClr val="762627"/>
                </a:solidFill>
                <a:prstDash val="solid"/>
                <a:miter lim="27248"/>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0" name="Google Shape;1010;p20">
                <a:extLst>
                  <a:ext uri="{FF2B5EF4-FFF2-40B4-BE49-F238E27FC236}">
                    <a16:creationId xmlns:a16="http://schemas.microsoft.com/office/drawing/2014/main" id="{112FC732-039D-2283-96D7-9806B350EC15}"/>
                  </a:ext>
                </a:extLst>
              </p:cNvPr>
              <p:cNvSpPr/>
              <p:nvPr/>
            </p:nvSpPr>
            <p:spPr>
              <a:xfrm>
                <a:off x="1931905" y="3580298"/>
                <a:ext cx="53420" cy="99732"/>
              </a:xfrm>
              <a:custGeom>
                <a:avLst/>
                <a:gdLst/>
                <a:ahLst/>
                <a:cxnLst/>
                <a:rect l="l" t="t" r="r" b="b"/>
                <a:pathLst>
                  <a:path w="2999" h="5599" extrusionOk="0">
                    <a:moveTo>
                      <a:pt x="2880" y="1"/>
                    </a:moveTo>
                    <a:cubicBezTo>
                      <a:pt x="2628" y="1"/>
                      <a:pt x="2060" y="1679"/>
                      <a:pt x="1527" y="2633"/>
                    </a:cubicBezTo>
                    <a:cubicBezTo>
                      <a:pt x="900" y="3778"/>
                      <a:pt x="1" y="4077"/>
                      <a:pt x="137" y="4568"/>
                    </a:cubicBezTo>
                    <a:cubicBezTo>
                      <a:pt x="268" y="4961"/>
                      <a:pt x="1536" y="5598"/>
                      <a:pt x="1727" y="5598"/>
                    </a:cubicBezTo>
                    <a:cubicBezTo>
                      <a:pt x="1774" y="5598"/>
                      <a:pt x="1755" y="5559"/>
                      <a:pt x="1636" y="5467"/>
                    </a:cubicBezTo>
                    <a:cubicBezTo>
                      <a:pt x="1036" y="5031"/>
                      <a:pt x="382" y="4105"/>
                      <a:pt x="1227" y="3750"/>
                    </a:cubicBezTo>
                    <a:cubicBezTo>
                      <a:pt x="2045" y="3396"/>
                      <a:pt x="2998" y="290"/>
                      <a:pt x="2998" y="290"/>
                    </a:cubicBezTo>
                    <a:cubicBezTo>
                      <a:pt x="2978" y="88"/>
                      <a:pt x="2937" y="1"/>
                      <a:pt x="2880" y="1"/>
                    </a:cubicBezTo>
                    <a:close/>
                  </a:path>
                </a:pathLst>
              </a:custGeom>
              <a:solidFill>
                <a:srgbClr val="76262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4" name="Google Shape;1011;p20">
              <a:extLst>
                <a:ext uri="{FF2B5EF4-FFF2-40B4-BE49-F238E27FC236}">
                  <a16:creationId xmlns:a16="http://schemas.microsoft.com/office/drawing/2014/main" id="{D1507123-4C39-A624-01C6-30C315ACA1B1}"/>
                </a:ext>
              </a:extLst>
            </p:cNvPr>
            <p:cNvGrpSpPr/>
            <p:nvPr/>
          </p:nvGrpSpPr>
          <p:grpSpPr>
            <a:xfrm>
              <a:off x="323091" y="3362292"/>
              <a:ext cx="1086526" cy="1828105"/>
              <a:chOff x="323091" y="3362292"/>
              <a:chExt cx="1086526" cy="1828105"/>
            </a:xfrm>
          </p:grpSpPr>
          <p:sp>
            <p:nvSpPr>
              <p:cNvPr id="5" name="Google Shape;1012;p20">
                <a:extLst>
                  <a:ext uri="{FF2B5EF4-FFF2-40B4-BE49-F238E27FC236}">
                    <a16:creationId xmlns:a16="http://schemas.microsoft.com/office/drawing/2014/main" id="{06E906FD-68D8-25AC-6E67-D891791ABF08}"/>
                  </a:ext>
                </a:extLst>
              </p:cNvPr>
              <p:cNvSpPr/>
              <p:nvPr/>
            </p:nvSpPr>
            <p:spPr>
              <a:xfrm>
                <a:off x="323091" y="3725849"/>
                <a:ext cx="815367" cy="690003"/>
              </a:xfrm>
              <a:custGeom>
                <a:avLst/>
                <a:gdLst/>
                <a:ahLst/>
                <a:cxnLst/>
                <a:rect l="l" t="t" r="r" b="b"/>
                <a:pathLst>
                  <a:path w="45775" h="38737" extrusionOk="0">
                    <a:moveTo>
                      <a:pt x="17945" y="1"/>
                    </a:moveTo>
                    <a:cubicBezTo>
                      <a:pt x="17522" y="1"/>
                      <a:pt x="17303" y="20"/>
                      <a:pt x="17303" y="20"/>
                    </a:cubicBezTo>
                    <a:cubicBezTo>
                      <a:pt x="17303" y="20"/>
                      <a:pt x="18066" y="8576"/>
                      <a:pt x="11363" y="12254"/>
                    </a:cubicBezTo>
                    <a:cubicBezTo>
                      <a:pt x="4633" y="15905"/>
                      <a:pt x="1" y="19066"/>
                      <a:pt x="3216" y="25824"/>
                    </a:cubicBezTo>
                    <a:cubicBezTo>
                      <a:pt x="3851" y="27094"/>
                      <a:pt x="4775" y="27228"/>
                      <a:pt x="5803" y="27228"/>
                    </a:cubicBezTo>
                    <a:cubicBezTo>
                      <a:pt x="6079" y="27228"/>
                      <a:pt x="6363" y="27218"/>
                      <a:pt x="6650" y="27218"/>
                    </a:cubicBezTo>
                    <a:cubicBezTo>
                      <a:pt x="8142" y="27218"/>
                      <a:pt x="9742" y="27478"/>
                      <a:pt x="10954" y="30701"/>
                    </a:cubicBezTo>
                    <a:cubicBezTo>
                      <a:pt x="12619" y="35056"/>
                      <a:pt x="13967" y="38737"/>
                      <a:pt x="16435" y="38737"/>
                    </a:cubicBezTo>
                    <a:cubicBezTo>
                      <a:pt x="17441" y="38737"/>
                      <a:pt x="18634" y="38124"/>
                      <a:pt x="20110" y="36695"/>
                    </a:cubicBezTo>
                    <a:cubicBezTo>
                      <a:pt x="24152" y="32784"/>
                      <a:pt x="30638" y="31091"/>
                      <a:pt x="34992" y="31091"/>
                    </a:cubicBezTo>
                    <a:cubicBezTo>
                      <a:pt x="36097" y="31091"/>
                      <a:pt x="37065" y="31200"/>
                      <a:pt x="37821" y="31409"/>
                    </a:cubicBezTo>
                    <a:cubicBezTo>
                      <a:pt x="38204" y="31515"/>
                      <a:pt x="38595" y="31565"/>
                      <a:pt x="38985" y="31565"/>
                    </a:cubicBezTo>
                    <a:cubicBezTo>
                      <a:pt x="42420" y="31565"/>
                      <a:pt x="45774" y="27656"/>
                      <a:pt x="43107" y="23153"/>
                    </a:cubicBezTo>
                    <a:cubicBezTo>
                      <a:pt x="40137" y="18112"/>
                      <a:pt x="33434" y="9502"/>
                      <a:pt x="36023" y="5333"/>
                    </a:cubicBezTo>
                    <a:cubicBezTo>
                      <a:pt x="26527" y="428"/>
                      <a:pt x="19949" y="1"/>
                      <a:pt x="17945" y="1"/>
                    </a:cubicBezTo>
                    <a:close/>
                  </a:path>
                </a:pathLst>
              </a:custGeom>
              <a:solidFill>
                <a:srgbClr val="F4AA0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 name="Google Shape;1013;p20">
                <a:extLst>
                  <a:ext uri="{FF2B5EF4-FFF2-40B4-BE49-F238E27FC236}">
                    <a16:creationId xmlns:a16="http://schemas.microsoft.com/office/drawing/2014/main" id="{7C2188EA-E183-8849-E4ED-8B679851B6D7}"/>
                  </a:ext>
                </a:extLst>
              </p:cNvPr>
              <p:cNvSpPr/>
              <p:nvPr/>
            </p:nvSpPr>
            <p:spPr>
              <a:xfrm>
                <a:off x="740474" y="3814031"/>
                <a:ext cx="135428" cy="187975"/>
              </a:xfrm>
              <a:custGeom>
                <a:avLst/>
                <a:gdLst/>
                <a:ahLst/>
                <a:cxnLst/>
                <a:rect l="l" t="t" r="r" b="b"/>
                <a:pathLst>
                  <a:path w="7603" h="10553" extrusionOk="0">
                    <a:moveTo>
                      <a:pt x="0" y="1"/>
                    </a:moveTo>
                    <a:cubicBezTo>
                      <a:pt x="0" y="1"/>
                      <a:pt x="436" y="5859"/>
                      <a:pt x="0" y="8502"/>
                    </a:cubicBezTo>
                    <a:cubicBezTo>
                      <a:pt x="607" y="9070"/>
                      <a:pt x="3241" y="10553"/>
                      <a:pt x="5393" y="10553"/>
                    </a:cubicBezTo>
                    <a:cubicBezTo>
                      <a:pt x="6235" y="10553"/>
                      <a:pt x="7004" y="10326"/>
                      <a:pt x="7548" y="9728"/>
                    </a:cubicBezTo>
                    <a:cubicBezTo>
                      <a:pt x="7602" y="6431"/>
                      <a:pt x="7548" y="2235"/>
                      <a:pt x="7548" y="2235"/>
                    </a:cubicBezTo>
                    <a:lnTo>
                      <a:pt x="0" y="1"/>
                    </a:lnTo>
                    <a:close/>
                  </a:path>
                </a:pathLst>
              </a:custGeom>
              <a:solidFill>
                <a:srgbClr val="FFDBC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 name="Google Shape;1014;p20">
                <a:extLst>
                  <a:ext uri="{FF2B5EF4-FFF2-40B4-BE49-F238E27FC236}">
                    <a16:creationId xmlns:a16="http://schemas.microsoft.com/office/drawing/2014/main" id="{AADBD356-1D75-C0E9-0793-4A50E2E66EAE}"/>
                  </a:ext>
                </a:extLst>
              </p:cNvPr>
              <p:cNvSpPr/>
              <p:nvPr/>
            </p:nvSpPr>
            <p:spPr>
              <a:xfrm>
                <a:off x="740474" y="3814031"/>
                <a:ext cx="134930" cy="93694"/>
              </a:xfrm>
              <a:custGeom>
                <a:avLst/>
                <a:gdLst/>
                <a:ahLst/>
                <a:cxnLst/>
                <a:rect l="l" t="t" r="r" b="b"/>
                <a:pathLst>
                  <a:path w="7575" h="5260" extrusionOk="0">
                    <a:moveTo>
                      <a:pt x="0" y="1"/>
                    </a:moveTo>
                    <a:lnTo>
                      <a:pt x="0" y="1"/>
                    </a:lnTo>
                    <a:cubicBezTo>
                      <a:pt x="0" y="1"/>
                      <a:pt x="55" y="873"/>
                      <a:pt x="109" y="2126"/>
                    </a:cubicBezTo>
                    <a:cubicBezTo>
                      <a:pt x="2153" y="3843"/>
                      <a:pt x="4632" y="4769"/>
                      <a:pt x="7575" y="5259"/>
                    </a:cubicBezTo>
                    <a:cubicBezTo>
                      <a:pt x="7575" y="3543"/>
                      <a:pt x="7548" y="2235"/>
                      <a:pt x="7548" y="2235"/>
                    </a:cubicBezTo>
                    <a:lnTo>
                      <a:pt x="0" y="1"/>
                    </a:lnTo>
                    <a:close/>
                  </a:path>
                </a:pathLst>
              </a:custGeom>
              <a:solidFill>
                <a:srgbClr val="F8C6A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 name="Google Shape;1015;p20">
                <a:extLst>
                  <a:ext uri="{FF2B5EF4-FFF2-40B4-BE49-F238E27FC236}">
                    <a16:creationId xmlns:a16="http://schemas.microsoft.com/office/drawing/2014/main" id="{459F9010-7273-BDE0-8C09-923A654823BC}"/>
                  </a:ext>
                </a:extLst>
              </p:cNvPr>
              <p:cNvSpPr/>
              <p:nvPr/>
            </p:nvSpPr>
            <p:spPr>
              <a:xfrm>
                <a:off x="638524" y="3418984"/>
                <a:ext cx="426663" cy="468629"/>
              </a:xfrm>
              <a:custGeom>
                <a:avLst/>
                <a:gdLst/>
                <a:ahLst/>
                <a:cxnLst/>
                <a:rect l="l" t="t" r="r" b="b"/>
                <a:pathLst>
                  <a:path w="23953" h="26309" extrusionOk="0">
                    <a:moveTo>
                      <a:pt x="12001" y="0"/>
                    </a:moveTo>
                    <a:cubicBezTo>
                      <a:pt x="11970" y="0"/>
                      <a:pt x="11940" y="0"/>
                      <a:pt x="11909" y="1"/>
                    </a:cubicBezTo>
                    <a:cubicBezTo>
                      <a:pt x="56" y="219"/>
                      <a:pt x="983" y="13134"/>
                      <a:pt x="983" y="13325"/>
                    </a:cubicBezTo>
                    <a:cubicBezTo>
                      <a:pt x="983" y="13325"/>
                      <a:pt x="922" y="13292"/>
                      <a:pt x="839" y="13292"/>
                    </a:cubicBezTo>
                    <a:cubicBezTo>
                      <a:pt x="550" y="13292"/>
                      <a:pt x="1" y="13705"/>
                      <a:pt x="956" y="17439"/>
                    </a:cubicBezTo>
                    <a:cubicBezTo>
                      <a:pt x="4432" y="24419"/>
                      <a:pt x="9095" y="26309"/>
                      <a:pt x="15579" y="26309"/>
                    </a:cubicBezTo>
                    <a:cubicBezTo>
                      <a:pt x="15904" y="26309"/>
                      <a:pt x="16234" y="26304"/>
                      <a:pt x="16569" y="26295"/>
                    </a:cubicBezTo>
                    <a:cubicBezTo>
                      <a:pt x="23081" y="23298"/>
                      <a:pt x="23953" y="19102"/>
                      <a:pt x="23953" y="11854"/>
                    </a:cubicBezTo>
                    <a:cubicBezTo>
                      <a:pt x="23953" y="4648"/>
                      <a:pt x="17246" y="0"/>
                      <a:pt x="12001" y="0"/>
                    </a:cubicBezTo>
                    <a:close/>
                  </a:path>
                </a:pathLst>
              </a:custGeom>
              <a:solidFill>
                <a:srgbClr val="FFDBC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 name="Google Shape;1016;p20">
                <a:extLst>
                  <a:ext uri="{FF2B5EF4-FFF2-40B4-BE49-F238E27FC236}">
                    <a16:creationId xmlns:a16="http://schemas.microsoft.com/office/drawing/2014/main" id="{6574F0E2-8048-8482-8BA0-F69D87BD8A24}"/>
                  </a:ext>
                </a:extLst>
              </p:cNvPr>
              <p:cNvSpPr/>
              <p:nvPr/>
            </p:nvSpPr>
            <p:spPr>
              <a:xfrm>
                <a:off x="575936" y="3943820"/>
                <a:ext cx="331526" cy="657459"/>
              </a:xfrm>
              <a:custGeom>
                <a:avLst/>
                <a:gdLst/>
                <a:ahLst/>
                <a:cxnLst/>
                <a:rect l="l" t="t" r="r" b="b"/>
                <a:pathLst>
                  <a:path w="18612" h="36910" extrusionOk="0">
                    <a:moveTo>
                      <a:pt x="5341" y="1"/>
                    </a:moveTo>
                    <a:cubicBezTo>
                      <a:pt x="1671" y="1"/>
                      <a:pt x="1" y="5814"/>
                      <a:pt x="1854" y="13068"/>
                    </a:cubicBezTo>
                    <a:cubicBezTo>
                      <a:pt x="3761" y="20534"/>
                      <a:pt x="6649" y="29199"/>
                      <a:pt x="4606" y="33858"/>
                    </a:cubicBezTo>
                    <a:cubicBezTo>
                      <a:pt x="7630" y="36447"/>
                      <a:pt x="16813" y="36910"/>
                      <a:pt x="16813" y="36910"/>
                    </a:cubicBezTo>
                    <a:lnTo>
                      <a:pt x="18611" y="21515"/>
                    </a:lnTo>
                    <a:lnTo>
                      <a:pt x="16813" y="4539"/>
                    </a:lnTo>
                    <a:cubicBezTo>
                      <a:pt x="16813" y="4539"/>
                      <a:pt x="12889" y="343"/>
                      <a:pt x="5669" y="16"/>
                    </a:cubicBezTo>
                    <a:cubicBezTo>
                      <a:pt x="5558" y="6"/>
                      <a:pt x="5449" y="1"/>
                      <a:pt x="5341" y="1"/>
                    </a:cubicBezTo>
                    <a:close/>
                  </a:path>
                </a:pathLst>
              </a:custGeom>
              <a:solidFill>
                <a:srgbClr val="F46B5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 name="Google Shape;1017;p20">
                <a:extLst>
                  <a:ext uri="{FF2B5EF4-FFF2-40B4-BE49-F238E27FC236}">
                    <a16:creationId xmlns:a16="http://schemas.microsoft.com/office/drawing/2014/main" id="{CD873D64-83D7-FBDD-5582-C1CB231E8AD6}"/>
                  </a:ext>
                </a:extLst>
              </p:cNvPr>
              <p:cNvSpPr/>
              <p:nvPr/>
            </p:nvSpPr>
            <p:spPr>
              <a:xfrm>
                <a:off x="442478" y="4095694"/>
                <a:ext cx="612055" cy="1094703"/>
              </a:xfrm>
              <a:custGeom>
                <a:avLst/>
                <a:gdLst/>
                <a:ahLst/>
                <a:cxnLst/>
                <a:rect l="l" t="t" r="r" b="b"/>
                <a:pathLst>
                  <a:path w="34361" h="61457" extrusionOk="0">
                    <a:moveTo>
                      <a:pt x="25617" y="0"/>
                    </a:moveTo>
                    <a:cubicBezTo>
                      <a:pt x="21659" y="0"/>
                      <a:pt x="17685" y="1789"/>
                      <a:pt x="17685" y="1789"/>
                    </a:cubicBezTo>
                    <a:cubicBezTo>
                      <a:pt x="17685" y="1789"/>
                      <a:pt x="19756" y="4868"/>
                      <a:pt x="19429" y="15958"/>
                    </a:cubicBezTo>
                    <a:cubicBezTo>
                      <a:pt x="19215" y="23887"/>
                      <a:pt x="15660" y="25024"/>
                      <a:pt x="13639" y="25024"/>
                    </a:cubicBezTo>
                    <a:cubicBezTo>
                      <a:pt x="12827" y="25024"/>
                      <a:pt x="12262" y="24840"/>
                      <a:pt x="12262" y="24840"/>
                    </a:cubicBezTo>
                    <a:cubicBezTo>
                      <a:pt x="12262" y="24840"/>
                      <a:pt x="9837" y="27456"/>
                      <a:pt x="5886" y="32116"/>
                    </a:cubicBezTo>
                    <a:cubicBezTo>
                      <a:pt x="1" y="39936"/>
                      <a:pt x="5587" y="52552"/>
                      <a:pt x="7330" y="58056"/>
                    </a:cubicBezTo>
                    <a:cubicBezTo>
                      <a:pt x="10762" y="60665"/>
                      <a:pt x="15362" y="61456"/>
                      <a:pt x="19692" y="61456"/>
                    </a:cubicBezTo>
                    <a:cubicBezTo>
                      <a:pt x="25264" y="61456"/>
                      <a:pt x="30392" y="60147"/>
                      <a:pt x="32017" y="59718"/>
                    </a:cubicBezTo>
                    <a:cubicBezTo>
                      <a:pt x="31254" y="55849"/>
                      <a:pt x="30573" y="34050"/>
                      <a:pt x="30273" y="27565"/>
                    </a:cubicBezTo>
                    <a:cubicBezTo>
                      <a:pt x="30001" y="21080"/>
                      <a:pt x="32998" y="12552"/>
                      <a:pt x="33679" y="9364"/>
                    </a:cubicBezTo>
                    <a:cubicBezTo>
                      <a:pt x="34360" y="6148"/>
                      <a:pt x="31963" y="2851"/>
                      <a:pt x="31963" y="2851"/>
                    </a:cubicBezTo>
                    <a:cubicBezTo>
                      <a:pt x="30470" y="675"/>
                      <a:pt x="28047" y="0"/>
                      <a:pt x="25617" y="0"/>
                    </a:cubicBezTo>
                    <a:close/>
                  </a:path>
                </a:pathLst>
              </a:custGeom>
              <a:solidFill>
                <a:srgbClr val="45BEA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 name="Google Shape;1018;p20">
                <a:extLst>
                  <a:ext uri="{FF2B5EF4-FFF2-40B4-BE49-F238E27FC236}">
                    <a16:creationId xmlns:a16="http://schemas.microsoft.com/office/drawing/2014/main" id="{89BE4C85-EB06-DCEB-D8F7-4A556827F964}"/>
                  </a:ext>
                </a:extLst>
              </p:cNvPr>
              <p:cNvSpPr/>
              <p:nvPr/>
            </p:nvSpPr>
            <p:spPr>
              <a:xfrm>
                <a:off x="757448" y="3975648"/>
                <a:ext cx="237352" cy="147719"/>
              </a:xfrm>
              <a:custGeom>
                <a:avLst/>
                <a:gdLst/>
                <a:ahLst/>
                <a:cxnLst/>
                <a:rect l="l" t="t" r="r" b="b"/>
                <a:pathLst>
                  <a:path w="13325" h="8293" extrusionOk="0">
                    <a:moveTo>
                      <a:pt x="6595" y="0"/>
                    </a:moveTo>
                    <a:cubicBezTo>
                      <a:pt x="5941" y="736"/>
                      <a:pt x="3625" y="872"/>
                      <a:pt x="3625" y="872"/>
                    </a:cubicBezTo>
                    <a:lnTo>
                      <a:pt x="1" y="3542"/>
                    </a:lnTo>
                    <a:lnTo>
                      <a:pt x="1390" y="7684"/>
                    </a:lnTo>
                    <a:cubicBezTo>
                      <a:pt x="1390" y="7684"/>
                      <a:pt x="3267" y="8292"/>
                      <a:pt x="6377" y="8292"/>
                    </a:cubicBezTo>
                    <a:cubicBezTo>
                      <a:pt x="8280" y="8292"/>
                      <a:pt x="10645" y="8064"/>
                      <a:pt x="13325" y="7330"/>
                    </a:cubicBezTo>
                    <a:cubicBezTo>
                      <a:pt x="11963" y="3597"/>
                      <a:pt x="7712" y="818"/>
                      <a:pt x="6595" y="0"/>
                    </a:cubicBezTo>
                    <a:close/>
                  </a:path>
                </a:pathLst>
              </a:custGeom>
              <a:solidFill>
                <a:srgbClr val="F46B5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1019;p20">
                <a:extLst>
                  <a:ext uri="{FF2B5EF4-FFF2-40B4-BE49-F238E27FC236}">
                    <a16:creationId xmlns:a16="http://schemas.microsoft.com/office/drawing/2014/main" id="{969801DB-F275-BB1F-9C5D-3D12707E6A3A}"/>
                  </a:ext>
                </a:extLst>
              </p:cNvPr>
              <p:cNvSpPr/>
              <p:nvPr/>
            </p:nvSpPr>
            <p:spPr>
              <a:xfrm>
                <a:off x="816171" y="4157213"/>
                <a:ext cx="102921" cy="59868"/>
              </a:xfrm>
              <a:custGeom>
                <a:avLst/>
                <a:gdLst/>
                <a:ahLst/>
                <a:cxnLst/>
                <a:rect l="l" t="t" r="r" b="b"/>
                <a:pathLst>
                  <a:path w="5778" h="3361" extrusionOk="0">
                    <a:moveTo>
                      <a:pt x="1430" y="0"/>
                    </a:moveTo>
                    <a:cubicBezTo>
                      <a:pt x="491" y="0"/>
                      <a:pt x="1" y="79"/>
                      <a:pt x="1" y="79"/>
                    </a:cubicBezTo>
                    <a:lnTo>
                      <a:pt x="3025" y="3294"/>
                    </a:lnTo>
                    <a:cubicBezTo>
                      <a:pt x="3025" y="3294"/>
                      <a:pt x="3152" y="3361"/>
                      <a:pt x="3364" y="3361"/>
                    </a:cubicBezTo>
                    <a:cubicBezTo>
                      <a:pt x="3869" y="3361"/>
                      <a:pt x="4857" y="2983"/>
                      <a:pt x="5777" y="433"/>
                    </a:cubicBezTo>
                    <a:cubicBezTo>
                      <a:pt x="3873" y="85"/>
                      <a:pt x="2408" y="0"/>
                      <a:pt x="1430" y="0"/>
                    </a:cubicBezTo>
                    <a:close/>
                  </a:path>
                </a:pathLst>
              </a:custGeom>
              <a:solidFill>
                <a:srgbClr val="76262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1020;p20">
                <a:extLst>
                  <a:ext uri="{FF2B5EF4-FFF2-40B4-BE49-F238E27FC236}">
                    <a16:creationId xmlns:a16="http://schemas.microsoft.com/office/drawing/2014/main" id="{31983ACF-B9F6-7011-EE7B-5F001A28C61F}"/>
                  </a:ext>
                </a:extLst>
              </p:cNvPr>
              <p:cNvSpPr/>
              <p:nvPr/>
            </p:nvSpPr>
            <p:spPr>
              <a:xfrm>
                <a:off x="757448" y="3511708"/>
                <a:ext cx="652169" cy="673900"/>
              </a:xfrm>
              <a:custGeom>
                <a:avLst/>
                <a:gdLst/>
                <a:ahLst/>
                <a:cxnLst/>
                <a:rect l="l" t="t" r="r" b="b"/>
                <a:pathLst>
                  <a:path w="36613" h="37833" extrusionOk="0">
                    <a:moveTo>
                      <a:pt x="32924" y="1"/>
                    </a:moveTo>
                    <a:cubicBezTo>
                      <a:pt x="32561" y="1"/>
                      <a:pt x="32187" y="438"/>
                      <a:pt x="32235" y="1280"/>
                    </a:cubicBezTo>
                    <a:cubicBezTo>
                      <a:pt x="32235" y="1280"/>
                      <a:pt x="31959" y="1066"/>
                      <a:pt x="31733" y="1066"/>
                    </a:cubicBezTo>
                    <a:cubicBezTo>
                      <a:pt x="31563" y="1066"/>
                      <a:pt x="31422" y="1186"/>
                      <a:pt x="31445" y="1607"/>
                    </a:cubicBezTo>
                    <a:cubicBezTo>
                      <a:pt x="31717" y="4958"/>
                      <a:pt x="31118" y="9481"/>
                      <a:pt x="31118" y="9481"/>
                    </a:cubicBezTo>
                    <a:cubicBezTo>
                      <a:pt x="31118" y="9481"/>
                      <a:pt x="30602" y="6678"/>
                      <a:pt x="29942" y="6678"/>
                    </a:cubicBezTo>
                    <a:cubicBezTo>
                      <a:pt x="29908" y="6678"/>
                      <a:pt x="29873" y="6686"/>
                      <a:pt x="29837" y="6702"/>
                    </a:cubicBezTo>
                    <a:cubicBezTo>
                      <a:pt x="28611" y="7029"/>
                      <a:pt x="29647" y="8065"/>
                      <a:pt x="29837" y="12751"/>
                    </a:cubicBezTo>
                    <a:cubicBezTo>
                      <a:pt x="19861" y="26744"/>
                      <a:pt x="11079" y="28805"/>
                      <a:pt x="6770" y="28805"/>
                    </a:cubicBezTo>
                    <a:cubicBezTo>
                      <a:pt x="4971" y="28805"/>
                      <a:pt x="3952" y="28446"/>
                      <a:pt x="3952" y="28446"/>
                    </a:cubicBezTo>
                    <a:lnTo>
                      <a:pt x="1" y="37165"/>
                    </a:lnTo>
                    <a:cubicBezTo>
                      <a:pt x="1" y="37165"/>
                      <a:pt x="1797" y="37833"/>
                      <a:pt x="4757" y="37833"/>
                    </a:cubicBezTo>
                    <a:cubicBezTo>
                      <a:pt x="7686" y="37833"/>
                      <a:pt x="11755" y="37179"/>
                      <a:pt x="16350" y="34577"/>
                    </a:cubicBezTo>
                    <a:cubicBezTo>
                      <a:pt x="25587" y="29345"/>
                      <a:pt x="35968" y="13078"/>
                      <a:pt x="36295" y="9154"/>
                    </a:cubicBezTo>
                    <a:cubicBezTo>
                      <a:pt x="36612" y="5320"/>
                      <a:pt x="35698" y="2307"/>
                      <a:pt x="35071" y="2307"/>
                    </a:cubicBezTo>
                    <a:cubicBezTo>
                      <a:pt x="35052" y="2307"/>
                      <a:pt x="35033" y="2310"/>
                      <a:pt x="35014" y="2315"/>
                    </a:cubicBezTo>
                    <a:cubicBezTo>
                      <a:pt x="34878" y="1389"/>
                      <a:pt x="34497" y="762"/>
                      <a:pt x="33516" y="626"/>
                    </a:cubicBezTo>
                    <a:cubicBezTo>
                      <a:pt x="33416" y="205"/>
                      <a:pt x="33173" y="1"/>
                      <a:pt x="32924" y="1"/>
                    </a:cubicBezTo>
                    <a:close/>
                  </a:path>
                </a:pathLst>
              </a:custGeom>
              <a:solidFill>
                <a:srgbClr val="FFDBC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1021;p20">
                <a:extLst>
                  <a:ext uri="{FF2B5EF4-FFF2-40B4-BE49-F238E27FC236}">
                    <a16:creationId xmlns:a16="http://schemas.microsoft.com/office/drawing/2014/main" id="{E1BE935A-D9A8-750B-47F3-C78746617267}"/>
                  </a:ext>
                </a:extLst>
              </p:cNvPr>
              <p:cNvSpPr/>
              <p:nvPr/>
            </p:nvSpPr>
            <p:spPr>
              <a:xfrm>
                <a:off x="588564" y="3975648"/>
                <a:ext cx="287832" cy="242588"/>
              </a:xfrm>
              <a:custGeom>
                <a:avLst/>
                <a:gdLst/>
                <a:ahLst/>
                <a:cxnLst/>
                <a:rect l="l" t="t" r="r" b="b"/>
                <a:pathLst>
                  <a:path w="16159" h="13619" extrusionOk="0">
                    <a:moveTo>
                      <a:pt x="5940" y="0"/>
                    </a:moveTo>
                    <a:cubicBezTo>
                      <a:pt x="5940" y="0"/>
                      <a:pt x="0" y="1962"/>
                      <a:pt x="4851" y="8311"/>
                    </a:cubicBezTo>
                    <a:cubicBezTo>
                      <a:pt x="8438" y="13007"/>
                      <a:pt x="12905" y="13618"/>
                      <a:pt x="14988" y="13618"/>
                    </a:cubicBezTo>
                    <a:cubicBezTo>
                      <a:pt x="15721" y="13618"/>
                      <a:pt x="16158" y="13542"/>
                      <a:pt x="16158" y="13542"/>
                    </a:cubicBezTo>
                    <a:cubicBezTo>
                      <a:pt x="16158" y="13542"/>
                      <a:pt x="11908" y="10463"/>
                      <a:pt x="16104" y="2316"/>
                    </a:cubicBezTo>
                    <a:cubicBezTo>
                      <a:pt x="12562" y="1962"/>
                      <a:pt x="5940" y="0"/>
                      <a:pt x="5940" y="0"/>
                    </a:cubicBezTo>
                    <a:close/>
                  </a:path>
                </a:pathLst>
              </a:custGeom>
              <a:solidFill>
                <a:srgbClr val="F46B5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1022;p20">
                <a:extLst>
                  <a:ext uri="{FF2B5EF4-FFF2-40B4-BE49-F238E27FC236}">
                    <a16:creationId xmlns:a16="http://schemas.microsoft.com/office/drawing/2014/main" id="{34E67E6E-1854-B3A1-8D9E-13248974A390}"/>
                  </a:ext>
                </a:extLst>
              </p:cNvPr>
              <p:cNvSpPr/>
              <p:nvPr/>
            </p:nvSpPr>
            <p:spPr>
              <a:xfrm>
                <a:off x="594388" y="3362292"/>
                <a:ext cx="542159" cy="320269"/>
              </a:xfrm>
              <a:custGeom>
                <a:avLst/>
                <a:gdLst/>
                <a:ahLst/>
                <a:cxnLst/>
                <a:rect l="l" t="t" r="r" b="b"/>
                <a:pathLst>
                  <a:path w="30437" h="17980" extrusionOk="0">
                    <a:moveTo>
                      <a:pt x="13380" y="0"/>
                    </a:moveTo>
                    <a:cubicBezTo>
                      <a:pt x="8317" y="0"/>
                      <a:pt x="1606" y="2593"/>
                      <a:pt x="300" y="12121"/>
                    </a:cubicBezTo>
                    <a:cubicBezTo>
                      <a:pt x="0" y="14900"/>
                      <a:pt x="1771" y="17979"/>
                      <a:pt x="1771" y="17979"/>
                    </a:cubicBezTo>
                    <a:lnTo>
                      <a:pt x="3679" y="17734"/>
                    </a:lnTo>
                    <a:cubicBezTo>
                      <a:pt x="3679" y="17734"/>
                      <a:pt x="4878" y="13075"/>
                      <a:pt x="9156" y="11767"/>
                    </a:cubicBezTo>
                    <a:cubicBezTo>
                      <a:pt x="13434" y="10486"/>
                      <a:pt x="19292" y="10132"/>
                      <a:pt x="19483" y="4819"/>
                    </a:cubicBezTo>
                    <a:cubicBezTo>
                      <a:pt x="20218" y="7734"/>
                      <a:pt x="22562" y="8306"/>
                      <a:pt x="24333" y="9751"/>
                    </a:cubicBezTo>
                    <a:cubicBezTo>
                      <a:pt x="26131" y="11195"/>
                      <a:pt x="26431" y="14274"/>
                      <a:pt x="26431" y="14274"/>
                    </a:cubicBezTo>
                    <a:cubicBezTo>
                      <a:pt x="26431" y="14274"/>
                      <a:pt x="30436" y="2830"/>
                      <a:pt x="19047" y="1603"/>
                    </a:cubicBezTo>
                    <a:cubicBezTo>
                      <a:pt x="18403" y="768"/>
                      <a:pt x="16136" y="0"/>
                      <a:pt x="13380" y="0"/>
                    </a:cubicBezTo>
                    <a:close/>
                  </a:path>
                </a:pathLst>
              </a:custGeom>
              <a:solidFill>
                <a:srgbClr val="F4AA0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1023;p20">
                <a:extLst>
                  <a:ext uri="{FF2B5EF4-FFF2-40B4-BE49-F238E27FC236}">
                    <a16:creationId xmlns:a16="http://schemas.microsoft.com/office/drawing/2014/main" id="{9F6B59AF-D368-54F1-3600-EFEFA67B3CE1}"/>
                  </a:ext>
                </a:extLst>
              </p:cNvPr>
              <p:cNvSpPr/>
              <p:nvPr/>
            </p:nvSpPr>
            <p:spPr>
              <a:xfrm>
                <a:off x="475482" y="3566530"/>
                <a:ext cx="157765" cy="158228"/>
              </a:xfrm>
              <a:custGeom>
                <a:avLst/>
                <a:gdLst/>
                <a:ahLst/>
                <a:cxnLst/>
                <a:rect l="l" t="t" r="r" b="b"/>
                <a:pathLst>
                  <a:path w="8857" h="8883" extrusionOk="0">
                    <a:moveTo>
                      <a:pt x="4415" y="0"/>
                    </a:moveTo>
                    <a:cubicBezTo>
                      <a:pt x="1962" y="0"/>
                      <a:pt x="1" y="1989"/>
                      <a:pt x="1" y="4442"/>
                    </a:cubicBezTo>
                    <a:cubicBezTo>
                      <a:pt x="1" y="6894"/>
                      <a:pt x="1962" y="8883"/>
                      <a:pt x="4415" y="8883"/>
                    </a:cubicBezTo>
                    <a:cubicBezTo>
                      <a:pt x="6867" y="8883"/>
                      <a:pt x="8856" y="6894"/>
                      <a:pt x="8856" y="4442"/>
                    </a:cubicBezTo>
                    <a:cubicBezTo>
                      <a:pt x="8856" y="1989"/>
                      <a:pt x="6867" y="0"/>
                      <a:pt x="4415" y="0"/>
                    </a:cubicBezTo>
                    <a:close/>
                  </a:path>
                </a:pathLst>
              </a:custGeom>
              <a:solidFill>
                <a:srgbClr val="F4AA0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1024;p20">
                <a:extLst>
                  <a:ext uri="{FF2B5EF4-FFF2-40B4-BE49-F238E27FC236}">
                    <a16:creationId xmlns:a16="http://schemas.microsoft.com/office/drawing/2014/main" id="{680A9B07-4FD0-9799-E3FD-498B27AD1301}"/>
                  </a:ext>
                </a:extLst>
              </p:cNvPr>
              <p:cNvSpPr/>
              <p:nvPr/>
            </p:nvSpPr>
            <p:spPr>
              <a:xfrm>
                <a:off x="607978" y="3641746"/>
                <a:ext cx="108247" cy="108247"/>
              </a:xfrm>
              <a:custGeom>
                <a:avLst/>
                <a:gdLst/>
                <a:ahLst/>
                <a:cxnLst/>
                <a:rect l="l" t="t" r="r" b="b"/>
                <a:pathLst>
                  <a:path w="6077" h="6077" extrusionOk="0">
                    <a:moveTo>
                      <a:pt x="3025" y="1"/>
                    </a:moveTo>
                    <a:cubicBezTo>
                      <a:pt x="1363" y="1"/>
                      <a:pt x="0" y="1363"/>
                      <a:pt x="0" y="3052"/>
                    </a:cubicBezTo>
                    <a:cubicBezTo>
                      <a:pt x="0" y="4714"/>
                      <a:pt x="1363" y="6077"/>
                      <a:pt x="3025" y="6077"/>
                    </a:cubicBezTo>
                    <a:cubicBezTo>
                      <a:pt x="4714" y="6077"/>
                      <a:pt x="6077" y="4714"/>
                      <a:pt x="6077" y="3052"/>
                    </a:cubicBezTo>
                    <a:cubicBezTo>
                      <a:pt x="6077" y="1363"/>
                      <a:pt x="4714" y="1"/>
                      <a:pt x="3025" y="1"/>
                    </a:cubicBezTo>
                    <a:close/>
                  </a:path>
                </a:pathLst>
              </a:custGeom>
              <a:solidFill>
                <a:srgbClr val="FFDBC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1025;p20">
                <a:extLst>
                  <a:ext uri="{FF2B5EF4-FFF2-40B4-BE49-F238E27FC236}">
                    <a16:creationId xmlns:a16="http://schemas.microsoft.com/office/drawing/2014/main" id="{05868D90-780D-9527-9A37-CCF2E0681D89}"/>
                  </a:ext>
                </a:extLst>
              </p:cNvPr>
              <p:cNvSpPr/>
              <p:nvPr/>
            </p:nvSpPr>
            <p:spPr>
              <a:xfrm>
                <a:off x="754545" y="3603417"/>
                <a:ext cx="154844" cy="154345"/>
              </a:xfrm>
              <a:custGeom>
                <a:avLst/>
                <a:gdLst/>
                <a:ahLst/>
                <a:cxnLst/>
                <a:rect l="l" t="t" r="r" b="b"/>
                <a:pathLst>
                  <a:path w="8693" h="8665" extrusionOk="0">
                    <a:moveTo>
                      <a:pt x="4333" y="490"/>
                    </a:moveTo>
                    <a:cubicBezTo>
                      <a:pt x="6458" y="490"/>
                      <a:pt x="8175" y="2207"/>
                      <a:pt x="8175" y="4332"/>
                    </a:cubicBezTo>
                    <a:cubicBezTo>
                      <a:pt x="8175" y="6431"/>
                      <a:pt x="6458" y="8147"/>
                      <a:pt x="4333" y="8147"/>
                    </a:cubicBezTo>
                    <a:cubicBezTo>
                      <a:pt x="2235" y="8147"/>
                      <a:pt x="518" y="6431"/>
                      <a:pt x="518" y="4332"/>
                    </a:cubicBezTo>
                    <a:cubicBezTo>
                      <a:pt x="518" y="2207"/>
                      <a:pt x="2235" y="490"/>
                      <a:pt x="4333" y="490"/>
                    </a:cubicBezTo>
                    <a:close/>
                    <a:moveTo>
                      <a:pt x="4333" y="0"/>
                    </a:moveTo>
                    <a:cubicBezTo>
                      <a:pt x="2316" y="0"/>
                      <a:pt x="627" y="1362"/>
                      <a:pt x="136" y="3215"/>
                    </a:cubicBezTo>
                    <a:cubicBezTo>
                      <a:pt x="109" y="3379"/>
                      <a:pt x="55" y="3542"/>
                      <a:pt x="55" y="3733"/>
                    </a:cubicBezTo>
                    <a:cubicBezTo>
                      <a:pt x="0" y="3924"/>
                      <a:pt x="0" y="4114"/>
                      <a:pt x="0" y="4332"/>
                    </a:cubicBezTo>
                    <a:cubicBezTo>
                      <a:pt x="0" y="6730"/>
                      <a:pt x="1935" y="8665"/>
                      <a:pt x="4333" y="8665"/>
                    </a:cubicBezTo>
                    <a:cubicBezTo>
                      <a:pt x="6730" y="8665"/>
                      <a:pt x="8692" y="6730"/>
                      <a:pt x="8692" y="4332"/>
                    </a:cubicBezTo>
                    <a:cubicBezTo>
                      <a:pt x="8692" y="4142"/>
                      <a:pt x="8665" y="3978"/>
                      <a:pt x="8638" y="3815"/>
                    </a:cubicBezTo>
                    <a:cubicBezTo>
                      <a:pt x="8638" y="3624"/>
                      <a:pt x="8583" y="3433"/>
                      <a:pt x="8556" y="3243"/>
                    </a:cubicBezTo>
                    <a:cubicBezTo>
                      <a:pt x="8066" y="1390"/>
                      <a:pt x="6349" y="0"/>
                      <a:pt x="4333" y="0"/>
                    </a:cubicBezTo>
                    <a:close/>
                  </a:path>
                </a:pathLst>
              </a:custGeom>
              <a:solidFill>
                <a:srgbClr val="7565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1026;p20">
                <a:extLst>
                  <a:ext uri="{FF2B5EF4-FFF2-40B4-BE49-F238E27FC236}">
                    <a16:creationId xmlns:a16="http://schemas.microsoft.com/office/drawing/2014/main" id="{27A09A1D-6039-BC1A-9485-DD137BA0E818}"/>
                  </a:ext>
                </a:extLst>
              </p:cNvPr>
              <p:cNvSpPr/>
              <p:nvPr/>
            </p:nvSpPr>
            <p:spPr>
              <a:xfrm>
                <a:off x="664759" y="3632894"/>
                <a:ext cx="97577" cy="37513"/>
              </a:xfrm>
              <a:custGeom>
                <a:avLst/>
                <a:gdLst/>
                <a:ahLst/>
                <a:cxnLst/>
                <a:rect l="l" t="t" r="r" b="b"/>
                <a:pathLst>
                  <a:path w="5478" h="2106" extrusionOk="0">
                    <a:moveTo>
                      <a:pt x="314" y="0"/>
                    </a:moveTo>
                    <a:cubicBezTo>
                      <a:pt x="202" y="0"/>
                      <a:pt x="100" y="57"/>
                      <a:pt x="55" y="171"/>
                    </a:cubicBezTo>
                    <a:cubicBezTo>
                      <a:pt x="0" y="307"/>
                      <a:pt x="82" y="443"/>
                      <a:pt x="218" y="498"/>
                    </a:cubicBezTo>
                    <a:lnTo>
                      <a:pt x="5123" y="2078"/>
                    </a:lnTo>
                    <a:cubicBezTo>
                      <a:pt x="5150" y="2078"/>
                      <a:pt x="5177" y="2105"/>
                      <a:pt x="5205" y="2105"/>
                    </a:cubicBezTo>
                    <a:cubicBezTo>
                      <a:pt x="5314" y="2105"/>
                      <a:pt x="5423" y="2023"/>
                      <a:pt x="5450" y="1914"/>
                    </a:cubicBezTo>
                    <a:cubicBezTo>
                      <a:pt x="5477" y="1805"/>
                      <a:pt x="5423" y="1642"/>
                      <a:pt x="5286" y="1615"/>
                    </a:cubicBezTo>
                    <a:lnTo>
                      <a:pt x="382" y="7"/>
                    </a:lnTo>
                    <a:cubicBezTo>
                      <a:pt x="359" y="3"/>
                      <a:pt x="336" y="0"/>
                      <a:pt x="314" y="0"/>
                    </a:cubicBezTo>
                    <a:close/>
                  </a:path>
                </a:pathLst>
              </a:custGeom>
              <a:solidFill>
                <a:srgbClr val="7565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1027;p20">
                <a:extLst>
                  <a:ext uri="{FF2B5EF4-FFF2-40B4-BE49-F238E27FC236}">
                    <a16:creationId xmlns:a16="http://schemas.microsoft.com/office/drawing/2014/main" id="{49BCB918-B239-3AEA-AA36-C9DB2E1306D0}"/>
                  </a:ext>
                </a:extLst>
              </p:cNvPr>
              <p:cNvSpPr/>
              <p:nvPr/>
            </p:nvSpPr>
            <p:spPr>
              <a:xfrm>
                <a:off x="855978" y="3767438"/>
                <a:ext cx="106305" cy="68097"/>
              </a:xfrm>
              <a:custGeom>
                <a:avLst/>
                <a:gdLst/>
                <a:ahLst/>
                <a:cxnLst/>
                <a:rect l="l" t="t" r="r" b="b"/>
                <a:pathLst>
                  <a:path w="5968" h="3823" extrusionOk="0">
                    <a:moveTo>
                      <a:pt x="5913" y="1"/>
                    </a:moveTo>
                    <a:cubicBezTo>
                      <a:pt x="5586" y="382"/>
                      <a:pt x="5177" y="628"/>
                      <a:pt x="4741" y="845"/>
                    </a:cubicBezTo>
                    <a:cubicBezTo>
                      <a:pt x="4186" y="1111"/>
                      <a:pt x="3589" y="1291"/>
                      <a:pt x="2987" y="1291"/>
                    </a:cubicBezTo>
                    <a:cubicBezTo>
                      <a:pt x="2908" y="1291"/>
                      <a:pt x="2830" y="1288"/>
                      <a:pt x="2752" y="1281"/>
                    </a:cubicBezTo>
                    <a:cubicBezTo>
                      <a:pt x="1771" y="1200"/>
                      <a:pt x="926" y="628"/>
                      <a:pt x="164" y="55"/>
                    </a:cubicBezTo>
                    <a:lnTo>
                      <a:pt x="136" y="55"/>
                    </a:lnTo>
                    <a:cubicBezTo>
                      <a:pt x="27" y="600"/>
                      <a:pt x="0" y="1172"/>
                      <a:pt x="136" y="1717"/>
                    </a:cubicBezTo>
                    <a:cubicBezTo>
                      <a:pt x="273" y="2235"/>
                      <a:pt x="545" y="2753"/>
                      <a:pt x="954" y="3134"/>
                    </a:cubicBezTo>
                    <a:cubicBezTo>
                      <a:pt x="1449" y="3580"/>
                      <a:pt x="2146" y="3823"/>
                      <a:pt x="2821" y="3823"/>
                    </a:cubicBezTo>
                    <a:cubicBezTo>
                      <a:pt x="2889" y="3823"/>
                      <a:pt x="2957" y="3821"/>
                      <a:pt x="3025" y="3816"/>
                    </a:cubicBezTo>
                    <a:cubicBezTo>
                      <a:pt x="3788" y="3734"/>
                      <a:pt x="4496" y="3352"/>
                      <a:pt x="5014" y="2807"/>
                    </a:cubicBezTo>
                    <a:cubicBezTo>
                      <a:pt x="5531" y="2262"/>
                      <a:pt x="5831" y="1527"/>
                      <a:pt x="5940" y="791"/>
                    </a:cubicBezTo>
                    <a:cubicBezTo>
                      <a:pt x="5967" y="519"/>
                      <a:pt x="5967" y="246"/>
                      <a:pt x="5913" y="1"/>
                    </a:cubicBezTo>
                    <a:close/>
                  </a:path>
                </a:pathLst>
              </a:custGeom>
              <a:solidFill>
                <a:srgbClr val="F5A29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1028;p20">
                <a:extLst>
                  <a:ext uri="{FF2B5EF4-FFF2-40B4-BE49-F238E27FC236}">
                    <a16:creationId xmlns:a16="http://schemas.microsoft.com/office/drawing/2014/main" id="{C15970EA-86DC-DB37-F31F-6A0B23199EF2}"/>
                  </a:ext>
                </a:extLst>
              </p:cNvPr>
              <p:cNvSpPr/>
              <p:nvPr/>
            </p:nvSpPr>
            <p:spPr>
              <a:xfrm>
                <a:off x="873433" y="3806764"/>
                <a:ext cx="78660" cy="28767"/>
              </a:xfrm>
              <a:custGeom>
                <a:avLst/>
                <a:gdLst/>
                <a:ahLst/>
                <a:cxnLst/>
                <a:rect l="l" t="t" r="r" b="b"/>
                <a:pathLst>
                  <a:path w="4416" h="1615" extrusionOk="0">
                    <a:moveTo>
                      <a:pt x="3487" y="1"/>
                    </a:moveTo>
                    <a:cubicBezTo>
                      <a:pt x="2269" y="1"/>
                      <a:pt x="1063" y="329"/>
                      <a:pt x="1" y="926"/>
                    </a:cubicBezTo>
                    <a:cubicBezTo>
                      <a:pt x="496" y="1372"/>
                      <a:pt x="1171" y="1615"/>
                      <a:pt x="1842" y="1615"/>
                    </a:cubicBezTo>
                    <a:cubicBezTo>
                      <a:pt x="1909" y="1615"/>
                      <a:pt x="1977" y="1613"/>
                      <a:pt x="2045" y="1608"/>
                    </a:cubicBezTo>
                    <a:cubicBezTo>
                      <a:pt x="2808" y="1526"/>
                      <a:pt x="3516" y="1144"/>
                      <a:pt x="4034" y="599"/>
                    </a:cubicBezTo>
                    <a:cubicBezTo>
                      <a:pt x="4170" y="436"/>
                      <a:pt x="4306" y="245"/>
                      <a:pt x="4415" y="54"/>
                    </a:cubicBezTo>
                    <a:lnTo>
                      <a:pt x="4333" y="54"/>
                    </a:lnTo>
                    <a:cubicBezTo>
                      <a:pt x="4052" y="19"/>
                      <a:pt x="3769" y="1"/>
                      <a:pt x="3487" y="1"/>
                    </a:cubicBezTo>
                    <a:close/>
                  </a:path>
                </a:pathLst>
              </a:custGeom>
              <a:solidFill>
                <a:srgbClr val="F46B5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1029;p20">
                <a:extLst>
                  <a:ext uri="{FF2B5EF4-FFF2-40B4-BE49-F238E27FC236}">
                    <a16:creationId xmlns:a16="http://schemas.microsoft.com/office/drawing/2014/main" id="{6E95F4F3-9595-C66F-B3E6-EDB0A214482F}"/>
                  </a:ext>
                </a:extLst>
              </p:cNvPr>
              <p:cNvSpPr/>
              <p:nvPr/>
            </p:nvSpPr>
            <p:spPr>
              <a:xfrm>
                <a:off x="822974" y="3657758"/>
                <a:ext cx="17492" cy="45653"/>
              </a:xfrm>
              <a:custGeom>
                <a:avLst/>
                <a:gdLst/>
                <a:ahLst/>
                <a:cxnLst/>
                <a:rect l="l" t="t" r="r" b="b"/>
                <a:pathLst>
                  <a:path w="982" h="2563" extrusionOk="0">
                    <a:moveTo>
                      <a:pt x="491" y="1"/>
                    </a:moveTo>
                    <a:cubicBezTo>
                      <a:pt x="218" y="1"/>
                      <a:pt x="0" y="573"/>
                      <a:pt x="0" y="1281"/>
                    </a:cubicBezTo>
                    <a:cubicBezTo>
                      <a:pt x="0" y="1990"/>
                      <a:pt x="218" y="2562"/>
                      <a:pt x="491" y="2562"/>
                    </a:cubicBezTo>
                    <a:cubicBezTo>
                      <a:pt x="763" y="2562"/>
                      <a:pt x="981" y="1990"/>
                      <a:pt x="981" y="1281"/>
                    </a:cubicBezTo>
                    <a:cubicBezTo>
                      <a:pt x="981" y="573"/>
                      <a:pt x="763" y="1"/>
                      <a:pt x="491" y="1"/>
                    </a:cubicBezTo>
                    <a:close/>
                  </a:path>
                </a:pathLst>
              </a:custGeom>
              <a:solidFill>
                <a:srgbClr val="76262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1030;p20">
                <a:extLst>
                  <a:ext uri="{FF2B5EF4-FFF2-40B4-BE49-F238E27FC236}">
                    <a16:creationId xmlns:a16="http://schemas.microsoft.com/office/drawing/2014/main" id="{763C9689-107E-2B5C-DB9C-F19541574037}"/>
                  </a:ext>
                </a:extLst>
              </p:cNvPr>
              <p:cNvSpPr/>
              <p:nvPr/>
            </p:nvSpPr>
            <p:spPr>
              <a:xfrm>
                <a:off x="990879" y="3623311"/>
                <a:ext cx="17492" cy="45636"/>
              </a:xfrm>
              <a:custGeom>
                <a:avLst/>
                <a:gdLst/>
                <a:ahLst/>
                <a:cxnLst/>
                <a:rect l="l" t="t" r="r" b="b"/>
                <a:pathLst>
                  <a:path w="982" h="2562" extrusionOk="0">
                    <a:moveTo>
                      <a:pt x="491" y="0"/>
                    </a:moveTo>
                    <a:cubicBezTo>
                      <a:pt x="219" y="0"/>
                      <a:pt x="1" y="572"/>
                      <a:pt x="1" y="1281"/>
                    </a:cubicBezTo>
                    <a:cubicBezTo>
                      <a:pt x="1" y="1989"/>
                      <a:pt x="219" y="2561"/>
                      <a:pt x="491" y="2561"/>
                    </a:cubicBezTo>
                    <a:cubicBezTo>
                      <a:pt x="764" y="2561"/>
                      <a:pt x="982" y="1989"/>
                      <a:pt x="982" y="1281"/>
                    </a:cubicBezTo>
                    <a:cubicBezTo>
                      <a:pt x="982" y="572"/>
                      <a:pt x="764" y="0"/>
                      <a:pt x="491" y="0"/>
                    </a:cubicBezTo>
                    <a:close/>
                  </a:path>
                </a:pathLst>
              </a:custGeom>
              <a:solidFill>
                <a:srgbClr val="76262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1031;p20">
                <a:extLst>
                  <a:ext uri="{FF2B5EF4-FFF2-40B4-BE49-F238E27FC236}">
                    <a16:creationId xmlns:a16="http://schemas.microsoft.com/office/drawing/2014/main" id="{FDD26074-BB81-5F9C-3B38-3BE3AF41B7D6}"/>
                  </a:ext>
                </a:extLst>
              </p:cNvPr>
              <p:cNvSpPr/>
              <p:nvPr/>
            </p:nvSpPr>
            <p:spPr>
              <a:xfrm>
                <a:off x="910818" y="3658257"/>
                <a:ext cx="31564" cy="79675"/>
              </a:xfrm>
              <a:custGeom>
                <a:avLst/>
                <a:gdLst/>
                <a:ahLst/>
                <a:cxnLst/>
                <a:rect l="l" t="t" r="r" b="b"/>
                <a:pathLst>
                  <a:path w="1772" h="4473" extrusionOk="0">
                    <a:moveTo>
                      <a:pt x="300" y="0"/>
                    </a:moveTo>
                    <a:cubicBezTo>
                      <a:pt x="300" y="0"/>
                      <a:pt x="1172" y="3624"/>
                      <a:pt x="1226" y="3869"/>
                    </a:cubicBezTo>
                    <a:cubicBezTo>
                      <a:pt x="1253" y="4114"/>
                      <a:pt x="0" y="4469"/>
                      <a:pt x="0" y="4469"/>
                    </a:cubicBezTo>
                    <a:cubicBezTo>
                      <a:pt x="0" y="4469"/>
                      <a:pt x="109" y="4473"/>
                      <a:pt x="270" y="4473"/>
                    </a:cubicBezTo>
                    <a:cubicBezTo>
                      <a:pt x="715" y="4473"/>
                      <a:pt x="1562" y="4443"/>
                      <a:pt x="1662" y="4223"/>
                    </a:cubicBezTo>
                    <a:cubicBezTo>
                      <a:pt x="1771" y="3896"/>
                      <a:pt x="300" y="0"/>
                      <a:pt x="300" y="0"/>
                    </a:cubicBezTo>
                    <a:close/>
                  </a:path>
                </a:pathLst>
              </a:custGeom>
              <a:solidFill>
                <a:srgbClr val="76262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1032;p20">
                <a:extLst>
                  <a:ext uri="{FF2B5EF4-FFF2-40B4-BE49-F238E27FC236}">
                    <a16:creationId xmlns:a16="http://schemas.microsoft.com/office/drawing/2014/main" id="{16789186-D373-3D2B-EAA1-2D5026BDC4F1}"/>
                  </a:ext>
                </a:extLst>
              </p:cNvPr>
              <p:cNvSpPr/>
              <p:nvPr/>
            </p:nvSpPr>
            <p:spPr>
              <a:xfrm>
                <a:off x="927792" y="3574296"/>
                <a:ext cx="154363" cy="154345"/>
              </a:xfrm>
              <a:custGeom>
                <a:avLst/>
                <a:gdLst/>
                <a:ahLst/>
                <a:cxnLst/>
                <a:rect l="l" t="t" r="r" b="b"/>
                <a:pathLst>
                  <a:path w="8666" h="8665" extrusionOk="0">
                    <a:moveTo>
                      <a:pt x="4333" y="518"/>
                    </a:moveTo>
                    <a:cubicBezTo>
                      <a:pt x="6431" y="518"/>
                      <a:pt x="8148" y="2234"/>
                      <a:pt x="8148" y="4333"/>
                    </a:cubicBezTo>
                    <a:cubicBezTo>
                      <a:pt x="8148" y="6458"/>
                      <a:pt x="6431" y="8175"/>
                      <a:pt x="4333" y="8175"/>
                    </a:cubicBezTo>
                    <a:cubicBezTo>
                      <a:pt x="2208" y="8175"/>
                      <a:pt x="491" y="6458"/>
                      <a:pt x="491" y="4333"/>
                    </a:cubicBezTo>
                    <a:cubicBezTo>
                      <a:pt x="491" y="2234"/>
                      <a:pt x="2208" y="518"/>
                      <a:pt x="4333" y="518"/>
                    </a:cubicBezTo>
                    <a:close/>
                    <a:moveTo>
                      <a:pt x="4333" y="0"/>
                    </a:moveTo>
                    <a:cubicBezTo>
                      <a:pt x="2317" y="0"/>
                      <a:pt x="627" y="1390"/>
                      <a:pt x="137" y="3243"/>
                    </a:cubicBezTo>
                    <a:cubicBezTo>
                      <a:pt x="82" y="3406"/>
                      <a:pt x="55" y="3570"/>
                      <a:pt x="28" y="3733"/>
                    </a:cubicBezTo>
                    <a:cubicBezTo>
                      <a:pt x="1" y="3924"/>
                      <a:pt x="1" y="4142"/>
                      <a:pt x="1" y="4333"/>
                    </a:cubicBezTo>
                    <a:cubicBezTo>
                      <a:pt x="1" y="6730"/>
                      <a:pt x="1935" y="8665"/>
                      <a:pt x="4333" y="8665"/>
                    </a:cubicBezTo>
                    <a:cubicBezTo>
                      <a:pt x="6731" y="8665"/>
                      <a:pt x="8666" y="6730"/>
                      <a:pt x="8666" y="4333"/>
                    </a:cubicBezTo>
                    <a:cubicBezTo>
                      <a:pt x="8666" y="4169"/>
                      <a:pt x="8666" y="4006"/>
                      <a:pt x="8638" y="3815"/>
                    </a:cubicBezTo>
                    <a:cubicBezTo>
                      <a:pt x="8611" y="3624"/>
                      <a:pt x="8584" y="3433"/>
                      <a:pt x="8529" y="3270"/>
                    </a:cubicBezTo>
                    <a:cubicBezTo>
                      <a:pt x="8066" y="1390"/>
                      <a:pt x="6350" y="0"/>
                      <a:pt x="4333" y="0"/>
                    </a:cubicBezTo>
                    <a:close/>
                  </a:path>
                </a:pathLst>
              </a:custGeom>
              <a:solidFill>
                <a:srgbClr val="7565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1033;p20">
                <a:extLst>
                  <a:ext uri="{FF2B5EF4-FFF2-40B4-BE49-F238E27FC236}">
                    <a16:creationId xmlns:a16="http://schemas.microsoft.com/office/drawing/2014/main" id="{9724D859-51B0-D200-4C22-5C8001706651}"/>
                  </a:ext>
                </a:extLst>
              </p:cNvPr>
              <p:cNvSpPr/>
              <p:nvPr/>
            </p:nvSpPr>
            <p:spPr>
              <a:xfrm>
                <a:off x="901111" y="3656796"/>
                <a:ext cx="36890" cy="15052"/>
              </a:xfrm>
              <a:custGeom>
                <a:avLst/>
                <a:gdLst/>
                <a:ahLst/>
                <a:cxnLst/>
                <a:rect l="l" t="t" r="r" b="b"/>
                <a:pathLst>
                  <a:path w="2071" h="845" extrusionOk="0">
                    <a:moveTo>
                      <a:pt x="1036" y="0"/>
                    </a:moveTo>
                    <a:cubicBezTo>
                      <a:pt x="981" y="0"/>
                      <a:pt x="927" y="0"/>
                      <a:pt x="872" y="28"/>
                    </a:cubicBezTo>
                    <a:cubicBezTo>
                      <a:pt x="354" y="109"/>
                      <a:pt x="27" y="518"/>
                      <a:pt x="0" y="518"/>
                    </a:cubicBezTo>
                    <a:lnTo>
                      <a:pt x="382" y="845"/>
                    </a:lnTo>
                    <a:cubicBezTo>
                      <a:pt x="382" y="845"/>
                      <a:pt x="600" y="600"/>
                      <a:pt x="899" y="518"/>
                    </a:cubicBezTo>
                    <a:cubicBezTo>
                      <a:pt x="954" y="491"/>
                      <a:pt x="1008" y="491"/>
                      <a:pt x="1063" y="491"/>
                    </a:cubicBezTo>
                    <a:cubicBezTo>
                      <a:pt x="1145" y="491"/>
                      <a:pt x="1199" y="491"/>
                      <a:pt x="1281" y="518"/>
                    </a:cubicBezTo>
                    <a:cubicBezTo>
                      <a:pt x="1444" y="572"/>
                      <a:pt x="1580" y="654"/>
                      <a:pt x="1717" y="818"/>
                    </a:cubicBezTo>
                    <a:lnTo>
                      <a:pt x="2071" y="463"/>
                    </a:lnTo>
                    <a:cubicBezTo>
                      <a:pt x="1826" y="191"/>
                      <a:pt x="1526" y="55"/>
                      <a:pt x="1254" y="0"/>
                    </a:cubicBezTo>
                    <a:close/>
                  </a:path>
                </a:pathLst>
              </a:custGeom>
              <a:solidFill>
                <a:srgbClr val="7565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32601" name="Google Shape;1034;p20">
            <a:extLst>
              <a:ext uri="{FF2B5EF4-FFF2-40B4-BE49-F238E27FC236}">
                <a16:creationId xmlns:a16="http://schemas.microsoft.com/office/drawing/2014/main" id="{186151DB-E47C-9DC4-9C73-9ACFFD913FBB}"/>
              </a:ext>
            </a:extLst>
          </p:cNvPr>
          <p:cNvSpPr/>
          <p:nvPr/>
        </p:nvSpPr>
        <p:spPr>
          <a:xfrm>
            <a:off x="1348567" y="2116640"/>
            <a:ext cx="3237733" cy="2035589"/>
          </a:xfrm>
          <a:prstGeom prst="wedgeRoundRectCallout">
            <a:avLst>
              <a:gd name="adj1" fmla="val 48664"/>
              <a:gd name="adj2" fmla="val 76855"/>
              <a:gd name="adj3" fmla="val 0"/>
            </a:avLst>
          </a:prstGeom>
          <a:solidFill>
            <a:srgbClr val="F5A29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2" name="Google Shape;1038;p20">
            <a:extLst>
              <a:ext uri="{FF2B5EF4-FFF2-40B4-BE49-F238E27FC236}">
                <a16:creationId xmlns:a16="http://schemas.microsoft.com/office/drawing/2014/main" id="{98DF0DCF-A47E-17BF-F534-088E5B694945}"/>
              </a:ext>
            </a:extLst>
          </p:cNvPr>
          <p:cNvSpPr/>
          <p:nvPr/>
        </p:nvSpPr>
        <p:spPr>
          <a:xfrm flipH="1">
            <a:off x="8039573" y="2034005"/>
            <a:ext cx="2817743" cy="1733719"/>
          </a:xfrm>
          <a:prstGeom prst="wedgeRoundRectCallout">
            <a:avLst>
              <a:gd name="adj1" fmla="val 48664"/>
              <a:gd name="adj2" fmla="val 76855"/>
              <a:gd name="adj3" fmla="val 0"/>
            </a:avLst>
          </a:prstGeom>
          <a:solidFill>
            <a:srgbClr val="F4AA0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3" name="TextBox 32602">
            <a:extLst>
              <a:ext uri="{FF2B5EF4-FFF2-40B4-BE49-F238E27FC236}">
                <a16:creationId xmlns:a16="http://schemas.microsoft.com/office/drawing/2014/main" id="{3E5CFFE5-C9B0-AFA3-6713-5A14467CAD36}"/>
              </a:ext>
            </a:extLst>
          </p:cNvPr>
          <p:cNvSpPr txBox="1"/>
          <p:nvPr/>
        </p:nvSpPr>
        <p:spPr>
          <a:xfrm>
            <a:off x="1571410" y="2269158"/>
            <a:ext cx="2798571" cy="1569660"/>
          </a:xfrm>
          <a:prstGeom prst="rect">
            <a:avLst/>
          </a:prstGeom>
          <a:noFill/>
        </p:spPr>
        <p:txBody>
          <a:bodyPr wrap="square">
            <a:spAutoFit/>
          </a:bodyPr>
          <a:lstStyle/>
          <a:p>
            <a:pPr algn="just" defTabSz="1219170">
              <a:buClr>
                <a:srgbClr val="000000"/>
              </a:buClr>
            </a:pPr>
            <a:r>
              <a:rPr lang="vi-VN" sz="2400" i="1">
                <a:solidFill>
                  <a:schemeClr val="bg1"/>
                </a:solidFill>
                <a:latin typeface="Times New Roman" panose="02020603050405020304" pitchFamily="18" charset="0"/>
                <a:cs typeface="Times New Roman" panose="02020603050405020304" pitchFamily="18" charset="0"/>
              </a:rPr>
              <a:t>Sửa lại đoạn văn (viết lần 1) của bản thân cho hoàn chỉnh và công bố</a:t>
            </a:r>
            <a:r>
              <a:rPr lang="en-US" sz="2400" i="1">
                <a:solidFill>
                  <a:schemeClr val="bg1"/>
                </a:solidFill>
                <a:latin typeface="Times New Roman" panose="02020603050405020304" pitchFamily="18" charset="0"/>
                <a:cs typeface="Times New Roman" panose="02020603050405020304" pitchFamily="18" charset="0"/>
              </a:rPr>
              <a:t>.</a:t>
            </a:r>
            <a:endParaRPr lang="en-US" sz="4000" kern="0">
              <a:solidFill>
                <a:schemeClr val="bg1"/>
              </a:solidFill>
              <a:latin typeface="Times New Roman" panose="02020603050405020304" pitchFamily="18" charset="0"/>
              <a:cs typeface="Times New Roman" panose="02020603050405020304" pitchFamily="18" charset="0"/>
              <a:sym typeface="Arial"/>
            </a:endParaRPr>
          </a:p>
        </p:txBody>
      </p:sp>
      <p:sp>
        <p:nvSpPr>
          <p:cNvPr id="32604" name="TextBox 32603">
            <a:extLst>
              <a:ext uri="{FF2B5EF4-FFF2-40B4-BE49-F238E27FC236}">
                <a16:creationId xmlns:a16="http://schemas.microsoft.com/office/drawing/2014/main" id="{4F2704F6-8B01-B3C1-9DC3-D445404657D9}"/>
              </a:ext>
            </a:extLst>
          </p:cNvPr>
          <p:cNvSpPr txBox="1"/>
          <p:nvPr/>
        </p:nvSpPr>
        <p:spPr>
          <a:xfrm>
            <a:off x="8253543" y="2094572"/>
            <a:ext cx="2464228" cy="1569660"/>
          </a:xfrm>
          <a:prstGeom prst="rect">
            <a:avLst/>
          </a:prstGeom>
          <a:noFill/>
        </p:spPr>
        <p:txBody>
          <a:bodyPr wrap="square">
            <a:spAutoFit/>
          </a:bodyPr>
          <a:lstStyle/>
          <a:p>
            <a:pPr algn="just"/>
            <a:r>
              <a:rPr lang="vi-VN" sz="2400" i="1">
                <a:solidFill>
                  <a:schemeClr val="bg1"/>
                </a:solidFill>
                <a:latin typeface="Times New Roman" panose="02020603050405020304" pitchFamily="18" charset="0"/>
                <a:cs typeface="Times New Roman" panose="02020603050405020304" pitchFamily="18" charset="0"/>
              </a:rPr>
              <a:t>Viết </a:t>
            </a:r>
            <a:r>
              <a:rPr lang="en-US" sz="2400">
                <a:solidFill>
                  <a:schemeClr val="bg1"/>
                </a:solidFill>
                <a:latin typeface="Times New Roman" panose="02020603050405020304" pitchFamily="18" charset="0"/>
                <a:cs typeface="Times New Roman" panose="02020603050405020304" pitchFamily="18" charset="0"/>
              </a:rPr>
              <a:t>bài văn thuyết bài văn nghị luận về một vấn đề của đời sống.</a:t>
            </a:r>
          </a:p>
        </p:txBody>
      </p:sp>
    </p:spTree>
    <p:extLst>
      <p:ext uri="{BB962C8B-B14F-4D97-AF65-F5344CB8AC3E}">
        <p14:creationId xmlns:p14="http://schemas.microsoft.com/office/powerpoint/2010/main" val="10105214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32603"/>
                                        </p:tgtEl>
                                        <p:attrNameLst>
                                          <p:attrName>style.visibility</p:attrName>
                                        </p:attrNameLst>
                                      </p:cBhvr>
                                      <p:to>
                                        <p:strVal val="visible"/>
                                      </p:to>
                                    </p:set>
                                    <p:animEffect transition="in" filter="barn(inVertical)">
                                      <p:cBhvr>
                                        <p:cTn id="13" dur="500"/>
                                        <p:tgtEl>
                                          <p:spTgt spid="32603"/>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32601"/>
                                        </p:tgtEl>
                                        <p:attrNameLst>
                                          <p:attrName>style.visibility</p:attrName>
                                        </p:attrNameLst>
                                      </p:cBhvr>
                                      <p:to>
                                        <p:strVal val="visible"/>
                                      </p:to>
                                    </p:set>
                                    <p:animEffect transition="in" filter="barn(inVertical)">
                                      <p:cBhvr>
                                        <p:cTn id="16" dur="500"/>
                                        <p:tgtEl>
                                          <p:spTgt spid="32601"/>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32602"/>
                                        </p:tgtEl>
                                        <p:attrNameLst>
                                          <p:attrName>style.visibility</p:attrName>
                                        </p:attrNameLst>
                                      </p:cBhvr>
                                      <p:to>
                                        <p:strVal val="visible"/>
                                      </p:to>
                                    </p:set>
                                    <p:animEffect transition="in" filter="barn(inVertical)">
                                      <p:cBhvr>
                                        <p:cTn id="21" dur="500"/>
                                        <p:tgtEl>
                                          <p:spTgt spid="32602"/>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32604"/>
                                        </p:tgtEl>
                                        <p:attrNameLst>
                                          <p:attrName>style.visibility</p:attrName>
                                        </p:attrNameLst>
                                      </p:cBhvr>
                                      <p:to>
                                        <p:strVal val="visible"/>
                                      </p:to>
                                    </p:set>
                                    <p:animEffect transition="in" filter="barn(inVertical)">
                                      <p:cBhvr>
                                        <p:cTn id="24" dur="500"/>
                                        <p:tgtEl>
                                          <p:spTgt spid="32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01" grpId="0" animBg="1"/>
      <p:bldP spid="32602" grpId="0" animBg="1"/>
      <p:bldP spid="32603" grpId="0"/>
      <p:bldP spid="3260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III. Hướng dẫn quy trình viết</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310040" y="6057992"/>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 name="Google Shape;502;p33">
            <a:extLst>
              <a:ext uri="{FF2B5EF4-FFF2-40B4-BE49-F238E27FC236}">
                <a16:creationId xmlns:a16="http://schemas.microsoft.com/office/drawing/2014/main" id="{27B99017-E21A-419F-833E-729F22480D42}"/>
              </a:ext>
            </a:extLst>
          </p:cNvPr>
          <p:cNvGrpSpPr/>
          <p:nvPr/>
        </p:nvGrpSpPr>
        <p:grpSpPr>
          <a:xfrm>
            <a:off x="5721397" y="1767326"/>
            <a:ext cx="5230761" cy="3560341"/>
            <a:chOff x="309900" y="238100"/>
            <a:chExt cx="7048350" cy="5237800"/>
          </a:xfrm>
          <a:solidFill>
            <a:srgbClr val="75ADCC">
              <a:lumMod val="60000"/>
              <a:lumOff val="40000"/>
            </a:srgbClr>
          </a:solidFill>
        </p:grpSpPr>
        <p:sp>
          <p:nvSpPr>
            <p:cNvPr id="4" name="Google Shape;503;p33">
              <a:extLst>
                <a:ext uri="{FF2B5EF4-FFF2-40B4-BE49-F238E27FC236}">
                  <a16:creationId xmlns:a16="http://schemas.microsoft.com/office/drawing/2014/main" id="{9AA9162B-EEE8-0A8D-9C55-DEDD0468B225}"/>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 name="Google Shape;504;p33">
              <a:extLst>
                <a:ext uri="{FF2B5EF4-FFF2-40B4-BE49-F238E27FC236}">
                  <a16:creationId xmlns:a16="http://schemas.microsoft.com/office/drawing/2014/main" id="{507CFEDE-95DF-9F5B-6BA2-3B05AA3730D5}"/>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505;p33">
              <a:extLst>
                <a:ext uri="{FF2B5EF4-FFF2-40B4-BE49-F238E27FC236}">
                  <a16:creationId xmlns:a16="http://schemas.microsoft.com/office/drawing/2014/main" id="{3D60CAA6-44E0-C351-BE12-6F3D18EFF411}"/>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506;p33">
              <a:extLst>
                <a:ext uri="{FF2B5EF4-FFF2-40B4-BE49-F238E27FC236}">
                  <a16:creationId xmlns:a16="http://schemas.microsoft.com/office/drawing/2014/main" id="{662FE050-776F-9C54-CA00-FD19C91A7EA8}"/>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507;p33">
              <a:extLst>
                <a:ext uri="{FF2B5EF4-FFF2-40B4-BE49-F238E27FC236}">
                  <a16:creationId xmlns:a16="http://schemas.microsoft.com/office/drawing/2014/main" id="{B3DABEC6-CB7A-A3F6-7A6D-6604A6F00D1A}"/>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508;p33">
              <a:extLst>
                <a:ext uri="{FF2B5EF4-FFF2-40B4-BE49-F238E27FC236}">
                  <a16:creationId xmlns:a16="http://schemas.microsoft.com/office/drawing/2014/main" id="{A1CDF6BC-FAA8-DC5D-A237-80B8000F5972}"/>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509;p33">
              <a:extLst>
                <a:ext uri="{FF2B5EF4-FFF2-40B4-BE49-F238E27FC236}">
                  <a16:creationId xmlns:a16="http://schemas.microsoft.com/office/drawing/2014/main" id="{8237B46F-88E3-42C8-5B1A-7E498C373811}"/>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510;p33">
              <a:extLst>
                <a:ext uri="{FF2B5EF4-FFF2-40B4-BE49-F238E27FC236}">
                  <a16:creationId xmlns:a16="http://schemas.microsoft.com/office/drawing/2014/main" id="{3A037D24-5DC4-BCAF-8B56-B38351C7CF42}"/>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511;p33">
              <a:extLst>
                <a:ext uri="{FF2B5EF4-FFF2-40B4-BE49-F238E27FC236}">
                  <a16:creationId xmlns:a16="http://schemas.microsoft.com/office/drawing/2014/main" id="{E7BE7786-4398-B5D2-3DFF-50D3A800E3D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
        <p:nvSpPr>
          <p:cNvPr id="13" name="TextBox 8124">
            <a:extLst>
              <a:ext uri="{FF2B5EF4-FFF2-40B4-BE49-F238E27FC236}">
                <a16:creationId xmlns:a16="http://schemas.microsoft.com/office/drawing/2014/main" id="{E7FEFE21-CC70-662D-0D88-BE3BA35329EF}"/>
              </a:ext>
            </a:extLst>
          </p:cNvPr>
          <p:cNvSpPr txBox="1"/>
          <p:nvPr/>
        </p:nvSpPr>
        <p:spPr>
          <a:xfrm>
            <a:off x="6257202" y="2500312"/>
            <a:ext cx="3897991" cy="224676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i="1">
                <a:latin typeface="+mj-lt"/>
              </a:rPr>
              <a:t>Đọc phần hướng dẫn về quy trình viết trong SGK, tr. </a:t>
            </a:r>
            <a:r>
              <a:rPr lang="en-US" sz="2800" i="1">
                <a:latin typeface="+mj-lt"/>
              </a:rPr>
              <a:t>71-72</a:t>
            </a:r>
            <a:r>
              <a:rPr lang="vi-VN" sz="2800" i="1">
                <a:latin typeface="+mj-lt"/>
              </a:rPr>
              <a:t>, sau đó thảo luận nhóm đôi và điền thông tin vào PHT số 2</a:t>
            </a:r>
            <a:endParaRPr lang="en-US" sz="2800">
              <a:latin typeface="+mj-lt"/>
            </a:endParaRPr>
          </a:p>
        </p:txBody>
      </p:sp>
      <p:pic>
        <p:nvPicPr>
          <p:cNvPr id="2" name="Picture 1" descr="Cartoon girls jumping in the air&#10;&#10;Description automatically generated">
            <a:extLst>
              <a:ext uri="{FF2B5EF4-FFF2-40B4-BE49-F238E27FC236}">
                <a16:creationId xmlns:a16="http://schemas.microsoft.com/office/drawing/2014/main" id="{6B15F51C-EFD5-E449-4C83-BCCB8AE38AEA}"/>
              </a:ext>
            </a:extLst>
          </p:cNvPr>
          <p:cNvPicPr>
            <a:picLocks noChangeAspect="1"/>
          </p:cNvPicPr>
          <p:nvPr/>
        </p:nvPicPr>
        <p:blipFill>
          <a:blip r:embed="rId3"/>
          <a:stretch>
            <a:fillRect/>
          </a:stretch>
        </p:blipFill>
        <p:spPr>
          <a:xfrm>
            <a:off x="1160832" y="3379506"/>
            <a:ext cx="4003557" cy="2784564"/>
          </a:xfrm>
          <a:prstGeom prst="rect">
            <a:avLst/>
          </a:prstGeom>
        </p:spPr>
      </p:pic>
    </p:spTree>
    <p:extLst>
      <p:ext uri="{BB962C8B-B14F-4D97-AF65-F5344CB8AC3E}">
        <p14:creationId xmlns:p14="http://schemas.microsoft.com/office/powerpoint/2010/main" val="19533511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heel(1)">
                                      <p:cBhvr>
                                        <p:cTn id="10"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CDF7A82D-28B4-26EE-CA32-E3C9CEB73E46}"/>
              </a:ext>
            </a:extLst>
          </p:cNvPr>
          <p:cNvGraphicFramePr>
            <a:graphicFrameLocks noGrp="1"/>
          </p:cNvGraphicFramePr>
          <p:nvPr>
            <p:extLst>
              <p:ext uri="{D42A27DB-BD31-4B8C-83A1-F6EECF244321}">
                <p14:modId xmlns:p14="http://schemas.microsoft.com/office/powerpoint/2010/main" val="2970802701"/>
              </p:ext>
            </p:extLst>
          </p:nvPr>
        </p:nvGraphicFramePr>
        <p:xfrm>
          <a:off x="245660" y="534266"/>
          <a:ext cx="11696129" cy="6205507"/>
        </p:xfrm>
        <a:graphic>
          <a:graphicData uri="http://schemas.openxmlformats.org/drawingml/2006/table">
            <a:tbl>
              <a:tblPr firstRow="1" firstCol="1" bandRow="1">
                <a:tableStyleId>{5C22544A-7EE6-4342-B048-85BDC9FD1C3A}</a:tableStyleId>
              </a:tblPr>
              <a:tblGrid>
                <a:gridCol w="1637731">
                  <a:extLst>
                    <a:ext uri="{9D8B030D-6E8A-4147-A177-3AD203B41FA5}">
                      <a16:colId xmlns:a16="http://schemas.microsoft.com/office/drawing/2014/main" val="2927795238"/>
                    </a:ext>
                  </a:extLst>
                </a:gridCol>
                <a:gridCol w="5663821">
                  <a:extLst>
                    <a:ext uri="{9D8B030D-6E8A-4147-A177-3AD203B41FA5}">
                      <a16:colId xmlns:a16="http://schemas.microsoft.com/office/drawing/2014/main" val="1360906634"/>
                    </a:ext>
                  </a:extLst>
                </a:gridCol>
                <a:gridCol w="4394577">
                  <a:extLst>
                    <a:ext uri="{9D8B030D-6E8A-4147-A177-3AD203B41FA5}">
                      <a16:colId xmlns:a16="http://schemas.microsoft.com/office/drawing/2014/main" val="3585608784"/>
                    </a:ext>
                  </a:extLst>
                </a:gridCol>
              </a:tblGrid>
              <a:tr h="529630">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Quy trình viết</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nchor="ctr"/>
                </a:tc>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Thao tác cần làm</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nchor="ctr"/>
                </a:tc>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Lưu  ý</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nchor="ctr"/>
                </a:tc>
                <a:extLst>
                  <a:ext uri="{0D108BD9-81ED-4DB2-BD59-A6C34878D82A}">
                    <a16:rowId xmlns:a16="http://schemas.microsoft.com/office/drawing/2014/main" val="3844159459"/>
                  </a:ext>
                </a:extLst>
              </a:tr>
              <a:tr h="683421">
                <a:tc rowSpan="3">
                  <a:txBody>
                    <a:bodyPr/>
                    <a:lstStyle/>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Bước 1: Chuẩn bị trước khi viết</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 </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 </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 </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 </a:t>
                      </a:r>
                      <a:endParaRPr lang="en-US" sz="1800" b="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vi-VN" sz="1800" u="sng">
                          <a:solidFill>
                            <a:schemeClr val="bg1"/>
                          </a:solidFill>
                          <a:effectLst/>
                          <a:latin typeface="Times New Roman" panose="02020603050405020304" pitchFamily="18" charset="0"/>
                          <a:cs typeface="Times New Roman" panose="02020603050405020304" pitchFamily="18" charset="0"/>
                        </a:rPr>
                        <a:t> </a:t>
                      </a:r>
                      <a:r>
                        <a:rPr lang="en-US" sz="1800" u="sng">
                          <a:solidFill>
                            <a:schemeClr val="bg1"/>
                          </a:solidFill>
                          <a:effectLst/>
                          <a:latin typeface="Times New Roman" panose="02020603050405020304" pitchFamily="18" charset="0"/>
                          <a:cs typeface="Times New Roman" panose="02020603050405020304" pitchFamily="18" charset="0"/>
                        </a:rPr>
                        <a:t>Xác định đề tài</a:t>
                      </a:r>
                    </a:p>
                    <a:p>
                      <a:pPr algn="just">
                        <a:lnSpc>
                          <a:spcPct val="100000"/>
                        </a:lnSpc>
                        <a:spcAft>
                          <a:spcPts val="800"/>
                        </a:spcAft>
                      </a:pPr>
                      <a:endParaRPr lang="en-US" sz="1800" u="sng">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328622489"/>
                  </a:ext>
                </a:extLst>
              </a:tr>
              <a:tr h="760954">
                <a:tc vMerge="1">
                  <a:txBody>
                    <a:bodyPr/>
                    <a:lstStyle/>
                    <a:p>
                      <a:endParaRPr lang="en-US"/>
                    </a:p>
                  </a:txBody>
                  <a:tcPr/>
                </a:tc>
                <a:tc>
                  <a:txBody>
                    <a:bodyPr/>
                    <a:lstStyle/>
                    <a:p>
                      <a:pPr algn="just">
                        <a:lnSpc>
                          <a:spcPct val="100000"/>
                        </a:lnSpc>
                        <a:spcAft>
                          <a:spcPts val="800"/>
                        </a:spcAft>
                      </a:pPr>
                      <a:r>
                        <a:rPr lang="en-US" sz="1800" u="sng">
                          <a:solidFill>
                            <a:schemeClr val="bg1"/>
                          </a:solidFill>
                          <a:effectLst/>
                          <a:latin typeface="Times New Roman" panose="02020603050405020304" pitchFamily="18" charset="0"/>
                          <a:cs typeface="Times New Roman" panose="02020603050405020304" pitchFamily="18" charset="0"/>
                        </a:rPr>
                        <a:t>Xác định mục đích, người đọc</a:t>
                      </a:r>
                    </a:p>
                  </a:txBody>
                  <a:tcPr marL="26714" marR="26714" marT="0" marB="0"/>
                </a:tc>
                <a:tc>
                  <a:txBody>
                    <a:bodyPr/>
                    <a:lstStyle/>
                    <a:p>
                      <a:pPr algn="just">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1644938860"/>
                  </a:ext>
                </a:extLst>
              </a:tr>
              <a:tr h="712672">
                <a:tc vMerge="1">
                  <a:txBody>
                    <a:bodyPr/>
                    <a:lstStyle/>
                    <a:p>
                      <a:endParaRPr lang="en-US"/>
                    </a:p>
                  </a:txBody>
                  <a:tcPr/>
                </a:tc>
                <a:tc>
                  <a:txBody>
                    <a:bodyPr/>
                    <a:lstStyle/>
                    <a:p>
                      <a:pPr algn="just">
                        <a:lnSpc>
                          <a:spcPct val="100000"/>
                        </a:lnSpc>
                        <a:spcAft>
                          <a:spcPts val="800"/>
                        </a:spcAft>
                      </a:pPr>
                      <a:r>
                        <a:rPr lang="en-US" sz="1800" u="sng">
                          <a:solidFill>
                            <a:schemeClr val="bg1"/>
                          </a:solidFill>
                          <a:effectLst/>
                          <a:latin typeface="Times New Roman" panose="02020603050405020304" pitchFamily="18" charset="0"/>
                          <a:cs typeface="Times New Roman" panose="02020603050405020304" pitchFamily="18" charset="0"/>
                        </a:rPr>
                        <a:t>Thu thập tư liệu</a:t>
                      </a:r>
                    </a:p>
                  </a:txBody>
                  <a:tcPr marL="26714" marR="26714" marT="0" marB="0"/>
                </a:tc>
                <a:tc>
                  <a:txBody>
                    <a:bodyPr/>
                    <a:lstStyle/>
                    <a:p>
                      <a:pPr algn="just">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2571926223"/>
                  </a:ext>
                </a:extLst>
              </a:tr>
              <a:tr h="683421">
                <a:tc rowSpan="2">
                  <a:txBody>
                    <a:bodyPr/>
                    <a:lstStyle/>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Bước 2: Tìm ý, lập dàn ý</a:t>
                      </a:r>
                      <a:endParaRPr lang="en-US" sz="1800" b="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en-US" sz="1800" u="sng" dirty="0" err="1">
                          <a:solidFill>
                            <a:schemeClr val="bg1"/>
                          </a:solidFill>
                          <a:effectLst/>
                          <a:latin typeface="Times New Roman" panose="02020603050405020304" pitchFamily="18" charset="0"/>
                          <a:cs typeface="Times New Roman" panose="02020603050405020304" pitchFamily="18" charset="0"/>
                        </a:rPr>
                        <a:t>Tìm</a:t>
                      </a:r>
                      <a:r>
                        <a:rPr lang="en-US" sz="1800" u="sng" dirty="0">
                          <a:solidFill>
                            <a:schemeClr val="bg1"/>
                          </a:solidFill>
                          <a:effectLst/>
                          <a:latin typeface="Times New Roman" panose="02020603050405020304" pitchFamily="18" charset="0"/>
                          <a:cs typeface="Times New Roman" panose="02020603050405020304" pitchFamily="18" charset="0"/>
                        </a:rPr>
                        <a:t> ý:</a:t>
                      </a:r>
                    </a:p>
                  </a:txBody>
                  <a:tcPr marL="26714" marR="26714" marT="0" marB="0"/>
                </a:tc>
                <a:tc>
                  <a:txBody>
                    <a:bodyPr/>
                    <a:lstStyle/>
                    <a:p>
                      <a:pPr algn="just">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2174119977"/>
                  </a:ext>
                </a:extLst>
              </a:tr>
              <a:tr h="683421">
                <a:tc vMerge="1">
                  <a:txBody>
                    <a:bodyPr/>
                    <a:lstStyle/>
                    <a:p>
                      <a:endParaRPr lang="en-US"/>
                    </a:p>
                  </a:txBody>
                  <a:tcPr/>
                </a:tc>
                <a:tc>
                  <a:txBody>
                    <a:bodyPr/>
                    <a:lstStyle/>
                    <a:p>
                      <a:pPr algn="just">
                        <a:lnSpc>
                          <a:spcPct val="100000"/>
                        </a:lnSpc>
                        <a:spcAft>
                          <a:spcPts val="800"/>
                        </a:spcAft>
                      </a:pPr>
                      <a:r>
                        <a:rPr lang="en-US" sz="1800" u="sng">
                          <a:solidFill>
                            <a:schemeClr val="bg1"/>
                          </a:solidFill>
                          <a:effectLst/>
                          <a:latin typeface="Times New Roman" panose="02020603050405020304" pitchFamily="18" charset="0"/>
                          <a:cs typeface="Times New Roman" panose="02020603050405020304" pitchFamily="18" charset="0"/>
                        </a:rPr>
                        <a:t>Lập dàn ý</a:t>
                      </a:r>
                    </a:p>
                  </a:txBody>
                  <a:tcPr marL="26714" marR="26714" marT="0" marB="0"/>
                </a:tc>
                <a:tc>
                  <a:txBody>
                    <a:bodyPr/>
                    <a:lstStyle/>
                    <a:p>
                      <a:pPr algn="just">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1614425659"/>
                  </a:ext>
                </a:extLst>
              </a:tr>
              <a:tr h="529630">
                <a:tc>
                  <a:txBody>
                    <a:bodyPr/>
                    <a:lstStyle/>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Bước 3: </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Viết đoạn</a:t>
                      </a:r>
                      <a:endParaRPr lang="en-US" sz="1800" b="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en-US" sz="1800" u="sng">
                          <a:solidFill>
                            <a:schemeClr val="bg1"/>
                          </a:solidFill>
                          <a:effectLst/>
                          <a:latin typeface="Times New Roman" panose="02020603050405020304" pitchFamily="18" charset="0"/>
                          <a:cs typeface="Times New Roman" panose="02020603050405020304" pitchFamily="18" charset="0"/>
                        </a:rPr>
                        <a:t>Thực hiện viết bài</a:t>
                      </a:r>
                      <a:endParaRPr lang="en-US" sz="1800" u="sng">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3517455105"/>
                  </a:ext>
                </a:extLst>
              </a:tr>
              <a:tr h="683421">
                <a:tc rowSpan="2">
                  <a:txBody>
                    <a:bodyPr/>
                    <a:lstStyle/>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Bước 4: Xem lại và chỉnh sửa, rút kinh nghiệm</a:t>
                      </a:r>
                      <a:endParaRPr lang="en-US" sz="1800" b="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vi-VN" sz="1800" u="sng">
                          <a:solidFill>
                            <a:schemeClr val="bg1"/>
                          </a:solidFill>
                          <a:effectLst/>
                          <a:latin typeface="Times New Roman" panose="02020603050405020304" pitchFamily="18" charset="0"/>
                          <a:cs typeface="Times New Roman" panose="02020603050405020304" pitchFamily="18" charset="0"/>
                        </a:rPr>
                        <a:t>Xem lại và chỉnh sửa</a:t>
                      </a:r>
                      <a:r>
                        <a:rPr lang="en-US" sz="1800" u="sng">
                          <a:solidFill>
                            <a:schemeClr val="bg1"/>
                          </a:solidFill>
                          <a:effectLst/>
                          <a:latin typeface="Times New Roman" panose="02020603050405020304" pitchFamily="18" charset="0"/>
                          <a:cs typeface="Times New Roman" panose="02020603050405020304" pitchFamily="18" charset="0"/>
                        </a:rPr>
                        <a:t>:</a:t>
                      </a:r>
                    </a:p>
                  </a:txBody>
                  <a:tcPr marL="26714" marR="26714" marT="0" marB="0"/>
                </a:tc>
                <a:tc>
                  <a:txBody>
                    <a:bodyPr/>
                    <a:lstStyle/>
                    <a:p>
                      <a:pPr algn="just">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2791650259"/>
                  </a:ext>
                </a:extLst>
              </a:tr>
              <a:tr h="818327">
                <a:tc vMerge="1">
                  <a:txBody>
                    <a:bodyPr/>
                    <a:lstStyle/>
                    <a:p>
                      <a:endParaRPr lang="en-US"/>
                    </a:p>
                  </a:txBody>
                  <a:tcPr/>
                </a:tc>
                <a:tc>
                  <a:txBody>
                    <a:bodyPr/>
                    <a:lstStyle/>
                    <a:p>
                      <a:pPr algn="just">
                        <a:lnSpc>
                          <a:spcPct val="100000"/>
                        </a:lnSpc>
                        <a:spcAft>
                          <a:spcPts val="800"/>
                        </a:spcAft>
                      </a:pPr>
                      <a:r>
                        <a:rPr lang="vi-VN" sz="1800" u="sng">
                          <a:solidFill>
                            <a:schemeClr val="bg1"/>
                          </a:solidFill>
                          <a:effectLst/>
                          <a:latin typeface="Times New Roman" panose="02020603050405020304" pitchFamily="18" charset="0"/>
                          <a:cs typeface="Times New Roman" panose="02020603050405020304" pitchFamily="18" charset="0"/>
                        </a:rPr>
                        <a:t>Rút kinh nghiệm</a:t>
                      </a:r>
                      <a:r>
                        <a:rPr lang="en-US" sz="1800" u="sng">
                          <a:solidFill>
                            <a:schemeClr val="bg1"/>
                          </a:solidFill>
                          <a:effectLst/>
                          <a:latin typeface="Times New Roman" panose="02020603050405020304" pitchFamily="18" charset="0"/>
                          <a:cs typeface="Times New Roman" panose="02020603050405020304" pitchFamily="18" charset="0"/>
                        </a:rPr>
                        <a:t>:</a:t>
                      </a:r>
                    </a:p>
                  </a:txBody>
                  <a:tcPr marL="26714" marR="26714" marT="0" marB="0"/>
                </a:tc>
                <a:tc>
                  <a:txBody>
                    <a:bodyPr/>
                    <a:lstStyle/>
                    <a:p>
                      <a:pPr algn="just">
                        <a:lnSpc>
                          <a:spcPct val="100000"/>
                        </a:lnSpc>
                        <a:spcAft>
                          <a:spcPts val="800"/>
                        </a:spcAft>
                      </a:pPr>
                      <a:r>
                        <a:rPr lang="vi-VN" sz="1800" dirty="0">
                          <a:solidFill>
                            <a:schemeClr val="bg1"/>
                          </a:solidFill>
                          <a:effectLst/>
                          <a:latin typeface="Times New Roman" panose="02020603050405020304" pitchFamily="18" charset="0"/>
                          <a:cs typeface="Times New Roman" panose="02020603050405020304" pitchFamily="18" charset="0"/>
                        </a:rPr>
                        <a:t> </a:t>
                      </a:r>
                      <a:endPar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1074478903"/>
                  </a:ext>
                </a:extLst>
              </a:tr>
            </a:tbl>
          </a:graphicData>
        </a:graphic>
      </p:graphicFrame>
      <p:sp>
        <p:nvSpPr>
          <p:cNvPr id="4" name="TextBox 3">
            <a:extLst>
              <a:ext uri="{FF2B5EF4-FFF2-40B4-BE49-F238E27FC236}">
                <a16:creationId xmlns:a16="http://schemas.microsoft.com/office/drawing/2014/main" id="{6C12D2AA-21D0-0F5B-87E3-4C03B5CCCAC2}"/>
              </a:ext>
            </a:extLst>
          </p:cNvPr>
          <p:cNvSpPr txBox="1"/>
          <p:nvPr/>
        </p:nvSpPr>
        <p:spPr>
          <a:xfrm>
            <a:off x="815453" y="27296"/>
            <a:ext cx="10310882" cy="463397"/>
          </a:xfrm>
          <a:prstGeom prst="rect">
            <a:avLst/>
          </a:prstGeom>
          <a:solidFill>
            <a:schemeClr val="bg2"/>
          </a:solidFill>
        </p:spPr>
        <p:txBody>
          <a:bodyPr wrap="square">
            <a:spAutoFit/>
          </a:bodyPr>
          <a:lstStyle/>
          <a:p>
            <a:pPr algn="ctr">
              <a:lnSpc>
                <a:spcPct val="150000"/>
              </a:lnSpc>
              <a:spcAft>
                <a:spcPts val="800"/>
              </a:spcAft>
            </a:pPr>
            <a:r>
              <a:rPr lang="en-US" sz="1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 HIỂU QUY TRÌNH VIẾT VB NGHỊ LUẬN VỀ MỘT VẤN ĐỀ CỦA ĐỜI SỐNG</a:t>
            </a:r>
            <a:endParaRPr lang="en-US" sz="1600" b="1">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5" name="Picture 4" descr="A person reading a book with children&#10;&#10;Description automatically generated">
            <a:extLst>
              <a:ext uri="{FF2B5EF4-FFF2-40B4-BE49-F238E27FC236}">
                <a16:creationId xmlns:a16="http://schemas.microsoft.com/office/drawing/2014/main" id="{C0A573C6-A9D9-0118-60C5-DFB101FC0662}"/>
              </a:ext>
            </a:extLst>
          </p:cNvPr>
          <p:cNvPicPr>
            <a:picLocks noChangeAspect="1"/>
          </p:cNvPicPr>
          <p:nvPr/>
        </p:nvPicPr>
        <p:blipFill>
          <a:blip r:embed="rId2"/>
          <a:stretch>
            <a:fillRect/>
          </a:stretch>
        </p:blipFill>
        <p:spPr>
          <a:xfrm>
            <a:off x="10772632" y="5682231"/>
            <a:ext cx="1419368" cy="1148473"/>
          </a:xfrm>
          <a:prstGeom prst="rect">
            <a:avLst/>
          </a:prstGeom>
        </p:spPr>
      </p:pic>
    </p:spTree>
    <p:extLst>
      <p:ext uri="{BB962C8B-B14F-4D97-AF65-F5344CB8AC3E}">
        <p14:creationId xmlns:p14="http://schemas.microsoft.com/office/powerpoint/2010/main" val="28487016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CDF7A82D-28B4-26EE-CA32-E3C9CEB73E46}"/>
              </a:ext>
            </a:extLst>
          </p:cNvPr>
          <p:cNvGraphicFramePr>
            <a:graphicFrameLocks noGrp="1"/>
          </p:cNvGraphicFramePr>
          <p:nvPr>
            <p:extLst>
              <p:ext uri="{D42A27DB-BD31-4B8C-83A1-F6EECF244321}">
                <p14:modId xmlns:p14="http://schemas.microsoft.com/office/powerpoint/2010/main" val="1567855449"/>
              </p:ext>
            </p:extLst>
          </p:nvPr>
        </p:nvGraphicFramePr>
        <p:xfrm>
          <a:off x="245660" y="532965"/>
          <a:ext cx="11696129" cy="6194080"/>
        </p:xfrm>
        <a:graphic>
          <a:graphicData uri="http://schemas.openxmlformats.org/drawingml/2006/table">
            <a:tbl>
              <a:tblPr firstRow="1" firstCol="1" bandRow="1">
                <a:tableStyleId>{5C22544A-7EE6-4342-B048-85BDC9FD1C3A}</a:tableStyleId>
              </a:tblPr>
              <a:tblGrid>
                <a:gridCol w="1637731">
                  <a:extLst>
                    <a:ext uri="{9D8B030D-6E8A-4147-A177-3AD203B41FA5}">
                      <a16:colId xmlns:a16="http://schemas.microsoft.com/office/drawing/2014/main" val="2927795238"/>
                    </a:ext>
                  </a:extLst>
                </a:gridCol>
                <a:gridCol w="5663821">
                  <a:extLst>
                    <a:ext uri="{9D8B030D-6E8A-4147-A177-3AD203B41FA5}">
                      <a16:colId xmlns:a16="http://schemas.microsoft.com/office/drawing/2014/main" val="1360906634"/>
                    </a:ext>
                  </a:extLst>
                </a:gridCol>
                <a:gridCol w="4394577">
                  <a:extLst>
                    <a:ext uri="{9D8B030D-6E8A-4147-A177-3AD203B41FA5}">
                      <a16:colId xmlns:a16="http://schemas.microsoft.com/office/drawing/2014/main" val="3585608784"/>
                    </a:ext>
                  </a:extLst>
                </a:gridCol>
              </a:tblGrid>
              <a:tr h="529630">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Quy trình viết</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nchor="ctr"/>
                </a:tc>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Thao tác cần làm</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nchor="ctr"/>
                </a:tc>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Lưu  ý</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nchor="ctr"/>
                </a:tc>
                <a:extLst>
                  <a:ext uri="{0D108BD9-81ED-4DB2-BD59-A6C34878D82A}">
                    <a16:rowId xmlns:a16="http://schemas.microsoft.com/office/drawing/2014/main" val="3844159459"/>
                  </a:ext>
                </a:extLst>
              </a:tr>
              <a:tr h="683421">
                <a:tc rowSpan="3">
                  <a:txBody>
                    <a:bodyPr/>
                    <a:lstStyle/>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Bước 1: Chuẩn bị trước khi viết</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 </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 </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 </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 </a:t>
                      </a:r>
                      <a:endParaRPr lang="en-US" sz="1800" b="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vi-VN" sz="1600" u="sng">
                          <a:solidFill>
                            <a:schemeClr val="bg1"/>
                          </a:solidFill>
                          <a:effectLst/>
                          <a:latin typeface="Times New Roman" panose="02020603050405020304" pitchFamily="18" charset="0"/>
                          <a:cs typeface="Times New Roman" panose="02020603050405020304" pitchFamily="18" charset="0"/>
                        </a:rPr>
                        <a:t> </a:t>
                      </a:r>
                      <a:r>
                        <a:rPr lang="en-US" sz="1600" u="sng">
                          <a:solidFill>
                            <a:schemeClr val="bg1"/>
                          </a:solidFill>
                          <a:effectLst/>
                          <a:latin typeface="Times New Roman" panose="02020603050405020304" pitchFamily="18" charset="0"/>
                          <a:cs typeface="Times New Roman" panose="02020603050405020304" pitchFamily="18" charset="0"/>
                        </a:rPr>
                        <a:t>Xác định đề tài</a:t>
                      </a:r>
                    </a:p>
                    <a:p>
                      <a:pPr algn="just">
                        <a:lnSpc>
                          <a:spcPct val="100000"/>
                        </a:lnSpc>
                        <a:spcAft>
                          <a:spcPts val="800"/>
                        </a:spcAft>
                      </a:pPr>
                      <a:endParaRPr lang="en-US" sz="1600" u="sng">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vi-VN" sz="1600">
                          <a:solidFill>
                            <a:schemeClr val="bg1"/>
                          </a:solidFill>
                          <a:effectLst/>
                          <a:latin typeface="Times New Roman" panose="02020603050405020304" pitchFamily="18" charset="0"/>
                          <a:cs typeface="Times New Roman" panose="02020603050405020304" pitchFamily="18" charset="0"/>
                        </a:rPr>
                        <a:t> </a:t>
                      </a:r>
                      <a:endParaRPr lang="en-US" sz="16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328622489"/>
                  </a:ext>
                </a:extLst>
              </a:tr>
              <a:tr h="760954">
                <a:tc vMerge="1">
                  <a:txBody>
                    <a:bodyPr/>
                    <a:lstStyle/>
                    <a:p>
                      <a:endParaRPr lang="en-US"/>
                    </a:p>
                  </a:txBody>
                  <a:tcPr/>
                </a:tc>
                <a:tc>
                  <a:txBody>
                    <a:bodyPr/>
                    <a:lstStyle/>
                    <a:p>
                      <a:pPr algn="just">
                        <a:lnSpc>
                          <a:spcPct val="100000"/>
                        </a:lnSpc>
                        <a:spcAft>
                          <a:spcPts val="800"/>
                        </a:spcAft>
                      </a:pPr>
                      <a:r>
                        <a:rPr lang="en-US" sz="1600" u="sng">
                          <a:solidFill>
                            <a:schemeClr val="bg1"/>
                          </a:solidFill>
                          <a:effectLst/>
                          <a:latin typeface="Times New Roman" panose="02020603050405020304" pitchFamily="18" charset="0"/>
                          <a:cs typeface="Times New Roman" panose="02020603050405020304" pitchFamily="18" charset="0"/>
                        </a:rPr>
                        <a:t>Xác định mục đích, người đọc</a:t>
                      </a:r>
                    </a:p>
                  </a:txBody>
                  <a:tcPr marL="26714" marR="26714" marT="0" marB="0"/>
                </a:tc>
                <a:tc>
                  <a:txBody>
                    <a:bodyPr/>
                    <a:lstStyle/>
                    <a:p>
                      <a:pPr algn="just">
                        <a:lnSpc>
                          <a:spcPct val="100000"/>
                        </a:lnSpc>
                        <a:spcAft>
                          <a:spcPts val="800"/>
                        </a:spcAft>
                      </a:pPr>
                      <a:r>
                        <a:rPr lang="vi-VN" sz="1600">
                          <a:solidFill>
                            <a:schemeClr val="bg1"/>
                          </a:solidFill>
                          <a:effectLst/>
                          <a:latin typeface="Times New Roman" panose="02020603050405020304" pitchFamily="18" charset="0"/>
                          <a:cs typeface="Times New Roman" panose="02020603050405020304" pitchFamily="18" charset="0"/>
                        </a:rPr>
                        <a:t> </a:t>
                      </a:r>
                      <a:endParaRPr lang="en-US" sz="16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1644938860"/>
                  </a:ext>
                </a:extLst>
              </a:tr>
              <a:tr h="712672">
                <a:tc vMerge="1">
                  <a:txBody>
                    <a:bodyPr/>
                    <a:lstStyle/>
                    <a:p>
                      <a:endParaRPr lang="en-US"/>
                    </a:p>
                  </a:txBody>
                  <a:tcPr/>
                </a:tc>
                <a:tc>
                  <a:txBody>
                    <a:bodyPr/>
                    <a:lstStyle/>
                    <a:p>
                      <a:pPr algn="just">
                        <a:lnSpc>
                          <a:spcPct val="100000"/>
                        </a:lnSpc>
                        <a:spcAft>
                          <a:spcPts val="800"/>
                        </a:spcAft>
                      </a:pPr>
                      <a:r>
                        <a:rPr lang="en-US" sz="1600" u="sng">
                          <a:solidFill>
                            <a:schemeClr val="bg1"/>
                          </a:solidFill>
                          <a:effectLst/>
                          <a:latin typeface="Times New Roman" panose="02020603050405020304" pitchFamily="18" charset="0"/>
                          <a:cs typeface="Times New Roman" panose="02020603050405020304" pitchFamily="18" charset="0"/>
                        </a:rPr>
                        <a:t>Thu thập tư liệu</a:t>
                      </a:r>
                    </a:p>
                  </a:txBody>
                  <a:tcPr marL="26714" marR="26714" marT="0" marB="0"/>
                </a:tc>
                <a:tc>
                  <a:txBody>
                    <a:bodyPr/>
                    <a:lstStyle/>
                    <a:p>
                      <a:pPr algn="just">
                        <a:lnSpc>
                          <a:spcPct val="100000"/>
                        </a:lnSpc>
                        <a:spcAft>
                          <a:spcPts val="800"/>
                        </a:spcAft>
                      </a:pPr>
                      <a:r>
                        <a:rPr lang="vi-VN" sz="1600">
                          <a:solidFill>
                            <a:schemeClr val="bg1"/>
                          </a:solidFill>
                          <a:effectLst/>
                          <a:latin typeface="Times New Roman" panose="02020603050405020304" pitchFamily="18" charset="0"/>
                          <a:cs typeface="Times New Roman" panose="02020603050405020304" pitchFamily="18" charset="0"/>
                        </a:rPr>
                        <a:t> </a:t>
                      </a:r>
                      <a:endParaRPr lang="en-US" sz="16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2571926223"/>
                  </a:ext>
                </a:extLst>
              </a:tr>
              <a:tr h="683421">
                <a:tc rowSpan="2">
                  <a:txBody>
                    <a:bodyPr/>
                    <a:lstStyle/>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Bước 2: Tìm ý, lập dàn ý</a:t>
                      </a:r>
                      <a:endParaRPr lang="en-US" sz="1800" b="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en-US" sz="1600" u="sng">
                          <a:solidFill>
                            <a:schemeClr val="bg1"/>
                          </a:solidFill>
                          <a:effectLst/>
                          <a:latin typeface="Times New Roman" panose="02020603050405020304" pitchFamily="18" charset="0"/>
                          <a:cs typeface="Times New Roman" panose="02020603050405020304" pitchFamily="18" charset="0"/>
                        </a:rPr>
                        <a:t>Tìm ý:</a:t>
                      </a:r>
                    </a:p>
                  </a:txBody>
                  <a:tcPr marL="26714" marR="26714" marT="0" marB="0"/>
                </a:tc>
                <a:tc>
                  <a:txBody>
                    <a:bodyPr/>
                    <a:lstStyle/>
                    <a:p>
                      <a:pPr algn="just">
                        <a:lnSpc>
                          <a:spcPct val="100000"/>
                        </a:lnSpc>
                        <a:spcAft>
                          <a:spcPts val="800"/>
                        </a:spcAft>
                      </a:pPr>
                      <a:r>
                        <a:rPr lang="vi-VN" sz="1600">
                          <a:solidFill>
                            <a:schemeClr val="bg1"/>
                          </a:solidFill>
                          <a:effectLst/>
                          <a:latin typeface="Times New Roman" panose="02020603050405020304" pitchFamily="18" charset="0"/>
                          <a:cs typeface="Times New Roman" panose="02020603050405020304" pitchFamily="18" charset="0"/>
                        </a:rPr>
                        <a:t> </a:t>
                      </a:r>
                      <a:endParaRPr lang="en-US" sz="16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2174119977"/>
                  </a:ext>
                </a:extLst>
              </a:tr>
              <a:tr h="683421">
                <a:tc vMerge="1">
                  <a:txBody>
                    <a:bodyPr/>
                    <a:lstStyle/>
                    <a:p>
                      <a:endParaRPr lang="en-US"/>
                    </a:p>
                  </a:txBody>
                  <a:tcPr/>
                </a:tc>
                <a:tc>
                  <a:txBody>
                    <a:bodyPr/>
                    <a:lstStyle/>
                    <a:p>
                      <a:pPr algn="just">
                        <a:lnSpc>
                          <a:spcPct val="100000"/>
                        </a:lnSpc>
                        <a:spcAft>
                          <a:spcPts val="800"/>
                        </a:spcAft>
                      </a:pPr>
                      <a:r>
                        <a:rPr lang="en-US" sz="1600" u="sng">
                          <a:solidFill>
                            <a:schemeClr val="bg1"/>
                          </a:solidFill>
                          <a:effectLst/>
                          <a:latin typeface="Times New Roman" panose="02020603050405020304" pitchFamily="18" charset="0"/>
                          <a:cs typeface="Times New Roman" panose="02020603050405020304" pitchFamily="18" charset="0"/>
                        </a:rPr>
                        <a:t>Lập dàn ý</a:t>
                      </a:r>
                    </a:p>
                  </a:txBody>
                  <a:tcPr marL="26714" marR="26714" marT="0" marB="0"/>
                </a:tc>
                <a:tc>
                  <a:txBody>
                    <a:bodyPr/>
                    <a:lstStyle/>
                    <a:p>
                      <a:pPr algn="just">
                        <a:lnSpc>
                          <a:spcPct val="100000"/>
                        </a:lnSpc>
                        <a:spcAft>
                          <a:spcPts val="800"/>
                        </a:spcAft>
                      </a:pPr>
                      <a:r>
                        <a:rPr lang="vi-VN" sz="1600">
                          <a:solidFill>
                            <a:schemeClr val="bg1"/>
                          </a:solidFill>
                          <a:effectLst/>
                          <a:latin typeface="Times New Roman" panose="02020603050405020304" pitchFamily="18" charset="0"/>
                          <a:cs typeface="Times New Roman" panose="02020603050405020304" pitchFamily="18" charset="0"/>
                        </a:rPr>
                        <a:t> </a:t>
                      </a:r>
                      <a:endParaRPr lang="en-US" sz="16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1614425659"/>
                  </a:ext>
                </a:extLst>
              </a:tr>
              <a:tr h="529630">
                <a:tc>
                  <a:txBody>
                    <a:bodyPr/>
                    <a:lstStyle/>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Bước 3: </a:t>
                      </a:r>
                      <a:endParaRPr lang="en-US" sz="1800" b="0" i="1">
                        <a:solidFill>
                          <a:schemeClr val="bg1"/>
                        </a:solidFill>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Viết đoạn</a:t>
                      </a:r>
                      <a:endParaRPr lang="en-US" sz="1800" b="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en-US" sz="1600" u="sng">
                          <a:solidFill>
                            <a:schemeClr val="bg1"/>
                          </a:solidFill>
                          <a:effectLst/>
                          <a:latin typeface="Times New Roman" panose="02020603050405020304" pitchFamily="18" charset="0"/>
                          <a:cs typeface="Times New Roman" panose="02020603050405020304" pitchFamily="18" charset="0"/>
                        </a:rPr>
                        <a:t>Thực hiện viết bài</a:t>
                      </a:r>
                      <a:endParaRPr lang="en-US" sz="1600" u="sng">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vi-VN" sz="1600">
                          <a:solidFill>
                            <a:schemeClr val="bg1"/>
                          </a:solidFill>
                          <a:effectLst/>
                          <a:latin typeface="Times New Roman" panose="02020603050405020304" pitchFamily="18" charset="0"/>
                          <a:cs typeface="Times New Roman" panose="02020603050405020304" pitchFamily="18" charset="0"/>
                        </a:rPr>
                        <a:t> </a:t>
                      </a:r>
                      <a:endParaRPr lang="en-US" sz="16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3517455105"/>
                  </a:ext>
                </a:extLst>
              </a:tr>
              <a:tr h="480387">
                <a:tc rowSpan="2">
                  <a:txBody>
                    <a:bodyPr/>
                    <a:lstStyle/>
                    <a:p>
                      <a:pPr algn="l">
                        <a:lnSpc>
                          <a:spcPct val="100000"/>
                        </a:lnSpc>
                        <a:spcAft>
                          <a:spcPts val="800"/>
                        </a:spcAft>
                      </a:pPr>
                      <a:r>
                        <a:rPr lang="vi-VN" sz="1800" b="0" i="1">
                          <a:solidFill>
                            <a:schemeClr val="bg1"/>
                          </a:solidFill>
                          <a:effectLst/>
                          <a:latin typeface="Times New Roman" panose="02020603050405020304" pitchFamily="18" charset="0"/>
                          <a:cs typeface="Times New Roman" panose="02020603050405020304" pitchFamily="18" charset="0"/>
                        </a:rPr>
                        <a:t>Bước 4: Xem lại và chỉnh sửa, rút kinh nghiệm</a:t>
                      </a:r>
                      <a:endParaRPr lang="en-US" sz="1800" b="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tc>
                  <a:txBody>
                    <a:bodyPr/>
                    <a:lstStyle/>
                    <a:p>
                      <a:pPr algn="just">
                        <a:lnSpc>
                          <a:spcPct val="100000"/>
                        </a:lnSpc>
                        <a:spcAft>
                          <a:spcPts val="800"/>
                        </a:spcAft>
                      </a:pPr>
                      <a:r>
                        <a:rPr lang="vi-VN" sz="1600" u="sng">
                          <a:solidFill>
                            <a:schemeClr val="bg1"/>
                          </a:solidFill>
                          <a:effectLst/>
                          <a:latin typeface="Times New Roman" panose="02020603050405020304" pitchFamily="18" charset="0"/>
                          <a:cs typeface="Times New Roman" panose="02020603050405020304" pitchFamily="18" charset="0"/>
                        </a:rPr>
                        <a:t>Xem lại và chỉnh sửa</a:t>
                      </a:r>
                      <a:r>
                        <a:rPr lang="en-US" sz="1600" u="sng">
                          <a:solidFill>
                            <a:schemeClr val="bg1"/>
                          </a:solidFill>
                          <a:effectLst/>
                          <a:latin typeface="Times New Roman" panose="02020603050405020304" pitchFamily="18" charset="0"/>
                          <a:cs typeface="Times New Roman" panose="02020603050405020304" pitchFamily="18" charset="0"/>
                        </a:rPr>
                        <a:t>:</a:t>
                      </a:r>
                    </a:p>
                  </a:txBody>
                  <a:tcPr marL="26714" marR="26714" marT="0" marB="0"/>
                </a:tc>
                <a:tc>
                  <a:txBody>
                    <a:bodyPr/>
                    <a:lstStyle/>
                    <a:p>
                      <a:pPr algn="just">
                        <a:lnSpc>
                          <a:spcPct val="100000"/>
                        </a:lnSpc>
                        <a:spcAft>
                          <a:spcPts val="800"/>
                        </a:spcAft>
                      </a:pPr>
                      <a:r>
                        <a:rPr lang="vi-VN" sz="1600">
                          <a:solidFill>
                            <a:schemeClr val="bg1"/>
                          </a:solidFill>
                          <a:effectLst/>
                          <a:latin typeface="Times New Roman" panose="02020603050405020304" pitchFamily="18" charset="0"/>
                          <a:cs typeface="Times New Roman" panose="02020603050405020304" pitchFamily="18" charset="0"/>
                        </a:rPr>
                        <a:t> </a:t>
                      </a:r>
                      <a:endParaRPr lang="en-US" sz="16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2791650259"/>
                  </a:ext>
                </a:extLst>
              </a:tr>
              <a:tr h="1009934">
                <a:tc vMerge="1">
                  <a:txBody>
                    <a:bodyPr/>
                    <a:lstStyle/>
                    <a:p>
                      <a:endParaRPr lang="en-US"/>
                    </a:p>
                  </a:txBody>
                  <a:tcPr/>
                </a:tc>
                <a:tc>
                  <a:txBody>
                    <a:bodyPr/>
                    <a:lstStyle/>
                    <a:p>
                      <a:pPr algn="just">
                        <a:lnSpc>
                          <a:spcPct val="100000"/>
                        </a:lnSpc>
                        <a:spcAft>
                          <a:spcPts val="800"/>
                        </a:spcAft>
                      </a:pPr>
                      <a:r>
                        <a:rPr lang="vi-VN" sz="1600" u="sng">
                          <a:solidFill>
                            <a:schemeClr val="bg1"/>
                          </a:solidFill>
                          <a:effectLst/>
                          <a:latin typeface="Times New Roman" panose="02020603050405020304" pitchFamily="18" charset="0"/>
                          <a:cs typeface="Times New Roman" panose="02020603050405020304" pitchFamily="18" charset="0"/>
                        </a:rPr>
                        <a:t>Rút kinh nghiệm</a:t>
                      </a:r>
                      <a:r>
                        <a:rPr lang="en-US" sz="1600" u="sng">
                          <a:solidFill>
                            <a:schemeClr val="bg1"/>
                          </a:solidFill>
                          <a:effectLst/>
                          <a:latin typeface="Times New Roman" panose="02020603050405020304" pitchFamily="18" charset="0"/>
                          <a:cs typeface="Times New Roman" panose="02020603050405020304" pitchFamily="18" charset="0"/>
                        </a:rPr>
                        <a:t>:</a:t>
                      </a:r>
                    </a:p>
                  </a:txBody>
                  <a:tcPr marL="26714" marR="26714" marT="0" marB="0"/>
                </a:tc>
                <a:tc>
                  <a:txBody>
                    <a:bodyPr/>
                    <a:lstStyle/>
                    <a:p>
                      <a:pPr algn="just">
                        <a:lnSpc>
                          <a:spcPct val="100000"/>
                        </a:lnSpc>
                        <a:spcAft>
                          <a:spcPts val="800"/>
                        </a:spcAft>
                      </a:pPr>
                      <a:r>
                        <a:rPr lang="vi-VN" sz="1600">
                          <a:solidFill>
                            <a:schemeClr val="bg1"/>
                          </a:solidFill>
                          <a:effectLst/>
                          <a:latin typeface="Times New Roman" panose="02020603050405020304" pitchFamily="18" charset="0"/>
                          <a:cs typeface="Times New Roman" panose="02020603050405020304" pitchFamily="18" charset="0"/>
                        </a:rPr>
                        <a:t> </a:t>
                      </a:r>
                      <a:endParaRPr lang="en-US" sz="16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6714" marR="26714" marT="0" marB="0"/>
                </a:tc>
                <a:extLst>
                  <a:ext uri="{0D108BD9-81ED-4DB2-BD59-A6C34878D82A}">
                    <a16:rowId xmlns:a16="http://schemas.microsoft.com/office/drawing/2014/main" val="1074478903"/>
                  </a:ext>
                </a:extLst>
              </a:tr>
            </a:tbl>
          </a:graphicData>
        </a:graphic>
      </p:graphicFrame>
      <p:sp>
        <p:nvSpPr>
          <p:cNvPr id="4" name="TextBox 3">
            <a:extLst>
              <a:ext uri="{FF2B5EF4-FFF2-40B4-BE49-F238E27FC236}">
                <a16:creationId xmlns:a16="http://schemas.microsoft.com/office/drawing/2014/main" id="{6C12D2AA-21D0-0F5B-87E3-4C03B5CCCAC2}"/>
              </a:ext>
            </a:extLst>
          </p:cNvPr>
          <p:cNvSpPr txBox="1"/>
          <p:nvPr/>
        </p:nvSpPr>
        <p:spPr>
          <a:xfrm>
            <a:off x="815453" y="27296"/>
            <a:ext cx="10310882" cy="463397"/>
          </a:xfrm>
          <a:prstGeom prst="rect">
            <a:avLst/>
          </a:prstGeom>
          <a:solidFill>
            <a:schemeClr val="bg2"/>
          </a:solidFill>
        </p:spPr>
        <p:txBody>
          <a:bodyPr wrap="square">
            <a:spAutoFit/>
          </a:bodyPr>
          <a:lstStyle/>
          <a:p>
            <a:pPr algn="ctr">
              <a:lnSpc>
                <a:spcPct val="150000"/>
              </a:lnSpc>
              <a:spcAft>
                <a:spcPts val="800"/>
              </a:spcAft>
            </a:pPr>
            <a:r>
              <a:rPr lang="en-US" sz="1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 HIỂU QUY TRÌNH VIẾT VB NGHỊ LUẬN VỀ MỘT VẤN ĐỀ CỦA ĐỜI SỐNG</a:t>
            </a:r>
            <a:endParaRPr lang="en-US" sz="1600" b="1">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Box 4">
            <a:extLst>
              <a:ext uri="{FF2B5EF4-FFF2-40B4-BE49-F238E27FC236}">
                <a16:creationId xmlns:a16="http://schemas.microsoft.com/office/drawing/2014/main" id="{B622BF34-613D-94D2-3E4D-E7228954379F}"/>
              </a:ext>
            </a:extLst>
          </p:cNvPr>
          <p:cNvSpPr txBox="1"/>
          <p:nvPr/>
        </p:nvSpPr>
        <p:spPr>
          <a:xfrm>
            <a:off x="1881118" y="1378002"/>
            <a:ext cx="10310882" cy="338554"/>
          </a:xfrm>
          <a:prstGeom prst="rect">
            <a:avLst/>
          </a:prstGeom>
          <a:noFill/>
        </p:spPr>
        <p:txBody>
          <a:bodyPr wrap="square">
            <a:spAutoFit/>
          </a:bodyPr>
          <a:lstStyle/>
          <a:p>
            <a:r>
              <a:rPr lang="vi-VN" sz="1600">
                <a:solidFill>
                  <a:srgbClr val="000000"/>
                </a:solidFill>
                <a:effectLst/>
                <a:latin typeface="Times New Roman" panose="02020603050405020304" pitchFamily="18" charset="0"/>
                <a:ea typeface="Calibri" panose="020F0502020204030204" pitchFamily="34" charset="0"/>
              </a:rPr>
              <a:t>Đọc kĩ đề bài và xác định vấn đề, kiểu bài, độ dài của bài viết.</a:t>
            </a:r>
            <a:endParaRPr lang="en-US" sz="1600"/>
          </a:p>
        </p:txBody>
      </p:sp>
      <p:sp>
        <p:nvSpPr>
          <p:cNvPr id="7" name="TextBox 6">
            <a:extLst>
              <a:ext uri="{FF2B5EF4-FFF2-40B4-BE49-F238E27FC236}">
                <a16:creationId xmlns:a16="http://schemas.microsoft.com/office/drawing/2014/main" id="{E1296470-21BD-7693-82DC-B043BFB4A4E3}"/>
              </a:ext>
            </a:extLst>
          </p:cNvPr>
          <p:cNvSpPr txBox="1"/>
          <p:nvPr/>
        </p:nvSpPr>
        <p:spPr>
          <a:xfrm>
            <a:off x="7584743" y="1131781"/>
            <a:ext cx="4165979" cy="584775"/>
          </a:xfrm>
          <a:prstGeom prst="rect">
            <a:avLst/>
          </a:prstGeom>
          <a:noFill/>
        </p:spPr>
        <p:txBody>
          <a:bodyPr wrap="square">
            <a:spAutoFit/>
          </a:bodyPr>
          <a:lstStyle/>
          <a:p>
            <a:r>
              <a:rPr lang="vi-VN" sz="1600">
                <a:solidFill>
                  <a:srgbClr val="000000"/>
                </a:solidFill>
                <a:effectLst/>
                <a:latin typeface="Times New Roman" panose="02020603050405020304" pitchFamily="18" charset="0"/>
                <a:ea typeface="Times New Roman" panose="02020603050405020304" pitchFamily="18" charset="0"/>
              </a:rPr>
              <a:t>Việc làm này giúp xác định đúng về hình thức, đồng thời định hướng được nội dung, cách viết</a:t>
            </a:r>
            <a:endParaRPr lang="en-US" sz="1600"/>
          </a:p>
        </p:txBody>
      </p:sp>
      <p:sp>
        <p:nvSpPr>
          <p:cNvPr id="9" name="TextBox 8">
            <a:extLst>
              <a:ext uri="{FF2B5EF4-FFF2-40B4-BE49-F238E27FC236}">
                <a16:creationId xmlns:a16="http://schemas.microsoft.com/office/drawing/2014/main" id="{ED782C02-469C-4BEE-776D-B2A236F42453}"/>
              </a:ext>
            </a:extLst>
          </p:cNvPr>
          <p:cNvSpPr txBox="1"/>
          <p:nvPr/>
        </p:nvSpPr>
        <p:spPr>
          <a:xfrm>
            <a:off x="1851549" y="1976425"/>
            <a:ext cx="10310882" cy="338554"/>
          </a:xfrm>
          <a:prstGeom prst="rect">
            <a:avLst/>
          </a:prstGeom>
          <a:noFill/>
        </p:spPr>
        <p:txBody>
          <a:bodyPr wrap="square">
            <a:spAutoFit/>
          </a:bodyPr>
          <a:lstStyle/>
          <a:p>
            <a:r>
              <a:rPr lang="en-US" sz="1600">
                <a:solidFill>
                  <a:srgbClr val="000000"/>
                </a:solidFill>
                <a:effectLst/>
                <a:latin typeface="Times New Roman" panose="02020603050405020304" pitchFamily="18" charset="0"/>
                <a:ea typeface="Calibri" panose="020F0502020204030204" pitchFamily="34" charset="0"/>
              </a:rPr>
              <a:t>- </a:t>
            </a:r>
            <a:r>
              <a:rPr lang="vi-VN" sz="1600">
                <a:solidFill>
                  <a:srgbClr val="000000"/>
                </a:solidFill>
                <a:effectLst/>
                <a:latin typeface="Times New Roman" panose="02020603050405020304" pitchFamily="18" charset="0"/>
                <a:ea typeface="Calibri" panose="020F0502020204030204" pitchFamily="34" charset="0"/>
              </a:rPr>
              <a:t>Xác định mục đích viết, người đọc và mong đợi của họ về bài viết</a:t>
            </a:r>
            <a:endParaRPr lang="en-US" sz="1600"/>
          </a:p>
        </p:txBody>
      </p:sp>
      <p:sp>
        <p:nvSpPr>
          <p:cNvPr id="11" name="TextBox 10">
            <a:extLst>
              <a:ext uri="{FF2B5EF4-FFF2-40B4-BE49-F238E27FC236}">
                <a16:creationId xmlns:a16="http://schemas.microsoft.com/office/drawing/2014/main" id="{18303BE9-8FA2-6B58-1DA1-9E007C8C5537}"/>
              </a:ext>
            </a:extLst>
          </p:cNvPr>
          <p:cNvSpPr txBox="1"/>
          <p:nvPr/>
        </p:nvSpPr>
        <p:spPr>
          <a:xfrm>
            <a:off x="1851549" y="2204664"/>
            <a:ext cx="10310882" cy="338554"/>
          </a:xfrm>
          <a:prstGeom prst="rect">
            <a:avLst/>
          </a:prstGeom>
          <a:noFill/>
        </p:spPr>
        <p:txBody>
          <a:bodyPr wrap="square">
            <a:spAutoFit/>
          </a:bodyPr>
          <a:lstStyle/>
          <a:p>
            <a:r>
              <a:rPr lang="en-US" sz="1600">
                <a:solidFill>
                  <a:srgbClr val="000000"/>
                </a:solidFill>
                <a:effectLst/>
                <a:latin typeface="Times New Roman" panose="02020603050405020304" pitchFamily="18" charset="0"/>
                <a:ea typeface="Calibri" panose="020F0502020204030204" pitchFamily="34" charset="0"/>
              </a:rPr>
              <a:t>- </a:t>
            </a:r>
            <a:r>
              <a:rPr lang="vi-VN" sz="1600">
                <a:solidFill>
                  <a:srgbClr val="000000"/>
                </a:solidFill>
                <a:effectLst/>
                <a:latin typeface="Times New Roman" panose="02020603050405020304" pitchFamily="18" charset="0"/>
                <a:ea typeface="Calibri" panose="020F0502020204030204" pitchFamily="34" charset="0"/>
              </a:rPr>
              <a:t>Chọn nội dung trình bày và cách viết phù hợp.</a:t>
            </a:r>
            <a:endParaRPr lang="en-US" sz="1600"/>
          </a:p>
        </p:txBody>
      </p:sp>
      <p:sp>
        <p:nvSpPr>
          <p:cNvPr id="13" name="TextBox 12">
            <a:extLst>
              <a:ext uri="{FF2B5EF4-FFF2-40B4-BE49-F238E27FC236}">
                <a16:creationId xmlns:a16="http://schemas.microsoft.com/office/drawing/2014/main" id="{B4EA3052-C8EF-CE5B-BD5A-F99FE2F12D1E}"/>
              </a:ext>
            </a:extLst>
          </p:cNvPr>
          <p:cNvSpPr txBox="1"/>
          <p:nvPr/>
        </p:nvSpPr>
        <p:spPr>
          <a:xfrm>
            <a:off x="7584743" y="1853314"/>
            <a:ext cx="4357046" cy="584775"/>
          </a:xfrm>
          <a:prstGeom prst="rect">
            <a:avLst/>
          </a:prstGeom>
          <a:noFill/>
        </p:spPr>
        <p:txBody>
          <a:bodyPr wrap="square">
            <a:spAutoFit/>
          </a:bodyPr>
          <a:lstStyle/>
          <a:p>
            <a:r>
              <a:rPr lang="vi-VN" sz="1600">
                <a:solidFill>
                  <a:srgbClr val="000000"/>
                </a:solidFill>
                <a:effectLst/>
                <a:latin typeface="Times New Roman" panose="02020603050405020304" pitchFamily="18" charset="0"/>
                <a:ea typeface="Times New Roman" panose="02020603050405020304" pitchFamily="18" charset="0"/>
              </a:rPr>
              <a:t>Giúp </a:t>
            </a:r>
            <a:r>
              <a:rPr lang="en-US" sz="1600">
                <a:solidFill>
                  <a:srgbClr val="000000"/>
                </a:solidFill>
                <a:effectLst/>
                <a:latin typeface="Times New Roman" panose="02020603050405020304" pitchFamily="18" charset="0"/>
                <a:ea typeface="Times New Roman" panose="02020603050405020304" pitchFamily="18" charset="0"/>
              </a:rPr>
              <a:t>bài</a:t>
            </a:r>
            <a:r>
              <a:rPr lang="vi-VN" sz="1600">
                <a:solidFill>
                  <a:srgbClr val="000000"/>
                </a:solidFill>
                <a:effectLst/>
                <a:latin typeface="Times New Roman" panose="02020603050405020304" pitchFamily="18" charset="0"/>
                <a:ea typeface="Times New Roman" panose="02020603050405020304" pitchFamily="18" charset="0"/>
              </a:rPr>
              <a:t> văn viết ra đúng yêu cầu</a:t>
            </a:r>
            <a:r>
              <a:rPr lang="en-US" sz="1600">
                <a:solidFill>
                  <a:srgbClr val="000000"/>
                </a:solidFill>
                <a:effectLst/>
                <a:latin typeface="Times New Roman" panose="02020603050405020304" pitchFamily="18" charset="0"/>
                <a:ea typeface="Times New Roman" panose="02020603050405020304" pitchFamily="18" charset="0"/>
              </a:rPr>
              <a:t>, thuyết phục người đọc.</a:t>
            </a:r>
            <a:endParaRPr lang="en-US" sz="1600"/>
          </a:p>
        </p:txBody>
      </p:sp>
      <p:sp>
        <p:nvSpPr>
          <p:cNvPr id="15" name="TextBox 14">
            <a:extLst>
              <a:ext uri="{FF2B5EF4-FFF2-40B4-BE49-F238E27FC236}">
                <a16:creationId xmlns:a16="http://schemas.microsoft.com/office/drawing/2014/main" id="{A991D8EB-FD8A-D749-FEDC-E5CF085DF680}"/>
              </a:ext>
            </a:extLst>
          </p:cNvPr>
          <p:cNvSpPr txBox="1"/>
          <p:nvPr/>
        </p:nvSpPr>
        <p:spPr>
          <a:xfrm>
            <a:off x="1851549" y="2697958"/>
            <a:ext cx="5733193" cy="584775"/>
          </a:xfrm>
          <a:prstGeom prst="rect">
            <a:avLst/>
          </a:prstGeom>
          <a:noFill/>
        </p:spPr>
        <p:txBody>
          <a:bodyPr wrap="square">
            <a:spAutoFit/>
          </a:bodyPr>
          <a:lstStyle/>
          <a:p>
            <a:r>
              <a:rPr lang="vi-VN" sz="1600">
                <a:solidFill>
                  <a:srgbClr val="000000"/>
                </a:solidFill>
                <a:effectLst/>
                <a:latin typeface="+mj-lt"/>
                <a:ea typeface="Calibri" panose="020F0502020204030204" pitchFamily="34" charset="0"/>
                <a:cs typeface="Times New Roman" panose="02020603050405020304" pitchFamily="18" charset="0"/>
              </a:rPr>
              <a:t>Các nguồn tư liệu có liên quan như: bài báo, bài nghiên cứu, sách cùng chủ đề và lập danh mục tư liệu tham khảo.</a:t>
            </a:r>
            <a:r>
              <a:rPr lang="en-US" sz="1600">
                <a:solidFill>
                  <a:srgbClr val="000000"/>
                </a:solidFill>
                <a:effectLst/>
                <a:latin typeface="+mj-lt"/>
                <a:ea typeface="Calibri" panose="020F0502020204030204" pitchFamily="34" charset="0"/>
                <a:cs typeface="Times New Roman" panose="02020603050405020304" pitchFamily="18" charset="0"/>
              </a:rPr>
              <a:t>..</a:t>
            </a:r>
            <a:endParaRPr lang="en-US" sz="1600">
              <a:latin typeface="+mj-lt"/>
            </a:endParaRPr>
          </a:p>
        </p:txBody>
      </p:sp>
      <p:sp>
        <p:nvSpPr>
          <p:cNvPr id="17" name="TextBox 16">
            <a:extLst>
              <a:ext uri="{FF2B5EF4-FFF2-40B4-BE49-F238E27FC236}">
                <a16:creationId xmlns:a16="http://schemas.microsoft.com/office/drawing/2014/main" id="{9EE605D8-2B0C-3E9F-95AE-8BD08E0D7FE7}"/>
              </a:ext>
            </a:extLst>
          </p:cNvPr>
          <p:cNvSpPr txBox="1"/>
          <p:nvPr/>
        </p:nvSpPr>
        <p:spPr>
          <a:xfrm>
            <a:off x="7552331" y="2602180"/>
            <a:ext cx="4329181" cy="338554"/>
          </a:xfrm>
          <a:prstGeom prst="rect">
            <a:avLst/>
          </a:prstGeom>
          <a:noFill/>
        </p:spPr>
        <p:txBody>
          <a:bodyPr wrap="square">
            <a:spAutoFit/>
          </a:bodyPr>
          <a:lstStyle/>
          <a:p>
            <a:r>
              <a:rPr lang="en-US" sz="1600">
                <a:solidFill>
                  <a:srgbClr val="000000"/>
                </a:solidFill>
                <a:effectLst/>
                <a:latin typeface="Times New Roman" panose="02020603050405020304" pitchFamily="18" charset="0"/>
                <a:ea typeface="Times New Roman" panose="02020603050405020304" pitchFamily="18" charset="0"/>
              </a:rPr>
              <a:t>Nguồn thông tin đáng tin cậy, độ chính xác cao.</a:t>
            </a:r>
            <a:endParaRPr lang="en-US" sz="1600"/>
          </a:p>
        </p:txBody>
      </p:sp>
      <p:sp>
        <p:nvSpPr>
          <p:cNvPr id="19" name="TextBox 18">
            <a:extLst>
              <a:ext uri="{FF2B5EF4-FFF2-40B4-BE49-F238E27FC236}">
                <a16:creationId xmlns:a16="http://schemas.microsoft.com/office/drawing/2014/main" id="{AEB6C46E-E727-3240-133C-03DF2C786F12}"/>
              </a:ext>
            </a:extLst>
          </p:cNvPr>
          <p:cNvSpPr txBox="1"/>
          <p:nvPr/>
        </p:nvSpPr>
        <p:spPr>
          <a:xfrm>
            <a:off x="1851549" y="3401704"/>
            <a:ext cx="5627424" cy="352789"/>
          </a:xfrm>
          <a:prstGeom prst="rect">
            <a:avLst/>
          </a:prstGeom>
          <a:noFill/>
        </p:spPr>
        <p:txBody>
          <a:bodyPr wrap="square">
            <a:spAutoFit/>
          </a:bodyPr>
          <a:lstStyle/>
          <a:p>
            <a:pPr marL="30480" marR="30480" algn="just">
              <a:lnSpc>
                <a:spcPct val="115000"/>
              </a:lnSpc>
            </a:pPr>
            <a:r>
              <a:rPr lang="en-US" sz="1600">
                <a:solidFill>
                  <a:srgbClr val="000000"/>
                </a:solidFill>
                <a:effectLst/>
                <a:latin typeface="Times New Roman" panose="02020603050405020304" pitchFamily="18" charset="0"/>
                <a:ea typeface="Times New Roman" panose="02020603050405020304" pitchFamily="18" charset="0"/>
              </a:rPr>
              <a:t>- Liệt kê các ý kiến đồng tình hay phản đối về đề tài lựa chọn.</a:t>
            </a:r>
            <a:endParaRPr lang="en-US" sz="1600">
              <a:effectLst/>
              <a:latin typeface="Times New Roman" panose="02020603050405020304" pitchFamily="18" charset="0"/>
              <a:ea typeface="Times New Roman" panose="02020603050405020304" pitchFamily="18" charset="0"/>
            </a:endParaRPr>
          </a:p>
        </p:txBody>
      </p:sp>
      <p:sp>
        <p:nvSpPr>
          <p:cNvPr id="21" name="TextBox 20">
            <a:extLst>
              <a:ext uri="{FF2B5EF4-FFF2-40B4-BE49-F238E27FC236}">
                <a16:creationId xmlns:a16="http://schemas.microsoft.com/office/drawing/2014/main" id="{A72F7D10-827C-851E-F088-0EFB702C457A}"/>
              </a:ext>
            </a:extLst>
          </p:cNvPr>
          <p:cNvSpPr txBox="1"/>
          <p:nvPr/>
        </p:nvSpPr>
        <p:spPr>
          <a:xfrm>
            <a:off x="1892493" y="3619042"/>
            <a:ext cx="5463650" cy="338554"/>
          </a:xfrm>
          <a:prstGeom prst="rect">
            <a:avLst/>
          </a:prstGeom>
          <a:noFill/>
        </p:spPr>
        <p:txBody>
          <a:bodyPr wrap="square">
            <a:spAutoFit/>
          </a:bodyPr>
          <a:lstStyle/>
          <a:p>
            <a:r>
              <a:rPr lang="en-US" sz="1600">
                <a:solidFill>
                  <a:schemeClr val="bg1"/>
                </a:solidFill>
                <a:effectLst/>
                <a:latin typeface="+mj-lt"/>
                <a:ea typeface="Calibri" panose="020F0502020204030204" pitchFamily="34" charset="0"/>
                <a:cs typeface="Times New Roman" panose="02020603050405020304" pitchFamily="18" charset="0"/>
              </a:rPr>
              <a:t>- </a:t>
            </a:r>
            <a:r>
              <a:rPr lang="vi-VN" sz="1600">
                <a:solidFill>
                  <a:schemeClr val="bg1"/>
                </a:solidFill>
                <a:effectLst/>
                <a:latin typeface="+mj-lt"/>
                <a:ea typeface="Calibri" panose="020F0502020204030204" pitchFamily="34" charset="0"/>
                <a:cs typeface="Times New Roman" panose="02020603050405020304" pitchFamily="18" charset="0"/>
              </a:rPr>
              <a:t>Đưa ra lí lẽ và bằng chứng để làm sáng tỏ luận điểm.</a:t>
            </a:r>
            <a:endParaRPr lang="en-US" sz="1600">
              <a:solidFill>
                <a:schemeClr val="bg1"/>
              </a:solidFill>
              <a:latin typeface="+mj-lt"/>
            </a:endParaRPr>
          </a:p>
        </p:txBody>
      </p:sp>
      <p:sp>
        <p:nvSpPr>
          <p:cNvPr id="23" name="TextBox 22">
            <a:extLst>
              <a:ext uri="{FF2B5EF4-FFF2-40B4-BE49-F238E27FC236}">
                <a16:creationId xmlns:a16="http://schemas.microsoft.com/office/drawing/2014/main" id="{048749EF-0C42-B6BF-FAEC-4A306A27D86C}"/>
              </a:ext>
            </a:extLst>
          </p:cNvPr>
          <p:cNvSpPr txBox="1"/>
          <p:nvPr/>
        </p:nvSpPr>
        <p:spPr>
          <a:xfrm>
            <a:off x="7519918" y="3225310"/>
            <a:ext cx="4329182" cy="635943"/>
          </a:xfrm>
          <a:prstGeom prst="rect">
            <a:avLst/>
          </a:prstGeom>
          <a:noFill/>
        </p:spPr>
        <p:txBody>
          <a:bodyPr wrap="square">
            <a:spAutoFit/>
          </a:bodyPr>
          <a:lstStyle/>
          <a:p>
            <a:pPr marL="30480" marR="30480" algn="just">
              <a:lnSpc>
                <a:spcPct val="115000"/>
              </a:lnSpc>
            </a:pPr>
            <a:r>
              <a:rPr lang="en-US" sz="1600">
                <a:solidFill>
                  <a:srgbClr val="000000"/>
                </a:solidFill>
                <a:effectLst/>
                <a:latin typeface="Times New Roman" panose="02020603050405020304" pitchFamily="18" charset="0"/>
                <a:ea typeface="Times New Roman" panose="02020603050405020304" pitchFamily="18" charset="0"/>
              </a:rPr>
              <a:t>Ý kiến, quan điểm cần được thể hiện trực tiếp, cụ thể thông qua các câu chủ đề trong bài viết.</a:t>
            </a:r>
            <a:endParaRPr lang="en-US" sz="1600">
              <a:effectLst/>
              <a:latin typeface="Times New Roman" panose="02020603050405020304" pitchFamily="18" charset="0"/>
              <a:ea typeface="Times New Roman" panose="02020603050405020304" pitchFamily="18" charset="0"/>
            </a:endParaRPr>
          </a:p>
        </p:txBody>
      </p:sp>
      <p:sp>
        <p:nvSpPr>
          <p:cNvPr id="25" name="TextBox 24">
            <a:extLst>
              <a:ext uri="{FF2B5EF4-FFF2-40B4-BE49-F238E27FC236}">
                <a16:creationId xmlns:a16="http://schemas.microsoft.com/office/drawing/2014/main" id="{0CFFE57D-7AB0-5B89-6D5A-A85FCE4AA839}"/>
              </a:ext>
            </a:extLst>
          </p:cNvPr>
          <p:cNvSpPr txBox="1"/>
          <p:nvPr/>
        </p:nvSpPr>
        <p:spPr>
          <a:xfrm>
            <a:off x="1851549" y="4214162"/>
            <a:ext cx="3389191" cy="338554"/>
          </a:xfrm>
          <a:prstGeom prst="rect">
            <a:avLst/>
          </a:prstGeom>
          <a:noFill/>
        </p:spPr>
        <p:txBody>
          <a:bodyPr wrap="square">
            <a:spAutoFit/>
          </a:bodyPr>
          <a:lstStyle/>
          <a:p>
            <a:r>
              <a:rPr lang="en-US" sz="1600">
                <a:solidFill>
                  <a:srgbClr val="000000"/>
                </a:solidFill>
                <a:effectLst/>
                <a:latin typeface="Times New Roman" panose="02020603050405020304" pitchFamily="18" charset="0"/>
                <a:ea typeface="Times New Roman" panose="02020603050405020304" pitchFamily="18" charset="0"/>
              </a:rPr>
              <a:t>Sắp xếp các ý vừa tìm được</a:t>
            </a:r>
            <a:endParaRPr lang="en-US" sz="1600"/>
          </a:p>
        </p:txBody>
      </p:sp>
      <p:sp>
        <p:nvSpPr>
          <p:cNvPr id="27" name="TextBox 26">
            <a:extLst>
              <a:ext uri="{FF2B5EF4-FFF2-40B4-BE49-F238E27FC236}">
                <a16:creationId xmlns:a16="http://schemas.microsoft.com/office/drawing/2014/main" id="{0EF309D0-D302-B5E8-29E5-B47CB315A5DE}"/>
              </a:ext>
            </a:extLst>
          </p:cNvPr>
          <p:cNvSpPr txBox="1"/>
          <p:nvPr/>
        </p:nvSpPr>
        <p:spPr>
          <a:xfrm>
            <a:off x="7632510" y="4043876"/>
            <a:ext cx="4070443" cy="338554"/>
          </a:xfrm>
          <a:prstGeom prst="rect">
            <a:avLst/>
          </a:prstGeom>
          <a:noFill/>
        </p:spPr>
        <p:txBody>
          <a:bodyPr wrap="square">
            <a:spAutoFit/>
          </a:bodyPr>
          <a:lstStyle/>
          <a:p>
            <a:r>
              <a:rPr lang="vi-VN" sz="1600">
                <a:solidFill>
                  <a:srgbClr val="000000"/>
                </a:solidFill>
                <a:effectLst/>
                <a:latin typeface="Times New Roman" panose="02020603050405020304" pitchFamily="18" charset="0"/>
                <a:ea typeface="Times New Roman" panose="02020603050405020304" pitchFamily="18" charset="0"/>
              </a:rPr>
              <a:t>Có thể dùng sơ đồ tư duy để lập dàn ý</a:t>
            </a:r>
            <a:endParaRPr lang="en-US" sz="1600"/>
          </a:p>
        </p:txBody>
      </p:sp>
      <p:sp>
        <p:nvSpPr>
          <p:cNvPr id="29" name="TextBox 28">
            <a:extLst>
              <a:ext uri="{FF2B5EF4-FFF2-40B4-BE49-F238E27FC236}">
                <a16:creationId xmlns:a16="http://schemas.microsoft.com/office/drawing/2014/main" id="{F532DE44-3722-9DAE-5030-082278B3D8DF}"/>
              </a:ext>
            </a:extLst>
          </p:cNvPr>
          <p:cNvSpPr txBox="1"/>
          <p:nvPr/>
        </p:nvSpPr>
        <p:spPr>
          <a:xfrm>
            <a:off x="1851549" y="4855258"/>
            <a:ext cx="2815985" cy="338554"/>
          </a:xfrm>
          <a:prstGeom prst="rect">
            <a:avLst/>
          </a:prstGeom>
          <a:noFill/>
        </p:spPr>
        <p:txBody>
          <a:bodyPr wrap="square">
            <a:spAutoFit/>
          </a:bodyPr>
          <a:lstStyle/>
          <a:p>
            <a:r>
              <a:rPr lang="vi-VN" sz="1600">
                <a:solidFill>
                  <a:srgbClr val="000000"/>
                </a:solidFill>
                <a:effectLst/>
                <a:latin typeface="Times New Roman" panose="02020603050405020304" pitchFamily="18" charset="0"/>
                <a:ea typeface="Times New Roman" panose="02020603050405020304" pitchFamily="18" charset="0"/>
              </a:rPr>
              <a:t>Viết dựa trên dàn ý</a:t>
            </a:r>
            <a:endParaRPr lang="en-US" sz="1600"/>
          </a:p>
        </p:txBody>
      </p:sp>
      <p:sp>
        <p:nvSpPr>
          <p:cNvPr id="31" name="TextBox 30">
            <a:extLst>
              <a:ext uri="{FF2B5EF4-FFF2-40B4-BE49-F238E27FC236}">
                <a16:creationId xmlns:a16="http://schemas.microsoft.com/office/drawing/2014/main" id="{9E801339-079C-2440-A771-49ABC884993E}"/>
              </a:ext>
            </a:extLst>
          </p:cNvPr>
          <p:cNvSpPr txBox="1"/>
          <p:nvPr/>
        </p:nvSpPr>
        <p:spPr>
          <a:xfrm>
            <a:off x="7519918" y="4563607"/>
            <a:ext cx="10310882" cy="352789"/>
          </a:xfrm>
          <a:prstGeom prst="rect">
            <a:avLst/>
          </a:prstGeom>
          <a:noFill/>
        </p:spPr>
        <p:txBody>
          <a:bodyPr wrap="square">
            <a:spAutoFit/>
          </a:bodyPr>
          <a:lstStyle/>
          <a:p>
            <a:pPr marL="30480" marR="30480" algn="just">
              <a:lnSpc>
                <a:spcPct val="115000"/>
              </a:lnSpc>
            </a:pPr>
            <a:r>
              <a:rPr lang="en-US" sz="1600">
                <a:solidFill>
                  <a:srgbClr val="000000"/>
                </a:solidFill>
                <a:effectLst/>
                <a:latin typeface="Times New Roman" panose="02020603050405020304" pitchFamily="18" charset="0"/>
                <a:ea typeface="Times New Roman" panose="02020603050405020304" pitchFamily="18" charset="0"/>
              </a:rPr>
              <a:t>- Đảm bảo cấu trúc ba phần của bài viết</a:t>
            </a:r>
            <a:endParaRPr lang="en-US" sz="1600">
              <a:effectLst/>
              <a:latin typeface="Times New Roman" panose="02020603050405020304" pitchFamily="18" charset="0"/>
              <a:ea typeface="Times New Roman" panose="02020603050405020304" pitchFamily="18" charset="0"/>
            </a:endParaRPr>
          </a:p>
        </p:txBody>
      </p:sp>
      <p:sp>
        <p:nvSpPr>
          <p:cNvPr id="33" name="TextBox 32">
            <a:extLst>
              <a:ext uri="{FF2B5EF4-FFF2-40B4-BE49-F238E27FC236}">
                <a16:creationId xmlns:a16="http://schemas.microsoft.com/office/drawing/2014/main" id="{56028AFC-A99A-395E-3C32-B5BD5AF1C2EA}"/>
              </a:ext>
            </a:extLst>
          </p:cNvPr>
          <p:cNvSpPr txBox="1"/>
          <p:nvPr/>
        </p:nvSpPr>
        <p:spPr>
          <a:xfrm>
            <a:off x="7478973" y="4861417"/>
            <a:ext cx="11136572" cy="352789"/>
          </a:xfrm>
          <a:prstGeom prst="rect">
            <a:avLst/>
          </a:prstGeom>
          <a:noFill/>
        </p:spPr>
        <p:txBody>
          <a:bodyPr wrap="square">
            <a:spAutoFit/>
          </a:bodyPr>
          <a:lstStyle/>
          <a:p>
            <a:pPr marL="30480" marR="30480" algn="just">
              <a:lnSpc>
                <a:spcPct val="115000"/>
              </a:lnSpc>
            </a:pPr>
            <a:r>
              <a:rPr lang="en-US" sz="1600">
                <a:solidFill>
                  <a:srgbClr val="000000"/>
                </a:solidFill>
                <a:effectLst/>
                <a:latin typeface="Times New Roman" panose="02020603050405020304" pitchFamily="18" charset="0"/>
                <a:ea typeface="Times New Roman" panose="02020603050405020304" pitchFamily="18" charset="0"/>
              </a:rPr>
              <a:t>- Khi viết đảm bảo yêu cầu đối với kiểu bài.</a:t>
            </a:r>
            <a:endParaRPr lang="en-US" sz="1600">
              <a:effectLst/>
              <a:latin typeface="Times New Roman" panose="02020603050405020304" pitchFamily="18" charset="0"/>
              <a:ea typeface="Times New Roman" panose="02020603050405020304" pitchFamily="18" charset="0"/>
            </a:endParaRPr>
          </a:p>
        </p:txBody>
      </p:sp>
      <p:sp>
        <p:nvSpPr>
          <p:cNvPr id="35" name="TextBox 34">
            <a:extLst>
              <a:ext uri="{FF2B5EF4-FFF2-40B4-BE49-F238E27FC236}">
                <a16:creationId xmlns:a16="http://schemas.microsoft.com/office/drawing/2014/main" id="{EDE89ADA-F6D7-0CD2-3CD4-EC09CDAE6F98}"/>
              </a:ext>
            </a:extLst>
          </p:cNvPr>
          <p:cNvSpPr txBox="1"/>
          <p:nvPr/>
        </p:nvSpPr>
        <p:spPr>
          <a:xfrm>
            <a:off x="7584742" y="5310721"/>
            <a:ext cx="7489209" cy="338554"/>
          </a:xfrm>
          <a:prstGeom prst="rect">
            <a:avLst/>
          </a:prstGeom>
          <a:noFill/>
        </p:spPr>
        <p:txBody>
          <a:bodyPr wrap="square">
            <a:spAutoFit/>
          </a:bodyPr>
          <a:lstStyle/>
          <a:p>
            <a:r>
              <a:rPr lang="vi-VN" sz="1600">
                <a:solidFill>
                  <a:srgbClr val="000000"/>
                </a:solidFill>
                <a:effectLst/>
                <a:latin typeface="Times New Roman" panose="02020603050405020304" pitchFamily="18" charset="0"/>
                <a:ea typeface="Times New Roman" panose="02020603050405020304" pitchFamily="18" charset="0"/>
              </a:rPr>
              <a:t> Sử dụng bảng kiểm để xem lại và chỉnh sửa</a:t>
            </a:r>
            <a:endParaRPr lang="en-US" sz="1600"/>
          </a:p>
        </p:txBody>
      </p:sp>
      <p:sp>
        <p:nvSpPr>
          <p:cNvPr id="37" name="TextBox 36">
            <a:extLst>
              <a:ext uri="{FF2B5EF4-FFF2-40B4-BE49-F238E27FC236}">
                <a16:creationId xmlns:a16="http://schemas.microsoft.com/office/drawing/2014/main" id="{E4B3AE74-2F29-D760-A654-36D247692BEF}"/>
              </a:ext>
            </a:extLst>
          </p:cNvPr>
          <p:cNvSpPr txBox="1"/>
          <p:nvPr/>
        </p:nvSpPr>
        <p:spPr>
          <a:xfrm>
            <a:off x="1846997" y="5959058"/>
            <a:ext cx="5672921" cy="584775"/>
          </a:xfrm>
          <a:prstGeom prst="rect">
            <a:avLst/>
          </a:prstGeom>
          <a:noFill/>
        </p:spPr>
        <p:txBody>
          <a:bodyPr wrap="square">
            <a:spAutoFit/>
          </a:bodyPr>
          <a:lstStyle/>
          <a:p>
            <a:pPr algn="just">
              <a:spcAft>
                <a:spcPts val="800"/>
              </a:spcAft>
            </a:pPr>
            <a:r>
              <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Ghi lại </a:t>
            </a:r>
            <a:r>
              <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 điều em thích về bài viết và một điều em nghĩ rằng cần làm tốt hơn.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9" name="TextBox 38">
            <a:extLst>
              <a:ext uri="{FF2B5EF4-FFF2-40B4-BE49-F238E27FC236}">
                <a16:creationId xmlns:a16="http://schemas.microsoft.com/office/drawing/2014/main" id="{0E42BFFC-431E-093C-8606-52CD2830558A}"/>
              </a:ext>
            </a:extLst>
          </p:cNvPr>
          <p:cNvSpPr txBox="1"/>
          <p:nvPr/>
        </p:nvSpPr>
        <p:spPr>
          <a:xfrm>
            <a:off x="1828800" y="6422045"/>
            <a:ext cx="5923128" cy="338554"/>
          </a:xfrm>
          <a:prstGeom prst="rect">
            <a:avLst/>
          </a:prstGeom>
          <a:noFill/>
        </p:spPr>
        <p:txBody>
          <a:bodyPr wrap="square">
            <a:spAutoFit/>
          </a:bodyPr>
          <a:lstStyle/>
          <a:p>
            <a:r>
              <a:rPr lang="en-US" sz="1600">
                <a:solidFill>
                  <a:srgbClr val="000000"/>
                </a:solidFill>
                <a:effectLst/>
                <a:latin typeface="Times New Roman" panose="02020603050405020304" pitchFamily="18" charset="0"/>
                <a:ea typeface="Times New Roman" panose="02020603050405020304" pitchFamily="18" charset="0"/>
              </a:rPr>
              <a:t>- Những lưu ý về kĩ năng viết bài văn NL về một vấn đề của đời sống.</a:t>
            </a:r>
            <a:endParaRPr lang="en-US" sz="1600"/>
          </a:p>
        </p:txBody>
      </p:sp>
      <p:sp>
        <p:nvSpPr>
          <p:cNvPr id="41" name="TextBox 40">
            <a:extLst>
              <a:ext uri="{FF2B5EF4-FFF2-40B4-BE49-F238E27FC236}">
                <a16:creationId xmlns:a16="http://schemas.microsoft.com/office/drawing/2014/main" id="{D1028430-208A-F490-49CA-5D8BC555BDFC}"/>
              </a:ext>
            </a:extLst>
          </p:cNvPr>
          <p:cNvSpPr txBox="1"/>
          <p:nvPr/>
        </p:nvSpPr>
        <p:spPr>
          <a:xfrm>
            <a:off x="7612608" y="5840229"/>
            <a:ext cx="3674091" cy="584775"/>
          </a:xfrm>
          <a:prstGeom prst="rect">
            <a:avLst/>
          </a:prstGeom>
          <a:noFill/>
        </p:spPr>
        <p:txBody>
          <a:bodyPr wrap="square">
            <a:spAutoFit/>
          </a:bodyPr>
          <a:lstStyle/>
          <a:p>
            <a:r>
              <a:rPr lang="vi-VN" sz="1600">
                <a:solidFill>
                  <a:srgbClr val="000000"/>
                </a:solidFill>
                <a:effectLst/>
                <a:latin typeface="Times New Roman" panose="02020603050405020304" pitchFamily="18" charset="0"/>
                <a:ea typeface="Times New Roman" panose="02020603050405020304" pitchFamily="18" charset="0"/>
              </a:rPr>
              <a:t>Chú ý đến những điểm mình đã làm tốt, những điểm chưa tốt cần khắc phục</a:t>
            </a:r>
            <a:r>
              <a:rPr lang="en-US" sz="1600">
                <a:solidFill>
                  <a:srgbClr val="000000"/>
                </a:solidFill>
                <a:effectLst/>
                <a:latin typeface="Times New Roman" panose="02020603050405020304" pitchFamily="18" charset="0"/>
                <a:ea typeface="Times New Roman" panose="02020603050405020304" pitchFamily="18" charset="0"/>
              </a:rPr>
              <a:t>.</a:t>
            </a:r>
            <a:endParaRPr lang="en-US" sz="1600"/>
          </a:p>
        </p:txBody>
      </p:sp>
      <p:pic>
        <p:nvPicPr>
          <p:cNvPr id="42" name="Picture 41" descr="A person reading a book with children&#10;&#10;Description automatically generated">
            <a:extLst>
              <a:ext uri="{FF2B5EF4-FFF2-40B4-BE49-F238E27FC236}">
                <a16:creationId xmlns:a16="http://schemas.microsoft.com/office/drawing/2014/main" id="{50FE0F15-F3E1-B1AC-583A-A4E819B4EB40}"/>
              </a:ext>
            </a:extLst>
          </p:cNvPr>
          <p:cNvPicPr>
            <a:picLocks noChangeAspect="1"/>
          </p:cNvPicPr>
          <p:nvPr/>
        </p:nvPicPr>
        <p:blipFill>
          <a:blip r:embed="rId2"/>
          <a:stretch>
            <a:fillRect/>
          </a:stretch>
        </p:blipFill>
        <p:spPr>
          <a:xfrm>
            <a:off x="10772632" y="5708506"/>
            <a:ext cx="1419368" cy="1148473"/>
          </a:xfrm>
          <a:prstGeom prst="rect">
            <a:avLst/>
          </a:prstGeom>
        </p:spPr>
      </p:pic>
    </p:spTree>
    <p:extLst>
      <p:ext uri="{BB962C8B-B14F-4D97-AF65-F5344CB8AC3E}">
        <p14:creationId xmlns:p14="http://schemas.microsoft.com/office/powerpoint/2010/main" val="23701828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barn(inVertical)">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barn(inVertical)">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barn(inVertical)">
                                      <p:cBhvr>
                                        <p:cTn id="32" dur="500"/>
                                        <p:tgtEl>
                                          <p:spTgt spid="15"/>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arn(inVertical)">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inVertical)">
                                      <p:cBhvr>
                                        <p:cTn id="42" dur="500"/>
                                        <p:tgtEl>
                                          <p:spTgt spid="19"/>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barn(inVertical)">
                                      <p:cBhvr>
                                        <p:cTn id="47" dur="500"/>
                                        <p:tgtEl>
                                          <p:spTgt spid="21"/>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barn(inVertical)">
                                      <p:cBhvr>
                                        <p:cTn id="52" dur="500"/>
                                        <p:tgtEl>
                                          <p:spTgt spid="23"/>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barn(inVertical)">
                                      <p:cBhvr>
                                        <p:cTn id="57" dur="500"/>
                                        <p:tgtEl>
                                          <p:spTgt spid="25"/>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barn(inVertical)">
                                      <p:cBhvr>
                                        <p:cTn id="62" dur="500"/>
                                        <p:tgtEl>
                                          <p:spTgt spid="27"/>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grpId="0"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barn(inVertical)">
                                      <p:cBhvr>
                                        <p:cTn id="67" dur="500"/>
                                        <p:tgtEl>
                                          <p:spTgt spid="29"/>
                                        </p:tgtEl>
                                      </p:cBhvr>
                                    </p:animEffect>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barn(inVertical)">
                                      <p:cBhvr>
                                        <p:cTn id="72" dur="500"/>
                                        <p:tgtEl>
                                          <p:spTgt spid="31"/>
                                        </p:tgtEl>
                                      </p:cBhvr>
                                    </p:animEffect>
                                  </p:childTnLst>
                                </p:cTn>
                              </p:par>
                            </p:childTnLst>
                          </p:cTn>
                        </p:par>
                      </p:childTnLst>
                    </p:cTn>
                  </p:par>
                  <p:par>
                    <p:cTn id="73" fill="hold">
                      <p:stCondLst>
                        <p:cond delay="indefinite"/>
                      </p:stCondLst>
                      <p:childTnLst>
                        <p:par>
                          <p:cTn id="74" fill="hold">
                            <p:stCondLst>
                              <p:cond delay="0"/>
                            </p:stCondLst>
                            <p:childTnLst>
                              <p:par>
                                <p:cTn id="75" presetID="16" presetClass="entr" presetSubtype="21" fill="hold" grpId="0" nodeType="clickEffect">
                                  <p:stCondLst>
                                    <p:cond delay="0"/>
                                  </p:stCondLst>
                                  <p:childTnLst>
                                    <p:set>
                                      <p:cBhvr>
                                        <p:cTn id="76" dur="1" fill="hold">
                                          <p:stCondLst>
                                            <p:cond delay="0"/>
                                          </p:stCondLst>
                                        </p:cTn>
                                        <p:tgtEl>
                                          <p:spTgt spid="33"/>
                                        </p:tgtEl>
                                        <p:attrNameLst>
                                          <p:attrName>style.visibility</p:attrName>
                                        </p:attrNameLst>
                                      </p:cBhvr>
                                      <p:to>
                                        <p:strVal val="visible"/>
                                      </p:to>
                                    </p:set>
                                    <p:animEffect transition="in" filter="barn(inVertical)">
                                      <p:cBhvr>
                                        <p:cTn id="77" dur="500"/>
                                        <p:tgtEl>
                                          <p:spTgt spid="33"/>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35"/>
                                        </p:tgtEl>
                                        <p:attrNameLst>
                                          <p:attrName>style.visibility</p:attrName>
                                        </p:attrNameLst>
                                      </p:cBhvr>
                                      <p:to>
                                        <p:strVal val="visible"/>
                                      </p:to>
                                    </p:set>
                                    <p:animEffect transition="in" filter="barn(inVertical)">
                                      <p:cBhvr>
                                        <p:cTn id="82" dur="500"/>
                                        <p:tgtEl>
                                          <p:spTgt spid="35"/>
                                        </p:tgtEl>
                                      </p:cBhvr>
                                    </p:animEffect>
                                  </p:childTnLst>
                                </p:cTn>
                              </p:par>
                            </p:childTnLst>
                          </p:cTn>
                        </p:par>
                      </p:childTnLst>
                    </p:cTn>
                  </p:par>
                  <p:par>
                    <p:cTn id="83" fill="hold">
                      <p:stCondLst>
                        <p:cond delay="indefinite"/>
                      </p:stCondLst>
                      <p:childTnLst>
                        <p:par>
                          <p:cTn id="84" fill="hold">
                            <p:stCondLst>
                              <p:cond delay="0"/>
                            </p:stCondLst>
                            <p:childTnLst>
                              <p:par>
                                <p:cTn id="85" presetID="16" presetClass="entr" presetSubtype="21" fill="hold" grpId="0" nodeType="clickEffect">
                                  <p:stCondLst>
                                    <p:cond delay="0"/>
                                  </p:stCondLst>
                                  <p:childTnLst>
                                    <p:set>
                                      <p:cBhvr>
                                        <p:cTn id="86" dur="1" fill="hold">
                                          <p:stCondLst>
                                            <p:cond delay="0"/>
                                          </p:stCondLst>
                                        </p:cTn>
                                        <p:tgtEl>
                                          <p:spTgt spid="37"/>
                                        </p:tgtEl>
                                        <p:attrNameLst>
                                          <p:attrName>style.visibility</p:attrName>
                                        </p:attrNameLst>
                                      </p:cBhvr>
                                      <p:to>
                                        <p:strVal val="visible"/>
                                      </p:to>
                                    </p:set>
                                    <p:animEffect transition="in" filter="barn(inVertical)">
                                      <p:cBhvr>
                                        <p:cTn id="87" dur="500"/>
                                        <p:tgtEl>
                                          <p:spTgt spid="37"/>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barn(inVertical)">
                                      <p:cBhvr>
                                        <p:cTn id="92" dur="500"/>
                                        <p:tgtEl>
                                          <p:spTgt spid="39"/>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grpId="0" nodeType="click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barn(inVertical)">
                                      <p:cBhvr>
                                        <p:cTn id="9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1" grpId="0"/>
      <p:bldP spid="13" grpId="0"/>
      <p:bldP spid="15" grpId="0"/>
      <p:bldP spid="17" grpId="0"/>
      <p:bldP spid="19" grpId="0"/>
      <p:bldP spid="21" grpId="0"/>
      <p:bldP spid="23" grpId="0"/>
      <p:bldP spid="25" grpId="0"/>
      <p:bldP spid="27" grpId="0"/>
      <p:bldP spid="29" grpId="0"/>
      <p:bldP spid="31" grpId="0"/>
      <p:bldP spid="33" grpId="0"/>
      <p:bldP spid="35" grpId="0"/>
      <p:bldP spid="37" grpId="0"/>
      <p:bldP spid="39" grpId="0"/>
      <p:bldP spid="4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2135"/>
        <p:cNvGrpSpPr/>
        <p:nvPr/>
      </p:nvGrpSpPr>
      <p:grpSpPr>
        <a:xfrm>
          <a:off x="0" y="0"/>
          <a:ext cx="0" cy="0"/>
          <a:chOff x="0" y="0"/>
          <a:chExt cx="0" cy="0"/>
        </a:xfrm>
      </p:grpSpPr>
      <p:pic>
        <p:nvPicPr>
          <p:cNvPr id="8" name="Picture 7" descr="A group of kids sitting on a rainbow&#10;&#10;Description automatically generated">
            <a:extLst>
              <a:ext uri="{FF2B5EF4-FFF2-40B4-BE49-F238E27FC236}">
                <a16:creationId xmlns:a16="http://schemas.microsoft.com/office/drawing/2014/main" id="{F37C8BF0-2F18-AB3E-146A-F23BF036D1F9}"/>
              </a:ext>
            </a:extLst>
          </p:cNvPr>
          <p:cNvPicPr>
            <a:picLocks noChangeAspect="1"/>
          </p:cNvPicPr>
          <p:nvPr/>
        </p:nvPicPr>
        <p:blipFill>
          <a:blip r:embed="rId3"/>
          <a:stretch>
            <a:fillRect/>
          </a:stretch>
        </p:blipFill>
        <p:spPr>
          <a:xfrm>
            <a:off x="1779920" y="91943"/>
            <a:ext cx="8940727" cy="6320266"/>
          </a:xfrm>
          <a:prstGeom prst="rect">
            <a:avLst/>
          </a:prstGeom>
        </p:spPr>
      </p:pic>
      <p:sp>
        <p:nvSpPr>
          <p:cNvPr id="32137" name="Google Shape;32137;p44"/>
          <p:cNvSpPr txBox="1">
            <a:spLocks noGrp="1"/>
          </p:cNvSpPr>
          <p:nvPr>
            <p:ph type="title"/>
          </p:nvPr>
        </p:nvSpPr>
        <p:spPr>
          <a:xfrm>
            <a:off x="3705599" y="3969443"/>
            <a:ext cx="4731292" cy="981600"/>
          </a:xfrm>
          <a:prstGeom prst="rect">
            <a:avLst/>
          </a:prstGeom>
        </p:spPr>
        <p:txBody>
          <a:bodyPr spcFirstLastPara="1" wrap="square" lIns="121900" tIns="121900" rIns="121900" bIns="121900" anchor="ctr" anchorCtr="0">
            <a:noAutofit/>
          </a:bodyPr>
          <a:lstStyle/>
          <a:p>
            <a:r>
              <a:rPr lang="en-US" sz="6000" b="1">
                <a:latin typeface="Times New Roman" panose="02020603050405020304" pitchFamily="18" charset="0"/>
                <a:cs typeface="Times New Roman" panose="02020603050405020304" pitchFamily="18" charset="0"/>
              </a:rPr>
              <a:t>Hoạt động luyện tập</a:t>
            </a:r>
            <a:endParaRPr sz="6000" b="1">
              <a:latin typeface="Times New Roman" panose="02020603050405020304" pitchFamily="18" charset="0"/>
              <a:cs typeface="Times New Roman" panose="02020603050405020304" pitchFamily="18" charset="0"/>
            </a:endParaRPr>
          </a:p>
        </p:txBody>
      </p:sp>
      <p:grpSp>
        <p:nvGrpSpPr>
          <p:cNvPr id="32153" name="Google Shape;32153;p44"/>
          <p:cNvGrpSpPr/>
          <p:nvPr/>
        </p:nvGrpSpPr>
        <p:grpSpPr>
          <a:xfrm flipH="1">
            <a:off x="9878737" y="1420436"/>
            <a:ext cx="1115145" cy="842125"/>
            <a:chOff x="7409052" y="1065327"/>
            <a:chExt cx="836359" cy="631594"/>
          </a:xfrm>
        </p:grpSpPr>
        <p:sp>
          <p:nvSpPr>
            <p:cNvPr id="32154" name="Google Shape;32154;p44"/>
            <p:cNvSpPr/>
            <p:nvPr/>
          </p:nvSpPr>
          <p:spPr>
            <a:xfrm rot="1478459">
              <a:off x="7810580" y="1275835"/>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5" name="Google Shape;32155;p44"/>
            <p:cNvSpPr/>
            <p:nvPr/>
          </p:nvSpPr>
          <p:spPr>
            <a:xfrm rot="1478381">
              <a:off x="7440196" y="1179245"/>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6" name="Google Shape;32156;p44"/>
            <p:cNvSpPr/>
            <p:nvPr/>
          </p:nvSpPr>
          <p:spPr>
            <a:xfrm rot="5768331">
              <a:off x="7816360" y="1077689"/>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57" name="Google Shape;32157;p44"/>
          <p:cNvGrpSpPr/>
          <p:nvPr/>
        </p:nvGrpSpPr>
        <p:grpSpPr>
          <a:xfrm>
            <a:off x="1540304" y="4718136"/>
            <a:ext cx="1115145" cy="842125"/>
            <a:chOff x="1155227" y="3538602"/>
            <a:chExt cx="836359" cy="631594"/>
          </a:xfrm>
        </p:grpSpPr>
        <p:sp>
          <p:nvSpPr>
            <p:cNvPr id="32158" name="Google Shape;32158;p44"/>
            <p:cNvSpPr/>
            <p:nvPr/>
          </p:nvSpPr>
          <p:spPr>
            <a:xfrm rot="1478459">
              <a:off x="1556755" y="3749110"/>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9" name="Google Shape;32159;p44"/>
            <p:cNvSpPr/>
            <p:nvPr/>
          </p:nvSpPr>
          <p:spPr>
            <a:xfrm rot="1478381">
              <a:off x="1186371" y="3652520"/>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0" name="Google Shape;32160;p44"/>
            <p:cNvSpPr/>
            <p:nvPr/>
          </p:nvSpPr>
          <p:spPr>
            <a:xfrm rot="5768331">
              <a:off x="1562535" y="3550964"/>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1" name="Google Shape;32161;p44"/>
          <p:cNvGrpSpPr/>
          <p:nvPr/>
        </p:nvGrpSpPr>
        <p:grpSpPr>
          <a:xfrm rot="-5269723">
            <a:off x="-44979" y="2057205"/>
            <a:ext cx="2017555" cy="1852488"/>
            <a:chOff x="5719575" y="4391050"/>
            <a:chExt cx="664300" cy="609950"/>
          </a:xfrm>
        </p:grpSpPr>
        <p:sp>
          <p:nvSpPr>
            <p:cNvPr id="32162" name="Google Shape;32162;p44"/>
            <p:cNvSpPr/>
            <p:nvPr/>
          </p:nvSpPr>
          <p:spPr>
            <a:xfrm>
              <a:off x="6009275" y="4391050"/>
              <a:ext cx="227950" cy="375025"/>
            </a:xfrm>
            <a:custGeom>
              <a:avLst/>
              <a:gdLst/>
              <a:ahLst/>
              <a:cxnLst/>
              <a:rect l="l" t="t" r="r" b="b"/>
              <a:pathLst>
                <a:path w="9118" h="15001" extrusionOk="0">
                  <a:moveTo>
                    <a:pt x="8671" y="0"/>
                  </a:moveTo>
                  <a:cubicBezTo>
                    <a:pt x="8372" y="0"/>
                    <a:pt x="8080" y="154"/>
                    <a:pt x="7916" y="430"/>
                  </a:cubicBezTo>
                  <a:lnTo>
                    <a:pt x="1" y="13789"/>
                  </a:lnTo>
                  <a:lnTo>
                    <a:pt x="2044" y="15001"/>
                  </a:lnTo>
                  <a:lnTo>
                    <a:pt x="9118" y="124"/>
                  </a:lnTo>
                  <a:cubicBezTo>
                    <a:pt x="8977" y="40"/>
                    <a:pt x="8823" y="0"/>
                    <a:pt x="8671"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3" name="Google Shape;32163;p44"/>
            <p:cNvSpPr/>
            <p:nvPr/>
          </p:nvSpPr>
          <p:spPr>
            <a:xfrm>
              <a:off x="5897700" y="4735775"/>
              <a:ext cx="201350" cy="265225"/>
            </a:xfrm>
            <a:custGeom>
              <a:avLst/>
              <a:gdLst/>
              <a:ahLst/>
              <a:cxnLst/>
              <a:rect l="l" t="t" r="r" b="b"/>
              <a:pathLst>
                <a:path w="8054" h="10609" extrusionOk="0">
                  <a:moveTo>
                    <a:pt x="5041" y="3271"/>
                  </a:moveTo>
                  <a:cubicBezTo>
                    <a:pt x="5296" y="3271"/>
                    <a:pt x="5534" y="3329"/>
                    <a:pt x="5743" y="3453"/>
                  </a:cubicBezTo>
                  <a:cubicBezTo>
                    <a:pt x="6716" y="4028"/>
                    <a:pt x="6751" y="5840"/>
                    <a:pt x="5821" y="7412"/>
                  </a:cubicBezTo>
                  <a:cubicBezTo>
                    <a:pt x="5091" y="8644"/>
                    <a:pt x="3942" y="9426"/>
                    <a:pt x="3012" y="9426"/>
                  </a:cubicBezTo>
                  <a:cubicBezTo>
                    <a:pt x="2757" y="9426"/>
                    <a:pt x="2519" y="9368"/>
                    <a:pt x="2310" y="9244"/>
                  </a:cubicBezTo>
                  <a:cubicBezTo>
                    <a:pt x="1337" y="8668"/>
                    <a:pt x="1301" y="6854"/>
                    <a:pt x="2232" y="5285"/>
                  </a:cubicBezTo>
                  <a:cubicBezTo>
                    <a:pt x="2963" y="4053"/>
                    <a:pt x="4111" y="3271"/>
                    <a:pt x="5041" y="3271"/>
                  </a:cubicBezTo>
                  <a:close/>
                  <a:moveTo>
                    <a:pt x="4464" y="0"/>
                  </a:moveTo>
                  <a:lnTo>
                    <a:pt x="2574" y="3190"/>
                  </a:lnTo>
                  <a:lnTo>
                    <a:pt x="2576" y="3190"/>
                  </a:lnTo>
                  <a:cubicBezTo>
                    <a:pt x="2105" y="3604"/>
                    <a:pt x="1669" y="4122"/>
                    <a:pt x="1307" y="4735"/>
                  </a:cubicBezTo>
                  <a:cubicBezTo>
                    <a:pt x="0" y="6940"/>
                    <a:pt x="171" y="9376"/>
                    <a:pt x="1698" y="10279"/>
                  </a:cubicBezTo>
                  <a:cubicBezTo>
                    <a:pt x="2075" y="10502"/>
                    <a:pt x="2494" y="10608"/>
                    <a:pt x="2931" y="10608"/>
                  </a:cubicBezTo>
                  <a:cubicBezTo>
                    <a:pt x="4264" y="10608"/>
                    <a:pt x="5765" y="9621"/>
                    <a:pt x="6749" y="7960"/>
                  </a:cubicBezTo>
                  <a:cubicBezTo>
                    <a:pt x="8054" y="5756"/>
                    <a:pt x="7882" y="3321"/>
                    <a:pt x="6356" y="2416"/>
                  </a:cubicBezTo>
                  <a:cubicBezTo>
                    <a:pt x="6213" y="2331"/>
                    <a:pt x="6064" y="2270"/>
                    <a:pt x="5911" y="2218"/>
                  </a:cubicBezTo>
                  <a:lnTo>
                    <a:pt x="6507" y="1212"/>
                  </a:lnTo>
                  <a:lnTo>
                    <a:pt x="4464"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4" name="Google Shape;32164;p44"/>
            <p:cNvSpPr/>
            <p:nvPr/>
          </p:nvSpPr>
          <p:spPr>
            <a:xfrm>
              <a:off x="5719575" y="4618150"/>
              <a:ext cx="280200" cy="167775"/>
            </a:xfrm>
            <a:custGeom>
              <a:avLst/>
              <a:gdLst/>
              <a:ahLst/>
              <a:cxnLst/>
              <a:rect l="l" t="t" r="r" b="b"/>
              <a:pathLst>
                <a:path w="11208" h="6711" extrusionOk="0">
                  <a:moveTo>
                    <a:pt x="5825" y="1105"/>
                  </a:moveTo>
                  <a:cubicBezTo>
                    <a:pt x="6921" y="1105"/>
                    <a:pt x="7825" y="1521"/>
                    <a:pt x="8078" y="2250"/>
                  </a:cubicBezTo>
                  <a:cubicBezTo>
                    <a:pt x="8452" y="3317"/>
                    <a:pt x="7311" y="4726"/>
                    <a:pt x="5585" y="5326"/>
                  </a:cubicBezTo>
                  <a:cubicBezTo>
                    <a:pt x="5038" y="5517"/>
                    <a:pt x="4485" y="5607"/>
                    <a:pt x="3975" y="5607"/>
                  </a:cubicBezTo>
                  <a:cubicBezTo>
                    <a:pt x="2879" y="5607"/>
                    <a:pt x="1974" y="5191"/>
                    <a:pt x="1720" y="4462"/>
                  </a:cubicBezTo>
                  <a:cubicBezTo>
                    <a:pt x="1348" y="3394"/>
                    <a:pt x="2491" y="1985"/>
                    <a:pt x="4214" y="1386"/>
                  </a:cubicBezTo>
                  <a:cubicBezTo>
                    <a:pt x="4762" y="1196"/>
                    <a:pt x="5314" y="1105"/>
                    <a:pt x="5825" y="1105"/>
                  </a:cubicBezTo>
                  <a:close/>
                  <a:moveTo>
                    <a:pt x="5946" y="0"/>
                  </a:moveTo>
                  <a:cubicBezTo>
                    <a:pt x="5287" y="0"/>
                    <a:pt x="4577" y="119"/>
                    <a:pt x="3861" y="368"/>
                  </a:cubicBezTo>
                  <a:cubicBezTo>
                    <a:pt x="1440" y="1211"/>
                    <a:pt x="1" y="3182"/>
                    <a:pt x="585" y="4857"/>
                  </a:cubicBezTo>
                  <a:cubicBezTo>
                    <a:pt x="995" y="6037"/>
                    <a:pt x="2284" y="6710"/>
                    <a:pt x="3856" y="6710"/>
                  </a:cubicBezTo>
                  <a:cubicBezTo>
                    <a:pt x="4515" y="6710"/>
                    <a:pt x="5225" y="6592"/>
                    <a:pt x="5940" y="6342"/>
                  </a:cubicBezTo>
                  <a:cubicBezTo>
                    <a:pt x="6613" y="6109"/>
                    <a:pt x="7208" y="5785"/>
                    <a:pt x="7706" y="5407"/>
                  </a:cubicBezTo>
                  <a:lnTo>
                    <a:pt x="11207" y="4189"/>
                  </a:lnTo>
                  <a:lnTo>
                    <a:pt x="10427" y="1944"/>
                  </a:lnTo>
                  <a:lnTo>
                    <a:pt x="9322" y="2328"/>
                  </a:lnTo>
                  <a:cubicBezTo>
                    <a:pt x="9302" y="2168"/>
                    <a:pt x="9271" y="2010"/>
                    <a:pt x="9217" y="1853"/>
                  </a:cubicBezTo>
                  <a:cubicBezTo>
                    <a:pt x="8807" y="673"/>
                    <a:pt x="7518" y="0"/>
                    <a:pt x="5946"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5" name="Google Shape;32165;p44"/>
            <p:cNvSpPr/>
            <p:nvPr/>
          </p:nvSpPr>
          <p:spPr>
            <a:xfrm>
              <a:off x="5980200" y="4567425"/>
              <a:ext cx="403675" cy="155475"/>
            </a:xfrm>
            <a:custGeom>
              <a:avLst/>
              <a:gdLst/>
              <a:ahLst/>
              <a:cxnLst/>
              <a:rect l="l" t="t" r="r" b="b"/>
              <a:pathLst>
                <a:path w="16147" h="6219" extrusionOk="0">
                  <a:moveTo>
                    <a:pt x="15987" y="0"/>
                  </a:moveTo>
                  <a:lnTo>
                    <a:pt x="1" y="3976"/>
                  </a:lnTo>
                  <a:lnTo>
                    <a:pt x="782" y="6219"/>
                  </a:lnTo>
                  <a:lnTo>
                    <a:pt x="15447" y="1116"/>
                  </a:lnTo>
                  <a:cubicBezTo>
                    <a:pt x="15905" y="956"/>
                    <a:pt x="16147" y="457"/>
                    <a:pt x="15987"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6" name="Google Shape;32166;p44"/>
            <p:cNvSpPr/>
            <p:nvPr/>
          </p:nvSpPr>
          <p:spPr>
            <a:xfrm>
              <a:off x="6064675" y="4662675"/>
              <a:ext cx="23050" cy="20175"/>
            </a:xfrm>
            <a:custGeom>
              <a:avLst/>
              <a:gdLst/>
              <a:ahLst/>
              <a:cxnLst/>
              <a:rect l="l" t="t" r="r" b="b"/>
              <a:pathLst>
                <a:path w="922" h="807" extrusionOk="0">
                  <a:moveTo>
                    <a:pt x="461" y="1"/>
                  </a:moveTo>
                  <a:cubicBezTo>
                    <a:pt x="392" y="1"/>
                    <a:pt x="323" y="18"/>
                    <a:pt x="259" y="55"/>
                  </a:cubicBezTo>
                  <a:cubicBezTo>
                    <a:pt x="67" y="167"/>
                    <a:pt x="1" y="413"/>
                    <a:pt x="113" y="605"/>
                  </a:cubicBezTo>
                  <a:cubicBezTo>
                    <a:pt x="187" y="734"/>
                    <a:pt x="322" y="807"/>
                    <a:pt x="461" y="807"/>
                  </a:cubicBezTo>
                  <a:cubicBezTo>
                    <a:pt x="530" y="807"/>
                    <a:pt x="599" y="789"/>
                    <a:pt x="663" y="752"/>
                  </a:cubicBezTo>
                  <a:cubicBezTo>
                    <a:pt x="855" y="640"/>
                    <a:pt x="921" y="394"/>
                    <a:pt x="809" y="202"/>
                  </a:cubicBezTo>
                  <a:cubicBezTo>
                    <a:pt x="734" y="72"/>
                    <a:pt x="600" y="1"/>
                    <a:pt x="461" y="1"/>
                  </a:cubicBez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7" name="Google Shape;32167;p44"/>
          <p:cNvGrpSpPr/>
          <p:nvPr/>
        </p:nvGrpSpPr>
        <p:grpSpPr>
          <a:xfrm rot="-1100601">
            <a:off x="1432506" y="6180572"/>
            <a:ext cx="1003053" cy="522056"/>
            <a:chOff x="5150950" y="1689975"/>
            <a:chExt cx="342625" cy="178325"/>
          </a:xfrm>
        </p:grpSpPr>
        <p:sp>
          <p:nvSpPr>
            <p:cNvPr id="32168" name="Google Shape;32168;p44"/>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9" name="Google Shape;32169;p44"/>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2" name="Google Shape;32192;p44"/>
          <p:cNvGrpSpPr/>
          <p:nvPr/>
        </p:nvGrpSpPr>
        <p:grpSpPr>
          <a:xfrm rot="-10673116">
            <a:off x="10832546" y="5853369"/>
            <a:ext cx="776852" cy="887683"/>
            <a:chOff x="2398650" y="2129325"/>
            <a:chExt cx="582650" cy="665775"/>
          </a:xfrm>
        </p:grpSpPr>
        <p:sp>
          <p:nvSpPr>
            <p:cNvPr id="32193" name="Google Shape;32193;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4" name="Google Shape;32194;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5" name="Google Shape;32195;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6" name="Google Shape;32196;p44"/>
          <p:cNvGrpSpPr/>
          <p:nvPr/>
        </p:nvGrpSpPr>
        <p:grpSpPr>
          <a:xfrm rot="1110446">
            <a:off x="2156875" y="165799"/>
            <a:ext cx="776799" cy="887623"/>
            <a:chOff x="2398650" y="2129325"/>
            <a:chExt cx="582650" cy="665775"/>
          </a:xfrm>
        </p:grpSpPr>
        <p:sp>
          <p:nvSpPr>
            <p:cNvPr id="32197" name="Google Shape;32197;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8" name="Google Shape;32198;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9" name="Google Shape;32199;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467238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2137"/>
                                        </p:tgtEl>
                                        <p:attrNameLst>
                                          <p:attrName>style.visibility</p:attrName>
                                        </p:attrNameLst>
                                      </p:cBhvr>
                                      <p:to>
                                        <p:strVal val="visible"/>
                                      </p:to>
                                    </p:set>
                                    <p:anim calcmode="lin" valueType="num">
                                      <p:cBhvr>
                                        <p:cTn id="7" dur="500" fill="hold"/>
                                        <p:tgtEl>
                                          <p:spTgt spid="32137"/>
                                        </p:tgtEl>
                                        <p:attrNameLst>
                                          <p:attrName>ppt_w</p:attrName>
                                        </p:attrNameLst>
                                      </p:cBhvr>
                                      <p:tavLst>
                                        <p:tav tm="0">
                                          <p:val>
                                            <p:fltVal val="0"/>
                                          </p:val>
                                        </p:tav>
                                        <p:tav tm="100000">
                                          <p:val>
                                            <p:strVal val="#ppt_w"/>
                                          </p:val>
                                        </p:tav>
                                      </p:tavLst>
                                    </p:anim>
                                    <p:anim calcmode="lin" valueType="num">
                                      <p:cBhvr>
                                        <p:cTn id="8" dur="500" fill="hold"/>
                                        <p:tgtEl>
                                          <p:spTgt spid="32137"/>
                                        </p:tgtEl>
                                        <p:attrNameLst>
                                          <p:attrName>ppt_h</p:attrName>
                                        </p:attrNameLst>
                                      </p:cBhvr>
                                      <p:tavLst>
                                        <p:tav tm="0">
                                          <p:val>
                                            <p:fltVal val="0"/>
                                          </p:val>
                                        </p:tav>
                                        <p:tav tm="100000">
                                          <p:val>
                                            <p:strVal val="#ppt_h"/>
                                          </p:val>
                                        </p:tav>
                                      </p:tavLst>
                                    </p:anim>
                                    <p:animEffect transition="in" filter="fade">
                                      <p:cBhvr>
                                        <p:cTn id="9" dur="500"/>
                                        <p:tgtEl>
                                          <p:spTgt spid="32137"/>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32153"/>
                                        </p:tgtEl>
                                        <p:attrNameLst>
                                          <p:attrName>style.visibility</p:attrName>
                                        </p:attrNameLst>
                                      </p:cBhvr>
                                      <p:to>
                                        <p:strVal val="visible"/>
                                      </p:to>
                                    </p:set>
                                    <p:anim calcmode="lin" valueType="num">
                                      <p:cBhvr>
                                        <p:cTn id="17" dur="500" fill="hold"/>
                                        <p:tgtEl>
                                          <p:spTgt spid="32153"/>
                                        </p:tgtEl>
                                        <p:attrNameLst>
                                          <p:attrName>ppt_w</p:attrName>
                                        </p:attrNameLst>
                                      </p:cBhvr>
                                      <p:tavLst>
                                        <p:tav tm="0">
                                          <p:val>
                                            <p:fltVal val="0"/>
                                          </p:val>
                                        </p:tav>
                                        <p:tav tm="100000">
                                          <p:val>
                                            <p:strVal val="#ppt_w"/>
                                          </p:val>
                                        </p:tav>
                                      </p:tavLst>
                                    </p:anim>
                                    <p:anim calcmode="lin" valueType="num">
                                      <p:cBhvr>
                                        <p:cTn id="18" dur="500" fill="hold"/>
                                        <p:tgtEl>
                                          <p:spTgt spid="32153"/>
                                        </p:tgtEl>
                                        <p:attrNameLst>
                                          <p:attrName>ppt_h</p:attrName>
                                        </p:attrNameLst>
                                      </p:cBhvr>
                                      <p:tavLst>
                                        <p:tav tm="0">
                                          <p:val>
                                            <p:fltVal val="0"/>
                                          </p:val>
                                        </p:tav>
                                        <p:tav tm="100000">
                                          <p:val>
                                            <p:strVal val="#ppt_h"/>
                                          </p:val>
                                        </p:tav>
                                      </p:tavLst>
                                    </p:anim>
                                    <p:animEffect transition="in" filter="fade">
                                      <p:cBhvr>
                                        <p:cTn id="19" dur="500"/>
                                        <p:tgtEl>
                                          <p:spTgt spid="32153"/>
                                        </p:tgtEl>
                                      </p:cBhvr>
                                    </p:animEffect>
                                  </p:childTnLst>
                                </p:cTn>
                              </p:par>
                              <p:par>
                                <p:cTn id="20" presetID="53" presetClass="entr" presetSubtype="16" fill="hold" nodeType="withEffect">
                                  <p:stCondLst>
                                    <p:cond delay="0"/>
                                  </p:stCondLst>
                                  <p:childTnLst>
                                    <p:set>
                                      <p:cBhvr>
                                        <p:cTn id="21" dur="1" fill="hold">
                                          <p:stCondLst>
                                            <p:cond delay="0"/>
                                          </p:stCondLst>
                                        </p:cTn>
                                        <p:tgtEl>
                                          <p:spTgt spid="32157"/>
                                        </p:tgtEl>
                                        <p:attrNameLst>
                                          <p:attrName>style.visibility</p:attrName>
                                        </p:attrNameLst>
                                      </p:cBhvr>
                                      <p:to>
                                        <p:strVal val="visible"/>
                                      </p:to>
                                    </p:set>
                                    <p:anim calcmode="lin" valueType="num">
                                      <p:cBhvr>
                                        <p:cTn id="22" dur="500" fill="hold"/>
                                        <p:tgtEl>
                                          <p:spTgt spid="32157"/>
                                        </p:tgtEl>
                                        <p:attrNameLst>
                                          <p:attrName>ppt_w</p:attrName>
                                        </p:attrNameLst>
                                      </p:cBhvr>
                                      <p:tavLst>
                                        <p:tav tm="0">
                                          <p:val>
                                            <p:fltVal val="0"/>
                                          </p:val>
                                        </p:tav>
                                        <p:tav tm="100000">
                                          <p:val>
                                            <p:strVal val="#ppt_w"/>
                                          </p:val>
                                        </p:tav>
                                      </p:tavLst>
                                    </p:anim>
                                    <p:anim calcmode="lin" valueType="num">
                                      <p:cBhvr>
                                        <p:cTn id="23" dur="500" fill="hold"/>
                                        <p:tgtEl>
                                          <p:spTgt spid="32157"/>
                                        </p:tgtEl>
                                        <p:attrNameLst>
                                          <p:attrName>ppt_h</p:attrName>
                                        </p:attrNameLst>
                                      </p:cBhvr>
                                      <p:tavLst>
                                        <p:tav tm="0">
                                          <p:val>
                                            <p:fltVal val="0"/>
                                          </p:val>
                                        </p:tav>
                                        <p:tav tm="100000">
                                          <p:val>
                                            <p:strVal val="#ppt_h"/>
                                          </p:val>
                                        </p:tav>
                                      </p:tavLst>
                                    </p:anim>
                                    <p:animEffect transition="in" filter="fade">
                                      <p:cBhvr>
                                        <p:cTn id="24" dur="500"/>
                                        <p:tgtEl>
                                          <p:spTgt spid="32157"/>
                                        </p:tgtEl>
                                      </p:cBhvr>
                                    </p:animEffect>
                                  </p:childTnLst>
                                </p:cTn>
                              </p:par>
                              <p:par>
                                <p:cTn id="25" presetID="53" presetClass="entr" presetSubtype="16" fill="hold" nodeType="withEffect">
                                  <p:stCondLst>
                                    <p:cond delay="0"/>
                                  </p:stCondLst>
                                  <p:childTnLst>
                                    <p:set>
                                      <p:cBhvr>
                                        <p:cTn id="26" dur="1" fill="hold">
                                          <p:stCondLst>
                                            <p:cond delay="0"/>
                                          </p:stCondLst>
                                        </p:cTn>
                                        <p:tgtEl>
                                          <p:spTgt spid="32161"/>
                                        </p:tgtEl>
                                        <p:attrNameLst>
                                          <p:attrName>style.visibility</p:attrName>
                                        </p:attrNameLst>
                                      </p:cBhvr>
                                      <p:to>
                                        <p:strVal val="visible"/>
                                      </p:to>
                                    </p:set>
                                    <p:anim calcmode="lin" valueType="num">
                                      <p:cBhvr>
                                        <p:cTn id="27" dur="500" fill="hold"/>
                                        <p:tgtEl>
                                          <p:spTgt spid="32161"/>
                                        </p:tgtEl>
                                        <p:attrNameLst>
                                          <p:attrName>ppt_w</p:attrName>
                                        </p:attrNameLst>
                                      </p:cBhvr>
                                      <p:tavLst>
                                        <p:tav tm="0">
                                          <p:val>
                                            <p:fltVal val="0"/>
                                          </p:val>
                                        </p:tav>
                                        <p:tav tm="100000">
                                          <p:val>
                                            <p:strVal val="#ppt_w"/>
                                          </p:val>
                                        </p:tav>
                                      </p:tavLst>
                                    </p:anim>
                                    <p:anim calcmode="lin" valueType="num">
                                      <p:cBhvr>
                                        <p:cTn id="28" dur="500" fill="hold"/>
                                        <p:tgtEl>
                                          <p:spTgt spid="32161"/>
                                        </p:tgtEl>
                                        <p:attrNameLst>
                                          <p:attrName>ppt_h</p:attrName>
                                        </p:attrNameLst>
                                      </p:cBhvr>
                                      <p:tavLst>
                                        <p:tav tm="0">
                                          <p:val>
                                            <p:fltVal val="0"/>
                                          </p:val>
                                        </p:tav>
                                        <p:tav tm="100000">
                                          <p:val>
                                            <p:strVal val="#ppt_h"/>
                                          </p:val>
                                        </p:tav>
                                      </p:tavLst>
                                    </p:anim>
                                    <p:animEffect transition="in" filter="fade">
                                      <p:cBhvr>
                                        <p:cTn id="29" dur="500"/>
                                        <p:tgtEl>
                                          <p:spTgt spid="32161"/>
                                        </p:tgtEl>
                                      </p:cBhvr>
                                    </p:animEffect>
                                  </p:childTnLst>
                                </p:cTn>
                              </p:par>
                              <p:par>
                                <p:cTn id="30" presetID="53" presetClass="entr" presetSubtype="16" fill="hold" nodeType="withEffect">
                                  <p:stCondLst>
                                    <p:cond delay="0"/>
                                  </p:stCondLst>
                                  <p:childTnLst>
                                    <p:set>
                                      <p:cBhvr>
                                        <p:cTn id="31" dur="1" fill="hold">
                                          <p:stCondLst>
                                            <p:cond delay="0"/>
                                          </p:stCondLst>
                                        </p:cTn>
                                        <p:tgtEl>
                                          <p:spTgt spid="32167"/>
                                        </p:tgtEl>
                                        <p:attrNameLst>
                                          <p:attrName>style.visibility</p:attrName>
                                        </p:attrNameLst>
                                      </p:cBhvr>
                                      <p:to>
                                        <p:strVal val="visible"/>
                                      </p:to>
                                    </p:set>
                                    <p:anim calcmode="lin" valueType="num">
                                      <p:cBhvr>
                                        <p:cTn id="32" dur="500" fill="hold"/>
                                        <p:tgtEl>
                                          <p:spTgt spid="32167"/>
                                        </p:tgtEl>
                                        <p:attrNameLst>
                                          <p:attrName>ppt_w</p:attrName>
                                        </p:attrNameLst>
                                      </p:cBhvr>
                                      <p:tavLst>
                                        <p:tav tm="0">
                                          <p:val>
                                            <p:fltVal val="0"/>
                                          </p:val>
                                        </p:tav>
                                        <p:tav tm="100000">
                                          <p:val>
                                            <p:strVal val="#ppt_w"/>
                                          </p:val>
                                        </p:tav>
                                      </p:tavLst>
                                    </p:anim>
                                    <p:anim calcmode="lin" valueType="num">
                                      <p:cBhvr>
                                        <p:cTn id="33" dur="500" fill="hold"/>
                                        <p:tgtEl>
                                          <p:spTgt spid="32167"/>
                                        </p:tgtEl>
                                        <p:attrNameLst>
                                          <p:attrName>ppt_h</p:attrName>
                                        </p:attrNameLst>
                                      </p:cBhvr>
                                      <p:tavLst>
                                        <p:tav tm="0">
                                          <p:val>
                                            <p:fltVal val="0"/>
                                          </p:val>
                                        </p:tav>
                                        <p:tav tm="100000">
                                          <p:val>
                                            <p:strVal val="#ppt_h"/>
                                          </p:val>
                                        </p:tav>
                                      </p:tavLst>
                                    </p:anim>
                                    <p:animEffect transition="in" filter="fade">
                                      <p:cBhvr>
                                        <p:cTn id="34" dur="500"/>
                                        <p:tgtEl>
                                          <p:spTgt spid="32167"/>
                                        </p:tgtEl>
                                      </p:cBhvr>
                                    </p:animEffect>
                                  </p:childTnLst>
                                </p:cTn>
                              </p:par>
                              <p:par>
                                <p:cTn id="35" presetID="53" presetClass="entr" presetSubtype="16" fill="hold" nodeType="withEffect">
                                  <p:stCondLst>
                                    <p:cond delay="0"/>
                                  </p:stCondLst>
                                  <p:childTnLst>
                                    <p:set>
                                      <p:cBhvr>
                                        <p:cTn id="36" dur="1" fill="hold">
                                          <p:stCondLst>
                                            <p:cond delay="0"/>
                                          </p:stCondLst>
                                        </p:cTn>
                                        <p:tgtEl>
                                          <p:spTgt spid="32192"/>
                                        </p:tgtEl>
                                        <p:attrNameLst>
                                          <p:attrName>style.visibility</p:attrName>
                                        </p:attrNameLst>
                                      </p:cBhvr>
                                      <p:to>
                                        <p:strVal val="visible"/>
                                      </p:to>
                                    </p:set>
                                    <p:anim calcmode="lin" valueType="num">
                                      <p:cBhvr>
                                        <p:cTn id="37" dur="500" fill="hold"/>
                                        <p:tgtEl>
                                          <p:spTgt spid="32192"/>
                                        </p:tgtEl>
                                        <p:attrNameLst>
                                          <p:attrName>ppt_w</p:attrName>
                                        </p:attrNameLst>
                                      </p:cBhvr>
                                      <p:tavLst>
                                        <p:tav tm="0">
                                          <p:val>
                                            <p:fltVal val="0"/>
                                          </p:val>
                                        </p:tav>
                                        <p:tav tm="100000">
                                          <p:val>
                                            <p:strVal val="#ppt_w"/>
                                          </p:val>
                                        </p:tav>
                                      </p:tavLst>
                                    </p:anim>
                                    <p:anim calcmode="lin" valueType="num">
                                      <p:cBhvr>
                                        <p:cTn id="38" dur="500" fill="hold"/>
                                        <p:tgtEl>
                                          <p:spTgt spid="32192"/>
                                        </p:tgtEl>
                                        <p:attrNameLst>
                                          <p:attrName>ppt_h</p:attrName>
                                        </p:attrNameLst>
                                      </p:cBhvr>
                                      <p:tavLst>
                                        <p:tav tm="0">
                                          <p:val>
                                            <p:fltVal val="0"/>
                                          </p:val>
                                        </p:tav>
                                        <p:tav tm="100000">
                                          <p:val>
                                            <p:strVal val="#ppt_h"/>
                                          </p:val>
                                        </p:tav>
                                      </p:tavLst>
                                    </p:anim>
                                    <p:animEffect transition="in" filter="fade">
                                      <p:cBhvr>
                                        <p:cTn id="39" dur="500"/>
                                        <p:tgtEl>
                                          <p:spTgt spid="32192"/>
                                        </p:tgtEl>
                                      </p:cBhvr>
                                    </p:animEffect>
                                  </p:childTnLst>
                                </p:cTn>
                              </p:par>
                              <p:par>
                                <p:cTn id="40" presetID="53" presetClass="entr" presetSubtype="16" fill="hold" nodeType="withEffect">
                                  <p:stCondLst>
                                    <p:cond delay="0"/>
                                  </p:stCondLst>
                                  <p:childTnLst>
                                    <p:set>
                                      <p:cBhvr>
                                        <p:cTn id="41" dur="1" fill="hold">
                                          <p:stCondLst>
                                            <p:cond delay="0"/>
                                          </p:stCondLst>
                                        </p:cTn>
                                        <p:tgtEl>
                                          <p:spTgt spid="32196"/>
                                        </p:tgtEl>
                                        <p:attrNameLst>
                                          <p:attrName>style.visibility</p:attrName>
                                        </p:attrNameLst>
                                      </p:cBhvr>
                                      <p:to>
                                        <p:strVal val="visible"/>
                                      </p:to>
                                    </p:set>
                                    <p:anim calcmode="lin" valueType="num">
                                      <p:cBhvr>
                                        <p:cTn id="42" dur="500" fill="hold"/>
                                        <p:tgtEl>
                                          <p:spTgt spid="32196"/>
                                        </p:tgtEl>
                                        <p:attrNameLst>
                                          <p:attrName>ppt_w</p:attrName>
                                        </p:attrNameLst>
                                      </p:cBhvr>
                                      <p:tavLst>
                                        <p:tav tm="0">
                                          <p:val>
                                            <p:fltVal val="0"/>
                                          </p:val>
                                        </p:tav>
                                        <p:tav tm="100000">
                                          <p:val>
                                            <p:strVal val="#ppt_w"/>
                                          </p:val>
                                        </p:tav>
                                      </p:tavLst>
                                    </p:anim>
                                    <p:anim calcmode="lin" valueType="num">
                                      <p:cBhvr>
                                        <p:cTn id="43" dur="500" fill="hold"/>
                                        <p:tgtEl>
                                          <p:spTgt spid="32196"/>
                                        </p:tgtEl>
                                        <p:attrNameLst>
                                          <p:attrName>ppt_h</p:attrName>
                                        </p:attrNameLst>
                                      </p:cBhvr>
                                      <p:tavLst>
                                        <p:tav tm="0">
                                          <p:val>
                                            <p:fltVal val="0"/>
                                          </p:val>
                                        </p:tav>
                                        <p:tav tm="100000">
                                          <p:val>
                                            <p:strVal val="#ppt_h"/>
                                          </p:val>
                                        </p:tav>
                                      </p:tavLst>
                                    </p:anim>
                                    <p:animEffect transition="in" filter="fade">
                                      <p:cBhvr>
                                        <p:cTn id="44" dur="500"/>
                                        <p:tgtEl>
                                          <p:spTgt spid="32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2135"/>
        <p:cNvGrpSpPr/>
        <p:nvPr/>
      </p:nvGrpSpPr>
      <p:grpSpPr>
        <a:xfrm>
          <a:off x="0" y="0"/>
          <a:ext cx="0" cy="0"/>
          <a:chOff x="0" y="0"/>
          <a:chExt cx="0" cy="0"/>
        </a:xfrm>
      </p:grpSpPr>
      <p:sp>
        <p:nvSpPr>
          <p:cNvPr id="32136" name="Google Shape;32136;p44"/>
          <p:cNvSpPr/>
          <p:nvPr/>
        </p:nvSpPr>
        <p:spPr>
          <a:xfrm>
            <a:off x="4976811" y="958095"/>
            <a:ext cx="2381600" cy="2374000"/>
          </a:xfrm>
          <a:prstGeom prst="star32">
            <a:avLst>
              <a:gd name="adj" fmla="val 45706"/>
            </a:avLst>
          </a:pr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7" name="Google Shape;32137;p44"/>
          <p:cNvSpPr txBox="1">
            <a:spLocks noGrp="1"/>
          </p:cNvSpPr>
          <p:nvPr>
            <p:ph type="title"/>
          </p:nvPr>
        </p:nvSpPr>
        <p:spPr>
          <a:xfrm>
            <a:off x="2138677" y="3880339"/>
            <a:ext cx="7930097" cy="981600"/>
          </a:xfrm>
          <a:prstGeom prst="rect">
            <a:avLst/>
          </a:prstGeom>
        </p:spPr>
        <p:txBody>
          <a:bodyPr spcFirstLastPara="1" wrap="square" lIns="121900" tIns="121900" rIns="121900" bIns="121900" anchor="ctr" anchorCtr="0">
            <a:noAutofit/>
          </a:bodyPr>
          <a:lstStyle/>
          <a:p>
            <a:r>
              <a:rPr lang="en" sz="7200" b="1">
                <a:latin typeface="Times New Roman" panose="02020603050405020304" pitchFamily="18" charset="0"/>
                <a:cs typeface="Times New Roman" panose="02020603050405020304" pitchFamily="18" charset="0"/>
              </a:rPr>
              <a:t>Thực hành viết</a:t>
            </a:r>
            <a:endParaRPr sz="7200" b="1">
              <a:latin typeface="Times New Roman" panose="02020603050405020304" pitchFamily="18" charset="0"/>
              <a:cs typeface="Times New Roman" panose="02020603050405020304" pitchFamily="18" charset="0"/>
            </a:endParaRPr>
          </a:p>
        </p:txBody>
      </p:sp>
      <p:sp>
        <p:nvSpPr>
          <p:cNvPr id="32138" name="Google Shape;32138;p44"/>
          <p:cNvSpPr txBox="1">
            <a:spLocks noGrp="1"/>
          </p:cNvSpPr>
          <p:nvPr>
            <p:ph type="title" idx="2"/>
          </p:nvPr>
        </p:nvSpPr>
        <p:spPr>
          <a:xfrm>
            <a:off x="4814611" y="1321695"/>
            <a:ext cx="2706000" cy="1646800"/>
          </a:xfrm>
          <a:prstGeom prst="rect">
            <a:avLst/>
          </a:prstGeom>
        </p:spPr>
        <p:txBody>
          <a:bodyPr spcFirstLastPara="1" wrap="square" lIns="121900" tIns="121900" rIns="121900" bIns="121900" anchor="ctr" anchorCtr="0">
            <a:noAutofit/>
          </a:bodyPr>
          <a:lstStyle/>
          <a:p>
            <a:r>
              <a:rPr lang="en" sz="9600" b="1">
                <a:latin typeface="Times New Roman" panose="02020603050405020304" pitchFamily="18" charset="0"/>
                <a:cs typeface="Times New Roman" panose="02020603050405020304" pitchFamily="18" charset="0"/>
              </a:rPr>
              <a:t>IV</a:t>
            </a:r>
            <a:endParaRPr sz="9600" b="1">
              <a:latin typeface="Times New Roman" panose="02020603050405020304" pitchFamily="18" charset="0"/>
              <a:cs typeface="Times New Roman" panose="02020603050405020304" pitchFamily="18" charset="0"/>
            </a:endParaRPr>
          </a:p>
        </p:txBody>
      </p:sp>
      <p:grpSp>
        <p:nvGrpSpPr>
          <p:cNvPr id="32153" name="Google Shape;32153;p44"/>
          <p:cNvGrpSpPr/>
          <p:nvPr/>
        </p:nvGrpSpPr>
        <p:grpSpPr>
          <a:xfrm flipH="1">
            <a:off x="9878737" y="1420436"/>
            <a:ext cx="1115145" cy="842125"/>
            <a:chOff x="7409052" y="1065327"/>
            <a:chExt cx="836359" cy="631594"/>
          </a:xfrm>
        </p:grpSpPr>
        <p:sp>
          <p:nvSpPr>
            <p:cNvPr id="32154" name="Google Shape;32154;p44"/>
            <p:cNvSpPr/>
            <p:nvPr/>
          </p:nvSpPr>
          <p:spPr>
            <a:xfrm rot="1478459">
              <a:off x="7810580" y="1275835"/>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5" name="Google Shape;32155;p44"/>
            <p:cNvSpPr/>
            <p:nvPr/>
          </p:nvSpPr>
          <p:spPr>
            <a:xfrm rot="1478381">
              <a:off x="7440196" y="1179245"/>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6" name="Google Shape;32156;p44"/>
            <p:cNvSpPr/>
            <p:nvPr/>
          </p:nvSpPr>
          <p:spPr>
            <a:xfrm rot="5768331">
              <a:off x="7816360" y="1077689"/>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57" name="Google Shape;32157;p44"/>
          <p:cNvGrpSpPr/>
          <p:nvPr/>
        </p:nvGrpSpPr>
        <p:grpSpPr>
          <a:xfrm>
            <a:off x="3423804" y="1386183"/>
            <a:ext cx="1115145" cy="842125"/>
            <a:chOff x="1155227" y="3538602"/>
            <a:chExt cx="836359" cy="631594"/>
          </a:xfrm>
        </p:grpSpPr>
        <p:sp>
          <p:nvSpPr>
            <p:cNvPr id="32158" name="Google Shape;32158;p44"/>
            <p:cNvSpPr/>
            <p:nvPr/>
          </p:nvSpPr>
          <p:spPr>
            <a:xfrm rot="1478459">
              <a:off x="1556755" y="3749110"/>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9" name="Google Shape;32159;p44"/>
            <p:cNvSpPr/>
            <p:nvPr/>
          </p:nvSpPr>
          <p:spPr>
            <a:xfrm rot="1478381">
              <a:off x="1186371" y="3652520"/>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0" name="Google Shape;32160;p44"/>
            <p:cNvSpPr/>
            <p:nvPr/>
          </p:nvSpPr>
          <p:spPr>
            <a:xfrm rot="5768331">
              <a:off x="1562535" y="3550964"/>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1" name="Google Shape;32161;p44"/>
          <p:cNvGrpSpPr/>
          <p:nvPr/>
        </p:nvGrpSpPr>
        <p:grpSpPr>
          <a:xfrm rot="-5269723">
            <a:off x="8352512" y="157281"/>
            <a:ext cx="2017555" cy="1852488"/>
            <a:chOff x="5719575" y="4391050"/>
            <a:chExt cx="664300" cy="609950"/>
          </a:xfrm>
        </p:grpSpPr>
        <p:sp>
          <p:nvSpPr>
            <p:cNvPr id="32162" name="Google Shape;32162;p44"/>
            <p:cNvSpPr/>
            <p:nvPr/>
          </p:nvSpPr>
          <p:spPr>
            <a:xfrm>
              <a:off x="6009275" y="4391050"/>
              <a:ext cx="227950" cy="375025"/>
            </a:xfrm>
            <a:custGeom>
              <a:avLst/>
              <a:gdLst/>
              <a:ahLst/>
              <a:cxnLst/>
              <a:rect l="l" t="t" r="r" b="b"/>
              <a:pathLst>
                <a:path w="9118" h="15001" extrusionOk="0">
                  <a:moveTo>
                    <a:pt x="8671" y="0"/>
                  </a:moveTo>
                  <a:cubicBezTo>
                    <a:pt x="8372" y="0"/>
                    <a:pt x="8080" y="154"/>
                    <a:pt x="7916" y="430"/>
                  </a:cubicBezTo>
                  <a:lnTo>
                    <a:pt x="1" y="13789"/>
                  </a:lnTo>
                  <a:lnTo>
                    <a:pt x="2044" y="15001"/>
                  </a:lnTo>
                  <a:lnTo>
                    <a:pt x="9118" y="124"/>
                  </a:lnTo>
                  <a:cubicBezTo>
                    <a:pt x="8977" y="40"/>
                    <a:pt x="8823" y="0"/>
                    <a:pt x="8671"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3" name="Google Shape;32163;p44"/>
            <p:cNvSpPr/>
            <p:nvPr/>
          </p:nvSpPr>
          <p:spPr>
            <a:xfrm>
              <a:off x="5897700" y="4735775"/>
              <a:ext cx="201350" cy="265225"/>
            </a:xfrm>
            <a:custGeom>
              <a:avLst/>
              <a:gdLst/>
              <a:ahLst/>
              <a:cxnLst/>
              <a:rect l="l" t="t" r="r" b="b"/>
              <a:pathLst>
                <a:path w="8054" h="10609" extrusionOk="0">
                  <a:moveTo>
                    <a:pt x="5041" y="3271"/>
                  </a:moveTo>
                  <a:cubicBezTo>
                    <a:pt x="5296" y="3271"/>
                    <a:pt x="5534" y="3329"/>
                    <a:pt x="5743" y="3453"/>
                  </a:cubicBezTo>
                  <a:cubicBezTo>
                    <a:pt x="6716" y="4028"/>
                    <a:pt x="6751" y="5840"/>
                    <a:pt x="5821" y="7412"/>
                  </a:cubicBezTo>
                  <a:cubicBezTo>
                    <a:pt x="5091" y="8644"/>
                    <a:pt x="3942" y="9426"/>
                    <a:pt x="3012" y="9426"/>
                  </a:cubicBezTo>
                  <a:cubicBezTo>
                    <a:pt x="2757" y="9426"/>
                    <a:pt x="2519" y="9368"/>
                    <a:pt x="2310" y="9244"/>
                  </a:cubicBezTo>
                  <a:cubicBezTo>
                    <a:pt x="1337" y="8668"/>
                    <a:pt x="1301" y="6854"/>
                    <a:pt x="2232" y="5285"/>
                  </a:cubicBezTo>
                  <a:cubicBezTo>
                    <a:pt x="2963" y="4053"/>
                    <a:pt x="4111" y="3271"/>
                    <a:pt x="5041" y="3271"/>
                  </a:cubicBezTo>
                  <a:close/>
                  <a:moveTo>
                    <a:pt x="4464" y="0"/>
                  </a:moveTo>
                  <a:lnTo>
                    <a:pt x="2574" y="3190"/>
                  </a:lnTo>
                  <a:lnTo>
                    <a:pt x="2576" y="3190"/>
                  </a:lnTo>
                  <a:cubicBezTo>
                    <a:pt x="2105" y="3604"/>
                    <a:pt x="1669" y="4122"/>
                    <a:pt x="1307" y="4735"/>
                  </a:cubicBezTo>
                  <a:cubicBezTo>
                    <a:pt x="0" y="6940"/>
                    <a:pt x="171" y="9376"/>
                    <a:pt x="1698" y="10279"/>
                  </a:cubicBezTo>
                  <a:cubicBezTo>
                    <a:pt x="2075" y="10502"/>
                    <a:pt x="2494" y="10608"/>
                    <a:pt x="2931" y="10608"/>
                  </a:cubicBezTo>
                  <a:cubicBezTo>
                    <a:pt x="4264" y="10608"/>
                    <a:pt x="5765" y="9621"/>
                    <a:pt x="6749" y="7960"/>
                  </a:cubicBezTo>
                  <a:cubicBezTo>
                    <a:pt x="8054" y="5756"/>
                    <a:pt x="7882" y="3321"/>
                    <a:pt x="6356" y="2416"/>
                  </a:cubicBezTo>
                  <a:cubicBezTo>
                    <a:pt x="6213" y="2331"/>
                    <a:pt x="6064" y="2270"/>
                    <a:pt x="5911" y="2218"/>
                  </a:cubicBezTo>
                  <a:lnTo>
                    <a:pt x="6507" y="1212"/>
                  </a:lnTo>
                  <a:lnTo>
                    <a:pt x="4464"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4" name="Google Shape;32164;p44"/>
            <p:cNvSpPr/>
            <p:nvPr/>
          </p:nvSpPr>
          <p:spPr>
            <a:xfrm>
              <a:off x="5719575" y="4618150"/>
              <a:ext cx="280200" cy="167775"/>
            </a:xfrm>
            <a:custGeom>
              <a:avLst/>
              <a:gdLst/>
              <a:ahLst/>
              <a:cxnLst/>
              <a:rect l="l" t="t" r="r" b="b"/>
              <a:pathLst>
                <a:path w="11208" h="6711" extrusionOk="0">
                  <a:moveTo>
                    <a:pt x="5825" y="1105"/>
                  </a:moveTo>
                  <a:cubicBezTo>
                    <a:pt x="6921" y="1105"/>
                    <a:pt x="7825" y="1521"/>
                    <a:pt x="8078" y="2250"/>
                  </a:cubicBezTo>
                  <a:cubicBezTo>
                    <a:pt x="8452" y="3317"/>
                    <a:pt x="7311" y="4726"/>
                    <a:pt x="5585" y="5326"/>
                  </a:cubicBezTo>
                  <a:cubicBezTo>
                    <a:pt x="5038" y="5517"/>
                    <a:pt x="4485" y="5607"/>
                    <a:pt x="3975" y="5607"/>
                  </a:cubicBezTo>
                  <a:cubicBezTo>
                    <a:pt x="2879" y="5607"/>
                    <a:pt x="1974" y="5191"/>
                    <a:pt x="1720" y="4462"/>
                  </a:cubicBezTo>
                  <a:cubicBezTo>
                    <a:pt x="1348" y="3394"/>
                    <a:pt x="2491" y="1985"/>
                    <a:pt x="4214" y="1386"/>
                  </a:cubicBezTo>
                  <a:cubicBezTo>
                    <a:pt x="4762" y="1196"/>
                    <a:pt x="5314" y="1105"/>
                    <a:pt x="5825" y="1105"/>
                  </a:cubicBezTo>
                  <a:close/>
                  <a:moveTo>
                    <a:pt x="5946" y="0"/>
                  </a:moveTo>
                  <a:cubicBezTo>
                    <a:pt x="5287" y="0"/>
                    <a:pt x="4577" y="119"/>
                    <a:pt x="3861" y="368"/>
                  </a:cubicBezTo>
                  <a:cubicBezTo>
                    <a:pt x="1440" y="1211"/>
                    <a:pt x="1" y="3182"/>
                    <a:pt x="585" y="4857"/>
                  </a:cubicBezTo>
                  <a:cubicBezTo>
                    <a:pt x="995" y="6037"/>
                    <a:pt x="2284" y="6710"/>
                    <a:pt x="3856" y="6710"/>
                  </a:cubicBezTo>
                  <a:cubicBezTo>
                    <a:pt x="4515" y="6710"/>
                    <a:pt x="5225" y="6592"/>
                    <a:pt x="5940" y="6342"/>
                  </a:cubicBezTo>
                  <a:cubicBezTo>
                    <a:pt x="6613" y="6109"/>
                    <a:pt x="7208" y="5785"/>
                    <a:pt x="7706" y="5407"/>
                  </a:cubicBezTo>
                  <a:lnTo>
                    <a:pt x="11207" y="4189"/>
                  </a:lnTo>
                  <a:lnTo>
                    <a:pt x="10427" y="1944"/>
                  </a:lnTo>
                  <a:lnTo>
                    <a:pt x="9322" y="2328"/>
                  </a:lnTo>
                  <a:cubicBezTo>
                    <a:pt x="9302" y="2168"/>
                    <a:pt x="9271" y="2010"/>
                    <a:pt x="9217" y="1853"/>
                  </a:cubicBezTo>
                  <a:cubicBezTo>
                    <a:pt x="8807" y="673"/>
                    <a:pt x="7518" y="0"/>
                    <a:pt x="5946"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5" name="Google Shape;32165;p44"/>
            <p:cNvSpPr/>
            <p:nvPr/>
          </p:nvSpPr>
          <p:spPr>
            <a:xfrm>
              <a:off x="5980200" y="4567425"/>
              <a:ext cx="403675" cy="155475"/>
            </a:xfrm>
            <a:custGeom>
              <a:avLst/>
              <a:gdLst/>
              <a:ahLst/>
              <a:cxnLst/>
              <a:rect l="l" t="t" r="r" b="b"/>
              <a:pathLst>
                <a:path w="16147" h="6219" extrusionOk="0">
                  <a:moveTo>
                    <a:pt x="15987" y="0"/>
                  </a:moveTo>
                  <a:lnTo>
                    <a:pt x="1" y="3976"/>
                  </a:lnTo>
                  <a:lnTo>
                    <a:pt x="782" y="6219"/>
                  </a:lnTo>
                  <a:lnTo>
                    <a:pt x="15447" y="1116"/>
                  </a:lnTo>
                  <a:cubicBezTo>
                    <a:pt x="15905" y="956"/>
                    <a:pt x="16147" y="457"/>
                    <a:pt x="15987"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6" name="Google Shape;32166;p44"/>
            <p:cNvSpPr/>
            <p:nvPr/>
          </p:nvSpPr>
          <p:spPr>
            <a:xfrm>
              <a:off x="6064675" y="4662675"/>
              <a:ext cx="23050" cy="20175"/>
            </a:xfrm>
            <a:custGeom>
              <a:avLst/>
              <a:gdLst/>
              <a:ahLst/>
              <a:cxnLst/>
              <a:rect l="l" t="t" r="r" b="b"/>
              <a:pathLst>
                <a:path w="922" h="807" extrusionOk="0">
                  <a:moveTo>
                    <a:pt x="461" y="1"/>
                  </a:moveTo>
                  <a:cubicBezTo>
                    <a:pt x="392" y="1"/>
                    <a:pt x="323" y="18"/>
                    <a:pt x="259" y="55"/>
                  </a:cubicBezTo>
                  <a:cubicBezTo>
                    <a:pt x="67" y="167"/>
                    <a:pt x="1" y="413"/>
                    <a:pt x="113" y="605"/>
                  </a:cubicBezTo>
                  <a:cubicBezTo>
                    <a:pt x="187" y="734"/>
                    <a:pt x="322" y="807"/>
                    <a:pt x="461" y="807"/>
                  </a:cubicBezTo>
                  <a:cubicBezTo>
                    <a:pt x="530" y="807"/>
                    <a:pt x="599" y="789"/>
                    <a:pt x="663" y="752"/>
                  </a:cubicBezTo>
                  <a:cubicBezTo>
                    <a:pt x="855" y="640"/>
                    <a:pt x="921" y="394"/>
                    <a:pt x="809" y="202"/>
                  </a:cubicBezTo>
                  <a:cubicBezTo>
                    <a:pt x="734" y="72"/>
                    <a:pt x="600" y="1"/>
                    <a:pt x="461" y="1"/>
                  </a:cubicBez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7" name="Google Shape;32167;p44"/>
          <p:cNvGrpSpPr/>
          <p:nvPr/>
        </p:nvGrpSpPr>
        <p:grpSpPr>
          <a:xfrm rot="-1100601">
            <a:off x="1805326" y="1265723"/>
            <a:ext cx="1003053" cy="522056"/>
            <a:chOff x="5150950" y="1689975"/>
            <a:chExt cx="342625" cy="178325"/>
          </a:xfrm>
        </p:grpSpPr>
        <p:sp>
          <p:nvSpPr>
            <p:cNvPr id="32168" name="Google Shape;32168;p44"/>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9" name="Google Shape;32169;p44"/>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0" name="Google Shape;32170;p44"/>
          <p:cNvGrpSpPr/>
          <p:nvPr/>
        </p:nvGrpSpPr>
        <p:grpSpPr>
          <a:xfrm rot="-632343">
            <a:off x="9150166" y="3939152"/>
            <a:ext cx="1701999" cy="1706595"/>
            <a:chOff x="5533067" y="1449282"/>
            <a:chExt cx="1604126" cy="1647028"/>
          </a:xfrm>
        </p:grpSpPr>
        <p:grpSp>
          <p:nvGrpSpPr>
            <p:cNvPr id="32171" name="Google Shape;32171;p44"/>
            <p:cNvGrpSpPr/>
            <p:nvPr/>
          </p:nvGrpSpPr>
          <p:grpSpPr>
            <a:xfrm rot="5877305">
              <a:off x="6009112" y="2366932"/>
              <a:ext cx="183954" cy="1121376"/>
              <a:chOff x="3308850" y="3179625"/>
              <a:chExt cx="183950" cy="1121350"/>
            </a:xfrm>
          </p:grpSpPr>
          <p:sp>
            <p:nvSpPr>
              <p:cNvPr id="32172" name="Google Shape;32172;p44"/>
              <p:cNvSpPr/>
              <p:nvPr/>
            </p:nvSpPr>
            <p:spPr>
              <a:xfrm>
                <a:off x="3308850" y="3179625"/>
                <a:ext cx="183950" cy="918600"/>
              </a:xfrm>
              <a:custGeom>
                <a:avLst/>
                <a:gdLst/>
                <a:ahLst/>
                <a:cxnLst/>
                <a:rect l="l" t="t" r="r" b="b"/>
                <a:pathLst>
                  <a:path w="7358" h="36744" extrusionOk="0">
                    <a:moveTo>
                      <a:pt x="1" y="0"/>
                    </a:moveTo>
                    <a:lnTo>
                      <a:pt x="1" y="36744"/>
                    </a:lnTo>
                    <a:lnTo>
                      <a:pt x="7358" y="36744"/>
                    </a:lnTo>
                    <a:lnTo>
                      <a:pt x="7358" y="0"/>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3" name="Google Shape;32173;p44"/>
              <p:cNvSpPr/>
              <p:nvPr/>
            </p:nvSpPr>
            <p:spPr>
              <a:xfrm>
                <a:off x="3308900" y="4098200"/>
                <a:ext cx="183900" cy="202775"/>
              </a:xfrm>
              <a:custGeom>
                <a:avLst/>
                <a:gdLst/>
                <a:ahLst/>
                <a:cxnLst/>
                <a:rect l="l" t="t" r="r" b="b"/>
                <a:pathLst>
                  <a:path w="7356" h="8111" extrusionOk="0">
                    <a:moveTo>
                      <a:pt x="1" y="1"/>
                    </a:moveTo>
                    <a:lnTo>
                      <a:pt x="3678" y="8111"/>
                    </a:lnTo>
                    <a:lnTo>
                      <a:pt x="7356"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4" name="Google Shape;32174;p44"/>
              <p:cNvSpPr/>
              <p:nvPr/>
            </p:nvSpPr>
            <p:spPr>
              <a:xfrm>
                <a:off x="3354850" y="4199575"/>
                <a:ext cx="92025" cy="101400"/>
              </a:xfrm>
              <a:custGeom>
                <a:avLst/>
                <a:gdLst/>
                <a:ahLst/>
                <a:cxnLst/>
                <a:rect l="l" t="t" r="r" b="b"/>
                <a:pathLst>
                  <a:path w="3681" h="4056" extrusionOk="0">
                    <a:moveTo>
                      <a:pt x="1" y="1"/>
                    </a:moveTo>
                    <a:lnTo>
                      <a:pt x="1840" y="4056"/>
                    </a:lnTo>
                    <a:lnTo>
                      <a:pt x="3680" y="1"/>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5" name="Google Shape;32175;p44"/>
              <p:cNvSpPr/>
              <p:nvPr/>
            </p:nvSpPr>
            <p:spPr>
              <a:xfrm>
                <a:off x="3360750" y="3179625"/>
                <a:ext cx="83825" cy="918600"/>
              </a:xfrm>
              <a:custGeom>
                <a:avLst/>
                <a:gdLst/>
                <a:ahLst/>
                <a:cxnLst/>
                <a:rect l="l" t="t" r="r" b="b"/>
                <a:pathLst>
                  <a:path w="3353" h="36744" extrusionOk="0">
                    <a:moveTo>
                      <a:pt x="0" y="0"/>
                    </a:moveTo>
                    <a:lnTo>
                      <a:pt x="0" y="36744"/>
                    </a:lnTo>
                    <a:lnTo>
                      <a:pt x="3353" y="36744"/>
                    </a:lnTo>
                    <a:lnTo>
                      <a:pt x="3353"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6" name="Google Shape;32176;p44"/>
            <p:cNvGrpSpPr/>
            <p:nvPr/>
          </p:nvGrpSpPr>
          <p:grpSpPr>
            <a:xfrm rot="10551238">
              <a:off x="6912944" y="1454465"/>
              <a:ext cx="183953" cy="1121369"/>
              <a:chOff x="3017325" y="3179625"/>
              <a:chExt cx="183950" cy="1121350"/>
            </a:xfrm>
          </p:grpSpPr>
          <p:sp>
            <p:nvSpPr>
              <p:cNvPr id="32177" name="Google Shape;32177;p44"/>
              <p:cNvSpPr/>
              <p:nvPr/>
            </p:nvSpPr>
            <p:spPr>
              <a:xfrm>
                <a:off x="3017325" y="3179625"/>
                <a:ext cx="183950" cy="918600"/>
              </a:xfrm>
              <a:custGeom>
                <a:avLst/>
                <a:gdLst/>
                <a:ahLst/>
                <a:cxnLst/>
                <a:rect l="l" t="t" r="r" b="b"/>
                <a:pathLst>
                  <a:path w="7358" h="36744" extrusionOk="0">
                    <a:moveTo>
                      <a:pt x="1" y="0"/>
                    </a:moveTo>
                    <a:lnTo>
                      <a:pt x="1" y="36744"/>
                    </a:lnTo>
                    <a:lnTo>
                      <a:pt x="7357" y="36744"/>
                    </a:lnTo>
                    <a:lnTo>
                      <a:pt x="7358" y="0"/>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8" name="Google Shape;32178;p44"/>
              <p:cNvSpPr/>
              <p:nvPr/>
            </p:nvSpPr>
            <p:spPr>
              <a:xfrm>
                <a:off x="3017350" y="4098200"/>
                <a:ext cx="183925" cy="202775"/>
              </a:xfrm>
              <a:custGeom>
                <a:avLst/>
                <a:gdLst/>
                <a:ahLst/>
                <a:cxnLst/>
                <a:rect l="l" t="t" r="r" b="b"/>
                <a:pathLst>
                  <a:path w="7357" h="8111" extrusionOk="0">
                    <a:moveTo>
                      <a:pt x="1"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9" name="Google Shape;32179;p44"/>
              <p:cNvSpPr/>
              <p:nvPr/>
            </p:nvSpPr>
            <p:spPr>
              <a:xfrm>
                <a:off x="3063300" y="4199575"/>
                <a:ext cx="92025" cy="101400"/>
              </a:xfrm>
              <a:custGeom>
                <a:avLst/>
                <a:gdLst/>
                <a:ahLst/>
                <a:cxnLst/>
                <a:rect l="l" t="t" r="r" b="b"/>
                <a:pathLst>
                  <a:path w="3681" h="4056" extrusionOk="0">
                    <a:moveTo>
                      <a:pt x="0" y="1"/>
                    </a:moveTo>
                    <a:lnTo>
                      <a:pt x="1840" y="4056"/>
                    </a:lnTo>
                    <a:lnTo>
                      <a:pt x="3680" y="1"/>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0" name="Google Shape;32180;p44"/>
              <p:cNvSpPr/>
              <p:nvPr/>
            </p:nvSpPr>
            <p:spPr>
              <a:xfrm>
                <a:off x="3069150" y="3179625"/>
                <a:ext cx="83850" cy="918575"/>
              </a:xfrm>
              <a:custGeom>
                <a:avLst/>
                <a:gdLst/>
                <a:ahLst/>
                <a:cxnLst/>
                <a:rect l="l" t="t" r="r" b="b"/>
                <a:pathLst>
                  <a:path w="3354" h="36743" extrusionOk="0">
                    <a:moveTo>
                      <a:pt x="1" y="0"/>
                    </a:moveTo>
                    <a:lnTo>
                      <a:pt x="1" y="36743"/>
                    </a:lnTo>
                    <a:lnTo>
                      <a:pt x="3354" y="36743"/>
                    </a:lnTo>
                    <a:lnTo>
                      <a:pt x="3354" y="0"/>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1" name="Google Shape;32181;p44"/>
            <p:cNvGrpSpPr/>
            <p:nvPr/>
          </p:nvGrpSpPr>
          <p:grpSpPr>
            <a:xfrm rot="8580931">
              <a:off x="6428590" y="1649307"/>
              <a:ext cx="183950" cy="1121352"/>
              <a:chOff x="2725775" y="3179625"/>
              <a:chExt cx="183950" cy="1121350"/>
            </a:xfrm>
          </p:grpSpPr>
          <p:sp>
            <p:nvSpPr>
              <p:cNvPr id="32182" name="Google Shape;32182;p44"/>
              <p:cNvSpPr/>
              <p:nvPr/>
            </p:nvSpPr>
            <p:spPr>
              <a:xfrm>
                <a:off x="2725775" y="3179625"/>
                <a:ext cx="183950" cy="918600"/>
              </a:xfrm>
              <a:custGeom>
                <a:avLst/>
                <a:gdLst/>
                <a:ahLst/>
                <a:cxnLst/>
                <a:rect l="l" t="t" r="r" b="b"/>
                <a:pathLst>
                  <a:path w="7358" h="36744" extrusionOk="0">
                    <a:moveTo>
                      <a:pt x="0" y="0"/>
                    </a:moveTo>
                    <a:lnTo>
                      <a:pt x="0" y="36744"/>
                    </a:lnTo>
                    <a:lnTo>
                      <a:pt x="7358" y="36744"/>
                    </a:lnTo>
                    <a:lnTo>
                      <a:pt x="7358"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3" name="Google Shape;32183;p44"/>
              <p:cNvSpPr/>
              <p:nvPr/>
            </p:nvSpPr>
            <p:spPr>
              <a:xfrm>
                <a:off x="2725800" y="4098200"/>
                <a:ext cx="183925" cy="202775"/>
              </a:xfrm>
              <a:custGeom>
                <a:avLst/>
                <a:gdLst/>
                <a:ahLst/>
                <a:cxnLst/>
                <a:rect l="l" t="t" r="r" b="b"/>
                <a:pathLst>
                  <a:path w="7357" h="8111" extrusionOk="0">
                    <a:moveTo>
                      <a:pt x="0"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4" name="Google Shape;32184;p44"/>
              <p:cNvSpPr/>
              <p:nvPr/>
            </p:nvSpPr>
            <p:spPr>
              <a:xfrm>
                <a:off x="2771775" y="4199575"/>
                <a:ext cx="91975" cy="101400"/>
              </a:xfrm>
              <a:custGeom>
                <a:avLst/>
                <a:gdLst/>
                <a:ahLst/>
                <a:cxnLst/>
                <a:rect l="l" t="t" r="r" b="b"/>
                <a:pathLst>
                  <a:path w="3679" h="4056" extrusionOk="0">
                    <a:moveTo>
                      <a:pt x="0" y="1"/>
                    </a:moveTo>
                    <a:lnTo>
                      <a:pt x="1839" y="4056"/>
                    </a:lnTo>
                    <a:lnTo>
                      <a:pt x="3679"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5" name="Google Shape;32185;p44"/>
              <p:cNvSpPr/>
              <p:nvPr/>
            </p:nvSpPr>
            <p:spPr>
              <a:xfrm>
                <a:off x="2777650" y="3179625"/>
                <a:ext cx="83825" cy="918575"/>
              </a:xfrm>
              <a:custGeom>
                <a:avLst/>
                <a:gdLst/>
                <a:ahLst/>
                <a:cxnLst/>
                <a:rect l="l" t="t" r="r" b="b"/>
                <a:pathLst>
                  <a:path w="3353" h="36743" extrusionOk="0">
                    <a:moveTo>
                      <a:pt x="1" y="0"/>
                    </a:moveTo>
                    <a:lnTo>
                      <a:pt x="1" y="36743"/>
                    </a:lnTo>
                    <a:lnTo>
                      <a:pt x="3352" y="36743"/>
                    </a:lnTo>
                    <a:lnTo>
                      <a:pt x="3352" y="0"/>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6" name="Google Shape;32186;p44"/>
            <p:cNvGrpSpPr/>
            <p:nvPr/>
          </p:nvGrpSpPr>
          <p:grpSpPr>
            <a:xfrm rot="7083497">
              <a:off x="6111642" y="1968920"/>
              <a:ext cx="177432" cy="1165093"/>
              <a:chOff x="2120625" y="2867100"/>
              <a:chExt cx="219975" cy="1444450"/>
            </a:xfrm>
          </p:grpSpPr>
          <p:sp>
            <p:nvSpPr>
              <p:cNvPr id="32187" name="Google Shape;32187;p44"/>
              <p:cNvSpPr/>
              <p:nvPr/>
            </p:nvSpPr>
            <p:spPr>
              <a:xfrm>
                <a:off x="2149925" y="4099575"/>
                <a:ext cx="190675" cy="211975"/>
              </a:xfrm>
              <a:custGeom>
                <a:avLst/>
                <a:gdLst/>
                <a:ahLst/>
                <a:cxnLst/>
                <a:rect l="l" t="t" r="r" b="b"/>
                <a:pathLst>
                  <a:path w="7627" h="8479" extrusionOk="0">
                    <a:moveTo>
                      <a:pt x="7627" y="0"/>
                    </a:moveTo>
                    <a:lnTo>
                      <a:pt x="0" y="139"/>
                    </a:lnTo>
                    <a:lnTo>
                      <a:pt x="3966" y="8478"/>
                    </a:lnTo>
                    <a:lnTo>
                      <a:pt x="7627"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8" name="Google Shape;32188;p44"/>
              <p:cNvSpPr/>
              <p:nvPr/>
            </p:nvSpPr>
            <p:spPr>
              <a:xfrm>
                <a:off x="2199500" y="4205575"/>
                <a:ext cx="95350" cy="105975"/>
              </a:xfrm>
              <a:custGeom>
                <a:avLst/>
                <a:gdLst/>
                <a:ahLst/>
                <a:cxnLst/>
                <a:rect l="l" t="t" r="r" b="b"/>
                <a:pathLst>
                  <a:path w="3814" h="4239" extrusionOk="0">
                    <a:moveTo>
                      <a:pt x="3813" y="0"/>
                    </a:moveTo>
                    <a:lnTo>
                      <a:pt x="1" y="69"/>
                    </a:lnTo>
                    <a:lnTo>
                      <a:pt x="1983" y="4238"/>
                    </a:lnTo>
                    <a:lnTo>
                      <a:pt x="3813"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9" name="Google Shape;32189;p44"/>
              <p:cNvSpPr/>
              <p:nvPr/>
            </p:nvSpPr>
            <p:spPr>
              <a:xfrm>
                <a:off x="2124175" y="3075275"/>
                <a:ext cx="216425" cy="1028375"/>
              </a:xfrm>
              <a:custGeom>
                <a:avLst/>
                <a:gdLst/>
                <a:ahLst/>
                <a:cxnLst/>
                <a:rect l="l" t="t" r="r" b="b"/>
                <a:pathLst>
                  <a:path w="8657" h="41135" extrusionOk="0">
                    <a:moveTo>
                      <a:pt x="7647" y="0"/>
                    </a:moveTo>
                    <a:lnTo>
                      <a:pt x="3826" y="81"/>
                    </a:lnTo>
                    <a:lnTo>
                      <a:pt x="1" y="163"/>
                    </a:lnTo>
                    <a:lnTo>
                      <a:pt x="1012" y="41135"/>
                    </a:lnTo>
                    <a:lnTo>
                      <a:pt x="4831" y="41053"/>
                    </a:lnTo>
                    <a:lnTo>
                      <a:pt x="8657" y="40972"/>
                    </a:lnTo>
                    <a:lnTo>
                      <a:pt x="7647"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0" name="Google Shape;32190;p44"/>
              <p:cNvSpPr/>
              <p:nvPr/>
            </p:nvSpPr>
            <p:spPr>
              <a:xfrm>
                <a:off x="2122475" y="2995475"/>
                <a:ext cx="192825" cy="83800"/>
              </a:xfrm>
              <a:custGeom>
                <a:avLst/>
                <a:gdLst/>
                <a:ahLst/>
                <a:cxnLst/>
                <a:rect l="l" t="t" r="r" b="b"/>
                <a:pathLst>
                  <a:path w="7713" h="3352" extrusionOk="0">
                    <a:moveTo>
                      <a:pt x="7645" y="1"/>
                    </a:moveTo>
                    <a:lnTo>
                      <a:pt x="1" y="162"/>
                    </a:lnTo>
                    <a:lnTo>
                      <a:pt x="68" y="3352"/>
                    </a:lnTo>
                    <a:lnTo>
                      <a:pt x="7713" y="3190"/>
                    </a:lnTo>
                    <a:lnTo>
                      <a:pt x="7645"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1" name="Google Shape;32191;p44"/>
              <p:cNvSpPr/>
              <p:nvPr/>
            </p:nvSpPr>
            <p:spPr>
              <a:xfrm>
                <a:off x="2120625" y="2867100"/>
                <a:ext cx="193000" cy="132475"/>
              </a:xfrm>
              <a:custGeom>
                <a:avLst/>
                <a:gdLst/>
                <a:ahLst/>
                <a:cxnLst/>
                <a:rect l="l" t="t" r="r" b="b"/>
                <a:pathLst>
                  <a:path w="7720" h="5299" extrusionOk="0">
                    <a:moveTo>
                      <a:pt x="5902" y="1"/>
                    </a:moveTo>
                    <a:cubicBezTo>
                      <a:pt x="5889" y="1"/>
                      <a:pt x="5876" y="1"/>
                      <a:pt x="5864" y="1"/>
                    </a:cubicBezTo>
                    <a:lnTo>
                      <a:pt x="1732" y="89"/>
                    </a:lnTo>
                    <a:cubicBezTo>
                      <a:pt x="767" y="109"/>
                      <a:pt x="1" y="907"/>
                      <a:pt x="21" y="1872"/>
                    </a:cubicBezTo>
                    <a:lnTo>
                      <a:pt x="93" y="5298"/>
                    </a:lnTo>
                    <a:lnTo>
                      <a:pt x="7720" y="5138"/>
                    </a:lnTo>
                    <a:lnTo>
                      <a:pt x="7648" y="1711"/>
                    </a:lnTo>
                    <a:cubicBezTo>
                      <a:pt x="7628" y="759"/>
                      <a:pt x="6850" y="1"/>
                      <a:pt x="5902"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2192" name="Google Shape;32192;p44"/>
          <p:cNvGrpSpPr/>
          <p:nvPr/>
        </p:nvGrpSpPr>
        <p:grpSpPr>
          <a:xfrm rot="-10673116">
            <a:off x="10548367" y="5777051"/>
            <a:ext cx="776852" cy="887683"/>
            <a:chOff x="2398650" y="2129325"/>
            <a:chExt cx="582650" cy="665775"/>
          </a:xfrm>
        </p:grpSpPr>
        <p:sp>
          <p:nvSpPr>
            <p:cNvPr id="32193" name="Google Shape;32193;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4" name="Google Shape;32194;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5" name="Google Shape;32195;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6" name="Google Shape;32196;p44"/>
          <p:cNvGrpSpPr/>
          <p:nvPr/>
        </p:nvGrpSpPr>
        <p:grpSpPr>
          <a:xfrm rot="1110446">
            <a:off x="2156875" y="165799"/>
            <a:ext cx="776799" cy="887623"/>
            <a:chOff x="2398650" y="2129325"/>
            <a:chExt cx="582650" cy="665775"/>
          </a:xfrm>
        </p:grpSpPr>
        <p:sp>
          <p:nvSpPr>
            <p:cNvPr id="32197" name="Google Shape;32197;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8" name="Google Shape;32198;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9" name="Google Shape;32199;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 name="Google Shape;4847;p120">
            <a:extLst>
              <a:ext uri="{FF2B5EF4-FFF2-40B4-BE49-F238E27FC236}">
                <a16:creationId xmlns:a16="http://schemas.microsoft.com/office/drawing/2014/main" id="{C73D6C59-D7B2-75CA-2CD7-B4B41A15CAC6}"/>
              </a:ext>
            </a:extLst>
          </p:cNvPr>
          <p:cNvGrpSpPr/>
          <p:nvPr/>
        </p:nvGrpSpPr>
        <p:grpSpPr>
          <a:xfrm>
            <a:off x="1060741" y="4085496"/>
            <a:ext cx="2312408" cy="2499227"/>
            <a:chOff x="1698125" y="949275"/>
            <a:chExt cx="1600925" cy="1559600"/>
          </a:xfrm>
        </p:grpSpPr>
        <p:sp>
          <p:nvSpPr>
            <p:cNvPr id="5" name="Google Shape;4848;p120">
              <a:extLst>
                <a:ext uri="{FF2B5EF4-FFF2-40B4-BE49-F238E27FC236}">
                  <a16:creationId xmlns:a16="http://schemas.microsoft.com/office/drawing/2014/main" id="{382C5132-753F-0641-8AA8-4F8788237DA4}"/>
                </a:ext>
              </a:extLst>
            </p:cNvPr>
            <p:cNvSpPr/>
            <p:nvPr/>
          </p:nvSpPr>
          <p:spPr>
            <a:xfrm>
              <a:off x="1899900" y="949275"/>
              <a:ext cx="1041375" cy="1308925"/>
            </a:xfrm>
            <a:custGeom>
              <a:avLst/>
              <a:gdLst/>
              <a:ahLst/>
              <a:cxnLst/>
              <a:rect l="l" t="t" r="r" b="b"/>
              <a:pathLst>
                <a:path w="41655" h="52357" extrusionOk="0">
                  <a:moveTo>
                    <a:pt x="7694" y="0"/>
                  </a:moveTo>
                  <a:cubicBezTo>
                    <a:pt x="7669" y="25"/>
                    <a:pt x="7669" y="50"/>
                    <a:pt x="7669" y="75"/>
                  </a:cubicBezTo>
                  <a:cubicBezTo>
                    <a:pt x="3033" y="8045"/>
                    <a:pt x="501" y="17118"/>
                    <a:pt x="176" y="26341"/>
                  </a:cubicBezTo>
                  <a:cubicBezTo>
                    <a:pt x="0" y="30978"/>
                    <a:pt x="401" y="35640"/>
                    <a:pt x="1353" y="40176"/>
                  </a:cubicBezTo>
                  <a:cubicBezTo>
                    <a:pt x="2256" y="44437"/>
                    <a:pt x="3835" y="48321"/>
                    <a:pt x="5389" y="52356"/>
                  </a:cubicBezTo>
                  <a:lnTo>
                    <a:pt x="5439" y="52356"/>
                  </a:lnTo>
                  <a:cubicBezTo>
                    <a:pt x="5389" y="52231"/>
                    <a:pt x="5439" y="52106"/>
                    <a:pt x="5589" y="52081"/>
                  </a:cubicBezTo>
                  <a:cubicBezTo>
                    <a:pt x="11830" y="50928"/>
                    <a:pt x="18095" y="49800"/>
                    <a:pt x="24336" y="48672"/>
                  </a:cubicBezTo>
                  <a:cubicBezTo>
                    <a:pt x="30301" y="47569"/>
                    <a:pt x="35965" y="45915"/>
                    <a:pt x="41654" y="43885"/>
                  </a:cubicBezTo>
                  <a:cubicBezTo>
                    <a:pt x="36642" y="31028"/>
                    <a:pt x="36291" y="15990"/>
                    <a:pt x="41479" y="3108"/>
                  </a:cubicBezTo>
                  <a:cubicBezTo>
                    <a:pt x="35715" y="2958"/>
                    <a:pt x="30000" y="2632"/>
                    <a:pt x="24261" y="2106"/>
                  </a:cubicBezTo>
                  <a:cubicBezTo>
                    <a:pt x="21429" y="1855"/>
                    <a:pt x="18572" y="1554"/>
                    <a:pt x="15740" y="1178"/>
                  </a:cubicBezTo>
                  <a:cubicBezTo>
                    <a:pt x="13083" y="852"/>
                    <a:pt x="10301" y="652"/>
                    <a:pt x="7694" y="0"/>
                  </a:cubicBezTo>
                  <a:close/>
                </a:path>
              </a:pathLst>
            </a:custGeom>
            <a:solidFill>
              <a:schemeClr val="bg2">
                <a:lumMod val="75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4849;p120">
              <a:extLst>
                <a:ext uri="{FF2B5EF4-FFF2-40B4-BE49-F238E27FC236}">
                  <a16:creationId xmlns:a16="http://schemas.microsoft.com/office/drawing/2014/main" id="{E55470E4-90F5-2348-44A0-02B95C15F8BC}"/>
                </a:ext>
              </a:extLst>
            </p:cNvPr>
            <p:cNvSpPr/>
            <p:nvPr/>
          </p:nvSpPr>
          <p:spPr>
            <a:xfrm>
              <a:off x="1986350" y="1021950"/>
              <a:ext cx="954925" cy="1236250"/>
            </a:xfrm>
            <a:custGeom>
              <a:avLst/>
              <a:gdLst/>
              <a:ahLst/>
              <a:cxnLst/>
              <a:rect l="l" t="t" r="r" b="b"/>
              <a:pathLst>
                <a:path w="38197" h="49450" extrusionOk="0">
                  <a:moveTo>
                    <a:pt x="32783" y="1"/>
                  </a:moveTo>
                  <a:cubicBezTo>
                    <a:pt x="31730" y="2256"/>
                    <a:pt x="30753" y="4562"/>
                    <a:pt x="30026" y="6918"/>
                  </a:cubicBezTo>
                  <a:cubicBezTo>
                    <a:pt x="29124" y="9775"/>
                    <a:pt x="28572" y="12707"/>
                    <a:pt x="28572" y="15690"/>
                  </a:cubicBezTo>
                  <a:cubicBezTo>
                    <a:pt x="28547" y="18773"/>
                    <a:pt x="29074" y="21805"/>
                    <a:pt x="29475" y="24838"/>
                  </a:cubicBezTo>
                  <a:cubicBezTo>
                    <a:pt x="30051" y="29073"/>
                    <a:pt x="31028" y="35063"/>
                    <a:pt x="27344" y="38221"/>
                  </a:cubicBezTo>
                  <a:cubicBezTo>
                    <a:pt x="24387" y="40778"/>
                    <a:pt x="19725" y="40753"/>
                    <a:pt x="16066" y="41505"/>
                  </a:cubicBezTo>
                  <a:cubicBezTo>
                    <a:pt x="10753" y="42607"/>
                    <a:pt x="5389" y="43635"/>
                    <a:pt x="1" y="44387"/>
                  </a:cubicBezTo>
                  <a:cubicBezTo>
                    <a:pt x="627" y="46091"/>
                    <a:pt x="1279" y="47745"/>
                    <a:pt x="1931" y="49449"/>
                  </a:cubicBezTo>
                  <a:lnTo>
                    <a:pt x="1981" y="49449"/>
                  </a:lnTo>
                  <a:cubicBezTo>
                    <a:pt x="1931" y="49324"/>
                    <a:pt x="1981" y="49199"/>
                    <a:pt x="2131" y="49174"/>
                  </a:cubicBezTo>
                  <a:cubicBezTo>
                    <a:pt x="8372" y="48021"/>
                    <a:pt x="14637" y="46893"/>
                    <a:pt x="20878" y="45765"/>
                  </a:cubicBezTo>
                  <a:cubicBezTo>
                    <a:pt x="26843" y="44662"/>
                    <a:pt x="32507" y="43008"/>
                    <a:pt x="38196" y="40978"/>
                  </a:cubicBezTo>
                  <a:cubicBezTo>
                    <a:pt x="33184" y="28121"/>
                    <a:pt x="32833" y="13083"/>
                    <a:pt x="38021" y="201"/>
                  </a:cubicBezTo>
                  <a:cubicBezTo>
                    <a:pt x="36267" y="151"/>
                    <a:pt x="34512" y="101"/>
                    <a:pt x="32783" y="1"/>
                  </a:cubicBezTo>
                  <a:close/>
                </a:path>
              </a:pathLst>
            </a:custGeom>
            <a:solidFill>
              <a:srgbClr val="B1B9E6">
                <a:alpha val="309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4850;p120">
              <a:extLst>
                <a:ext uri="{FF2B5EF4-FFF2-40B4-BE49-F238E27FC236}">
                  <a16:creationId xmlns:a16="http://schemas.microsoft.com/office/drawing/2014/main" id="{4F75E17F-9945-8333-59C4-3DC96423DD3D}"/>
                </a:ext>
              </a:extLst>
            </p:cNvPr>
            <p:cNvSpPr/>
            <p:nvPr/>
          </p:nvSpPr>
          <p:spPr>
            <a:xfrm>
              <a:off x="2203150" y="1294300"/>
              <a:ext cx="114050" cy="55625"/>
            </a:xfrm>
            <a:custGeom>
              <a:avLst/>
              <a:gdLst/>
              <a:ahLst/>
              <a:cxnLst/>
              <a:rect l="l" t="t" r="r" b="b"/>
              <a:pathLst>
                <a:path w="4562" h="2225" extrusionOk="0">
                  <a:moveTo>
                    <a:pt x="1879" y="1"/>
                  </a:moveTo>
                  <a:cubicBezTo>
                    <a:pt x="910" y="1"/>
                    <a:pt x="140" y="346"/>
                    <a:pt x="76" y="836"/>
                  </a:cubicBezTo>
                  <a:cubicBezTo>
                    <a:pt x="0" y="1437"/>
                    <a:pt x="928" y="2039"/>
                    <a:pt x="2156" y="2189"/>
                  </a:cubicBezTo>
                  <a:cubicBezTo>
                    <a:pt x="2344" y="2213"/>
                    <a:pt x="2528" y="2224"/>
                    <a:pt x="2705" y="2224"/>
                  </a:cubicBezTo>
                  <a:cubicBezTo>
                    <a:pt x="3664" y="2224"/>
                    <a:pt x="4423" y="1895"/>
                    <a:pt x="4487" y="1387"/>
                  </a:cubicBezTo>
                  <a:cubicBezTo>
                    <a:pt x="4562" y="811"/>
                    <a:pt x="3635" y="209"/>
                    <a:pt x="2407" y="34"/>
                  </a:cubicBezTo>
                  <a:cubicBezTo>
                    <a:pt x="2226" y="11"/>
                    <a:pt x="2049" y="1"/>
                    <a:pt x="1879" y="1"/>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4851;p120">
              <a:extLst>
                <a:ext uri="{FF2B5EF4-FFF2-40B4-BE49-F238E27FC236}">
                  <a16:creationId xmlns:a16="http://schemas.microsoft.com/office/drawing/2014/main" id="{D01634EE-A3C9-B4C1-E01F-AA4BF9CDBBC7}"/>
                </a:ext>
              </a:extLst>
            </p:cNvPr>
            <p:cNvSpPr/>
            <p:nvPr/>
          </p:nvSpPr>
          <p:spPr>
            <a:xfrm>
              <a:off x="2515175" y="1333750"/>
              <a:ext cx="114700" cy="55000"/>
            </a:xfrm>
            <a:custGeom>
              <a:avLst/>
              <a:gdLst/>
              <a:ahLst/>
              <a:cxnLst/>
              <a:rect l="l" t="t" r="r" b="b"/>
              <a:pathLst>
                <a:path w="4588" h="2200" extrusionOk="0">
                  <a:moveTo>
                    <a:pt x="1870" y="0"/>
                  </a:moveTo>
                  <a:cubicBezTo>
                    <a:pt x="898" y="0"/>
                    <a:pt x="139" y="326"/>
                    <a:pt x="76" y="812"/>
                  </a:cubicBezTo>
                  <a:cubicBezTo>
                    <a:pt x="1" y="1413"/>
                    <a:pt x="928" y="2015"/>
                    <a:pt x="2156" y="2165"/>
                  </a:cubicBezTo>
                  <a:cubicBezTo>
                    <a:pt x="2348" y="2189"/>
                    <a:pt x="2535" y="2200"/>
                    <a:pt x="2715" y="2200"/>
                  </a:cubicBezTo>
                  <a:cubicBezTo>
                    <a:pt x="3689" y="2200"/>
                    <a:pt x="4449" y="1871"/>
                    <a:pt x="4512" y="1363"/>
                  </a:cubicBezTo>
                  <a:cubicBezTo>
                    <a:pt x="4587" y="787"/>
                    <a:pt x="3660" y="185"/>
                    <a:pt x="2432" y="35"/>
                  </a:cubicBezTo>
                  <a:cubicBezTo>
                    <a:pt x="2239" y="11"/>
                    <a:pt x="2051" y="0"/>
                    <a:pt x="1870"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4852;p120">
              <a:extLst>
                <a:ext uri="{FF2B5EF4-FFF2-40B4-BE49-F238E27FC236}">
                  <a16:creationId xmlns:a16="http://schemas.microsoft.com/office/drawing/2014/main" id="{117F71B8-0D9D-77B7-E6B6-C47A4751E384}"/>
                </a:ext>
              </a:extLst>
            </p:cNvPr>
            <p:cNvSpPr/>
            <p:nvPr/>
          </p:nvSpPr>
          <p:spPr>
            <a:xfrm>
              <a:off x="2354775" y="1264975"/>
              <a:ext cx="115325" cy="79125"/>
            </a:xfrm>
            <a:custGeom>
              <a:avLst/>
              <a:gdLst/>
              <a:ahLst/>
              <a:cxnLst/>
              <a:rect l="l" t="t" r="r" b="b"/>
              <a:pathLst>
                <a:path w="4613" h="3165" extrusionOk="0">
                  <a:moveTo>
                    <a:pt x="463" y="1"/>
                  </a:moveTo>
                  <a:cubicBezTo>
                    <a:pt x="323" y="1"/>
                    <a:pt x="176" y="119"/>
                    <a:pt x="176" y="280"/>
                  </a:cubicBezTo>
                  <a:cubicBezTo>
                    <a:pt x="151" y="330"/>
                    <a:pt x="1" y="1683"/>
                    <a:pt x="727" y="2535"/>
                  </a:cubicBezTo>
                  <a:cubicBezTo>
                    <a:pt x="1003" y="2886"/>
                    <a:pt x="1404" y="3087"/>
                    <a:pt x="1905" y="3137"/>
                  </a:cubicBezTo>
                  <a:cubicBezTo>
                    <a:pt x="1981" y="3162"/>
                    <a:pt x="2056" y="3162"/>
                    <a:pt x="2131" y="3162"/>
                  </a:cubicBezTo>
                  <a:cubicBezTo>
                    <a:pt x="2172" y="3164"/>
                    <a:pt x="2213" y="3164"/>
                    <a:pt x="2253" y="3164"/>
                  </a:cubicBezTo>
                  <a:cubicBezTo>
                    <a:pt x="3938" y="3164"/>
                    <a:pt x="4514" y="1638"/>
                    <a:pt x="4587" y="806"/>
                  </a:cubicBezTo>
                  <a:cubicBezTo>
                    <a:pt x="4612" y="630"/>
                    <a:pt x="4487" y="505"/>
                    <a:pt x="4311" y="480"/>
                  </a:cubicBezTo>
                  <a:cubicBezTo>
                    <a:pt x="4299" y="478"/>
                    <a:pt x="4286" y="477"/>
                    <a:pt x="4273" y="477"/>
                  </a:cubicBezTo>
                  <a:cubicBezTo>
                    <a:pt x="4136" y="477"/>
                    <a:pt x="4009" y="595"/>
                    <a:pt x="3986" y="756"/>
                  </a:cubicBezTo>
                  <a:cubicBezTo>
                    <a:pt x="3986" y="830"/>
                    <a:pt x="3815" y="2561"/>
                    <a:pt x="2224" y="2561"/>
                  </a:cubicBezTo>
                  <a:cubicBezTo>
                    <a:pt x="2202" y="2561"/>
                    <a:pt x="2179" y="2561"/>
                    <a:pt x="2156" y="2560"/>
                  </a:cubicBezTo>
                  <a:cubicBezTo>
                    <a:pt x="1730" y="2535"/>
                    <a:pt x="1404" y="2410"/>
                    <a:pt x="1179" y="2134"/>
                  </a:cubicBezTo>
                  <a:cubicBezTo>
                    <a:pt x="627" y="1508"/>
                    <a:pt x="778" y="355"/>
                    <a:pt x="778" y="355"/>
                  </a:cubicBezTo>
                  <a:cubicBezTo>
                    <a:pt x="778" y="179"/>
                    <a:pt x="677" y="29"/>
                    <a:pt x="502" y="4"/>
                  </a:cubicBezTo>
                  <a:cubicBezTo>
                    <a:pt x="489" y="2"/>
                    <a:pt x="476" y="1"/>
                    <a:pt x="46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4853;p120">
              <a:extLst>
                <a:ext uri="{FF2B5EF4-FFF2-40B4-BE49-F238E27FC236}">
                  <a16:creationId xmlns:a16="http://schemas.microsoft.com/office/drawing/2014/main" id="{3695F272-8BEC-87C7-C605-181A6947F2AE}"/>
                </a:ext>
              </a:extLst>
            </p:cNvPr>
            <p:cNvSpPr/>
            <p:nvPr/>
          </p:nvSpPr>
          <p:spPr>
            <a:xfrm>
              <a:off x="2225075" y="1195275"/>
              <a:ext cx="94025" cy="79825"/>
            </a:xfrm>
            <a:custGeom>
              <a:avLst/>
              <a:gdLst/>
              <a:ahLst/>
              <a:cxnLst/>
              <a:rect l="l" t="t" r="r" b="b"/>
              <a:pathLst>
                <a:path w="3761" h="3193" extrusionOk="0">
                  <a:moveTo>
                    <a:pt x="684" y="0"/>
                  </a:moveTo>
                  <a:cubicBezTo>
                    <a:pt x="576" y="0"/>
                    <a:pt x="471" y="57"/>
                    <a:pt x="402" y="160"/>
                  </a:cubicBezTo>
                  <a:cubicBezTo>
                    <a:pt x="326" y="286"/>
                    <a:pt x="377" y="486"/>
                    <a:pt x="527" y="561"/>
                  </a:cubicBezTo>
                  <a:lnTo>
                    <a:pt x="2707" y="1865"/>
                  </a:lnTo>
                  <a:lnTo>
                    <a:pt x="251" y="2616"/>
                  </a:lnTo>
                  <a:cubicBezTo>
                    <a:pt x="101" y="2642"/>
                    <a:pt x="1" y="2817"/>
                    <a:pt x="51" y="2992"/>
                  </a:cubicBezTo>
                  <a:cubicBezTo>
                    <a:pt x="101" y="3093"/>
                    <a:pt x="201" y="3193"/>
                    <a:pt x="301" y="3193"/>
                  </a:cubicBezTo>
                  <a:lnTo>
                    <a:pt x="427" y="3193"/>
                  </a:lnTo>
                  <a:lnTo>
                    <a:pt x="3535" y="2266"/>
                  </a:lnTo>
                  <a:cubicBezTo>
                    <a:pt x="3635" y="2215"/>
                    <a:pt x="3735" y="2115"/>
                    <a:pt x="3735" y="2015"/>
                  </a:cubicBezTo>
                  <a:cubicBezTo>
                    <a:pt x="3760" y="1890"/>
                    <a:pt x="3710" y="1764"/>
                    <a:pt x="3610" y="1714"/>
                  </a:cubicBezTo>
                  <a:lnTo>
                    <a:pt x="828" y="35"/>
                  </a:lnTo>
                  <a:cubicBezTo>
                    <a:pt x="781" y="12"/>
                    <a:pt x="732" y="0"/>
                    <a:pt x="68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4854;p120">
              <a:extLst>
                <a:ext uri="{FF2B5EF4-FFF2-40B4-BE49-F238E27FC236}">
                  <a16:creationId xmlns:a16="http://schemas.microsoft.com/office/drawing/2014/main" id="{59DE0A1B-F4A1-8520-DDC2-46BA1FE74212}"/>
                </a:ext>
              </a:extLst>
            </p:cNvPr>
            <p:cNvSpPr/>
            <p:nvPr/>
          </p:nvSpPr>
          <p:spPr>
            <a:xfrm>
              <a:off x="2513925" y="1239675"/>
              <a:ext cx="94025" cy="80075"/>
            </a:xfrm>
            <a:custGeom>
              <a:avLst/>
              <a:gdLst/>
              <a:ahLst/>
              <a:cxnLst/>
              <a:rect l="l" t="t" r="r" b="b"/>
              <a:pathLst>
                <a:path w="3761" h="3203" extrusionOk="0">
                  <a:moveTo>
                    <a:pt x="3415" y="0"/>
                  </a:moveTo>
                  <a:cubicBezTo>
                    <a:pt x="3388" y="0"/>
                    <a:pt x="3361" y="5"/>
                    <a:pt x="3334" y="13"/>
                  </a:cubicBezTo>
                  <a:lnTo>
                    <a:pt x="226" y="941"/>
                  </a:lnTo>
                  <a:cubicBezTo>
                    <a:pt x="126" y="991"/>
                    <a:pt x="26" y="1091"/>
                    <a:pt x="26" y="1191"/>
                  </a:cubicBezTo>
                  <a:cubicBezTo>
                    <a:pt x="1" y="1317"/>
                    <a:pt x="76" y="1442"/>
                    <a:pt x="176" y="1492"/>
                  </a:cubicBezTo>
                  <a:lnTo>
                    <a:pt x="2933" y="3171"/>
                  </a:lnTo>
                  <a:cubicBezTo>
                    <a:pt x="2983" y="3171"/>
                    <a:pt x="3008" y="3196"/>
                    <a:pt x="3058" y="3196"/>
                  </a:cubicBezTo>
                  <a:cubicBezTo>
                    <a:pt x="3079" y="3201"/>
                    <a:pt x="3099" y="3203"/>
                    <a:pt x="3119" y="3203"/>
                  </a:cubicBezTo>
                  <a:cubicBezTo>
                    <a:pt x="3216" y="3203"/>
                    <a:pt x="3296" y="3150"/>
                    <a:pt x="3359" y="3046"/>
                  </a:cubicBezTo>
                  <a:cubicBezTo>
                    <a:pt x="3434" y="2921"/>
                    <a:pt x="3384" y="2720"/>
                    <a:pt x="3259" y="2645"/>
                  </a:cubicBezTo>
                  <a:lnTo>
                    <a:pt x="1078" y="1342"/>
                  </a:lnTo>
                  <a:lnTo>
                    <a:pt x="3509" y="590"/>
                  </a:lnTo>
                  <a:cubicBezTo>
                    <a:pt x="3660" y="565"/>
                    <a:pt x="3760" y="389"/>
                    <a:pt x="3710" y="214"/>
                  </a:cubicBezTo>
                  <a:cubicBezTo>
                    <a:pt x="3669" y="90"/>
                    <a:pt x="3543" y="0"/>
                    <a:pt x="3415"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4855;p120">
              <a:extLst>
                <a:ext uri="{FF2B5EF4-FFF2-40B4-BE49-F238E27FC236}">
                  <a16:creationId xmlns:a16="http://schemas.microsoft.com/office/drawing/2014/main" id="{4EEB63D1-B150-8432-1A18-6C63F87F030E}"/>
                </a:ext>
              </a:extLst>
            </p:cNvPr>
            <p:cNvSpPr/>
            <p:nvPr/>
          </p:nvSpPr>
          <p:spPr>
            <a:xfrm>
              <a:off x="2035225" y="1941750"/>
              <a:ext cx="361550" cy="419200"/>
            </a:xfrm>
            <a:custGeom>
              <a:avLst/>
              <a:gdLst/>
              <a:ahLst/>
              <a:cxnLst/>
              <a:rect l="l" t="t" r="r" b="b"/>
              <a:pathLst>
                <a:path w="14462" h="16768" extrusionOk="0">
                  <a:moveTo>
                    <a:pt x="5890" y="1"/>
                  </a:moveTo>
                  <a:cubicBezTo>
                    <a:pt x="3484" y="978"/>
                    <a:pt x="1504" y="2081"/>
                    <a:pt x="1" y="4261"/>
                  </a:cubicBezTo>
                  <a:cubicBezTo>
                    <a:pt x="352" y="4763"/>
                    <a:pt x="677" y="5264"/>
                    <a:pt x="1028" y="5765"/>
                  </a:cubicBezTo>
                  <a:cubicBezTo>
                    <a:pt x="1755" y="5007"/>
                    <a:pt x="2622" y="4697"/>
                    <a:pt x="3514" y="4697"/>
                  </a:cubicBezTo>
                  <a:cubicBezTo>
                    <a:pt x="5454" y="4697"/>
                    <a:pt x="7517" y="6160"/>
                    <a:pt x="8547" y="7670"/>
                  </a:cubicBezTo>
                  <a:cubicBezTo>
                    <a:pt x="9374" y="8848"/>
                    <a:pt x="10151" y="10377"/>
                    <a:pt x="10051" y="11855"/>
                  </a:cubicBezTo>
                  <a:cubicBezTo>
                    <a:pt x="9951" y="13359"/>
                    <a:pt x="8748" y="14437"/>
                    <a:pt x="7444" y="15038"/>
                  </a:cubicBezTo>
                  <a:cubicBezTo>
                    <a:pt x="7845" y="15615"/>
                    <a:pt x="8246" y="16191"/>
                    <a:pt x="8647" y="16768"/>
                  </a:cubicBezTo>
                  <a:cubicBezTo>
                    <a:pt x="11053" y="16016"/>
                    <a:pt x="12883" y="14637"/>
                    <a:pt x="14462" y="12708"/>
                  </a:cubicBezTo>
                  <a:cubicBezTo>
                    <a:pt x="12958" y="10427"/>
                    <a:pt x="11479" y="8121"/>
                    <a:pt x="9976" y="5865"/>
                  </a:cubicBezTo>
                  <a:cubicBezTo>
                    <a:pt x="8647" y="3885"/>
                    <a:pt x="7244" y="1956"/>
                    <a:pt x="5890"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4856;p120">
              <a:extLst>
                <a:ext uri="{FF2B5EF4-FFF2-40B4-BE49-F238E27FC236}">
                  <a16:creationId xmlns:a16="http://schemas.microsoft.com/office/drawing/2014/main" id="{3A50050F-D890-6A00-2D36-E4EC9643B949}"/>
                </a:ext>
              </a:extLst>
            </p:cNvPr>
            <p:cNvSpPr/>
            <p:nvPr/>
          </p:nvSpPr>
          <p:spPr>
            <a:xfrm>
              <a:off x="1985100" y="1864050"/>
              <a:ext cx="202400" cy="186750"/>
            </a:xfrm>
            <a:custGeom>
              <a:avLst/>
              <a:gdLst/>
              <a:ahLst/>
              <a:cxnLst/>
              <a:rect l="l" t="t" r="r" b="b"/>
              <a:pathLst>
                <a:path w="8096" h="7470" extrusionOk="0">
                  <a:moveTo>
                    <a:pt x="5790" y="1"/>
                  </a:moveTo>
                  <a:cubicBezTo>
                    <a:pt x="4863" y="628"/>
                    <a:pt x="3835" y="1104"/>
                    <a:pt x="2908" y="1780"/>
                  </a:cubicBezTo>
                  <a:cubicBezTo>
                    <a:pt x="1855" y="2532"/>
                    <a:pt x="903" y="3409"/>
                    <a:pt x="1" y="4362"/>
                  </a:cubicBezTo>
                  <a:cubicBezTo>
                    <a:pt x="677" y="5389"/>
                    <a:pt x="1379" y="6442"/>
                    <a:pt x="2081" y="7470"/>
                  </a:cubicBezTo>
                  <a:cubicBezTo>
                    <a:pt x="3409" y="5389"/>
                    <a:pt x="5540" y="3610"/>
                    <a:pt x="8096" y="3384"/>
                  </a:cubicBezTo>
                  <a:cubicBezTo>
                    <a:pt x="7319" y="2257"/>
                    <a:pt x="6542" y="1129"/>
                    <a:pt x="5790" y="1"/>
                  </a:cubicBezTo>
                  <a:close/>
                </a:path>
              </a:pathLst>
            </a:custGeom>
            <a:solidFill>
              <a:srgbClr val="49D8D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4857;p120">
              <a:extLst>
                <a:ext uri="{FF2B5EF4-FFF2-40B4-BE49-F238E27FC236}">
                  <a16:creationId xmlns:a16="http://schemas.microsoft.com/office/drawing/2014/main" id="{533D9A2A-7E82-780C-B900-72343B80A3B3}"/>
                </a:ext>
              </a:extLst>
            </p:cNvPr>
            <p:cNvSpPr/>
            <p:nvPr/>
          </p:nvSpPr>
          <p:spPr>
            <a:xfrm>
              <a:off x="2057150" y="2054875"/>
              <a:ext cx="280100" cy="264100"/>
            </a:xfrm>
            <a:custGeom>
              <a:avLst/>
              <a:gdLst/>
              <a:ahLst/>
              <a:cxnLst/>
              <a:rect l="l" t="t" r="r" b="b"/>
              <a:pathLst>
                <a:path w="11204" h="10564" extrusionOk="0">
                  <a:moveTo>
                    <a:pt x="3074" y="1"/>
                  </a:moveTo>
                  <a:cubicBezTo>
                    <a:pt x="2055" y="1"/>
                    <a:pt x="1005" y="313"/>
                    <a:pt x="1" y="1015"/>
                  </a:cubicBezTo>
                  <a:cubicBezTo>
                    <a:pt x="2181" y="4223"/>
                    <a:pt x="4412" y="7381"/>
                    <a:pt x="6617" y="10564"/>
                  </a:cubicBezTo>
                  <a:cubicBezTo>
                    <a:pt x="8297" y="9386"/>
                    <a:pt x="11204" y="7355"/>
                    <a:pt x="8021" y="2844"/>
                  </a:cubicBezTo>
                  <a:cubicBezTo>
                    <a:pt x="6824" y="1122"/>
                    <a:pt x="5003" y="1"/>
                    <a:pt x="3074"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4858;p120">
              <a:extLst>
                <a:ext uri="{FF2B5EF4-FFF2-40B4-BE49-F238E27FC236}">
                  <a16:creationId xmlns:a16="http://schemas.microsoft.com/office/drawing/2014/main" id="{661F2766-9E89-3505-8AB4-F96F32BAF9AA}"/>
                </a:ext>
              </a:extLst>
            </p:cNvPr>
            <p:cNvSpPr/>
            <p:nvPr/>
          </p:nvSpPr>
          <p:spPr>
            <a:xfrm>
              <a:off x="2245750" y="2248775"/>
              <a:ext cx="198650" cy="187375"/>
            </a:xfrm>
            <a:custGeom>
              <a:avLst/>
              <a:gdLst/>
              <a:ahLst/>
              <a:cxnLst/>
              <a:rect l="l" t="t" r="r" b="b"/>
              <a:pathLst>
                <a:path w="7946" h="7495" extrusionOk="0">
                  <a:moveTo>
                    <a:pt x="5740" y="1"/>
                  </a:moveTo>
                  <a:cubicBezTo>
                    <a:pt x="4637" y="2381"/>
                    <a:pt x="2532" y="3760"/>
                    <a:pt x="1" y="4161"/>
                  </a:cubicBezTo>
                  <a:cubicBezTo>
                    <a:pt x="602" y="5038"/>
                    <a:pt x="1680" y="6617"/>
                    <a:pt x="2281" y="7494"/>
                  </a:cubicBezTo>
                  <a:cubicBezTo>
                    <a:pt x="2281" y="7494"/>
                    <a:pt x="6342" y="6066"/>
                    <a:pt x="7946" y="3183"/>
                  </a:cubicBezTo>
                  <a:cubicBezTo>
                    <a:pt x="7219" y="2131"/>
                    <a:pt x="6467" y="1053"/>
                    <a:pt x="5740"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4859;p120">
              <a:extLst>
                <a:ext uri="{FF2B5EF4-FFF2-40B4-BE49-F238E27FC236}">
                  <a16:creationId xmlns:a16="http://schemas.microsoft.com/office/drawing/2014/main" id="{DA171761-23B3-A68C-4E11-BBC9FCBF5579}"/>
                </a:ext>
              </a:extLst>
            </p:cNvPr>
            <p:cNvSpPr/>
            <p:nvPr/>
          </p:nvSpPr>
          <p:spPr>
            <a:xfrm>
              <a:off x="2327200" y="2348400"/>
              <a:ext cx="147900" cy="151725"/>
            </a:xfrm>
            <a:custGeom>
              <a:avLst/>
              <a:gdLst/>
              <a:ahLst/>
              <a:cxnLst/>
              <a:rect l="l" t="t" r="r" b="b"/>
              <a:pathLst>
                <a:path w="5916" h="6069" extrusionOk="0">
                  <a:moveTo>
                    <a:pt x="3660" y="0"/>
                  </a:moveTo>
                  <a:cubicBezTo>
                    <a:pt x="2683" y="903"/>
                    <a:pt x="1404" y="1905"/>
                    <a:pt x="1" y="2632"/>
                  </a:cubicBezTo>
                  <a:cubicBezTo>
                    <a:pt x="617" y="3297"/>
                    <a:pt x="4331" y="6068"/>
                    <a:pt x="5125" y="6068"/>
                  </a:cubicBezTo>
                  <a:cubicBezTo>
                    <a:pt x="5139" y="6068"/>
                    <a:pt x="5152" y="6067"/>
                    <a:pt x="5164" y="6066"/>
                  </a:cubicBezTo>
                  <a:cubicBezTo>
                    <a:pt x="5916" y="5940"/>
                    <a:pt x="3936" y="828"/>
                    <a:pt x="3660" y="0"/>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4860;p120">
              <a:extLst>
                <a:ext uri="{FF2B5EF4-FFF2-40B4-BE49-F238E27FC236}">
                  <a16:creationId xmlns:a16="http://schemas.microsoft.com/office/drawing/2014/main" id="{93787E20-916A-D488-EAEA-46C21A422376}"/>
                </a:ext>
              </a:extLst>
            </p:cNvPr>
            <p:cNvSpPr/>
            <p:nvPr/>
          </p:nvSpPr>
          <p:spPr>
            <a:xfrm>
              <a:off x="2155975" y="1971825"/>
              <a:ext cx="259425" cy="356900"/>
            </a:xfrm>
            <a:custGeom>
              <a:avLst/>
              <a:gdLst/>
              <a:ahLst/>
              <a:cxnLst/>
              <a:rect l="l" t="t" r="r" b="b"/>
              <a:pathLst>
                <a:path w="10377" h="14276" extrusionOk="0">
                  <a:moveTo>
                    <a:pt x="223" y="0"/>
                  </a:moveTo>
                  <a:cubicBezTo>
                    <a:pt x="119" y="0"/>
                    <a:pt x="0" y="86"/>
                    <a:pt x="58" y="201"/>
                  </a:cubicBezTo>
                  <a:cubicBezTo>
                    <a:pt x="1286" y="2557"/>
                    <a:pt x="3116" y="4637"/>
                    <a:pt x="4594" y="6843"/>
                  </a:cubicBezTo>
                  <a:cubicBezTo>
                    <a:pt x="6173" y="9199"/>
                    <a:pt x="7577" y="11630"/>
                    <a:pt x="9131" y="14011"/>
                  </a:cubicBezTo>
                  <a:cubicBezTo>
                    <a:pt x="9253" y="14197"/>
                    <a:pt x="9416" y="14275"/>
                    <a:pt x="9577" y="14275"/>
                  </a:cubicBezTo>
                  <a:cubicBezTo>
                    <a:pt x="9981" y="14275"/>
                    <a:pt x="10376" y="13792"/>
                    <a:pt x="10108" y="13309"/>
                  </a:cubicBezTo>
                  <a:cubicBezTo>
                    <a:pt x="8755" y="10828"/>
                    <a:pt x="7126" y="8522"/>
                    <a:pt x="5446" y="6241"/>
                  </a:cubicBezTo>
                  <a:cubicBezTo>
                    <a:pt x="3892" y="4111"/>
                    <a:pt x="2339" y="1705"/>
                    <a:pt x="309" y="26"/>
                  </a:cubicBezTo>
                  <a:cubicBezTo>
                    <a:pt x="285" y="8"/>
                    <a:pt x="255" y="0"/>
                    <a:pt x="22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4861;p120">
              <a:extLst>
                <a:ext uri="{FF2B5EF4-FFF2-40B4-BE49-F238E27FC236}">
                  <a16:creationId xmlns:a16="http://schemas.microsoft.com/office/drawing/2014/main" id="{AF32B787-B707-3E48-3625-B77AAA874B8B}"/>
                </a:ext>
              </a:extLst>
            </p:cNvPr>
            <p:cNvSpPr/>
            <p:nvPr/>
          </p:nvSpPr>
          <p:spPr>
            <a:xfrm>
              <a:off x="1895500" y="1890375"/>
              <a:ext cx="269450" cy="423200"/>
            </a:xfrm>
            <a:custGeom>
              <a:avLst/>
              <a:gdLst/>
              <a:ahLst/>
              <a:cxnLst/>
              <a:rect l="l" t="t" r="r" b="b"/>
              <a:pathLst>
                <a:path w="10778" h="16928" extrusionOk="0">
                  <a:moveTo>
                    <a:pt x="6993" y="1"/>
                  </a:moveTo>
                  <a:cubicBezTo>
                    <a:pt x="4412" y="101"/>
                    <a:pt x="2156" y="477"/>
                    <a:pt x="1" y="2031"/>
                  </a:cubicBezTo>
                  <a:cubicBezTo>
                    <a:pt x="151" y="2607"/>
                    <a:pt x="301" y="3209"/>
                    <a:pt x="452" y="3785"/>
                  </a:cubicBezTo>
                  <a:cubicBezTo>
                    <a:pt x="963" y="3532"/>
                    <a:pt x="1467" y="3419"/>
                    <a:pt x="1957" y="3419"/>
                  </a:cubicBezTo>
                  <a:cubicBezTo>
                    <a:pt x="4326" y="3419"/>
                    <a:pt x="6336" y="6061"/>
                    <a:pt x="6918" y="8221"/>
                  </a:cubicBezTo>
                  <a:cubicBezTo>
                    <a:pt x="7294" y="9625"/>
                    <a:pt x="7519" y="11354"/>
                    <a:pt x="6918" y="12732"/>
                  </a:cubicBezTo>
                  <a:cubicBezTo>
                    <a:pt x="6316" y="14111"/>
                    <a:pt x="4813" y="14738"/>
                    <a:pt x="3384" y="14838"/>
                  </a:cubicBezTo>
                  <a:cubicBezTo>
                    <a:pt x="3560" y="15540"/>
                    <a:pt x="3760" y="16216"/>
                    <a:pt x="3936" y="16918"/>
                  </a:cubicBezTo>
                  <a:cubicBezTo>
                    <a:pt x="4100" y="16924"/>
                    <a:pt x="4263" y="16928"/>
                    <a:pt x="4424" y="16928"/>
                  </a:cubicBezTo>
                  <a:cubicBezTo>
                    <a:pt x="6750" y="16928"/>
                    <a:pt x="8786" y="16257"/>
                    <a:pt x="10778" y="15038"/>
                  </a:cubicBezTo>
                  <a:cubicBezTo>
                    <a:pt x="10126" y="12382"/>
                    <a:pt x="9525" y="9675"/>
                    <a:pt x="8873" y="6993"/>
                  </a:cubicBezTo>
                  <a:cubicBezTo>
                    <a:pt x="8271" y="4662"/>
                    <a:pt x="7620" y="2331"/>
                    <a:pt x="699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4862;p120">
              <a:extLst>
                <a:ext uri="{FF2B5EF4-FFF2-40B4-BE49-F238E27FC236}">
                  <a16:creationId xmlns:a16="http://schemas.microsoft.com/office/drawing/2014/main" id="{52A7788A-C461-C966-6F28-728450401D8C}"/>
                </a:ext>
              </a:extLst>
            </p:cNvPr>
            <p:cNvSpPr/>
            <p:nvPr/>
          </p:nvSpPr>
          <p:spPr>
            <a:xfrm>
              <a:off x="1874200" y="1799525"/>
              <a:ext cx="198650" cy="144125"/>
            </a:xfrm>
            <a:custGeom>
              <a:avLst/>
              <a:gdLst/>
              <a:ahLst/>
              <a:cxnLst/>
              <a:rect l="l" t="t" r="r" b="b"/>
              <a:pathLst>
                <a:path w="7946" h="5765" extrusionOk="0">
                  <a:moveTo>
                    <a:pt x="6943" y="0"/>
                  </a:moveTo>
                  <a:cubicBezTo>
                    <a:pt x="5840" y="276"/>
                    <a:pt x="4712" y="376"/>
                    <a:pt x="3610" y="677"/>
                  </a:cubicBezTo>
                  <a:cubicBezTo>
                    <a:pt x="2356" y="1053"/>
                    <a:pt x="1153" y="1529"/>
                    <a:pt x="1" y="2131"/>
                  </a:cubicBezTo>
                  <a:cubicBezTo>
                    <a:pt x="301" y="3359"/>
                    <a:pt x="602" y="4562"/>
                    <a:pt x="903" y="5765"/>
                  </a:cubicBezTo>
                  <a:cubicBezTo>
                    <a:pt x="2435" y="4586"/>
                    <a:pt x="4367" y="3762"/>
                    <a:pt x="6325" y="3762"/>
                  </a:cubicBezTo>
                  <a:cubicBezTo>
                    <a:pt x="6866" y="3762"/>
                    <a:pt x="7409" y="3825"/>
                    <a:pt x="7945" y="3960"/>
                  </a:cubicBezTo>
                  <a:cubicBezTo>
                    <a:pt x="7595" y="2657"/>
                    <a:pt x="7244" y="1329"/>
                    <a:pt x="6943"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4863;p120">
              <a:extLst>
                <a:ext uri="{FF2B5EF4-FFF2-40B4-BE49-F238E27FC236}">
                  <a16:creationId xmlns:a16="http://schemas.microsoft.com/office/drawing/2014/main" id="{11D4CCFB-FB06-BF88-3958-E8DB00007948}"/>
                </a:ext>
              </a:extLst>
            </p:cNvPr>
            <p:cNvSpPr/>
            <p:nvPr/>
          </p:nvSpPr>
          <p:spPr>
            <a:xfrm>
              <a:off x="1904900" y="1972875"/>
              <a:ext cx="204300" cy="294100"/>
            </a:xfrm>
            <a:custGeom>
              <a:avLst/>
              <a:gdLst/>
              <a:ahLst/>
              <a:cxnLst/>
              <a:rect l="l" t="t" r="r" b="b"/>
              <a:pathLst>
                <a:path w="8172" h="11764" extrusionOk="0">
                  <a:moveTo>
                    <a:pt x="1335" y="1"/>
                  </a:moveTo>
                  <a:cubicBezTo>
                    <a:pt x="906" y="1"/>
                    <a:pt x="460" y="60"/>
                    <a:pt x="1" y="184"/>
                  </a:cubicBezTo>
                  <a:cubicBezTo>
                    <a:pt x="1003" y="4044"/>
                    <a:pt x="2056" y="7904"/>
                    <a:pt x="3058" y="11763"/>
                  </a:cubicBezTo>
                  <a:lnTo>
                    <a:pt x="3083" y="11763"/>
                  </a:lnTo>
                  <a:cubicBezTo>
                    <a:pt x="4938" y="11262"/>
                    <a:pt x="8171" y="10385"/>
                    <a:pt x="6667" y="4896"/>
                  </a:cubicBezTo>
                  <a:cubicBezTo>
                    <a:pt x="5915" y="2144"/>
                    <a:pt x="3927" y="1"/>
                    <a:pt x="1335"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4864;p120">
              <a:extLst>
                <a:ext uri="{FF2B5EF4-FFF2-40B4-BE49-F238E27FC236}">
                  <a16:creationId xmlns:a16="http://schemas.microsoft.com/office/drawing/2014/main" id="{627BFC19-DDEC-2544-DF02-F1E69F3302B1}"/>
                </a:ext>
              </a:extLst>
            </p:cNvPr>
            <p:cNvSpPr/>
            <p:nvPr/>
          </p:nvSpPr>
          <p:spPr>
            <a:xfrm>
              <a:off x="1991375" y="2254425"/>
              <a:ext cx="193000" cy="137850"/>
            </a:xfrm>
            <a:custGeom>
              <a:avLst/>
              <a:gdLst/>
              <a:ahLst/>
              <a:cxnLst/>
              <a:rect l="l" t="t" r="r" b="b"/>
              <a:pathLst>
                <a:path w="7720" h="5514" extrusionOk="0">
                  <a:moveTo>
                    <a:pt x="6817" y="0"/>
                  </a:moveTo>
                  <a:cubicBezTo>
                    <a:pt x="5299" y="1437"/>
                    <a:pt x="3406" y="2089"/>
                    <a:pt x="1426" y="2089"/>
                  </a:cubicBezTo>
                  <a:cubicBezTo>
                    <a:pt x="955" y="2089"/>
                    <a:pt x="478" y="2052"/>
                    <a:pt x="0" y="1980"/>
                  </a:cubicBezTo>
                  <a:lnTo>
                    <a:pt x="0" y="1980"/>
                  </a:lnTo>
                  <a:cubicBezTo>
                    <a:pt x="226" y="2907"/>
                    <a:pt x="677" y="4561"/>
                    <a:pt x="903" y="5514"/>
                  </a:cubicBezTo>
                  <a:cubicBezTo>
                    <a:pt x="903" y="5514"/>
                    <a:pt x="5163" y="5439"/>
                    <a:pt x="7720" y="3409"/>
                  </a:cubicBezTo>
                  <a:cubicBezTo>
                    <a:pt x="7394" y="2281"/>
                    <a:pt x="7118" y="1153"/>
                    <a:pt x="6817"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4865;p120">
              <a:extLst>
                <a:ext uri="{FF2B5EF4-FFF2-40B4-BE49-F238E27FC236}">
                  <a16:creationId xmlns:a16="http://schemas.microsoft.com/office/drawing/2014/main" id="{CF41E739-B27B-B47C-3921-B408DB14FB2C}"/>
                </a:ext>
              </a:extLst>
            </p:cNvPr>
            <p:cNvSpPr/>
            <p:nvPr/>
          </p:nvSpPr>
          <p:spPr>
            <a:xfrm>
              <a:off x="2045250" y="2352775"/>
              <a:ext cx="111500" cy="156100"/>
            </a:xfrm>
            <a:custGeom>
              <a:avLst/>
              <a:gdLst/>
              <a:ahLst/>
              <a:cxnLst/>
              <a:rect l="l" t="t" r="r" b="b"/>
              <a:pathLst>
                <a:path w="4460" h="6244" extrusionOk="0">
                  <a:moveTo>
                    <a:pt x="4362" y="1"/>
                  </a:moveTo>
                  <a:lnTo>
                    <a:pt x="4362" y="1"/>
                  </a:lnTo>
                  <a:cubicBezTo>
                    <a:pt x="3134" y="552"/>
                    <a:pt x="1580" y="1028"/>
                    <a:pt x="1" y="1254"/>
                  </a:cubicBezTo>
                  <a:cubicBezTo>
                    <a:pt x="377" y="2081"/>
                    <a:pt x="3008" y="6091"/>
                    <a:pt x="3710" y="6242"/>
                  </a:cubicBezTo>
                  <a:cubicBezTo>
                    <a:pt x="3718" y="6243"/>
                    <a:pt x="3727" y="6244"/>
                    <a:pt x="3735" y="6244"/>
                  </a:cubicBezTo>
                  <a:cubicBezTo>
                    <a:pt x="4459" y="6244"/>
                    <a:pt x="4337" y="893"/>
                    <a:pt x="4362"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4866;p120">
              <a:extLst>
                <a:ext uri="{FF2B5EF4-FFF2-40B4-BE49-F238E27FC236}">
                  <a16:creationId xmlns:a16="http://schemas.microsoft.com/office/drawing/2014/main" id="{89217815-08DA-4E43-96C4-5AF64EFDC554}"/>
                </a:ext>
              </a:extLst>
            </p:cNvPr>
            <p:cNvSpPr/>
            <p:nvPr/>
          </p:nvSpPr>
          <p:spPr>
            <a:xfrm>
              <a:off x="2034850" y="1911150"/>
              <a:ext cx="126975" cy="416475"/>
            </a:xfrm>
            <a:custGeom>
              <a:avLst/>
              <a:gdLst/>
              <a:ahLst/>
              <a:cxnLst/>
              <a:rect l="l" t="t" r="r" b="b"/>
              <a:pathLst>
                <a:path w="5079" h="16659" extrusionOk="0">
                  <a:moveTo>
                    <a:pt x="159" y="1"/>
                  </a:moveTo>
                  <a:cubicBezTo>
                    <a:pt x="78" y="1"/>
                    <a:pt x="0" y="55"/>
                    <a:pt x="16" y="147"/>
                  </a:cubicBezTo>
                  <a:cubicBezTo>
                    <a:pt x="341" y="2779"/>
                    <a:pt x="1369" y="5360"/>
                    <a:pt x="1996" y="7942"/>
                  </a:cubicBezTo>
                  <a:cubicBezTo>
                    <a:pt x="2672" y="10698"/>
                    <a:pt x="3199" y="13480"/>
                    <a:pt x="3825" y="16212"/>
                  </a:cubicBezTo>
                  <a:cubicBezTo>
                    <a:pt x="3906" y="16524"/>
                    <a:pt x="4132" y="16659"/>
                    <a:pt x="4366" y="16659"/>
                  </a:cubicBezTo>
                  <a:cubicBezTo>
                    <a:pt x="4714" y="16659"/>
                    <a:pt x="5078" y="16361"/>
                    <a:pt x="5003" y="15912"/>
                  </a:cubicBezTo>
                  <a:cubicBezTo>
                    <a:pt x="4552" y="13104"/>
                    <a:pt x="3800" y="10373"/>
                    <a:pt x="3023" y="7666"/>
                  </a:cubicBezTo>
                  <a:cubicBezTo>
                    <a:pt x="2271" y="5135"/>
                    <a:pt x="1645" y="2353"/>
                    <a:pt x="291" y="72"/>
                  </a:cubicBezTo>
                  <a:cubicBezTo>
                    <a:pt x="262" y="23"/>
                    <a:pt x="210" y="1"/>
                    <a:pt x="15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4867;p120">
              <a:extLst>
                <a:ext uri="{FF2B5EF4-FFF2-40B4-BE49-F238E27FC236}">
                  <a16:creationId xmlns:a16="http://schemas.microsoft.com/office/drawing/2014/main" id="{1B4DD70C-9F6A-498D-82AB-DEF65CBD5D3B}"/>
                </a:ext>
              </a:extLst>
            </p:cNvPr>
            <p:cNvSpPr/>
            <p:nvPr/>
          </p:nvSpPr>
          <p:spPr>
            <a:xfrm>
              <a:off x="1698125" y="1531975"/>
              <a:ext cx="1589025" cy="906050"/>
            </a:xfrm>
            <a:custGeom>
              <a:avLst/>
              <a:gdLst/>
              <a:ahLst/>
              <a:cxnLst/>
              <a:rect l="l" t="t" r="r" b="b"/>
              <a:pathLst>
                <a:path w="63561" h="36242" extrusionOk="0">
                  <a:moveTo>
                    <a:pt x="4838" y="1"/>
                  </a:moveTo>
                  <a:cubicBezTo>
                    <a:pt x="3861" y="1630"/>
                    <a:pt x="26" y="10878"/>
                    <a:pt x="1" y="10928"/>
                  </a:cubicBezTo>
                  <a:cubicBezTo>
                    <a:pt x="4287" y="12532"/>
                    <a:pt x="8873" y="14963"/>
                    <a:pt x="13008" y="16893"/>
                  </a:cubicBezTo>
                  <a:cubicBezTo>
                    <a:pt x="27745" y="23710"/>
                    <a:pt x="42532" y="30402"/>
                    <a:pt x="57695" y="36241"/>
                  </a:cubicBezTo>
                  <a:cubicBezTo>
                    <a:pt x="57695" y="36216"/>
                    <a:pt x="57695" y="36191"/>
                    <a:pt x="57720" y="36166"/>
                  </a:cubicBezTo>
                  <a:cubicBezTo>
                    <a:pt x="60202" y="33159"/>
                    <a:pt x="62081" y="30051"/>
                    <a:pt x="63560" y="26417"/>
                  </a:cubicBezTo>
                  <a:cubicBezTo>
                    <a:pt x="63535" y="26417"/>
                    <a:pt x="61831" y="25590"/>
                    <a:pt x="61004" y="25214"/>
                  </a:cubicBezTo>
                  <a:cubicBezTo>
                    <a:pt x="60477" y="26793"/>
                    <a:pt x="59675" y="28422"/>
                    <a:pt x="58873" y="29876"/>
                  </a:cubicBezTo>
                  <a:cubicBezTo>
                    <a:pt x="58855" y="29912"/>
                    <a:pt x="58823" y="29929"/>
                    <a:pt x="58793" y="29929"/>
                  </a:cubicBezTo>
                  <a:cubicBezTo>
                    <a:pt x="58740" y="29929"/>
                    <a:pt x="58691" y="29880"/>
                    <a:pt x="58723" y="29800"/>
                  </a:cubicBezTo>
                  <a:cubicBezTo>
                    <a:pt x="59249" y="28221"/>
                    <a:pt x="59951" y="26542"/>
                    <a:pt x="60778" y="25089"/>
                  </a:cubicBezTo>
                  <a:cubicBezTo>
                    <a:pt x="59926" y="24688"/>
                    <a:pt x="59099" y="24287"/>
                    <a:pt x="58247" y="23860"/>
                  </a:cubicBezTo>
                  <a:cubicBezTo>
                    <a:pt x="58247" y="23886"/>
                    <a:pt x="57395" y="25665"/>
                    <a:pt x="56944" y="26517"/>
                  </a:cubicBezTo>
                  <a:cubicBezTo>
                    <a:pt x="56924" y="26547"/>
                    <a:pt x="56888" y="26561"/>
                    <a:pt x="56854" y="26561"/>
                  </a:cubicBezTo>
                  <a:cubicBezTo>
                    <a:pt x="56802" y="26561"/>
                    <a:pt x="56753" y="26528"/>
                    <a:pt x="56768" y="26467"/>
                  </a:cubicBezTo>
                  <a:cubicBezTo>
                    <a:pt x="56969" y="25515"/>
                    <a:pt x="57470" y="24587"/>
                    <a:pt x="57971" y="23785"/>
                  </a:cubicBezTo>
                  <a:cubicBezTo>
                    <a:pt x="57971" y="23760"/>
                    <a:pt x="57996" y="23760"/>
                    <a:pt x="57996" y="23760"/>
                  </a:cubicBezTo>
                  <a:cubicBezTo>
                    <a:pt x="57119" y="23309"/>
                    <a:pt x="56217" y="22883"/>
                    <a:pt x="55314" y="22457"/>
                  </a:cubicBezTo>
                  <a:cubicBezTo>
                    <a:pt x="54688" y="24362"/>
                    <a:pt x="54111" y="26367"/>
                    <a:pt x="53209" y="28146"/>
                  </a:cubicBezTo>
                  <a:cubicBezTo>
                    <a:pt x="53189" y="28176"/>
                    <a:pt x="53154" y="28190"/>
                    <a:pt x="53120" y="28190"/>
                  </a:cubicBezTo>
                  <a:cubicBezTo>
                    <a:pt x="53068" y="28190"/>
                    <a:pt x="53019" y="28157"/>
                    <a:pt x="53034" y="28096"/>
                  </a:cubicBezTo>
                  <a:cubicBezTo>
                    <a:pt x="53535" y="26141"/>
                    <a:pt x="54362" y="24211"/>
                    <a:pt x="55014" y="22307"/>
                  </a:cubicBezTo>
                  <a:lnTo>
                    <a:pt x="52959" y="21304"/>
                  </a:lnTo>
                  <a:cubicBezTo>
                    <a:pt x="52633" y="22206"/>
                    <a:pt x="52307" y="23109"/>
                    <a:pt x="51856" y="23936"/>
                  </a:cubicBezTo>
                  <a:cubicBezTo>
                    <a:pt x="51835" y="23977"/>
                    <a:pt x="51792" y="23997"/>
                    <a:pt x="51753" y="23997"/>
                  </a:cubicBezTo>
                  <a:cubicBezTo>
                    <a:pt x="51698" y="23997"/>
                    <a:pt x="51651" y="23959"/>
                    <a:pt x="51680" y="23886"/>
                  </a:cubicBezTo>
                  <a:cubicBezTo>
                    <a:pt x="51931" y="22958"/>
                    <a:pt x="52332" y="22081"/>
                    <a:pt x="52683" y="21179"/>
                  </a:cubicBezTo>
                  <a:cubicBezTo>
                    <a:pt x="52056" y="20878"/>
                    <a:pt x="51405" y="20552"/>
                    <a:pt x="50753" y="20251"/>
                  </a:cubicBezTo>
                  <a:cubicBezTo>
                    <a:pt x="50578" y="20151"/>
                    <a:pt x="50402" y="20076"/>
                    <a:pt x="50202" y="19976"/>
                  </a:cubicBezTo>
                  <a:cubicBezTo>
                    <a:pt x="49550" y="21855"/>
                    <a:pt x="48948" y="23785"/>
                    <a:pt x="48121" y="25565"/>
                  </a:cubicBezTo>
                  <a:cubicBezTo>
                    <a:pt x="48101" y="25615"/>
                    <a:pt x="48056" y="25637"/>
                    <a:pt x="48012" y="25637"/>
                  </a:cubicBezTo>
                  <a:cubicBezTo>
                    <a:pt x="47946" y="25637"/>
                    <a:pt x="47881" y="25589"/>
                    <a:pt x="47896" y="25515"/>
                  </a:cubicBezTo>
                  <a:cubicBezTo>
                    <a:pt x="48422" y="23585"/>
                    <a:pt x="49199" y="21705"/>
                    <a:pt x="49901" y="19825"/>
                  </a:cubicBezTo>
                  <a:cubicBezTo>
                    <a:pt x="49174" y="19474"/>
                    <a:pt x="48447" y="19124"/>
                    <a:pt x="47720" y="18773"/>
                  </a:cubicBezTo>
                  <a:cubicBezTo>
                    <a:pt x="47720" y="18798"/>
                    <a:pt x="47720" y="18798"/>
                    <a:pt x="47695" y="18798"/>
                  </a:cubicBezTo>
                  <a:cubicBezTo>
                    <a:pt x="47344" y="19750"/>
                    <a:pt x="47019" y="20703"/>
                    <a:pt x="46593" y="21605"/>
                  </a:cubicBezTo>
                  <a:cubicBezTo>
                    <a:pt x="46575" y="21631"/>
                    <a:pt x="46549" y="21642"/>
                    <a:pt x="46522" y="21642"/>
                  </a:cubicBezTo>
                  <a:cubicBezTo>
                    <a:pt x="46473" y="21642"/>
                    <a:pt x="46426" y="21604"/>
                    <a:pt x="46442" y="21555"/>
                  </a:cubicBezTo>
                  <a:cubicBezTo>
                    <a:pt x="46693" y="20577"/>
                    <a:pt x="47069" y="19625"/>
                    <a:pt x="47420" y="18672"/>
                  </a:cubicBezTo>
                  <a:cubicBezTo>
                    <a:pt x="47420" y="18672"/>
                    <a:pt x="47420" y="18647"/>
                    <a:pt x="47445" y="18647"/>
                  </a:cubicBezTo>
                  <a:cubicBezTo>
                    <a:pt x="46668" y="18297"/>
                    <a:pt x="45916" y="17921"/>
                    <a:pt x="45139" y="17570"/>
                  </a:cubicBezTo>
                  <a:cubicBezTo>
                    <a:pt x="44387" y="19299"/>
                    <a:pt x="43685" y="21078"/>
                    <a:pt x="42758" y="22708"/>
                  </a:cubicBezTo>
                  <a:cubicBezTo>
                    <a:pt x="42739" y="22746"/>
                    <a:pt x="42709" y="22762"/>
                    <a:pt x="42682" y="22762"/>
                  </a:cubicBezTo>
                  <a:cubicBezTo>
                    <a:pt x="42638" y="22762"/>
                    <a:pt x="42602" y="22719"/>
                    <a:pt x="42633" y="22657"/>
                  </a:cubicBezTo>
                  <a:cubicBezTo>
                    <a:pt x="43234" y="20878"/>
                    <a:pt x="44061" y="19149"/>
                    <a:pt x="44838" y="17419"/>
                  </a:cubicBezTo>
                  <a:cubicBezTo>
                    <a:pt x="43986" y="17018"/>
                    <a:pt x="43134" y="16617"/>
                    <a:pt x="42282" y="16216"/>
                  </a:cubicBezTo>
                  <a:cubicBezTo>
                    <a:pt x="42282" y="16216"/>
                    <a:pt x="42282" y="16216"/>
                    <a:pt x="42282" y="16241"/>
                  </a:cubicBezTo>
                  <a:cubicBezTo>
                    <a:pt x="41881" y="17219"/>
                    <a:pt x="41505" y="18196"/>
                    <a:pt x="41179" y="19199"/>
                  </a:cubicBezTo>
                  <a:cubicBezTo>
                    <a:pt x="41169" y="19258"/>
                    <a:pt x="41132" y="19282"/>
                    <a:pt x="41091" y="19282"/>
                  </a:cubicBezTo>
                  <a:cubicBezTo>
                    <a:pt x="41027" y="19282"/>
                    <a:pt x="40953" y="19225"/>
                    <a:pt x="40953" y="19149"/>
                  </a:cubicBezTo>
                  <a:cubicBezTo>
                    <a:pt x="41154" y="18096"/>
                    <a:pt x="41480" y="17018"/>
                    <a:pt x="41981" y="16116"/>
                  </a:cubicBezTo>
                  <a:cubicBezTo>
                    <a:pt x="42006" y="16091"/>
                    <a:pt x="42006" y="16091"/>
                    <a:pt x="42006" y="16091"/>
                  </a:cubicBezTo>
                  <a:cubicBezTo>
                    <a:pt x="41254" y="15715"/>
                    <a:pt x="40477" y="15364"/>
                    <a:pt x="39725" y="15013"/>
                  </a:cubicBezTo>
                  <a:cubicBezTo>
                    <a:pt x="39725" y="15038"/>
                    <a:pt x="39725" y="15063"/>
                    <a:pt x="39700" y="15088"/>
                  </a:cubicBezTo>
                  <a:cubicBezTo>
                    <a:pt x="38898" y="16818"/>
                    <a:pt x="38247" y="18848"/>
                    <a:pt x="37119" y="20402"/>
                  </a:cubicBezTo>
                  <a:cubicBezTo>
                    <a:pt x="37112" y="20408"/>
                    <a:pt x="37102" y="20412"/>
                    <a:pt x="37091" y="20412"/>
                  </a:cubicBezTo>
                  <a:cubicBezTo>
                    <a:pt x="37061" y="20412"/>
                    <a:pt x="37025" y="20388"/>
                    <a:pt x="37044" y="20352"/>
                  </a:cubicBezTo>
                  <a:cubicBezTo>
                    <a:pt x="37495" y="18497"/>
                    <a:pt x="38598" y="16692"/>
                    <a:pt x="39400" y="14963"/>
                  </a:cubicBezTo>
                  <a:cubicBezTo>
                    <a:pt x="39425" y="14938"/>
                    <a:pt x="39450" y="14913"/>
                    <a:pt x="39450" y="14888"/>
                  </a:cubicBezTo>
                  <a:cubicBezTo>
                    <a:pt x="38648" y="14512"/>
                    <a:pt x="37846" y="14161"/>
                    <a:pt x="37044" y="13785"/>
                  </a:cubicBezTo>
                  <a:cubicBezTo>
                    <a:pt x="36918" y="14211"/>
                    <a:pt x="36217" y="16191"/>
                    <a:pt x="36041" y="16768"/>
                  </a:cubicBezTo>
                  <a:cubicBezTo>
                    <a:pt x="36023" y="16804"/>
                    <a:pt x="35987" y="16821"/>
                    <a:pt x="35950" y="16821"/>
                  </a:cubicBezTo>
                  <a:cubicBezTo>
                    <a:pt x="35886" y="16821"/>
                    <a:pt x="35816" y="16772"/>
                    <a:pt x="35816" y="16692"/>
                  </a:cubicBezTo>
                  <a:cubicBezTo>
                    <a:pt x="35966" y="15740"/>
                    <a:pt x="36492" y="14612"/>
                    <a:pt x="36818" y="13685"/>
                  </a:cubicBezTo>
                  <a:cubicBezTo>
                    <a:pt x="36061" y="13330"/>
                    <a:pt x="34633" y="12751"/>
                    <a:pt x="34434" y="12751"/>
                  </a:cubicBezTo>
                  <a:cubicBezTo>
                    <a:pt x="34422" y="12751"/>
                    <a:pt x="34415" y="12753"/>
                    <a:pt x="34412" y="12758"/>
                  </a:cubicBezTo>
                  <a:cubicBezTo>
                    <a:pt x="33710" y="14362"/>
                    <a:pt x="33084" y="16041"/>
                    <a:pt x="32207" y="17570"/>
                  </a:cubicBezTo>
                  <a:cubicBezTo>
                    <a:pt x="32190" y="17603"/>
                    <a:pt x="32159" y="17617"/>
                    <a:pt x="32128" y="17617"/>
                  </a:cubicBezTo>
                  <a:cubicBezTo>
                    <a:pt x="32065" y="17617"/>
                    <a:pt x="31998" y="17561"/>
                    <a:pt x="32031" y="17494"/>
                  </a:cubicBezTo>
                  <a:cubicBezTo>
                    <a:pt x="32582" y="15815"/>
                    <a:pt x="33410" y="14211"/>
                    <a:pt x="34111" y="12607"/>
                  </a:cubicBezTo>
                  <a:cubicBezTo>
                    <a:pt x="34136" y="12557"/>
                    <a:pt x="32557" y="11780"/>
                    <a:pt x="31730" y="11404"/>
                  </a:cubicBezTo>
                  <a:cubicBezTo>
                    <a:pt x="31304" y="12357"/>
                    <a:pt x="30878" y="13334"/>
                    <a:pt x="30402" y="14261"/>
                  </a:cubicBezTo>
                  <a:cubicBezTo>
                    <a:pt x="30376" y="14305"/>
                    <a:pt x="30334" y="14325"/>
                    <a:pt x="30293" y="14325"/>
                  </a:cubicBezTo>
                  <a:cubicBezTo>
                    <a:pt x="30217" y="14325"/>
                    <a:pt x="30144" y="14259"/>
                    <a:pt x="30176" y="14161"/>
                  </a:cubicBezTo>
                  <a:cubicBezTo>
                    <a:pt x="30552" y="13184"/>
                    <a:pt x="31004" y="12231"/>
                    <a:pt x="31430" y="11279"/>
                  </a:cubicBezTo>
                  <a:cubicBezTo>
                    <a:pt x="30527" y="10878"/>
                    <a:pt x="29625" y="10502"/>
                    <a:pt x="28723" y="10126"/>
                  </a:cubicBezTo>
                  <a:cubicBezTo>
                    <a:pt x="28447" y="11003"/>
                    <a:pt x="28046" y="11830"/>
                    <a:pt x="27670" y="12682"/>
                  </a:cubicBezTo>
                  <a:cubicBezTo>
                    <a:pt x="27294" y="13560"/>
                    <a:pt x="26968" y="14537"/>
                    <a:pt x="26417" y="15339"/>
                  </a:cubicBezTo>
                  <a:cubicBezTo>
                    <a:pt x="26410" y="15346"/>
                    <a:pt x="26400" y="15349"/>
                    <a:pt x="26390" y="15349"/>
                  </a:cubicBezTo>
                  <a:cubicBezTo>
                    <a:pt x="26367" y="15349"/>
                    <a:pt x="26342" y="15332"/>
                    <a:pt x="26342" y="15314"/>
                  </a:cubicBezTo>
                  <a:cubicBezTo>
                    <a:pt x="26517" y="14412"/>
                    <a:pt x="26943" y="13585"/>
                    <a:pt x="27294" y="12758"/>
                  </a:cubicBezTo>
                  <a:cubicBezTo>
                    <a:pt x="27670" y="11830"/>
                    <a:pt x="28021" y="10878"/>
                    <a:pt x="28497" y="10026"/>
                  </a:cubicBezTo>
                  <a:cubicBezTo>
                    <a:pt x="28272" y="9926"/>
                    <a:pt x="28046" y="9825"/>
                    <a:pt x="27846" y="9750"/>
                  </a:cubicBezTo>
                  <a:cubicBezTo>
                    <a:pt x="27344" y="9525"/>
                    <a:pt x="26868" y="9324"/>
                    <a:pt x="26367" y="9124"/>
                  </a:cubicBezTo>
                  <a:cubicBezTo>
                    <a:pt x="26041" y="10101"/>
                    <a:pt x="25690" y="11078"/>
                    <a:pt x="25139" y="11956"/>
                  </a:cubicBezTo>
                  <a:cubicBezTo>
                    <a:pt x="25119" y="11982"/>
                    <a:pt x="25093" y="11992"/>
                    <a:pt x="25066" y="11992"/>
                  </a:cubicBezTo>
                  <a:cubicBezTo>
                    <a:pt x="24988" y="11992"/>
                    <a:pt x="24901" y="11905"/>
                    <a:pt x="24938" y="11830"/>
                  </a:cubicBezTo>
                  <a:cubicBezTo>
                    <a:pt x="25339" y="10878"/>
                    <a:pt x="25765" y="9976"/>
                    <a:pt x="26091" y="8998"/>
                  </a:cubicBezTo>
                  <a:cubicBezTo>
                    <a:pt x="25189" y="8622"/>
                    <a:pt x="24262" y="8246"/>
                    <a:pt x="23359" y="7870"/>
                  </a:cubicBezTo>
                  <a:cubicBezTo>
                    <a:pt x="23359" y="7895"/>
                    <a:pt x="22257" y="11580"/>
                    <a:pt x="21304" y="13184"/>
                  </a:cubicBezTo>
                  <a:cubicBezTo>
                    <a:pt x="21277" y="13229"/>
                    <a:pt x="21233" y="13248"/>
                    <a:pt x="21193" y="13248"/>
                  </a:cubicBezTo>
                  <a:cubicBezTo>
                    <a:pt x="21120" y="13248"/>
                    <a:pt x="21056" y="13189"/>
                    <a:pt x="21104" y="13109"/>
                  </a:cubicBezTo>
                  <a:cubicBezTo>
                    <a:pt x="21780" y="11379"/>
                    <a:pt x="23059" y="7795"/>
                    <a:pt x="23134" y="7770"/>
                  </a:cubicBezTo>
                  <a:cubicBezTo>
                    <a:pt x="22282" y="7419"/>
                    <a:pt x="21455" y="7068"/>
                    <a:pt x="20602" y="6717"/>
                  </a:cubicBezTo>
                  <a:cubicBezTo>
                    <a:pt x="20602" y="6717"/>
                    <a:pt x="20602" y="6743"/>
                    <a:pt x="20602" y="6743"/>
                  </a:cubicBezTo>
                  <a:cubicBezTo>
                    <a:pt x="20577" y="7169"/>
                    <a:pt x="20377" y="7595"/>
                    <a:pt x="20252" y="7996"/>
                  </a:cubicBezTo>
                  <a:cubicBezTo>
                    <a:pt x="20101" y="8447"/>
                    <a:pt x="19951" y="8923"/>
                    <a:pt x="19750" y="9374"/>
                  </a:cubicBezTo>
                  <a:cubicBezTo>
                    <a:pt x="19732" y="9419"/>
                    <a:pt x="19694" y="9439"/>
                    <a:pt x="19655" y="9439"/>
                  </a:cubicBezTo>
                  <a:cubicBezTo>
                    <a:pt x="19585" y="9439"/>
                    <a:pt x="19509" y="9379"/>
                    <a:pt x="19525" y="9299"/>
                  </a:cubicBezTo>
                  <a:cubicBezTo>
                    <a:pt x="19625" y="8873"/>
                    <a:pt x="19775" y="8472"/>
                    <a:pt x="19901" y="8071"/>
                  </a:cubicBezTo>
                  <a:cubicBezTo>
                    <a:pt x="20051" y="7620"/>
                    <a:pt x="20151" y="7093"/>
                    <a:pt x="20402" y="6692"/>
                  </a:cubicBezTo>
                  <a:cubicBezTo>
                    <a:pt x="20402" y="6667"/>
                    <a:pt x="20427" y="6642"/>
                    <a:pt x="20452" y="6642"/>
                  </a:cubicBezTo>
                  <a:cubicBezTo>
                    <a:pt x="19675" y="6313"/>
                    <a:pt x="18255" y="5783"/>
                    <a:pt x="18067" y="5783"/>
                  </a:cubicBezTo>
                  <a:cubicBezTo>
                    <a:pt x="18055" y="5783"/>
                    <a:pt x="18048" y="5786"/>
                    <a:pt x="18046" y="5790"/>
                  </a:cubicBezTo>
                  <a:cubicBezTo>
                    <a:pt x="17545" y="7369"/>
                    <a:pt x="16868" y="8948"/>
                    <a:pt x="16191" y="10452"/>
                  </a:cubicBezTo>
                  <a:cubicBezTo>
                    <a:pt x="16157" y="10511"/>
                    <a:pt x="16109" y="10536"/>
                    <a:pt x="16062" y="10536"/>
                  </a:cubicBezTo>
                  <a:cubicBezTo>
                    <a:pt x="15970" y="10536"/>
                    <a:pt x="15883" y="10442"/>
                    <a:pt x="15916" y="10327"/>
                  </a:cubicBezTo>
                  <a:cubicBezTo>
                    <a:pt x="16442" y="8773"/>
                    <a:pt x="17044" y="7144"/>
                    <a:pt x="17770" y="5665"/>
                  </a:cubicBezTo>
                  <a:cubicBezTo>
                    <a:pt x="17795" y="5590"/>
                    <a:pt x="16868" y="5139"/>
                    <a:pt x="16342" y="4913"/>
                  </a:cubicBezTo>
                  <a:cubicBezTo>
                    <a:pt x="16116" y="4813"/>
                    <a:pt x="15866" y="4712"/>
                    <a:pt x="15615" y="4612"/>
                  </a:cubicBezTo>
                  <a:cubicBezTo>
                    <a:pt x="15289" y="5489"/>
                    <a:pt x="14863" y="6367"/>
                    <a:pt x="14437" y="7169"/>
                  </a:cubicBezTo>
                  <a:cubicBezTo>
                    <a:pt x="14411" y="7221"/>
                    <a:pt x="14366" y="7243"/>
                    <a:pt x="14323" y="7243"/>
                  </a:cubicBezTo>
                  <a:cubicBezTo>
                    <a:pt x="14241" y="7243"/>
                    <a:pt x="14162" y="7166"/>
                    <a:pt x="14211" y="7068"/>
                  </a:cubicBezTo>
                  <a:cubicBezTo>
                    <a:pt x="14512" y="6191"/>
                    <a:pt x="14863" y="5289"/>
                    <a:pt x="15289" y="4487"/>
                  </a:cubicBezTo>
                  <a:cubicBezTo>
                    <a:pt x="14462" y="4136"/>
                    <a:pt x="13635" y="3810"/>
                    <a:pt x="12808" y="3459"/>
                  </a:cubicBezTo>
                  <a:cubicBezTo>
                    <a:pt x="12282" y="5139"/>
                    <a:pt x="11455" y="6918"/>
                    <a:pt x="10577" y="8422"/>
                  </a:cubicBezTo>
                  <a:cubicBezTo>
                    <a:pt x="10550" y="8467"/>
                    <a:pt x="10510" y="8486"/>
                    <a:pt x="10472" y="8486"/>
                  </a:cubicBezTo>
                  <a:cubicBezTo>
                    <a:pt x="10405" y="8486"/>
                    <a:pt x="10345" y="8427"/>
                    <a:pt x="10377" y="8347"/>
                  </a:cubicBezTo>
                  <a:cubicBezTo>
                    <a:pt x="10878" y="6667"/>
                    <a:pt x="11630" y="4863"/>
                    <a:pt x="12482" y="3334"/>
                  </a:cubicBezTo>
                  <a:cubicBezTo>
                    <a:pt x="11730" y="3033"/>
                    <a:pt x="10978" y="2707"/>
                    <a:pt x="10201" y="2407"/>
                  </a:cubicBezTo>
                  <a:cubicBezTo>
                    <a:pt x="9750" y="3309"/>
                    <a:pt x="9374" y="4261"/>
                    <a:pt x="8973" y="5214"/>
                  </a:cubicBezTo>
                  <a:cubicBezTo>
                    <a:pt x="8944" y="5263"/>
                    <a:pt x="8892" y="5285"/>
                    <a:pt x="8841" y="5285"/>
                  </a:cubicBezTo>
                  <a:cubicBezTo>
                    <a:pt x="8760" y="5285"/>
                    <a:pt x="8682" y="5230"/>
                    <a:pt x="8698" y="5139"/>
                  </a:cubicBezTo>
                  <a:cubicBezTo>
                    <a:pt x="8948" y="4136"/>
                    <a:pt x="9374" y="3184"/>
                    <a:pt x="9851" y="2256"/>
                  </a:cubicBezTo>
                  <a:cubicBezTo>
                    <a:pt x="9074" y="1931"/>
                    <a:pt x="8297" y="1605"/>
                    <a:pt x="7545" y="1254"/>
                  </a:cubicBezTo>
                  <a:lnTo>
                    <a:pt x="7545" y="1254"/>
                  </a:lnTo>
                  <a:cubicBezTo>
                    <a:pt x="7570" y="1304"/>
                    <a:pt x="6267" y="4487"/>
                    <a:pt x="5439" y="5840"/>
                  </a:cubicBezTo>
                  <a:cubicBezTo>
                    <a:pt x="5405" y="5892"/>
                    <a:pt x="5351" y="5914"/>
                    <a:pt x="5298" y="5914"/>
                  </a:cubicBezTo>
                  <a:cubicBezTo>
                    <a:pt x="5195" y="5914"/>
                    <a:pt x="5098" y="5831"/>
                    <a:pt x="5164" y="5715"/>
                  </a:cubicBezTo>
                  <a:cubicBezTo>
                    <a:pt x="5815" y="4236"/>
                    <a:pt x="7319" y="1204"/>
                    <a:pt x="7394" y="1204"/>
                  </a:cubicBezTo>
                  <a:cubicBezTo>
                    <a:pt x="6567" y="853"/>
                    <a:pt x="5640" y="377"/>
                    <a:pt x="4838"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4868;p120">
              <a:extLst>
                <a:ext uri="{FF2B5EF4-FFF2-40B4-BE49-F238E27FC236}">
                  <a16:creationId xmlns:a16="http://schemas.microsoft.com/office/drawing/2014/main" id="{DF67BFEF-50EE-1B30-E28C-54987868611E}"/>
                </a:ext>
              </a:extLst>
            </p:cNvPr>
            <p:cNvSpPr/>
            <p:nvPr/>
          </p:nvSpPr>
          <p:spPr>
            <a:xfrm>
              <a:off x="1812800" y="1521950"/>
              <a:ext cx="1486250" cy="758250"/>
            </a:xfrm>
            <a:custGeom>
              <a:avLst/>
              <a:gdLst/>
              <a:ahLst/>
              <a:cxnLst/>
              <a:rect l="l" t="t" r="r" b="b"/>
              <a:pathLst>
                <a:path w="59450" h="30330" extrusionOk="0">
                  <a:moveTo>
                    <a:pt x="176" y="1"/>
                  </a:moveTo>
                  <a:cubicBezTo>
                    <a:pt x="176" y="1"/>
                    <a:pt x="101" y="101"/>
                    <a:pt x="0" y="251"/>
                  </a:cubicBezTo>
                  <a:cubicBezTo>
                    <a:pt x="50" y="377"/>
                    <a:pt x="76" y="527"/>
                    <a:pt x="101" y="677"/>
                  </a:cubicBezTo>
                  <a:cubicBezTo>
                    <a:pt x="151" y="577"/>
                    <a:pt x="201" y="477"/>
                    <a:pt x="251" y="402"/>
                  </a:cubicBezTo>
                  <a:cubicBezTo>
                    <a:pt x="1053" y="778"/>
                    <a:pt x="1980" y="1254"/>
                    <a:pt x="2807" y="1605"/>
                  </a:cubicBezTo>
                  <a:cubicBezTo>
                    <a:pt x="2732" y="1605"/>
                    <a:pt x="1228" y="4637"/>
                    <a:pt x="577" y="6116"/>
                  </a:cubicBezTo>
                  <a:cubicBezTo>
                    <a:pt x="511" y="6232"/>
                    <a:pt x="608" y="6315"/>
                    <a:pt x="711" y="6315"/>
                  </a:cubicBezTo>
                  <a:cubicBezTo>
                    <a:pt x="764" y="6315"/>
                    <a:pt x="818" y="6293"/>
                    <a:pt x="852" y="6241"/>
                  </a:cubicBezTo>
                  <a:cubicBezTo>
                    <a:pt x="1680" y="4888"/>
                    <a:pt x="2983" y="1705"/>
                    <a:pt x="2958" y="1655"/>
                  </a:cubicBezTo>
                  <a:lnTo>
                    <a:pt x="2958" y="1655"/>
                  </a:lnTo>
                  <a:cubicBezTo>
                    <a:pt x="3710" y="2006"/>
                    <a:pt x="4487" y="2332"/>
                    <a:pt x="5264" y="2657"/>
                  </a:cubicBezTo>
                  <a:cubicBezTo>
                    <a:pt x="4787" y="3585"/>
                    <a:pt x="4361" y="4537"/>
                    <a:pt x="4111" y="5540"/>
                  </a:cubicBezTo>
                  <a:cubicBezTo>
                    <a:pt x="4095" y="5631"/>
                    <a:pt x="4173" y="5686"/>
                    <a:pt x="4248" y="5686"/>
                  </a:cubicBezTo>
                  <a:cubicBezTo>
                    <a:pt x="4296" y="5686"/>
                    <a:pt x="4342" y="5664"/>
                    <a:pt x="4361" y="5615"/>
                  </a:cubicBezTo>
                  <a:cubicBezTo>
                    <a:pt x="4787" y="4662"/>
                    <a:pt x="5163" y="3710"/>
                    <a:pt x="5614" y="2808"/>
                  </a:cubicBezTo>
                  <a:cubicBezTo>
                    <a:pt x="6391" y="3108"/>
                    <a:pt x="7143" y="3434"/>
                    <a:pt x="7895" y="3735"/>
                  </a:cubicBezTo>
                  <a:cubicBezTo>
                    <a:pt x="7043" y="5264"/>
                    <a:pt x="6291" y="7068"/>
                    <a:pt x="5790" y="8748"/>
                  </a:cubicBezTo>
                  <a:cubicBezTo>
                    <a:pt x="5758" y="8828"/>
                    <a:pt x="5818" y="8887"/>
                    <a:pt x="5885" y="8887"/>
                  </a:cubicBezTo>
                  <a:cubicBezTo>
                    <a:pt x="5923" y="8887"/>
                    <a:pt x="5963" y="8868"/>
                    <a:pt x="5990" y="8823"/>
                  </a:cubicBezTo>
                  <a:cubicBezTo>
                    <a:pt x="6868" y="7319"/>
                    <a:pt x="7695" y="5540"/>
                    <a:pt x="8221" y="3860"/>
                  </a:cubicBezTo>
                  <a:cubicBezTo>
                    <a:pt x="9048" y="4211"/>
                    <a:pt x="9875" y="4537"/>
                    <a:pt x="10702" y="4888"/>
                  </a:cubicBezTo>
                  <a:cubicBezTo>
                    <a:pt x="10276" y="5690"/>
                    <a:pt x="9925" y="6592"/>
                    <a:pt x="9624" y="7469"/>
                  </a:cubicBezTo>
                  <a:cubicBezTo>
                    <a:pt x="9575" y="7567"/>
                    <a:pt x="9654" y="7644"/>
                    <a:pt x="9736" y="7644"/>
                  </a:cubicBezTo>
                  <a:cubicBezTo>
                    <a:pt x="9779" y="7644"/>
                    <a:pt x="9824" y="7622"/>
                    <a:pt x="9850" y="7570"/>
                  </a:cubicBezTo>
                  <a:cubicBezTo>
                    <a:pt x="10276" y="6768"/>
                    <a:pt x="10702" y="5890"/>
                    <a:pt x="11028" y="5013"/>
                  </a:cubicBezTo>
                  <a:cubicBezTo>
                    <a:pt x="11279" y="5113"/>
                    <a:pt x="11529" y="5214"/>
                    <a:pt x="11755" y="5314"/>
                  </a:cubicBezTo>
                  <a:cubicBezTo>
                    <a:pt x="12281" y="5540"/>
                    <a:pt x="13208" y="5991"/>
                    <a:pt x="13183" y="6066"/>
                  </a:cubicBezTo>
                  <a:cubicBezTo>
                    <a:pt x="12457" y="7545"/>
                    <a:pt x="11855" y="9174"/>
                    <a:pt x="11329" y="10728"/>
                  </a:cubicBezTo>
                  <a:cubicBezTo>
                    <a:pt x="11296" y="10843"/>
                    <a:pt x="11383" y="10937"/>
                    <a:pt x="11475" y="10937"/>
                  </a:cubicBezTo>
                  <a:cubicBezTo>
                    <a:pt x="11522" y="10937"/>
                    <a:pt x="11570" y="10912"/>
                    <a:pt x="11604" y="10853"/>
                  </a:cubicBezTo>
                  <a:cubicBezTo>
                    <a:pt x="12281" y="9349"/>
                    <a:pt x="12958" y="7770"/>
                    <a:pt x="13459" y="6191"/>
                  </a:cubicBezTo>
                  <a:cubicBezTo>
                    <a:pt x="13461" y="6187"/>
                    <a:pt x="13468" y="6184"/>
                    <a:pt x="13480" y="6184"/>
                  </a:cubicBezTo>
                  <a:cubicBezTo>
                    <a:pt x="13668" y="6184"/>
                    <a:pt x="15088" y="6714"/>
                    <a:pt x="15865" y="7043"/>
                  </a:cubicBezTo>
                  <a:cubicBezTo>
                    <a:pt x="15840" y="7043"/>
                    <a:pt x="15815" y="7068"/>
                    <a:pt x="15815" y="7093"/>
                  </a:cubicBezTo>
                  <a:cubicBezTo>
                    <a:pt x="15564" y="7494"/>
                    <a:pt x="15464" y="8021"/>
                    <a:pt x="15314" y="8472"/>
                  </a:cubicBezTo>
                  <a:cubicBezTo>
                    <a:pt x="15188" y="8873"/>
                    <a:pt x="15038" y="9274"/>
                    <a:pt x="14938" y="9700"/>
                  </a:cubicBezTo>
                  <a:cubicBezTo>
                    <a:pt x="14922" y="9780"/>
                    <a:pt x="14998" y="9840"/>
                    <a:pt x="15068" y="9840"/>
                  </a:cubicBezTo>
                  <a:cubicBezTo>
                    <a:pt x="15107" y="9840"/>
                    <a:pt x="15145" y="9820"/>
                    <a:pt x="15163" y="9775"/>
                  </a:cubicBezTo>
                  <a:cubicBezTo>
                    <a:pt x="15364" y="9324"/>
                    <a:pt x="15514" y="8848"/>
                    <a:pt x="15665" y="8397"/>
                  </a:cubicBezTo>
                  <a:cubicBezTo>
                    <a:pt x="15790" y="7996"/>
                    <a:pt x="15990" y="7570"/>
                    <a:pt x="16015" y="7144"/>
                  </a:cubicBezTo>
                  <a:cubicBezTo>
                    <a:pt x="16015" y="7144"/>
                    <a:pt x="16015" y="7118"/>
                    <a:pt x="16015" y="7118"/>
                  </a:cubicBezTo>
                  <a:cubicBezTo>
                    <a:pt x="16868" y="7469"/>
                    <a:pt x="17695" y="7820"/>
                    <a:pt x="18547" y="8171"/>
                  </a:cubicBezTo>
                  <a:cubicBezTo>
                    <a:pt x="18472" y="8196"/>
                    <a:pt x="17193" y="11780"/>
                    <a:pt x="16517" y="13510"/>
                  </a:cubicBezTo>
                  <a:cubicBezTo>
                    <a:pt x="16469" y="13590"/>
                    <a:pt x="16533" y="13649"/>
                    <a:pt x="16606" y="13649"/>
                  </a:cubicBezTo>
                  <a:cubicBezTo>
                    <a:pt x="16646" y="13649"/>
                    <a:pt x="16690" y="13630"/>
                    <a:pt x="16717" y="13585"/>
                  </a:cubicBezTo>
                  <a:cubicBezTo>
                    <a:pt x="17670" y="11981"/>
                    <a:pt x="18772" y="8296"/>
                    <a:pt x="18772" y="8271"/>
                  </a:cubicBezTo>
                  <a:cubicBezTo>
                    <a:pt x="19675" y="8647"/>
                    <a:pt x="20602" y="9023"/>
                    <a:pt x="21504" y="9399"/>
                  </a:cubicBezTo>
                  <a:cubicBezTo>
                    <a:pt x="21178" y="10377"/>
                    <a:pt x="20752" y="11279"/>
                    <a:pt x="20351" y="12231"/>
                  </a:cubicBezTo>
                  <a:cubicBezTo>
                    <a:pt x="20314" y="12306"/>
                    <a:pt x="20401" y="12393"/>
                    <a:pt x="20479" y="12393"/>
                  </a:cubicBezTo>
                  <a:cubicBezTo>
                    <a:pt x="20506" y="12393"/>
                    <a:pt x="20532" y="12383"/>
                    <a:pt x="20552" y="12357"/>
                  </a:cubicBezTo>
                  <a:cubicBezTo>
                    <a:pt x="21103" y="11479"/>
                    <a:pt x="21454" y="10502"/>
                    <a:pt x="21780" y="9525"/>
                  </a:cubicBezTo>
                  <a:cubicBezTo>
                    <a:pt x="22281" y="9725"/>
                    <a:pt x="22757" y="9926"/>
                    <a:pt x="23259" y="10151"/>
                  </a:cubicBezTo>
                  <a:cubicBezTo>
                    <a:pt x="23459" y="10226"/>
                    <a:pt x="23685" y="10327"/>
                    <a:pt x="23910" y="10427"/>
                  </a:cubicBezTo>
                  <a:cubicBezTo>
                    <a:pt x="23434" y="11279"/>
                    <a:pt x="23083" y="12231"/>
                    <a:pt x="22707" y="13159"/>
                  </a:cubicBezTo>
                  <a:cubicBezTo>
                    <a:pt x="22356" y="13986"/>
                    <a:pt x="21930" y="14813"/>
                    <a:pt x="21755" y="15715"/>
                  </a:cubicBezTo>
                  <a:cubicBezTo>
                    <a:pt x="21755" y="15733"/>
                    <a:pt x="21780" y="15750"/>
                    <a:pt x="21803" y="15750"/>
                  </a:cubicBezTo>
                  <a:cubicBezTo>
                    <a:pt x="21813" y="15750"/>
                    <a:pt x="21823" y="15747"/>
                    <a:pt x="21830" y="15740"/>
                  </a:cubicBezTo>
                  <a:cubicBezTo>
                    <a:pt x="22381" y="14938"/>
                    <a:pt x="22707" y="13961"/>
                    <a:pt x="23083" y="13083"/>
                  </a:cubicBezTo>
                  <a:cubicBezTo>
                    <a:pt x="23459" y="12231"/>
                    <a:pt x="23860" y="11404"/>
                    <a:pt x="24136" y="10527"/>
                  </a:cubicBezTo>
                  <a:cubicBezTo>
                    <a:pt x="25038" y="10903"/>
                    <a:pt x="25940" y="11279"/>
                    <a:pt x="26843" y="11680"/>
                  </a:cubicBezTo>
                  <a:cubicBezTo>
                    <a:pt x="26417" y="12632"/>
                    <a:pt x="25965" y="13585"/>
                    <a:pt x="25589" y="14562"/>
                  </a:cubicBezTo>
                  <a:cubicBezTo>
                    <a:pt x="25557" y="14660"/>
                    <a:pt x="25630" y="14726"/>
                    <a:pt x="25706" y="14726"/>
                  </a:cubicBezTo>
                  <a:cubicBezTo>
                    <a:pt x="25747" y="14726"/>
                    <a:pt x="25789" y="14706"/>
                    <a:pt x="25815" y="14662"/>
                  </a:cubicBezTo>
                  <a:cubicBezTo>
                    <a:pt x="26291" y="13735"/>
                    <a:pt x="26717" y="12758"/>
                    <a:pt x="27143" y="11805"/>
                  </a:cubicBezTo>
                  <a:cubicBezTo>
                    <a:pt x="27970" y="12181"/>
                    <a:pt x="29549" y="12958"/>
                    <a:pt x="29524" y="13008"/>
                  </a:cubicBezTo>
                  <a:cubicBezTo>
                    <a:pt x="28823" y="14612"/>
                    <a:pt x="27995" y="16216"/>
                    <a:pt x="27444" y="17895"/>
                  </a:cubicBezTo>
                  <a:cubicBezTo>
                    <a:pt x="27411" y="17962"/>
                    <a:pt x="27478" y="18018"/>
                    <a:pt x="27541" y="18018"/>
                  </a:cubicBezTo>
                  <a:cubicBezTo>
                    <a:pt x="27572" y="18018"/>
                    <a:pt x="27603" y="18004"/>
                    <a:pt x="27620" y="17971"/>
                  </a:cubicBezTo>
                  <a:cubicBezTo>
                    <a:pt x="28497" y="16442"/>
                    <a:pt x="29123" y="14763"/>
                    <a:pt x="29825" y="13159"/>
                  </a:cubicBezTo>
                  <a:cubicBezTo>
                    <a:pt x="29828" y="13154"/>
                    <a:pt x="29835" y="13152"/>
                    <a:pt x="29847" y="13152"/>
                  </a:cubicBezTo>
                  <a:cubicBezTo>
                    <a:pt x="30046" y="13152"/>
                    <a:pt x="31474" y="13731"/>
                    <a:pt x="32231" y="14086"/>
                  </a:cubicBezTo>
                  <a:cubicBezTo>
                    <a:pt x="31905" y="15013"/>
                    <a:pt x="31379" y="16141"/>
                    <a:pt x="31229" y="17093"/>
                  </a:cubicBezTo>
                  <a:cubicBezTo>
                    <a:pt x="31229" y="17168"/>
                    <a:pt x="31291" y="17216"/>
                    <a:pt x="31352" y="17216"/>
                  </a:cubicBezTo>
                  <a:cubicBezTo>
                    <a:pt x="31393" y="17216"/>
                    <a:pt x="31434" y="17194"/>
                    <a:pt x="31454" y="17144"/>
                  </a:cubicBezTo>
                  <a:cubicBezTo>
                    <a:pt x="31630" y="16592"/>
                    <a:pt x="32331" y="14612"/>
                    <a:pt x="32457" y="14186"/>
                  </a:cubicBezTo>
                  <a:cubicBezTo>
                    <a:pt x="33259" y="14562"/>
                    <a:pt x="34061" y="14913"/>
                    <a:pt x="34863" y="15289"/>
                  </a:cubicBezTo>
                  <a:cubicBezTo>
                    <a:pt x="34863" y="15314"/>
                    <a:pt x="34838" y="15339"/>
                    <a:pt x="34813" y="15364"/>
                  </a:cubicBezTo>
                  <a:cubicBezTo>
                    <a:pt x="34011" y="17093"/>
                    <a:pt x="32908" y="18898"/>
                    <a:pt x="32457" y="20753"/>
                  </a:cubicBezTo>
                  <a:cubicBezTo>
                    <a:pt x="32438" y="20789"/>
                    <a:pt x="32474" y="20813"/>
                    <a:pt x="32504" y="20813"/>
                  </a:cubicBezTo>
                  <a:cubicBezTo>
                    <a:pt x="32515" y="20813"/>
                    <a:pt x="32525" y="20809"/>
                    <a:pt x="32532" y="20803"/>
                  </a:cubicBezTo>
                  <a:cubicBezTo>
                    <a:pt x="33660" y="19249"/>
                    <a:pt x="34311" y="17219"/>
                    <a:pt x="35113" y="15489"/>
                  </a:cubicBezTo>
                  <a:cubicBezTo>
                    <a:pt x="35138" y="15464"/>
                    <a:pt x="35138" y="15439"/>
                    <a:pt x="35138" y="15414"/>
                  </a:cubicBezTo>
                  <a:cubicBezTo>
                    <a:pt x="35890" y="15765"/>
                    <a:pt x="36667" y="16116"/>
                    <a:pt x="37419" y="16492"/>
                  </a:cubicBezTo>
                  <a:cubicBezTo>
                    <a:pt x="37419" y="16492"/>
                    <a:pt x="37419" y="16492"/>
                    <a:pt x="37394" y="16517"/>
                  </a:cubicBezTo>
                  <a:cubicBezTo>
                    <a:pt x="36893" y="17419"/>
                    <a:pt x="36567" y="18497"/>
                    <a:pt x="36366" y="19550"/>
                  </a:cubicBezTo>
                  <a:cubicBezTo>
                    <a:pt x="36366" y="19626"/>
                    <a:pt x="36440" y="19683"/>
                    <a:pt x="36504" y="19683"/>
                  </a:cubicBezTo>
                  <a:cubicBezTo>
                    <a:pt x="36545" y="19683"/>
                    <a:pt x="36582" y="19659"/>
                    <a:pt x="36592" y="19600"/>
                  </a:cubicBezTo>
                  <a:cubicBezTo>
                    <a:pt x="36918" y="18597"/>
                    <a:pt x="37294" y="17620"/>
                    <a:pt x="37695" y="16642"/>
                  </a:cubicBezTo>
                  <a:cubicBezTo>
                    <a:pt x="37695" y="16617"/>
                    <a:pt x="37695" y="16617"/>
                    <a:pt x="37695" y="16617"/>
                  </a:cubicBezTo>
                  <a:cubicBezTo>
                    <a:pt x="38547" y="17018"/>
                    <a:pt x="39399" y="17419"/>
                    <a:pt x="40251" y="17820"/>
                  </a:cubicBezTo>
                  <a:cubicBezTo>
                    <a:pt x="39474" y="19550"/>
                    <a:pt x="38647" y="21279"/>
                    <a:pt x="38046" y="23058"/>
                  </a:cubicBezTo>
                  <a:cubicBezTo>
                    <a:pt x="38015" y="23120"/>
                    <a:pt x="38051" y="23163"/>
                    <a:pt x="38095" y="23163"/>
                  </a:cubicBezTo>
                  <a:cubicBezTo>
                    <a:pt x="38122" y="23163"/>
                    <a:pt x="38152" y="23147"/>
                    <a:pt x="38171" y="23109"/>
                  </a:cubicBezTo>
                  <a:cubicBezTo>
                    <a:pt x="39098" y="21479"/>
                    <a:pt x="39800" y="19700"/>
                    <a:pt x="40552" y="17971"/>
                  </a:cubicBezTo>
                  <a:cubicBezTo>
                    <a:pt x="41329" y="18322"/>
                    <a:pt x="42081" y="18698"/>
                    <a:pt x="42858" y="19048"/>
                  </a:cubicBezTo>
                  <a:cubicBezTo>
                    <a:pt x="42833" y="19048"/>
                    <a:pt x="42833" y="19073"/>
                    <a:pt x="42833" y="19073"/>
                  </a:cubicBezTo>
                  <a:cubicBezTo>
                    <a:pt x="42482" y="20026"/>
                    <a:pt x="42106" y="20978"/>
                    <a:pt x="41855" y="21956"/>
                  </a:cubicBezTo>
                  <a:cubicBezTo>
                    <a:pt x="41839" y="22005"/>
                    <a:pt x="41886" y="22043"/>
                    <a:pt x="41935" y="22043"/>
                  </a:cubicBezTo>
                  <a:cubicBezTo>
                    <a:pt x="41962" y="22043"/>
                    <a:pt x="41988" y="22032"/>
                    <a:pt x="42006" y="22006"/>
                  </a:cubicBezTo>
                  <a:cubicBezTo>
                    <a:pt x="42432" y="21104"/>
                    <a:pt x="42757" y="20151"/>
                    <a:pt x="43108" y="19199"/>
                  </a:cubicBezTo>
                  <a:cubicBezTo>
                    <a:pt x="43133" y="19199"/>
                    <a:pt x="43133" y="19199"/>
                    <a:pt x="43133" y="19174"/>
                  </a:cubicBezTo>
                  <a:cubicBezTo>
                    <a:pt x="43860" y="19525"/>
                    <a:pt x="44587" y="19875"/>
                    <a:pt x="45314" y="20226"/>
                  </a:cubicBezTo>
                  <a:cubicBezTo>
                    <a:pt x="44612" y="22106"/>
                    <a:pt x="43835" y="23986"/>
                    <a:pt x="43309" y="25916"/>
                  </a:cubicBezTo>
                  <a:cubicBezTo>
                    <a:pt x="43294" y="25990"/>
                    <a:pt x="43359" y="26038"/>
                    <a:pt x="43425" y="26038"/>
                  </a:cubicBezTo>
                  <a:cubicBezTo>
                    <a:pt x="43469" y="26038"/>
                    <a:pt x="43514" y="26016"/>
                    <a:pt x="43534" y="25966"/>
                  </a:cubicBezTo>
                  <a:cubicBezTo>
                    <a:pt x="44361" y="24186"/>
                    <a:pt x="44963" y="22256"/>
                    <a:pt x="45615" y="20377"/>
                  </a:cubicBezTo>
                  <a:cubicBezTo>
                    <a:pt x="45815" y="20477"/>
                    <a:pt x="45991" y="20552"/>
                    <a:pt x="46166" y="20652"/>
                  </a:cubicBezTo>
                  <a:cubicBezTo>
                    <a:pt x="46818" y="20953"/>
                    <a:pt x="47469" y="21279"/>
                    <a:pt x="48096" y="21580"/>
                  </a:cubicBezTo>
                  <a:cubicBezTo>
                    <a:pt x="47745" y="22482"/>
                    <a:pt x="47344" y="23359"/>
                    <a:pt x="47093" y="24287"/>
                  </a:cubicBezTo>
                  <a:cubicBezTo>
                    <a:pt x="47064" y="24360"/>
                    <a:pt x="47111" y="24398"/>
                    <a:pt x="47166" y="24398"/>
                  </a:cubicBezTo>
                  <a:cubicBezTo>
                    <a:pt x="47205" y="24398"/>
                    <a:pt x="47248" y="24378"/>
                    <a:pt x="47269" y="24337"/>
                  </a:cubicBezTo>
                  <a:cubicBezTo>
                    <a:pt x="47720" y="23510"/>
                    <a:pt x="48046" y="22607"/>
                    <a:pt x="48372" y="21705"/>
                  </a:cubicBezTo>
                  <a:lnTo>
                    <a:pt x="50427" y="22708"/>
                  </a:lnTo>
                  <a:cubicBezTo>
                    <a:pt x="49775" y="24612"/>
                    <a:pt x="48948" y="26542"/>
                    <a:pt x="48447" y="28497"/>
                  </a:cubicBezTo>
                  <a:cubicBezTo>
                    <a:pt x="48432" y="28558"/>
                    <a:pt x="48481" y="28591"/>
                    <a:pt x="48533" y="28591"/>
                  </a:cubicBezTo>
                  <a:cubicBezTo>
                    <a:pt x="48567" y="28591"/>
                    <a:pt x="48602" y="28577"/>
                    <a:pt x="48622" y="28547"/>
                  </a:cubicBezTo>
                  <a:cubicBezTo>
                    <a:pt x="49524" y="26768"/>
                    <a:pt x="50101" y="24763"/>
                    <a:pt x="50727" y="22858"/>
                  </a:cubicBezTo>
                  <a:cubicBezTo>
                    <a:pt x="51630" y="23284"/>
                    <a:pt x="52532" y="23710"/>
                    <a:pt x="53409" y="24161"/>
                  </a:cubicBezTo>
                  <a:cubicBezTo>
                    <a:pt x="53409" y="24161"/>
                    <a:pt x="53384" y="24161"/>
                    <a:pt x="53384" y="24186"/>
                  </a:cubicBezTo>
                  <a:cubicBezTo>
                    <a:pt x="52883" y="24988"/>
                    <a:pt x="52382" y="25916"/>
                    <a:pt x="52181" y="26868"/>
                  </a:cubicBezTo>
                  <a:cubicBezTo>
                    <a:pt x="52166" y="26929"/>
                    <a:pt x="52215" y="26962"/>
                    <a:pt x="52267" y="26962"/>
                  </a:cubicBezTo>
                  <a:cubicBezTo>
                    <a:pt x="52301" y="26962"/>
                    <a:pt x="52337" y="26948"/>
                    <a:pt x="52357" y="26918"/>
                  </a:cubicBezTo>
                  <a:cubicBezTo>
                    <a:pt x="52808" y="26066"/>
                    <a:pt x="53660" y="24287"/>
                    <a:pt x="53660" y="24261"/>
                  </a:cubicBezTo>
                  <a:cubicBezTo>
                    <a:pt x="54512" y="24688"/>
                    <a:pt x="55339" y="25089"/>
                    <a:pt x="56191" y="25490"/>
                  </a:cubicBezTo>
                  <a:cubicBezTo>
                    <a:pt x="55364" y="26943"/>
                    <a:pt x="54662" y="28622"/>
                    <a:pt x="54136" y="30201"/>
                  </a:cubicBezTo>
                  <a:cubicBezTo>
                    <a:pt x="54104" y="30281"/>
                    <a:pt x="54153" y="30330"/>
                    <a:pt x="54206" y="30330"/>
                  </a:cubicBezTo>
                  <a:cubicBezTo>
                    <a:pt x="54236" y="30330"/>
                    <a:pt x="54268" y="30313"/>
                    <a:pt x="54286" y="30277"/>
                  </a:cubicBezTo>
                  <a:cubicBezTo>
                    <a:pt x="55088" y="28823"/>
                    <a:pt x="55890" y="27194"/>
                    <a:pt x="56417" y="25615"/>
                  </a:cubicBezTo>
                  <a:cubicBezTo>
                    <a:pt x="57068" y="25916"/>
                    <a:pt x="58271" y="26492"/>
                    <a:pt x="58748" y="26718"/>
                  </a:cubicBezTo>
                  <a:cubicBezTo>
                    <a:pt x="58917" y="26661"/>
                    <a:pt x="59086" y="26633"/>
                    <a:pt x="59255" y="26633"/>
                  </a:cubicBezTo>
                  <a:cubicBezTo>
                    <a:pt x="59311" y="26633"/>
                    <a:pt x="59368" y="26636"/>
                    <a:pt x="59424" y="26642"/>
                  </a:cubicBezTo>
                  <a:cubicBezTo>
                    <a:pt x="59424" y="26617"/>
                    <a:pt x="59424" y="26592"/>
                    <a:pt x="59449" y="26567"/>
                  </a:cubicBezTo>
                  <a:cubicBezTo>
                    <a:pt x="58597" y="26241"/>
                    <a:pt x="44136" y="19124"/>
                    <a:pt x="36617" y="15565"/>
                  </a:cubicBezTo>
                  <a:cubicBezTo>
                    <a:pt x="29023" y="11956"/>
                    <a:pt x="21229" y="8823"/>
                    <a:pt x="13484" y="5590"/>
                  </a:cubicBezTo>
                  <a:cubicBezTo>
                    <a:pt x="9148" y="3760"/>
                    <a:pt x="4587" y="1630"/>
                    <a:pt x="176"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4869;p120">
              <a:extLst>
                <a:ext uri="{FF2B5EF4-FFF2-40B4-BE49-F238E27FC236}">
                  <a16:creationId xmlns:a16="http://schemas.microsoft.com/office/drawing/2014/main" id="{AF67B022-1C84-E1F0-99B2-C3937EF5267D}"/>
                </a:ext>
              </a:extLst>
            </p:cNvPr>
            <p:cNvSpPr/>
            <p:nvPr/>
          </p:nvSpPr>
          <p:spPr>
            <a:xfrm>
              <a:off x="1829900" y="1578300"/>
              <a:ext cx="519675" cy="237525"/>
            </a:xfrm>
            <a:custGeom>
              <a:avLst/>
              <a:gdLst/>
              <a:ahLst/>
              <a:cxnLst/>
              <a:rect l="l" t="t" r="r" b="b"/>
              <a:pathLst>
                <a:path w="20787" h="9501" extrusionOk="0">
                  <a:moveTo>
                    <a:pt x="168" y="0"/>
                  </a:moveTo>
                  <a:cubicBezTo>
                    <a:pt x="38" y="0"/>
                    <a:pt x="0" y="182"/>
                    <a:pt x="118" y="253"/>
                  </a:cubicBezTo>
                  <a:cubicBezTo>
                    <a:pt x="3276" y="1907"/>
                    <a:pt x="6610" y="3185"/>
                    <a:pt x="9793" y="4789"/>
                  </a:cubicBezTo>
                  <a:cubicBezTo>
                    <a:pt x="12976" y="6393"/>
                    <a:pt x="16184" y="7972"/>
                    <a:pt x="19442" y="9426"/>
                  </a:cubicBezTo>
                  <a:cubicBezTo>
                    <a:pt x="19554" y="9477"/>
                    <a:pt x="19662" y="9500"/>
                    <a:pt x="19762" y="9500"/>
                  </a:cubicBezTo>
                  <a:cubicBezTo>
                    <a:pt x="20443" y="9500"/>
                    <a:pt x="20786" y="8441"/>
                    <a:pt x="20043" y="8047"/>
                  </a:cubicBezTo>
                  <a:cubicBezTo>
                    <a:pt x="16860" y="6343"/>
                    <a:pt x="13477" y="4839"/>
                    <a:pt x="10093" y="3561"/>
                  </a:cubicBezTo>
                  <a:cubicBezTo>
                    <a:pt x="6810" y="2333"/>
                    <a:pt x="3577" y="905"/>
                    <a:pt x="194" y="2"/>
                  </a:cubicBezTo>
                  <a:cubicBezTo>
                    <a:pt x="185" y="1"/>
                    <a:pt x="176" y="0"/>
                    <a:pt x="16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4870;p120">
              <a:extLst>
                <a:ext uri="{FF2B5EF4-FFF2-40B4-BE49-F238E27FC236}">
                  <a16:creationId xmlns:a16="http://schemas.microsoft.com/office/drawing/2014/main" id="{7A392AAE-4BF1-2A3A-964E-E6D9699A6429}"/>
                </a:ext>
              </a:extLst>
            </p:cNvPr>
            <p:cNvSpPr/>
            <p:nvPr/>
          </p:nvSpPr>
          <p:spPr>
            <a:xfrm>
              <a:off x="2225075" y="1952075"/>
              <a:ext cx="91500" cy="53250"/>
            </a:xfrm>
            <a:custGeom>
              <a:avLst/>
              <a:gdLst/>
              <a:ahLst/>
              <a:cxnLst/>
              <a:rect l="l" t="t" r="r" b="b"/>
              <a:pathLst>
                <a:path w="3660" h="2130" extrusionOk="0">
                  <a:moveTo>
                    <a:pt x="987" y="0"/>
                  </a:moveTo>
                  <a:cubicBezTo>
                    <a:pt x="593" y="0"/>
                    <a:pt x="294" y="113"/>
                    <a:pt x="201" y="340"/>
                  </a:cubicBezTo>
                  <a:cubicBezTo>
                    <a:pt x="1" y="766"/>
                    <a:pt x="577" y="1442"/>
                    <a:pt x="1479" y="1843"/>
                  </a:cubicBezTo>
                  <a:cubicBezTo>
                    <a:pt x="1910" y="2035"/>
                    <a:pt x="2335" y="2129"/>
                    <a:pt x="2683" y="2129"/>
                  </a:cubicBezTo>
                  <a:cubicBezTo>
                    <a:pt x="3065" y="2129"/>
                    <a:pt x="3355" y="2016"/>
                    <a:pt x="3459" y="1793"/>
                  </a:cubicBezTo>
                  <a:cubicBezTo>
                    <a:pt x="3660" y="1342"/>
                    <a:pt x="3083" y="665"/>
                    <a:pt x="2181" y="264"/>
                  </a:cubicBezTo>
                  <a:cubicBezTo>
                    <a:pt x="1758" y="88"/>
                    <a:pt x="1335" y="0"/>
                    <a:pt x="987"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4871;p120">
              <a:extLst>
                <a:ext uri="{FF2B5EF4-FFF2-40B4-BE49-F238E27FC236}">
                  <a16:creationId xmlns:a16="http://schemas.microsoft.com/office/drawing/2014/main" id="{1AA88A41-AB6E-93DB-803B-8324FC456532}"/>
                </a:ext>
              </a:extLst>
            </p:cNvPr>
            <p:cNvSpPr/>
            <p:nvPr/>
          </p:nvSpPr>
          <p:spPr>
            <a:xfrm>
              <a:off x="2367925" y="1998150"/>
              <a:ext cx="131000" cy="74575"/>
            </a:xfrm>
            <a:custGeom>
              <a:avLst/>
              <a:gdLst/>
              <a:ahLst/>
              <a:cxnLst/>
              <a:rect l="l" t="t" r="r" b="b"/>
              <a:pathLst>
                <a:path w="5240" h="2983" fill="none" extrusionOk="0">
                  <a:moveTo>
                    <a:pt x="1" y="0"/>
                  </a:moveTo>
                  <a:cubicBezTo>
                    <a:pt x="1" y="0"/>
                    <a:pt x="176" y="1404"/>
                    <a:pt x="2106" y="2181"/>
                  </a:cubicBezTo>
                  <a:cubicBezTo>
                    <a:pt x="4036" y="2983"/>
                    <a:pt x="5239" y="2331"/>
                    <a:pt x="5239" y="2331"/>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4872;p120">
              <a:extLst>
                <a:ext uri="{FF2B5EF4-FFF2-40B4-BE49-F238E27FC236}">
                  <a16:creationId xmlns:a16="http://schemas.microsoft.com/office/drawing/2014/main" id="{104EDC58-8841-BEAF-11F5-6A080A7104A4}"/>
                </a:ext>
              </a:extLst>
            </p:cNvPr>
            <p:cNvSpPr/>
            <p:nvPr/>
          </p:nvSpPr>
          <p:spPr>
            <a:xfrm>
              <a:off x="2274575" y="1906675"/>
              <a:ext cx="68325" cy="50775"/>
            </a:xfrm>
            <a:custGeom>
              <a:avLst/>
              <a:gdLst/>
              <a:ahLst/>
              <a:cxnLst/>
              <a:rect l="l" t="t" r="r" b="b"/>
              <a:pathLst>
                <a:path w="2733" h="2031" fill="none" extrusionOk="0">
                  <a:moveTo>
                    <a:pt x="1" y="1078"/>
                  </a:moveTo>
                  <a:cubicBezTo>
                    <a:pt x="1" y="1078"/>
                    <a:pt x="577" y="0"/>
                    <a:pt x="1655" y="401"/>
                  </a:cubicBezTo>
                  <a:cubicBezTo>
                    <a:pt x="2732" y="802"/>
                    <a:pt x="2181" y="2030"/>
                    <a:pt x="2181" y="2030"/>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4873;p120">
              <a:extLst>
                <a:ext uri="{FF2B5EF4-FFF2-40B4-BE49-F238E27FC236}">
                  <a16:creationId xmlns:a16="http://schemas.microsoft.com/office/drawing/2014/main" id="{497B4450-1A1E-16D1-038E-F5FB1EDFD6DD}"/>
                </a:ext>
              </a:extLst>
            </p:cNvPr>
            <p:cNvSpPr/>
            <p:nvPr/>
          </p:nvSpPr>
          <p:spPr>
            <a:xfrm>
              <a:off x="2523950" y="2084900"/>
              <a:ext cx="91500" cy="53250"/>
            </a:xfrm>
            <a:custGeom>
              <a:avLst/>
              <a:gdLst/>
              <a:ahLst/>
              <a:cxnLst/>
              <a:rect l="l" t="t" r="r" b="b"/>
              <a:pathLst>
                <a:path w="3660" h="2130" extrusionOk="0">
                  <a:moveTo>
                    <a:pt x="996" y="0"/>
                  </a:moveTo>
                  <a:cubicBezTo>
                    <a:pt x="605" y="0"/>
                    <a:pt x="308" y="114"/>
                    <a:pt x="201" y="340"/>
                  </a:cubicBezTo>
                  <a:cubicBezTo>
                    <a:pt x="1" y="766"/>
                    <a:pt x="577" y="1443"/>
                    <a:pt x="1479" y="1844"/>
                  </a:cubicBezTo>
                  <a:cubicBezTo>
                    <a:pt x="1910" y="2035"/>
                    <a:pt x="2335" y="2129"/>
                    <a:pt x="2683" y="2129"/>
                  </a:cubicBezTo>
                  <a:cubicBezTo>
                    <a:pt x="3065" y="2129"/>
                    <a:pt x="3354" y="2016"/>
                    <a:pt x="3459" y="1794"/>
                  </a:cubicBezTo>
                  <a:cubicBezTo>
                    <a:pt x="3660" y="1342"/>
                    <a:pt x="3083" y="666"/>
                    <a:pt x="2181" y="265"/>
                  </a:cubicBezTo>
                  <a:cubicBezTo>
                    <a:pt x="1758" y="89"/>
                    <a:pt x="1341" y="0"/>
                    <a:pt x="996"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4874;p120">
              <a:extLst>
                <a:ext uri="{FF2B5EF4-FFF2-40B4-BE49-F238E27FC236}">
                  <a16:creationId xmlns:a16="http://schemas.microsoft.com/office/drawing/2014/main" id="{ACB1B337-CD04-D419-B893-A0B9F58CA7A0}"/>
                </a:ext>
              </a:extLst>
            </p:cNvPr>
            <p:cNvSpPr/>
            <p:nvPr/>
          </p:nvSpPr>
          <p:spPr>
            <a:xfrm>
              <a:off x="2546500" y="2023200"/>
              <a:ext cx="64575" cy="55175"/>
            </a:xfrm>
            <a:custGeom>
              <a:avLst/>
              <a:gdLst/>
              <a:ahLst/>
              <a:cxnLst/>
              <a:rect l="l" t="t" r="r" b="b"/>
              <a:pathLst>
                <a:path w="2583" h="2207" fill="none" extrusionOk="0">
                  <a:moveTo>
                    <a:pt x="2156" y="2206"/>
                  </a:moveTo>
                  <a:cubicBezTo>
                    <a:pt x="2156" y="2206"/>
                    <a:pt x="2582" y="1054"/>
                    <a:pt x="1580" y="527"/>
                  </a:cubicBezTo>
                  <a:cubicBezTo>
                    <a:pt x="552" y="1"/>
                    <a:pt x="1" y="1229"/>
                    <a:pt x="1" y="1229"/>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Tree>
    <p:extLst>
      <p:ext uri="{BB962C8B-B14F-4D97-AF65-F5344CB8AC3E}">
        <p14:creationId xmlns:p14="http://schemas.microsoft.com/office/powerpoint/2010/main" val="5801308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136"/>
                                        </p:tgtEl>
                                        <p:attrNameLst>
                                          <p:attrName>style.visibility</p:attrName>
                                        </p:attrNameLst>
                                      </p:cBhvr>
                                      <p:to>
                                        <p:strVal val="visible"/>
                                      </p:to>
                                    </p:set>
                                    <p:anim calcmode="lin" valueType="num">
                                      <p:cBhvr additive="base">
                                        <p:cTn id="7" dur="500" fill="hold"/>
                                        <p:tgtEl>
                                          <p:spTgt spid="32136"/>
                                        </p:tgtEl>
                                        <p:attrNameLst>
                                          <p:attrName>ppt_x</p:attrName>
                                        </p:attrNameLst>
                                      </p:cBhvr>
                                      <p:tavLst>
                                        <p:tav tm="0">
                                          <p:val>
                                            <p:strVal val="#ppt_x"/>
                                          </p:val>
                                        </p:tav>
                                        <p:tav tm="100000">
                                          <p:val>
                                            <p:strVal val="#ppt_x"/>
                                          </p:val>
                                        </p:tav>
                                      </p:tavLst>
                                    </p:anim>
                                    <p:anim calcmode="lin" valueType="num">
                                      <p:cBhvr additive="base">
                                        <p:cTn id="8" dur="500" fill="hold"/>
                                        <p:tgtEl>
                                          <p:spTgt spid="3213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2137"/>
                                        </p:tgtEl>
                                        <p:attrNameLst>
                                          <p:attrName>style.visibility</p:attrName>
                                        </p:attrNameLst>
                                      </p:cBhvr>
                                      <p:to>
                                        <p:strVal val="visible"/>
                                      </p:to>
                                    </p:set>
                                    <p:anim calcmode="lin" valueType="num">
                                      <p:cBhvr additive="base">
                                        <p:cTn id="11" dur="500" fill="hold"/>
                                        <p:tgtEl>
                                          <p:spTgt spid="32137"/>
                                        </p:tgtEl>
                                        <p:attrNameLst>
                                          <p:attrName>ppt_x</p:attrName>
                                        </p:attrNameLst>
                                      </p:cBhvr>
                                      <p:tavLst>
                                        <p:tav tm="0">
                                          <p:val>
                                            <p:strVal val="#ppt_x"/>
                                          </p:val>
                                        </p:tav>
                                        <p:tav tm="100000">
                                          <p:val>
                                            <p:strVal val="#ppt_x"/>
                                          </p:val>
                                        </p:tav>
                                      </p:tavLst>
                                    </p:anim>
                                    <p:anim calcmode="lin" valueType="num">
                                      <p:cBhvr additive="base">
                                        <p:cTn id="12" dur="500" fill="hold"/>
                                        <p:tgtEl>
                                          <p:spTgt spid="3213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2138"/>
                                        </p:tgtEl>
                                        <p:attrNameLst>
                                          <p:attrName>style.visibility</p:attrName>
                                        </p:attrNameLst>
                                      </p:cBhvr>
                                      <p:to>
                                        <p:strVal val="visible"/>
                                      </p:to>
                                    </p:set>
                                    <p:anim calcmode="lin" valueType="num">
                                      <p:cBhvr additive="base">
                                        <p:cTn id="15" dur="500" fill="hold"/>
                                        <p:tgtEl>
                                          <p:spTgt spid="32138"/>
                                        </p:tgtEl>
                                        <p:attrNameLst>
                                          <p:attrName>ppt_x</p:attrName>
                                        </p:attrNameLst>
                                      </p:cBhvr>
                                      <p:tavLst>
                                        <p:tav tm="0">
                                          <p:val>
                                            <p:strVal val="#ppt_x"/>
                                          </p:val>
                                        </p:tav>
                                        <p:tav tm="100000">
                                          <p:val>
                                            <p:strVal val="#ppt_x"/>
                                          </p:val>
                                        </p:tav>
                                      </p:tavLst>
                                    </p:anim>
                                    <p:anim calcmode="lin" valueType="num">
                                      <p:cBhvr additive="base">
                                        <p:cTn id="16" dur="500" fill="hold"/>
                                        <p:tgtEl>
                                          <p:spTgt spid="3213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2153"/>
                                        </p:tgtEl>
                                        <p:attrNameLst>
                                          <p:attrName>style.visibility</p:attrName>
                                        </p:attrNameLst>
                                      </p:cBhvr>
                                      <p:to>
                                        <p:strVal val="visible"/>
                                      </p:to>
                                    </p:set>
                                    <p:anim calcmode="lin" valueType="num">
                                      <p:cBhvr additive="base">
                                        <p:cTn id="19" dur="500" fill="hold"/>
                                        <p:tgtEl>
                                          <p:spTgt spid="32153"/>
                                        </p:tgtEl>
                                        <p:attrNameLst>
                                          <p:attrName>ppt_x</p:attrName>
                                        </p:attrNameLst>
                                      </p:cBhvr>
                                      <p:tavLst>
                                        <p:tav tm="0">
                                          <p:val>
                                            <p:strVal val="#ppt_x"/>
                                          </p:val>
                                        </p:tav>
                                        <p:tav tm="100000">
                                          <p:val>
                                            <p:strVal val="#ppt_x"/>
                                          </p:val>
                                        </p:tav>
                                      </p:tavLst>
                                    </p:anim>
                                    <p:anim calcmode="lin" valueType="num">
                                      <p:cBhvr additive="base">
                                        <p:cTn id="20" dur="500" fill="hold"/>
                                        <p:tgtEl>
                                          <p:spTgt spid="3215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2157"/>
                                        </p:tgtEl>
                                        <p:attrNameLst>
                                          <p:attrName>style.visibility</p:attrName>
                                        </p:attrNameLst>
                                      </p:cBhvr>
                                      <p:to>
                                        <p:strVal val="visible"/>
                                      </p:to>
                                    </p:set>
                                    <p:anim calcmode="lin" valueType="num">
                                      <p:cBhvr additive="base">
                                        <p:cTn id="23" dur="500" fill="hold"/>
                                        <p:tgtEl>
                                          <p:spTgt spid="32157"/>
                                        </p:tgtEl>
                                        <p:attrNameLst>
                                          <p:attrName>ppt_x</p:attrName>
                                        </p:attrNameLst>
                                      </p:cBhvr>
                                      <p:tavLst>
                                        <p:tav tm="0">
                                          <p:val>
                                            <p:strVal val="#ppt_x"/>
                                          </p:val>
                                        </p:tav>
                                        <p:tav tm="100000">
                                          <p:val>
                                            <p:strVal val="#ppt_x"/>
                                          </p:val>
                                        </p:tav>
                                      </p:tavLst>
                                    </p:anim>
                                    <p:anim calcmode="lin" valueType="num">
                                      <p:cBhvr additive="base">
                                        <p:cTn id="24" dur="500" fill="hold"/>
                                        <p:tgtEl>
                                          <p:spTgt spid="3215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2161"/>
                                        </p:tgtEl>
                                        <p:attrNameLst>
                                          <p:attrName>style.visibility</p:attrName>
                                        </p:attrNameLst>
                                      </p:cBhvr>
                                      <p:to>
                                        <p:strVal val="visible"/>
                                      </p:to>
                                    </p:set>
                                    <p:anim calcmode="lin" valueType="num">
                                      <p:cBhvr additive="base">
                                        <p:cTn id="27" dur="500" fill="hold"/>
                                        <p:tgtEl>
                                          <p:spTgt spid="32161"/>
                                        </p:tgtEl>
                                        <p:attrNameLst>
                                          <p:attrName>ppt_x</p:attrName>
                                        </p:attrNameLst>
                                      </p:cBhvr>
                                      <p:tavLst>
                                        <p:tav tm="0">
                                          <p:val>
                                            <p:strVal val="#ppt_x"/>
                                          </p:val>
                                        </p:tav>
                                        <p:tav tm="100000">
                                          <p:val>
                                            <p:strVal val="#ppt_x"/>
                                          </p:val>
                                        </p:tav>
                                      </p:tavLst>
                                    </p:anim>
                                    <p:anim calcmode="lin" valueType="num">
                                      <p:cBhvr additive="base">
                                        <p:cTn id="28" dur="500" fill="hold"/>
                                        <p:tgtEl>
                                          <p:spTgt spid="32161"/>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2167"/>
                                        </p:tgtEl>
                                        <p:attrNameLst>
                                          <p:attrName>style.visibility</p:attrName>
                                        </p:attrNameLst>
                                      </p:cBhvr>
                                      <p:to>
                                        <p:strVal val="visible"/>
                                      </p:to>
                                    </p:set>
                                    <p:anim calcmode="lin" valueType="num">
                                      <p:cBhvr additive="base">
                                        <p:cTn id="31" dur="500" fill="hold"/>
                                        <p:tgtEl>
                                          <p:spTgt spid="32167"/>
                                        </p:tgtEl>
                                        <p:attrNameLst>
                                          <p:attrName>ppt_x</p:attrName>
                                        </p:attrNameLst>
                                      </p:cBhvr>
                                      <p:tavLst>
                                        <p:tav tm="0">
                                          <p:val>
                                            <p:strVal val="#ppt_x"/>
                                          </p:val>
                                        </p:tav>
                                        <p:tav tm="100000">
                                          <p:val>
                                            <p:strVal val="#ppt_x"/>
                                          </p:val>
                                        </p:tav>
                                      </p:tavLst>
                                    </p:anim>
                                    <p:anim calcmode="lin" valueType="num">
                                      <p:cBhvr additive="base">
                                        <p:cTn id="32" dur="500" fill="hold"/>
                                        <p:tgtEl>
                                          <p:spTgt spid="3216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2170"/>
                                        </p:tgtEl>
                                        <p:attrNameLst>
                                          <p:attrName>style.visibility</p:attrName>
                                        </p:attrNameLst>
                                      </p:cBhvr>
                                      <p:to>
                                        <p:strVal val="visible"/>
                                      </p:to>
                                    </p:set>
                                    <p:anim calcmode="lin" valueType="num">
                                      <p:cBhvr additive="base">
                                        <p:cTn id="35" dur="500" fill="hold"/>
                                        <p:tgtEl>
                                          <p:spTgt spid="32170"/>
                                        </p:tgtEl>
                                        <p:attrNameLst>
                                          <p:attrName>ppt_x</p:attrName>
                                        </p:attrNameLst>
                                      </p:cBhvr>
                                      <p:tavLst>
                                        <p:tav tm="0">
                                          <p:val>
                                            <p:strVal val="#ppt_x"/>
                                          </p:val>
                                        </p:tav>
                                        <p:tav tm="100000">
                                          <p:val>
                                            <p:strVal val="#ppt_x"/>
                                          </p:val>
                                        </p:tav>
                                      </p:tavLst>
                                    </p:anim>
                                    <p:anim calcmode="lin" valueType="num">
                                      <p:cBhvr additive="base">
                                        <p:cTn id="36" dur="500" fill="hold"/>
                                        <p:tgtEl>
                                          <p:spTgt spid="3217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2192"/>
                                        </p:tgtEl>
                                        <p:attrNameLst>
                                          <p:attrName>style.visibility</p:attrName>
                                        </p:attrNameLst>
                                      </p:cBhvr>
                                      <p:to>
                                        <p:strVal val="visible"/>
                                      </p:to>
                                    </p:set>
                                    <p:anim calcmode="lin" valueType="num">
                                      <p:cBhvr additive="base">
                                        <p:cTn id="39" dur="500" fill="hold"/>
                                        <p:tgtEl>
                                          <p:spTgt spid="32192"/>
                                        </p:tgtEl>
                                        <p:attrNameLst>
                                          <p:attrName>ppt_x</p:attrName>
                                        </p:attrNameLst>
                                      </p:cBhvr>
                                      <p:tavLst>
                                        <p:tav tm="0">
                                          <p:val>
                                            <p:strVal val="#ppt_x"/>
                                          </p:val>
                                        </p:tav>
                                        <p:tav tm="100000">
                                          <p:val>
                                            <p:strVal val="#ppt_x"/>
                                          </p:val>
                                        </p:tav>
                                      </p:tavLst>
                                    </p:anim>
                                    <p:anim calcmode="lin" valueType="num">
                                      <p:cBhvr additive="base">
                                        <p:cTn id="40" dur="500" fill="hold"/>
                                        <p:tgtEl>
                                          <p:spTgt spid="32192"/>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2196"/>
                                        </p:tgtEl>
                                        <p:attrNameLst>
                                          <p:attrName>style.visibility</p:attrName>
                                        </p:attrNameLst>
                                      </p:cBhvr>
                                      <p:to>
                                        <p:strVal val="visible"/>
                                      </p:to>
                                    </p:set>
                                    <p:anim calcmode="lin" valueType="num">
                                      <p:cBhvr additive="base">
                                        <p:cTn id="43" dur="500" fill="hold"/>
                                        <p:tgtEl>
                                          <p:spTgt spid="32196"/>
                                        </p:tgtEl>
                                        <p:attrNameLst>
                                          <p:attrName>ppt_x</p:attrName>
                                        </p:attrNameLst>
                                      </p:cBhvr>
                                      <p:tavLst>
                                        <p:tav tm="0">
                                          <p:val>
                                            <p:strVal val="#ppt_x"/>
                                          </p:val>
                                        </p:tav>
                                        <p:tav tm="100000">
                                          <p:val>
                                            <p:strVal val="#ppt_x"/>
                                          </p:val>
                                        </p:tav>
                                      </p:tavLst>
                                    </p:anim>
                                    <p:anim calcmode="lin" valueType="num">
                                      <p:cBhvr additive="base">
                                        <p:cTn id="44" dur="500" fill="hold"/>
                                        <p:tgtEl>
                                          <p:spTgt spid="3219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6" grpId="0" animBg="1"/>
      <p:bldP spid="32137" grpId="0"/>
      <p:bldP spid="3213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52356" y="5985428"/>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0765465" y="4617942"/>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8" name="Google Shape;1942;p38">
            <a:extLst>
              <a:ext uri="{FF2B5EF4-FFF2-40B4-BE49-F238E27FC236}">
                <a16:creationId xmlns:a16="http://schemas.microsoft.com/office/drawing/2014/main" id="{3B2DC453-5B0B-B585-C101-5C00880ADE58}"/>
              </a:ext>
            </a:extLst>
          </p:cNvPr>
          <p:cNvSpPr/>
          <p:nvPr/>
        </p:nvSpPr>
        <p:spPr>
          <a:xfrm>
            <a:off x="4446305" y="4805137"/>
            <a:ext cx="397608" cy="41544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cxnSp>
        <p:nvCxnSpPr>
          <p:cNvPr id="32617" name="Google Shape;343;p20">
            <a:extLst>
              <a:ext uri="{FF2B5EF4-FFF2-40B4-BE49-F238E27FC236}">
                <a16:creationId xmlns:a16="http://schemas.microsoft.com/office/drawing/2014/main" id="{1AD662AB-97FA-5373-7DFE-7469A448EB40}"/>
              </a:ext>
            </a:extLst>
          </p:cNvPr>
          <p:cNvCxnSpPr>
            <a:cxnSpLocks/>
          </p:cNvCxnSpPr>
          <p:nvPr/>
        </p:nvCxnSpPr>
        <p:spPr>
          <a:xfrm>
            <a:off x="4339173" y="2011601"/>
            <a:ext cx="1371200" cy="1305600"/>
          </a:xfrm>
          <a:prstGeom prst="bentConnector3">
            <a:avLst>
              <a:gd name="adj1" fmla="val 50007"/>
            </a:avLst>
          </a:prstGeom>
          <a:noFill/>
          <a:ln w="9525" cap="flat" cmpd="sng">
            <a:solidFill>
              <a:srgbClr val="ECB6BD">
                <a:lumMod val="10000"/>
              </a:srgbClr>
            </a:solidFill>
            <a:prstDash val="solid"/>
            <a:round/>
            <a:headEnd type="none" w="med" len="med"/>
            <a:tailEnd type="none" w="med" len="med"/>
          </a:ln>
        </p:spPr>
      </p:cxnSp>
      <p:cxnSp>
        <p:nvCxnSpPr>
          <p:cNvPr id="32618" name="Google Shape;347;p20">
            <a:extLst>
              <a:ext uri="{FF2B5EF4-FFF2-40B4-BE49-F238E27FC236}">
                <a16:creationId xmlns:a16="http://schemas.microsoft.com/office/drawing/2014/main" id="{1C8A245A-E551-0898-D797-CDE38F04CF64}"/>
              </a:ext>
            </a:extLst>
          </p:cNvPr>
          <p:cNvCxnSpPr>
            <a:cxnSpLocks/>
          </p:cNvCxnSpPr>
          <p:nvPr/>
        </p:nvCxnSpPr>
        <p:spPr>
          <a:xfrm rot="10800000" flipH="1">
            <a:off x="4297916" y="3317201"/>
            <a:ext cx="1371200" cy="1305200"/>
          </a:xfrm>
          <a:prstGeom prst="bentConnector3">
            <a:avLst>
              <a:gd name="adj1" fmla="val 50007"/>
            </a:avLst>
          </a:prstGeom>
          <a:noFill/>
          <a:ln w="9525" cap="flat" cmpd="sng">
            <a:solidFill>
              <a:srgbClr val="ECB6BD">
                <a:lumMod val="10000"/>
              </a:srgbClr>
            </a:solidFill>
            <a:prstDash val="solid"/>
            <a:round/>
            <a:headEnd type="none" w="med" len="med"/>
            <a:tailEnd type="none" w="med" len="med"/>
          </a:ln>
        </p:spPr>
      </p:cxnSp>
      <p:cxnSp>
        <p:nvCxnSpPr>
          <p:cNvPr id="32619" name="Google Shape;345;p20">
            <a:extLst>
              <a:ext uri="{FF2B5EF4-FFF2-40B4-BE49-F238E27FC236}">
                <a16:creationId xmlns:a16="http://schemas.microsoft.com/office/drawing/2014/main" id="{A744F873-31EC-89F9-5E16-77435DF7C999}"/>
              </a:ext>
            </a:extLst>
          </p:cNvPr>
          <p:cNvCxnSpPr>
            <a:cxnSpLocks/>
          </p:cNvCxnSpPr>
          <p:nvPr/>
        </p:nvCxnSpPr>
        <p:spPr>
          <a:xfrm flipV="1">
            <a:off x="6579954" y="2584132"/>
            <a:ext cx="1602159" cy="823817"/>
          </a:xfrm>
          <a:prstGeom prst="bentConnector3">
            <a:avLst>
              <a:gd name="adj1" fmla="val 50000"/>
            </a:avLst>
          </a:prstGeom>
          <a:noFill/>
          <a:ln w="9525" cap="flat" cmpd="sng">
            <a:solidFill>
              <a:srgbClr val="ECB6BD">
                <a:lumMod val="10000"/>
              </a:srgbClr>
            </a:solidFill>
            <a:prstDash val="solid"/>
            <a:round/>
            <a:headEnd type="none" w="med" len="med"/>
            <a:tailEnd type="none" w="med" len="med"/>
          </a:ln>
        </p:spPr>
      </p:cxnSp>
      <p:cxnSp>
        <p:nvCxnSpPr>
          <p:cNvPr id="32620" name="Google Shape;349;p20">
            <a:extLst>
              <a:ext uri="{FF2B5EF4-FFF2-40B4-BE49-F238E27FC236}">
                <a16:creationId xmlns:a16="http://schemas.microsoft.com/office/drawing/2014/main" id="{6E17DCD6-99AA-3F5B-2A01-2390D96EF84D}"/>
              </a:ext>
            </a:extLst>
          </p:cNvPr>
          <p:cNvCxnSpPr>
            <a:cxnSpLocks/>
          </p:cNvCxnSpPr>
          <p:nvPr/>
        </p:nvCxnSpPr>
        <p:spPr>
          <a:xfrm>
            <a:off x="6514801" y="3401369"/>
            <a:ext cx="1759459" cy="1600439"/>
          </a:xfrm>
          <a:prstGeom prst="bentConnector3">
            <a:avLst>
              <a:gd name="adj1" fmla="val 50000"/>
            </a:avLst>
          </a:prstGeom>
          <a:noFill/>
          <a:ln w="9525" cap="flat" cmpd="sng">
            <a:solidFill>
              <a:srgbClr val="ECB6BD">
                <a:lumMod val="10000"/>
              </a:srgbClr>
            </a:solidFill>
            <a:prstDash val="solid"/>
            <a:round/>
            <a:headEnd type="none" w="med" len="med"/>
            <a:tailEnd type="none" w="med" len="med"/>
          </a:ln>
        </p:spPr>
      </p:cxnSp>
      <p:grpSp>
        <p:nvGrpSpPr>
          <p:cNvPr id="32621" name="Google Shape;3679;p35">
            <a:extLst>
              <a:ext uri="{FF2B5EF4-FFF2-40B4-BE49-F238E27FC236}">
                <a16:creationId xmlns:a16="http://schemas.microsoft.com/office/drawing/2014/main" id="{021DF10A-DB94-32D6-AEE3-4191756FBA8C}"/>
              </a:ext>
            </a:extLst>
          </p:cNvPr>
          <p:cNvGrpSpPr/>
          <p:nvPr/>
        </p:nvGrpSpPr>
        <p:grpSpPr>
          <a:xfrm rot="6146695">
            <a:off x="10518253" y="5130036"/>
            <a:ext cx="859864" cy="768597"/>
            <a:chOff x="2642325" y="3121000"/>
            <a:chExt cx="644900" cy="576450"/>
          </a:xfrm>
        </p:grpSpPr>
        <p:sp>
          <p:nvSpPr>
            <p:cNvPr id="32622" name="Google Shape;3680;p35">
              <a:extLst>
                <a:ext uri="{FF2B5EF4-FFF2-40B4-BE49-F238E27FC236}">
                  <a16:creationId xmlns:a16="http://schemas.microsoft.com/office/drawing/2014/main" id="{BC802383-50E5-13CD-BA2A-E80976957C88}"/>
                </a:ext>
              </a:extLst>
            </p:cNvPr>
            <p:cNvSpPr/>
            <p:nvPr/>
          </p:nvSpPr>
          <p:spPr>
            <a:xfrm>
              <a:off x="2827450" y="3313650"/>
              <a:ext cx="203500" cy="207675"/>
            </a:xfrm>
            <a:custGeom>
              <a:avLst/>
              <a:gdLst/>
              <a:ahLst/>
              <a:cxnLst/>
              <a:rect l="l" t="t" r="r" b="b"/>
              <a:pathLst>
                <a:path w="8140" h="8307" extrusionOk="0">
                  <a:moveTo>
                    <a:pt x="5042" y="0"/>
                  </a:moveTo>
                  <a:cubicBezTo>
                    <a:pt x="4934" y="0"/>
                    <a:pt x="4823" y="43"/>
                    <a:pt x="4738" y="129"/>
                  </a:cubicBezTo>
                  <a:cubicBezTo>
                    <a:pt x="3970" y="929"/>
                    <a:pt x="3670" y="1930"/>
                    <a:pt x="3904" y="2931"/>
                  </a:cubicBezTo>
                  <a:lnTo>
                    <a:pt x="3904" y="3298"/>
                  </a:lnTo>
                  <a:cubicBezTo>
                    <a:pt x="3218" y="3056"/>
                    <a:pt x="2289" y="2728"/>
                    <a:pt x="1558" y="2728"/>
                  </a:cubicBezTo>
                  <a:cubicBezTo>
                    <a:pt x="1079" y="2728"/>
                    <a:pt x="686" y="2869"/>
                    <a:pt x="501" y="3264"/>
                  </a:cubicBezTo>
                  <a:cubicBezTo>
                    <a:pt x="134" y="4098"/>
                    <a:pt x="968" y="4565"/>
                    <a:pt x="1869" y="4799"/>
                  </a:cubicBezTo>
                  <a:lnTo>
                    <a:pt x="2503" y="5066"/>
                  </a:lnTo>
                  <a:cubicBezTo>
                    <a:pt x="1368" y="5866"/>
                    <a:pt x="1" y="7134"/>
                    <a:pt x="1202" y="7934"/>
                  </a:cubicBezTo>
                  <a:cubicBezTo>
                    <a:pt x="1409" y="8073"/>
                    <a:pt x="1620" y="8134"/>
                    <a:pt x="1829" y="8134"/>
                  </a:cubicBezTo>
                  <a:cubicBezTo>
                    <a:pt x="2625" y="8134"/>
                    <a:pt x="3394" y="7246"/>
                    <a:pt x="3870" y="6400"/>
                  </a:cubicBezTo>
                  <a:cubicBezTo>
                    <a:pt x="4087" y="7321"/>
                    <a:pt x="4457" y="8307"/>
                    <a:pt x="5196" y="8307"/>
                  </a:cubicBezTo>
                  <a:cubicBezTo>
                    <a:pt x="5367" y="8307"/>
                    <a:pt x="5558" y="8254"/>
                    <a:pt x="5772" y="8135"/>
                  </a:cubicBezTo>
                  <a:cubicBezTo>
                    <a:pt x="6839" y="7534"/>
                    <a:pt x="6272" y="6200"/>
                    <a:pt x="5638" y="5199"/>
                  </a:cubicBezTo>
                  <a:lnTo>
                    <a:pt x="5638" y="5199"/>
                  </a:lnTo>
                  <a:cubicBezTo>
                    <a:pt x="5956" y="5246"/>
                    <a:pt x="6293" y="5282"/>
                    <a:pt x="6613" y="5282"/>
                  </a:cubicBezTo>
                  <a:cubicBezTo>
                    <a:pt x="7432" y="5282"/>
                    <a:pt x="8140" y="5044"/>
                    <a:pt x="8140" y="4132"/>
                  </a:cubicBezTo>
                  <a:cubicBezTo>
                    <a:pt x="8114" y="3164"/>
                    <a:pt x="7267" y="2873"/>
                    <a:pt x="6372" y="2873"/>
                  </a:cubicBezTo>
                  <a:cubicBezTo>
                    <a:pt x="6126" y="2873"/>
                    <a:pt x="5876" y="2895"/>
                    <a:pt x="5638" y="2931"/>
                  </a:cubicBezTo>
                  <a:cubicBezTo>
                    <a:pt x="5972" y="2064"/>
                    <a:pt x="5838" y="1096"/>
                    <a:pt x="5405" y="229"/>
                  </a:cubicBezTo>
                  <a:cubicBezTo>
                    <a:pt x="5328" y="76"/>
                    <a:pt x="5187" y="0"/>
                    <a:pt x="5042" y="0"/>
                  </a:cubicBezTo>
                  <a:close/>
                </a:path>
              </a:pathLst>
            </a:custGeom>
            <a:solidFill>
              <a:srgbClr val="FFE3E7"/>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23" name="Google Shape;3681;p35">
              <a:extLst>
                <a:ext uri="{FF2B5EF4-FFF2-40B4-BE49-F238E27FC236}">
                  <a16:creationId xmlns:a16="http://schemas.microsoft.com/office/drawing/2014/main" id="{F3C94A69-5825-61CF-4801-F6457E6B360C}"/>
                </a:ext>
              </a:extLst>
            </p:cNvPr>
            <p:cNvSpPr/>
            <p:nvPr/>
          </p:nvSpPr>
          <p:spPr>
            <a:xfrm>
              <a:off x="2642325" y="3121000"/>
              <a:ext cx="203350" cy="207625"/>
            </a:xfrm>
            <a:custGeom>
              <a:avLst/>
              <a:gdLst/>
              <a:ahLst/>
              <a:cxnLst/>
              <a:rect l="l" t="t" r="r" b="b"/>
              <a:pathLst>
                <a:path w="8134" h="8305" extrusionOk="0">
                  <a:moveTo>
                    <a:pt x="5009" y="1"/>
                  </a:moveTo>
                  <a:cubicBezTo>
                    <a:pt x="4900" y="1"/>
                    <a:pt x="4790" y="44"/>
                    <a:pt x="4704" y="129"/>
                  </a:cubicBezTo>
                  <a:cubicBezTo>
                    <a:pt x="3970" y="930"/>
                    <a:pt x="3670" y="1931"/>
                    <a:pt x="3870" y="2931"/>
                  </a:cubicBezTo>
                  <a:lnTo>
                    <a:pt x="3870" y="3298"/>
                  </a:lnTo>
                  <a:cubicBezTo>
                    <a:pt x="3184" y="3056"/>
                    <a:pt x="2255" y="2729"/>
                    <a:pt x="1531" y="2729"/>
                  </a:cubicBezTo>
                  <a:cubicBezTo>
                    <a:pt x="1058" y="2729"/>
                    <a:pt x="672" y="2869"/>
                    <a:pt x="501" y="3265"/>
                  </a:cubicBezTo>
                  <a:cubicBezTo>
                    <a:pt x="101" y="4099"/>
                    <a:pt x="935" y="4566"/>
                    <a:pt x="1869" y="4799"/>
                  </a:cubicBezTo>
                  <a:lnTo>
                    <a:pt x="2502" y="5066"/>
                  </a:lnTo>
                  <a:cubicBezTo>
                    <a:pt x="1368" y="5833"/>
                    <a:pt x="1" y="7134"/>
                    <a:pt x="1201" y="7935"/>
                  </a:cubicBezTo>
                  <a:cubicBezTo>
                    <a:pt x="1409" y="8073"/>
                    <a:pt x="1618" y="8134"/>
                    <a:pt x="1825" y="8134"/>
                  </a:cubicBezTo>
                  <a:cubicBezTo>
                    <a:pt x="2614" y="8134"/>
                    <a:pt x="3368" y="7246"/>
                    <a:pt x="3870" y="6400"/>
                  </a:cubicBezTo>
                  <a:cubicBezTo>
                    <a:pt x="4060" y="7297"/>
                    <a:pt x="4428" y="8305"/>
                    <a:pt x="5170" y="8305"/>
                  </a:cubicBezTo>
                  <a:cubicBezTo>
                    <a:pt x="5339" y="8305"/>
                    <a:pt x="5528" y="8252"/>
                    <a:pt x="5738" y="8135"/>
                  </a:cubicBezTo>
                  <a:cubicBezTo>
                    <a:pt x="6839" y="7501"/>
                    <a:pt x="6238" y="6167"/>
                    <a:pt x="5605" y="5166"/>
                  </a:cubicBezTo>
                  <a:lnTo>
                    <a:pt x="5605" y="5166"/>
                  </a:lnTo>
                  <a:cubicBezTo>
                    <a:pt x="5940" y="5215"/>
                    <a:pt x="6295" y="5256"/>
                    <a:pt x="6629" y="5256"/>
                  </a:cubicBezTo>
                  <a:cubicBezTo>
                    <a:pt x="7427" y="5256"/>
                    <a:pt x="8106" y="5025"/>
                    <a:pt x="8106" y="4132"/>
                  </a:cubicBezTo>
                  <a:cubicBezTo>
                    <a:pt x="8133" y="3164"/>
                    <a:pt x="7206" y="2890"/>
                    <a:pt x="6286" y="2890"/>
                  </a:cubicBezTo>
                  <a:cubicBezTo>
                    <a:pt x="6065" y="2890"/>
                    <a:pt x="5845" y="2905"/>
                    <a:pt x="5638" y="2931"/>
                  </a:cubicBezTo>
                  <a:cubicBezTo>
                    <a:pt x="5938" y="2064"/>
                    <a:pt x="5838" y="1097"/>
                    <a:pt x="5371" y="229"/>
                  </a:cubicBezTo>
                  <a:cubicBezTo>
                    <a:pt x="5295" y="77"/>
                    <a:pt x="5153" y="1"/>
                    <a:pt x="5009" y="1"/>
                  </a:cubicBezTo>
                  <a:close/>
                </a:path>
              </a:pathLst>
            </a:custGeom>
            <a:solidFill>
              <a:srgbClr val="FFFCDF"/>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24" name="Google Shape;3682;p35">
              <a:extLst>
                <a:ext uri="{FF2B5EF4-FFF2-40B4-BE49-F238E27FC236}">
                  <a16:creationId xmlns:a16="http://schemas.microsoft.com/office/drawing/2014/main" id="{EC9B1E39-7385-D1D6-A489-69EED9BB7DF1}"/>
                </a:ext>
              </a:extLst>
            </p:cNvPr>
            <p:cNvSpPr/>
            <p:nvPr/>
          </p:nvSpPr>
          <p:spPr>
            <a:xfrm>
              <a:off x="3093475" y="3511950"/>
              <a:ext cx="193750" cy="185500"/>
            </a:xfrm>
            <a:custGeom>
              <a:avLst/>
              <a:gdLst/>
              <a:ahLst/>
              <a:cxnLst/>
              <a:rect l="l" t="t" r="r" b="b"/>
              <a:pathLst>
                <a:path w="7750" h="7420" extrusionOk="0">
                  <a:moveTo>
                    <a:pt x="4320" y="1"/>
                  </a:moveTo>
                  <a:cubicBezTo>
                    <a:pt x="3364" y="1"/>
                    <a:pt x="3203" y="1856"/>
                    <a:pt x="3203" y="2938"/>
                  </a:cubicBezTo>
                  <a:cubicBezTo>
                    <a:pt x="2681" y="2266"/>
                    <a:pt x="1899" y="1502"/>
                    <a:pt x="1259" y="1502"/>
                  </a:cubicBezTo>
                  <a:cubicBezTo>
                    <a:pt x="1040" y="1502"/>
                    <a:pt x="838" y="1591"/>
                    <a:pt x="668" y="1804"/>
                  </a:cubicBezTo>
                  <a:cubicBezTo>
                    <a:pt x="1" y="2638"/>
                    <a:pt x="935" y="3472"/>
                    <a:pt x="1869" y="4005"/>
                  </a:cubicBezTo>
                  <a:cubicBezTo>
                    <a:pt x="1935" y="4139"/>
                    <a:pt x="1969" y="4205"/>
                    <a:pt x="2002" y="4339"/>
                  </a:cubicBezTo>
                  <a:cubicBezTo>
                    <a:pt x="1035" y="4839"/>
                    <a:pt x="34" y="5640"/>
                    <a:pt x="868" y="6407"/>
                  </a:cubicBezTo>
                  <a:cubicBezTo>
                    <a:pt x="1062" y="6574"/>
                    <a:pt x="1270" y="6646"/>
                    <a:pt x="1483" y="6646"/>
                  </a:cubicBezTo>
                  <a:cubicBezTo>
                    <a:pt x="2076" y="6646"/>
                    <a:pt x="2712" y="6087"/>
                    <a:pt x="3203" y="5473"/>
                  </a:cubicBezTo>
                  <a:cubicBezTo>
                    <a:pt x="3347" y="6396"/>
                    <a:pt x="3641" y="7420"/>
                    <a:pt x="4345" y="7420"/>
                  </a:cubicBezTo>
                  <a:cubicBezTo>
                    <a:pt x="4454" y="7420"/>
                    <a:pt x="4574" y="7395"/>
                    <a:pt x="4704" y="7341"/>
                  </a:cubicBezTo>
                  <a:cubicBezTo>
                    <a:pt x="5805" y="6874"/>
                    <a:pt x="5305" y="5706"/>
                    <a:pt x="4671" y="4806"/>
                  </a:cubicBezTo>
                  <a:lnTo>
                    <a:pt x="4671" y="4806"/>
                  </a:lnTo>
                  <a:cubicBezTo>
                    <a:pt x="5124" y="4877"/>
                    <a:pt x="5649" y="4949"/>
                    <a:pt x="6134" y="4949"/>
                  </a:cubicBezTo>
                  <a:cubicBezTo>
                    <a:pt x="7007" y="4949"/>
                    <a:pt x="7749" y="4717"/>
                    <a:pt x="7706" y="3838"/>
                  </a:cubicBezTo>
                  <a:cubicBezTo>
                    <a:pt x="7686" y="3100"/>
                    <a:pt x="7010" y="2863"/>
                    <a:pt x="6213" y="2863"/>
                  </a:cubicBezTo>
                  <a:cubicBezTo>
                    <a:pt x="5677" y="2863"/>
                    <a:pt x="5087" y="2971"/>
                    <a:pt x="4604" y="3105"/>
                  </a:cubicBezTo>
                  <a:cubicBezTo>
                    <a:pt x="4938" y="2004"/>
                    <a:pt x="5638" y="102"/>
                    <a:pt x="4371" y="2"/>
                  </a:cubicBezTo>
                  <a:cubicBezTo>
                    <a:pt x="4353" y="1"/>
                    <a:pt x="4336" y="1"/>
                    <a:pt x="4320" y="1"/>
                  </a:cubicBezTo>
                  <a:close/>
                </a:path>
              </a:pathLst>
            </a:custGeom>
            <a:solidFill>
              <a:srgbClr val="D8EBFA"/>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grpSp>
      <p:sp>
        <p:nvSpPr>
          <p:cNvPr id="32625" name="Google Shape;304;p20">
            <a:extLst>
              <a:ext uri="{FF2B5EF4-FFF2-40B4-BE49-F238E27FC236}">
                <a16:creationId xmlns:a16="http://schemas.microsoft.com/office/drawing/2014/main" id="{5FA0EE42-4819-CCCC-1473-B37494405E8A}"/>
              </a:ext>
            </a:extLst>
          </p:cNvPr>
          <p:cNvSpPr/>
          <p:nvPr/>
        </p:nvSpPr>
        <p:spPr>
          <a:xfrm>
            <a:off x="5217113" y="2130554"/>
            <a:ext cx="1893504" cy="2188943"/>
          </a:xfrm>
          <a:prstGeom prst="roundRect">
            <a:avLst>
              <a:gd name="adj" fmla="val 8831"/>
            </a:avLst>
          </a:prstGeom>
          <a:solidFill>
            <a:srgbClr val="F3D676"/>
          </a:solidFill>
          <a:ln>
            <a:noFill/>
          </a:ln>
        </p:spPr>
        <p:txBody>
          <a:bodyPr spcFirstLastPara="1" wrap="square" lIns="264000" tIns="121900" rIns="264000" bIns="121900" anchor="ctr" anchorCtr="0">
            <a:noAutofit/>
          </a:bodyPr>
          <a:lstStyle/>
          <a:p>
            <a:pPr algn="just" defTabSz="1219170">
              <a:spcAft>
                <a:spcPts val="1067"/>
              </a:spcAft>
              <a:buClr>
                <a:srgbClr val="000000"/>
              </a:buClr>
            </a:pPr>
            <a:endParaRPr lang="en-US" sz="2400" kern="0">
              <a:solidFill>
                <a:srgbClr val="493429"/>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grpSp>
        <p:nvGrpSpPr>
          <p:cNvPr id="32626" name="Google Shape;305;p20">
            <a:extLst>
              <a:ext uri="{FF2B5EF4-FFF2-40B4-BE49-F238E27FC236}">
                <a16:creationId xmlns:a16="http://schemas.microsoft.com/office/drawing/2014/main" id="{25DEA760-D792-ECA0-2377-882CE2117510}"/>
              </a:ext>
            </a:extLst>
          </p:cNvPr>
          <p:cNvGrpSpPr/>
          <p:nvPr/>
        </p:nvGrpSpPr>
        <p:grpSpPr>
          <a:xfrm>
            <a:off x="4126029" y="4110645"/>
            <a:ext cx="4170060" cy="2747356"/>
            <a:chOff x="238125" y="504225"/>
            <a:chExt cx="7143775" cy="4706525"/>
          </a:xfrm>
        </p:grpSpPr>
        <p:sp>
          <p:nvSpPr>
            <p:cNvPr id="32627" name="Google Shape;306;p20">
              <a:extLst>
                <a:ext uri="{FF2B5EF4-FFF2-40B4-BE49-F238E27FC236}">
                  <a16:creationId xmlns:a16="http://schemas.microsoft.com/office/drawing/2014/main" id="{E2E7BD47-75CD-F9EE-89FC-10869B51F83C}"/>
                </a:ext>
              </a:extLst>
            </p:cNvPr>
            <p:cNvSpPr/>
            <p:nvPr/>
          </p:nvSpPr>
          <p:spPr>
            <a:xfrm>
              <a:off x="238600" y="3271900"/>
              <a:ext cx="7143300" cy="654200"/>
            </a:xfrm>
            <a:custGeom>
              <a:avLst/>
              <a:gdLst/>
              <a:ahLst/>
              <a:cxnLst/>
              <a:rect l="l" t="t" r="r" b="b"/>
              <a:pathLst>
                <a:path w="285732" h="26168" extrusionOk="0">
                  <a:moveTo>
                    <a:pt x="50438" y="1"/>
                  </a:moveTo>
                  <a:lnTo>
                    <a:pt x="0" y="26168"/>
                  </a:lnTo>
                  <a:lnTo>
                    <a:pt x="285731" y="26168"/>
                  </a:lnTo>
                  <a:lnTo>
                    <a:pt x="235293" y="1"/>
                  </a:lnTo>
                  <a:close/>
                </a:path>
              </a:pathLst>
            </a:custGeom>
            <a:solidFill>
              <a:srgbClr val="434343"/>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28" name="Google Shape;307;p20">
              <a:extLst>
                <a:ext uri="{FF2B5EF4-FFF2-40B4-BE49-F238E27FC236}">
                  <a16:creationId xmlns:a16="http://schemas.microsoft.com/office/drawing/2014/main" id="{F358D375-04E1-2748-011A-847F3F3E0D15}"/>
                </a:ext>
              </a:extLst>
            </p:cNvPr>
            <p:cNvSpPr/>
            <p:nvPr/>
          </p:nvSpPr>
          <p:spPr>
            <a:xfrm>
              <a:off x="238125" y="3926075"/>
              <a:ext cx="7143750" cy="722450"/>
            </a:xfrm>
            <a:custGeom>
              <a:avLst/>
              <a:gdLst/>
              <a:ahLst/>
              <a:cxnLst/>
              <a:rect l="l" t="t" r="r" b="b"/>
              <a:pathLst>
                <a:path w="285750" h="28898" extrusionOk="0">
                  <a:moveTo>
                    <a:pt x="19" y="1"/>
                  </a:moveTo>
                  <a:lnTo>
                    <a:pt x="19" y="7065"/>
                  </a:lnTo>
                  <a:lnTo>
                    <a:pt x="0" y="7065"/>
                  </a:lnTo>
                  <a:lnTo>
                    <a:pt x="0" y="28897"/>
                  </a:lnTo>
                  <a:lnTo>
                    <a:pt x="285731" y="28897"/>
                  </a:lnTo>
                  <a:lnTo>
                    <a:pt x="285731" y="21833"/>
                  </a:lnTo>
                  <a:lnTo>
                    <a:pt x="285750" y="21833"/>
                  </a:lnTo>
                  <a:lnTo>
                    <a:pt x="285750" y="1"/>
                  </a:lnTo>
                  <a:close/>
                </a:path>
              </a:pathLst>
            </a:custGeom>
            <a:solidFill>
              <a:srgbClr val="66666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29" name="Google Shape;308;p20">
              <a:extLst>
                <a:ext uri="{FF2B5EF4-FFF2-40B4-BE49-F238E27FC236}">
                  <a16:creationId xmlns:a16="http://schemas.microsoft.com/office/drawing/2014/main" id="{0F247752-948F-BDA1-1F80-03B964056F6C}"/>
                </a:ext>
              </a:extLst>
            </p:cNvPr>
            <p:cNvSpPr/>
            <p:nvPr/>
          </p:nvSpPr>
          <p:spPr>
            <a:xfrm>
              <a:off x="345525" y="4645575"/>
              <a:ext cx="6926525" cy="138425"/>
            </a:xfrm>
            <a:custGeom>
              <a:avLst/>
              <a:gdLst/>
              <a:ahLst/>
              <a:cxnLst/>
              <a:rect l="l" t="t" r="r" b="b"/>
              <a:pathLst>
                <a:path w="277061" h="5537" extrusionOk="0">
                  <a:moveTo>
                    <a:pt x="1" y="1"/>
                  </a:moveTo>
                  <a:lnTo>
                    <a:pt x="1" y="5536"/>
                  </a:lnTo>
                  <a:lnTo>
                    <a:pt x="277061" y="5536"/>
                  </a:lnTo>
                  <a:lnTo>
                    <a:pt x="277061" y="1"/>
                  </a:lnTo>
                  <a:close/>
                </a:path>
              </a:pathLst>
            </a:cu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0" name="Google Shape;309;p20">
              <a:extLst>
                <a:ext uri="{FF2B5EF4-FFF2-40B4-BE49-F238E27FC236}">
                  <a16:creationId xmlns:a16="http://schemas.microsoft.com/office/drawing/2014/main" id="{7CE5CA88-611A-9639-64E2-8D8AB6730225}"/>
                </a:ext>
              </a:extLst>
            </p:cNvPr>
            <p:cNvSpPr/>
            <p:nvPr/>
          </p:nvSpPr>
          <p:spPr>
            <a:xfrm>
              <a:off x="345525" y="4648500"/>
              <a:ext cx="138425" cy="560325"/>
            </a:xfrm>
            <a:custGeom>
              <a:avLst/>
              <a:gdLst/>
              <a:ahLst/>
              <a:cxnLst/>
              <a:rect l="l" t="t" r="r" b="b"/>
              <a:pathLst>
                <a:path w="5537" h="22413" extrusionOk="0">
                  <a:moveTo>
                    <a:pt x="1" y="0"/>
                  </a:moveTo>
                  <a:lnTo>
                    <a:pt x="1" y="22413"/>
                  </a:lnTo>
                  <a:lnTo>
                    <a:pt x="5536" y="22413"/>
                  </a:lnTo>
                  <a:lnTo>
                    <a:pt x="5536" y="0"/>
                  </a:lnTo>
                  <a:close/>
                </a:path>
              </a:pathLst>
            </a:cu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1" name="Google Shape;310;p20">
              <a:extLst>
                <a:ext uri="{FF2B5EF4-FFF2-40B4-BE49-F238E27FC236}">
                  <a16:creationId xmlns:a16="http://schemas.microsoft.com/office/drawing/2014/main" id="{F5F7C13E-5E73-752D-0686-26FC4FF7F6E9}"/>
                </a:ext>
              </a:extLst>
            </p:cNvPr>
            <p:cNvSpPr/>
            <p:nvPr/>
          </p:nvSpPr>
          <p:spPr>
            <a:xfrm>
              <a:off x="7134125" y="4650425"/>
              <a:ext cx="137925" cy="560325"/>
            </a:xfrm>
            <a:custGeom>
              <a:avLst/>
              <a:gdLst/>
              <a:ahLst/>
              <a:cxnLst/>
              <a:rect l="l" t="t" r="r" b="b"/>
              <a:pathLst>
                <a:path w="5517" h="22413" extrusionOk="0">
                  <a:moveTo>
                    <a:pt x="1" y="1"/>
                  </a:moveTo>
                  <a:lnTo>
                    <a:pt x="1" y="22413"/>
                  </a:lnTo>
                  <a:lnTo>
                    <a:pt x="5517" y="22413"/>
                  </a:lnTo>
                  <a:lnTo>
                    <a:pt x="5517" y="1"/>
                  </a:lnTo>
                  <a:close/>
                </a:path>
              </a:pathLst>
            </a:cu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2" name="Google Shape;311;p20">
              <a:extLst>
                <a:ext uri="{FF2B5EF4-FFF2-40B4-BE49-F238E27FC236}">
                  <a16:creationId xmlns:a16="http://schemas.microsoft.com/office/drawing/2014/main" id="{908CEDBB-67B8-4B67-C145-ACAE532564E9}"/>
                </a:ext>
              </a:extLst>
            </p:cNvPr>
            <p:cNvSpPr/>
            <p:nvPr/>
          </p:nvSpPr>
          <p:spPr>
            <a:xfrm>
              <a:off x="414725" y="4102700"/>
              <a:ext cx="6790550" cy="369200"/>
            </a:xfrm>
            <a:custGeom>
              <a:avLst/>
              <a:gdLst/>
              <a:ahLst/>
              <a:cxnLst/>
              <a:rect l="l" t="t" r="r" b="b"/>
              <a:pathLst>
                <a:path w="271622" h="14768" extrusionOk="0">
                  <a:moveTo>
                    <a:pt x="20" y="0"/>
                  </a:moveTo>
                  <a:lnTo>
                    <a:pt x="0" y="14768"/>
                  </a:lnTo>
                  <a:lnTo>
                    <a:pt x="271622" y="14768"/>
                  </a:lnTo>
                  <a:lnTo>
                    <a:pt x="271622" y="0"/>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3" name="Google Shape;312;p20">
              <a:extLst>
                <a:ext uri="{FF2B5EF4-FFF2-40B4-BE49-F238E27FC236}">
                  <a16:creationId xmlns:a16="http://schemas.microsoft.com/office/drawing/2014/main" id="{7D1A0C71-0958-FCA4-847A-271E0E7212EB}"/>
                </a:ext>
              </a:extLst>
            </p:cNvPr>
            <p:cNvSpPr/>
            <p:nvPr/>
          </p:nvSpPr>
          <p:spPr>
            <a:xfrm>
              <a:off x="414725" y="4102700"/>
              <a:ext cx="6790550" cy="369200"/>
            </a:xfrm>
            <a:custGeom>
              <a:avLst/>
              <a:gdLst/>
              <a:ahLst/>
              <a:cxnLst/>
              <a:rect l="l" t="t" r="r" b="b"/>
              <a:pathLst>
                <a:path w="271622" h="14768" extrusionOk="0">
                  <a:moveTo>
                    <a:pt x="30271" y="0"/>
                  </a:moveTo>
                  <a:lnTo>
                    <a:pt x="0" y="14768"/>
                  </a:lnTo>
                  <a:lnTo>
                    <a:pt x="271622" y="14768"/>
                  </a:lnTo>
                  <a:lnTo>
                    <a:pt x="241351" y="0"/>
                  </a:lnTo>
                  <a:close/>
                </a:path>
              </a:pathLst>
            </a:custGeom>
            <a:solidFill>
              <a:srgbClr val="434343"/>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4" name="Google Shape;313;p20">
              <a:extLst>
                <a:ext uri="{FF2B5EF4-FFF2-40B4-BE49-F238E27FC236}">
                  <a16:creationId xmlns:a16="http://schemas.microsoft.com/office/drawing/2014/main" id="{449E239B-72FA-C82F-C0B3-4E3809D96F3E}"/>
                </a:ext>
              </a:extLst>
            </p:cNvPr>
            <p:cNvSpPr/>
            <p:nvPr/>
          </p:nvSpPr>
          <p:spPr>
            <a:xfrm>
              <a:off x="1437600" y="3172700"/>
              <a:ext cx="1204375" cy="219225"/>
            </a:xfrm>
            <a:custGeom>
              <a:avLst/>
              <a:gdLst/>
              <a:ahLst/>
              <a:cxnLst/>
              <a:rect l="l" t="t" r="r" b="b"/>
              <a:pathLst>
                <a:path w="48175" h="8769" extrusionOk="0">
                  <a:moveTo>
                    <a:pt x="48058" y="1"/>
                  </a:moveTo>
                  <a:lnTo>
                    <a:pt x="1" y="717"/>
                  </a:lnTo>
                  <a:lnTo>
                    <a:pt x="117" y="8769"/>
                  </a:lnTo>
                  <a:lnTo>
                    <a:pt x="48174" y="8033"/>
                  </a:lnTo>
                  <a:lnTo>
                    <a:pt x="48058" y="1"/>
                  </a:lnTo>
                  <a:close/>
                </a:path>
              </a:pathLst>
            </a:custGeom>
            <a:solidFill>
              <a:srgbClr val="7AB848"/>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5" name="Google Shape;314;p20">
              <a:extLst>
                <a:ext uri="{FF2B5EF4-FFF2-40B4-BE49-F238E27FC236}">
                  <a16:creationId xmlns:a16="http://schemas.microsoft.com/office/drawing/2014/main" id="{8FC9CA31-BD5C-5E54-ED9C-ECC0C9350185}"/>
                </a:ext>
              </a:extLst>
            </p:cNvPr>
            <p:cNvSpPr/>
            <p:nvPr/>
          </p:nvSpPr>
          <p:spPr>
            <a:xfrm>
              <a:off x="1332125" y="2972875"/>
              <a:ext cx="1204850" cy="219225"/>
            </a:xfrm>
            <a:custGeom>
              <a:avLst/>
              <a:gdLst/>
              <a:ahLst/>
              <a:cxnLst/>
              <a:rect l="l" t="t" r="r" b="b"/>
              <a:pathLst>
                <a:path w="48194" h="8769" extrusionOk="0">
                  <a:moveTo>
                    <a:pt x="48058" y="1"/>
                  </a:moveTo>
                  <a:lnTo>
                    <a:pt x="1" y="736"/>
                  </a:lnTo>
                  <a:lnTo>
                    <a:pt x="117" y="8768"/>
                  </a:lnTo>
                  <a:lnTo>
                    <a:pt x="48193" y="8033"/>
                  </a:lnTo>
                  <a:lnTo>
                    <a:pt x="48058" y="1"/>
                  </a:lnTo>
                  <a:close/>
                </a:path>
              </a:pathLst>
            </a:cu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6" name="Google Shape;315;p20">
              <a:extLst>
                <a:ext uri="{FF2B5EF4-FFF2-40B4-BE49-F238E27FC236}">
                  <a16:creationId xmlns:a16="http://schemas.microsoft.com/office/drawing/2014/main" id="{9AEF8555-416B-B6DC-AD3F-B2CEB739A064}"/>
                </a:ext>
              </a:extLst>
            </p:cNvPr>
            <p:cNvSpPr/>
            <p:nvPr/>
          </p:nvSpPr>
          <p:spPr>
            <a:xfrm>
              <a:off x="1537775" y="2768200"/>
              <a:ext cx="1204350" cy="219700"/>
            </a:xfrm>
            <a:custGeom>
              <a:avLst/>
              <a:gdLst/>
              <a:ahLst/>
              <a:cxnLst/>
              <a:rect l="l" t="t" r="r" b="b"/>
              <a:pathLst>
                <a:path w="48174" h="8788" extrusionOk="0">
                  <a:moveTo>
                    <a:pt x="48057" y="1"/>
                  </a:moveTo>
                  <a:lnTo>
                    <a:pt x="0" y="736"/>
                  </a:lnTo>
                  <a:lnTo>
                    <a:pt x="116" y="8788"/>
                  </a:lnTo>
                  <a:lnTo>
                    <a:pt x="48174" y="8052"/>
                  </a:lnTo>
                  <a:lnTo>
                    <a:pt x="48057" y="1"/>
                  </a:lnTo>
                  <a:close/>
                </a:path>
              </a:pathLst>
            </a:custGeom>
            <a:solidFill>
              <a:srgbClr val="E76C5F"/>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7" name="Google Shape;316;p20">
              <a:extLst>
                <a:ext uri="{FF2B5EF4-FFF2-40B4-BE49-F238E27FC236}">
                  <a16:creationId xmlns:a16="http://schemas.microsoft.com/office/drawing/2014/main" id="{9CB7E872-E91C-CA9D-E35B-3B3CEDE731C9}"/>
                </a:ext>
              </a:extLst>
            </p:cNvPr>
            <p:cNvSpPr/>
            <p:nvPr/>
          </p:nvSpPr>
          <p:spPr>
            <a:xfrm>
              <a:off x="2347275" y="3234650"/>
              <a:ext cx="189700" cy="280650"/>
            </a:xfrm>
            <a:custGeom>
              <a:avLst/>
              <a:gdLst/>
              <a:ahLst/>
              <a:cxnLst/>
              <a:rect l="l" t="t" r="r" b="b"/>
              <a:pathLst>
                <a:path w="7588" h="11226" extrusionOk="0">
                  <a:moveTo>
                    <a:pt x="5807" y="0"/>
                  </a:moveTo>
                  <a:lnTo>
                    <a:pt x="0" y="1007"/>
                  </a:lnTo>
                  <a:lnTo>
                    <a:pt x="1762" y="11226"/>
                  </a:lnTo>
                  <a:lnTo>
                    <a:pt x="7587" y="10219"/>
                  </a:lnTo>
                  <a:lnTo>
                    <a:pt x="5807" y="0"/>
                  </a:lnTo>
                  <a:close/>
                </a:path>
              </a:pathLst>
            </a:custGeom>
            <a:solidFill>
              <a:srgbClr val="262E3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8" name="Google Shape;317;p20">
              <a:extLst>
                <a:ext uri="{FF2B5EF4-FFF2-40B4-BE49-F238E27FC236}">
                  <a16:creationId xmlns:a16="http://schemas.microsoft.com/office/drawing/2014/main" id="{ED76AF3D-77A3-5717-FC9B-6C26AD63F6D1}"/>
                </a:ext>
              </a:extLst>
            </p:cNvPr>
            <p:cNvSpPr/>
            <p:nvPr/>
          </p:nvSpPr>
          <p:spPr>
            <a:xfrm>
              <a:off x="1405675" y="3375925"/>
              <a:ext cx="315025" cy="273900"/>
            </a:xfrm>
            <a:custGeom>
              <a:avLst/>
              <a:gdLst/>
              <a:ahLst/>
              <a:cxnLst/>
              <a:rect l="l" t="t" r="r" b="b"/>
              <a:pathLst>
                <a:path w="12601" h="10956" extrusionOk="0">
                  <a:moveTo>
                    <a:pt x="10820" y="1"/>
                  </a:moveTo>
                  <a:lnTo>
                    <a:pt x="6678" y="736"/>
                  </a:lnTo>
                  <a:lnTo>
                    <a:pt x="0" y="7143"/>
                  </a:lnTo>
                  <a:lnTo>
                    <a:pt x="8458" y="10955"/>
                  </a:lnTo>
                  <a:lnTo>
                    <a:pt x="12600" y="10239"/>
                  </a:lnTo>
                  <a:lnTo>
                    <a:pt x="10820" y="1"/>
                  </a:lnTo>
                  <a:close/>
                </a:path>
              </a:pathLst>
            </a:custGeom>
            <a:solidFill>
              <a:srgbClr val="F0D3B5"/>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39" name="Google Shape;318;p20">
              <a:extLst>
                <a:ext uri="{FF2B5EF4-FFF2-40B4-BE49-F238E27FC236}">
                  <a16:creationId xmlns:a16="http://schemas.microsoft.com/office/drawing/2014/main" id="{51D0649C-E0B7-2575-5163-88E9B6FB162A}"/>
                </a:ext>
              </a:extLst>
            </p:cNvPr>
            <p:cNvSpPr/>
            <p:nvPr/>
          </p:nvSpPr>
          <p:spPr>
            <a:xfrm>
              <a:off x="1572600" y="3259800"/>
              <a:ext cx="818725" cy="390025"/>
            </a:xfrm>
            <a:custGeom>
              <a:avLst/>
              <a:gdLst/>
              <a:ahLst/>
              <a:cxnLst/>
              <a:rect l="l" t="t" r="r" b="b"/>
              <a:pathLst>
                <a:path w="32749" h="15601" extrusionOk="0">
                  <a:moveTo>
                    <a:pt x="30987" y="1"/>
                  </a:moveTo>
                  <a:lnTo>
                    <a:pt x="1" y="5381"/>
                  </a:lnTo>
                  <a:lnTo>
                    <a:pt x="2517" y="7839"/>
                  </a:lnTo>
                  <a:lnTo>
                    <a:pt x="891" y="10491"/>
                  </a:lnTo>
                  <a:lnTo>
                    <a:pt x="3310" y="12426"/>
                  </a:lnTo>
                  <a:lnTo>
                    <a:pt x="1781" y="15600"/>
                  </a:lnTo>
                  <a:lnTo>
                    <a:pt x="1781" y="15600"/>
                  </a:lnTo>
                  <a:lnTo>
                    <a:pt x="32749" y="10220"/>
                  </a:lnTo>
                  <a:lnTo>
                    <a:pt x="31471" y="2827"/>
                  </a:lnTo>
                  <a:lnTo>
                    <a:pt x="30987" y="1"/>
                  </a:lnTo>
                  <a:close/>
                </a:path>
              </a:pathLst>
            </a:custGeom>
            <a:solidFill>
              <a:srgbClr val="E76C5F"/>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3081" name="Google Shape;319;p20">
              <a:extLst>
                <a:ext uri="{FF2B5EF4-FFF2-40B4-BE49-F238E27FC236}">
                  <a16:creationId xmlns:a16="http://schemas.microsoft.com/office/drawing/2014/main" id="{17BD7BA7-80F5-BDB4-0990-C3550F19DA3C}"/>
                </a:ext>
              </a:extLst>
            </p:cNvPr>
            <p:cNvSpPr/>
            <p:nvPr/>
          </p:nvSpPr>
          <p:spPr>
            <a:xfrm>
              <a:off x="1405675" y="3474650"/>
              <a:ext cx="105025" cy="127750"/>
            </a:xfrm>
            <a:custGeom>
              <a:avLst/>
              <a:gdLst/>
              <a:ahLst/>
              <a:cxnLst/>
              <a:rect l="l" t="t" r="r" b="b"/>
              <a:pathLst>
                <a:path w="4201" h="5110" extrusionOk="0">
                  <a:moveTo>
                    <a:pt x="3329" y="0"/>
                  </a:moveTo>
                  <a:lnTo>
                    <a:pt x="0" y="3194"/>
                  </a:lnTo>
                  <a:lnTo>
                    <a:pt x="4200" y="5110"/>
                  </a:lnTo>
                  <a:lnTo>
                    <a:pt x="3329" y="0"/>
                  </a:lnTo>
                  <a:close/>
                </a:path>
              </a:pathLst>
            </a:custGeom>
            <a:solidFill>
              <a:srgbClr val="261500"/>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3082" name="Google Shape;320;p20">
              <a:extLst>
                <a:ext uri="{FF2B5EF4-FFF2-40B4-BE49-F238E27FC236}">
                  <a16:creationId xmlns:a16="http://schemas.microsoft.com/office/drawing/2014/main" id="{90414390-02EF-8A8C-6F0D-822B08453674}"/>
                </a:ext>
              </a:extLst>
            </p:cNvPr>
            <p:cNvSpPr/>
            <p:nvPr/>
          </p:nvSpPr>
          <p:spPr>
            <a:xfrm>
              <a:off x="2492425" y="3225450"/>
              <a:ext cx="161150" cy="264700"/>
            </a:xfrm>
            <a:custGeom>
              <a:avLst/>
              <a:gdLst/>
              <a:ahLst/>
              <a:cxnLst/>
              <a:rect l="l" t="t" r="r" b="b"/>
              <a:pathLst>
                <a:path w="6446" h="10588" extrusionOk="0">
                  <a:moveTo>
                    <a:pt x="2168" y="1"/>
                  </a:moveTo>
                  <a:lnTo>
                    <a:pt x="1820" y="59"/>
                  </a:lnTo>
                  <a:lnTo>
                    <a:pt x="1" y="368"/>
                  </a:lnTo>
                  <a:lnTo>
                    <a:pt x="1781" y="10587"/>
                  </a:lnTo>
                  <a:lnTo>
                    <a:pt x="3581" y="10278"/>
                  </a:lnTo>
                  <a:lnTo>
                    <a:pt x="3930" y="10200"/>
                  </a:lnTo>
                  <a:lnTo>
                    <a:pt x="4259" y="10084"/>
                  </a:lnTo>
                  <a:lnTo>
                    <a:pt x="4568" y="9949"/>
                  </a:lnTo>
                  <a:lnTo>
                    <a:pt x="4859" y="9775"/>
                  </a:lnTo>
                  <a:lnTo>
                    <a:pt x="5130" y="9581"/>
                  </a:lnTo>
                  <a:lnTo>
                    <a:pt x="5381" y="9368"/>
                  </a:lnTo>
                  <a:lnTo>
                    <a:pt x="5613" y="9136"/>
                  </a:lnTo>
                  <a:lnTo>
                    <a:pt x="5807" y="8865"/>
                  </a:lnTo>
                  <a:lnTo>
                    <a:pt x="5981" y="8594"/>
                  </a:lnTo>
                  <a:lnTo>
                    <a:pt x="6136" y="8284"/>
                  </a:lnTo>
                  <a:lnTo>
                    <a:pt x="6272" y="7975"/>
                  </a:lnTo>
                  <a:lnTo>
                    <a:pt x="6349" y="7665"/>
                  </a:lnTo>
                  <a:lnTo>
                    <a:pt x="6407" y="7336"/>
                  </a:lnTo>
                  <a:lnTo>
                    <a:pt x="6446" y="6988"/>
                  </a:lnTo>
                  <a:lnTo>
                    <a:pt x="6426" y="6639"/>
                  </a:lnTo>
                  <a:lnTo>
                    <a:pt x="6388" y="6291"/>
                  </a:lnTo>
                  <a:lnTo>
                    <a:pt x="5788" y="2865"/>
                  </a:lnTo>
                  <a:lnTo>
                    <a:pt x="5710" y="2517"/>
                  </a:lnTo>
                  <a:lnTo>
                    <a:pt x="5613" y="2188"/>
                  </a:lnTo>
                  <a:lnTo>
                    <a:pt x="5478" y="1878"/>
                  </a:lnTo>
                  <a:lnTo>
                    <a:pt x="5304" y="1588"/>
                  </a:lnTo>
                  <a:lnTo>
                    <a:pt x="5110" y="1317"/>
                  </a:lnTo>
                  <a:lnTo>
                    <a:pt x="4897" y="1065"/>
                  </a:lnTo>
                  <a:lnTo>
                    <a:pt x="4646" y="833"/>
                  </a:lnTo>
                  <a:lnTo>
                    <a:pt x="4394" y="639"/>
                  </a:lnTo>
                  <a:lnTo>
                    <a:pt x="4104" y="446"/>
                  </a:lnTo>
                  <a:lnTo>
                    <a:pt x="3814" y="310"/>
                  </a:lnTo>
                  <a:lnTo>
                    <a:pt x="3504" y="175"/>
                  </a:lnTo>
                  <a:lnTo>
                    <a:pt x="3175" y="97"/>
                  </a:lnTo>
                  <a:lnTo>
                    <a:pt x="2846" y="39"/>
                  </a:lnTo>
                  <a:lnTo>
                    <a:pt x="2517" y="1"/>
                  </a:lnTo>
                  <a:close/>
                </a:path>
              </a:pathLst>
            </a:custGeom>
            <a:solidFill>
              <a:srgbClr val="768D43"/>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3083" name="Google Shape;321;p20">
              <a:extLst>
                <a:ext uri="{FF2B5EF4-FFF2-40B4-BE49-F238E27FC236}">
                  <a16:creationId xmlns:a16="http://schemas.microsoft.com/office/drawing/2014/main" id="{CEF97B3B-5E70-658A-A5B7-3B59A4399307}"/>
                </a:ext>
              </a:extLst>
            </p:cNvPr>
            <p:cNvSpPr/>
            <p:nvPr/>
          </p:nvSpPr>
          <p:spPr>
            <a:xfrm>
              <a:off x="5284800" y="3146575"/>
              <a:ext cx="1204850" cy="501325"/>
            </a:xfrm>
            <a:custGeom>
              <a:avLst/>
              <a:gdLst/>
              <a:ahLst/>
              <a:cxnLst/>
              <a:rect l="l" t="t" r="r" b="b"/>
              <a:pathLst>
                <a:path w="48194" h="20053" extrusionOk="0">
                  <a:moveTo>
                    <a:pt x="17962" y="8091"/>
                  </a:moveTo>
                  <a:lnTo>
                    <a:pt x="31548" y="15155"/>
                  </a:lnTo>
                  <a:lnTo>
                    <a:pt x="23458" y="15213"/>
                  </a:lnTo>
                  <a:lnTo>
                    <a:pt x="13452" y="15291"/>
                  </a:lnTo>
                  <a:lnTo>
                    <a:pt x="11826" y="15310"/>
                  </a:lnTo>
                  <a:lnTo>
                    <a:pt x="12368" y="14652"/>
                  </a:lnTo>
                  <a:lnTo>
                    <a:pt x="16181" y="10181"/>
                  </a:lnTo>
                  <a:lnTo>
                    <a:pt x="17962" y="8091"/>
                  </a:lnTo>
                  <a:close/>
                  <a:moveTo>
                    <a:pt x="15465" y="1"/>
                  </a:moveTo>
                  <a:lnTo>
                    <a:pt x="10587" y="6330"/>
                  </a:lnTo>
                  <a:lnTo>
                    <a:pt x="6755" y="11304"/>
                  </a:lnTo>
                  <a:lnTo>
                    <a:pt x="1" y="20052"/>
                  </a:lnTo>
                  <a:lnTo>
                    <a:pt x="20749" y="19646"/>
                  </a:lnTo>
                  <a:lnTo>
                    <a:pt x="29632" y="19471"/>
                  </a:lnTo>
                  <a:lnTo>
                    <a:pt x="48193" y="19104"/>
                  </a:lnTo>
                  <a:lnTo>
                    <a:pt x="43548" y="16394"/>
                  </a:lnTo>
                  <a:lnTo>
                    <a:pt x="43142" y="16162"/>
                  </a:lnTo>
                  <a:lnTo>
                    <a:pt x="41439" y="15155"/>
                  </a:lnTo>
                  <a:lnTo>
                    <a:pt x="41051" y="14942"/>
                  </a:lnTo>
                  <a:lnTo>
                    <a:pt x="39329" y="13936"/>
                  </a:lnTo>
                  <a:lnTo>
                    <a:pt x="38942" y="13704"/>
                  </a:lnTo>
                  <a:lnTo>
                    <a:pt x="37219" y="12697"/>
                  </a:lnTo>
                  <a:lnTo>
                    <a:pt x="36852" y="12484"/>
                  </a:lnTo>
                  <a:lnTo>
                    <a:pt x="35129" y="11478"/>
                  </a:lnTo>
                  <a:lnTo>
                    <a:pt x="34723" y="11246"/>
                  </a:lnTo>
                  <a:lnTo>
                    <a:pt x="33019" y="10239"/>
                  </a:lnTo>
                  <a:lnTo>
                    <a:pt x="32632" y="10026"/>
                  </a:lnTo>
                  <a:lnTo>
                    <a:pt x="30910" y="9020"/>
                  </a:lnTo>
                  <a:lnTo>
                    <a:pt x="30523" y="8788"/>
                  </a:lnTo>
                  <a:lnTo>
                    <a:pt x="28819" y="7801"/>
                  </a:lnTo>
                  <a:lnTo>
                    <a:pt x="28413" y="7568"/>
                  </a:lnTo>
                  <a:lnTo>
                    <a:pt x="26710" y="6562"/>
                  </a:lnTo>
                  <a:lnTo>
                    <a:pt x="26303" y="6330"/>
                  </a:lnTo>
                  <a:lnTo>
                    <a:pt x="24619" y="5343"/>
                  </a:lnTo>
                  <a:lnTo>
                    <a:pt x="24213" y="5110"/>
                  </a:lnTo>
                  <a:lnTo>
                    <a:pt x="22510" y="4104"/>
                  </a:lnTo>
                  <a:lnTo>
                    <a:pt x="22103" y="3872"/>
                  </a:lnTo>
                  <a:lnTo>
                    <a:pt x="20400" y="2885"/>
                  </a:lnTo>
                  <a:lnTo>
                    <a:pt x="19994" y="2652"/>
                  </a:lnTo>
                  <a:lnTo>
                    <a:pt x="18291" y="1646"/>
                  </a:lnTo>
                  <a:lnTo>
                    <a:pt x="17923" y="1433"/>
                  </a:lnTo>
                  <a:lnTo>
                    <a:pt x="15465" y="1"/>
                  </a:lnTo>
                  <a:close/>
                </a:path>
              </a:pathLst>
            </a:cu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3084" name="Google Shape;322;p20">
              <a:extLst>
                <a:ext uri="{FF2B5EF4-FFF2-40B4-BE49-F238E27FC236}">
                  <a16:creationId xmlns:a16="http://schemas.microsoft.com/office/drawing/2014/main" id="{51F3A6CA-FCA1-CC20-8A63-8CABA971724D}"/>
                </a:ext>
              </a:extLst>
            </p:cNvPr>
            <p:cNvSpPr/>
            <p:nvPr/>
          </p:nvSpPr>
          <p:spPr>
            <a:xfrm>
              <a:off x="3013075" y="2582400"/>
              <a:ext cx="1694975" cy="2313850"/>
            </a:xfrm>
            <a:custGeom>
              <a:avLst/>
              <a:gdLst/>
              <a:ahLst/>
              <a:cxnLst/>
              <a:rect l="l" t="t" r="r" b="b"/>
              <a:pathLst>
                <a:path w="67799" h="92554" extrusionOk="0">
                  <a:moveTo>
                    <a:pt x="18735" y="0"/>
                  </a:moveTo>
                  <a:lnTo>
                    <a:pt x="16548" y="620"/>
                  </a:lnTo>
                  <a:lnTo>
                    <a:pt x="11497" y="2091"/>
                  </a:lnTo>
                  <a:lnTo>
                    <a:pt x="8613" y="2942"/>
                  </a:lnTo>
                  <a:lnTo>
                    <a:pt x="5865" y="3775"/>
                  </a:lnTo>
                  <a:lnTo>
                    <a:pt x="3503" y="4510"/>
                  </a:lnTo>
                  <a:lnTo>
                    <a:pt x="2574" y="4800"/>
                  </a:lnTo>
                  <a:lnTo>
                    <a:pt x="1858" y="5052"/>
                  </a:lnTo>
                  <a:lnTo>
                    <a:pt x="1781" y="5091"/>
                  </a:lnTo>
                  <a:lnTo>
                    <a:pt x="1703" y="5168"/>
                  </a:lnTo>
                  <a:lnTo>
                    <a:pt x="1626" y="5265"/>
                  </a:lnTo>
                  <a:lnTo>
                    <a:pt x="1568" y="5400"/>
                  </a:lnTo>
                  <a:lnTo>
                    <a:pt x="1490" y="5575"/>
                  </a:lnTo>
                  <a:lnTo>
                    <a:pt x="1432" y="5749"/>
                  </a:lnTo>
                  <a:lnTo>
                    <a:pt x="1297" y="6233"/>
                  </a:lnTo>
                  <a:lnTo>
                    <a:pt x="1181" y="6794"/>
                  </a:lnTo>
                  <a:lnTo>
                    <a:pt x="1084" y="7471"/>
                  </a:lnTo>
                  <a:lnTo>
                    <a:pt x="968" y="8265"/>
                  </a:lnTo>
                  <a:lnTo>
                    <a:pt x="871" y="9136"/>
                  </a:lnTo>
                  <a:lnTo>
                    <a:pt x="774" y="10123"/>
                  </a:lnTo>
                  <a:lnTo>
                    <a:pt x="697" y="11168"/>
                  </a:lnTo>
                  <a:lnTo>
                    <a:pt x="542" y="13549"/>
                  </a:lnTo>
                  <a:lnTo>
                    <a:pt x="407" y="16239"/>
                  </a:lnTo>
                  <a:lnTo>
                    <a:pt x="290" y="19200"/>
                  </a:lnTo>
                  <a:lnTo>
                    <a:pt x="213" y="22432"/>
                  </a:lnTo>
                  <a:lnTo>
                    <a:pt x="136" y="25858"/>
                  </a:lnTo>
                  <a:lnTo>
                    <a:pt x="78" y="29477"/>
                  </a:lnTo>
                  <a:lnTo>
                    <a:pt x="39" y="33251"/>
                  </a:lnTo>
                  <a:lnTo>
                    <a:pt x="19" y="37142"/>
                  </a:lnTo>
                  <a:lnTo>
                    <a:pt x="0" y="41109"/>
                  </a:lnTo>
                  <a:lnTo>
                    <a:pt x="19" y="49238"/>
                  </a:lnTo>
                  <a:lnTo>
                    <a:pt x="78" y="57328"/>
                  </a:lnTo>
                  <a:lnTo>
                    <a:pt x="155" y="65167"/>
                  </a:lnTo>
                  <a:lnTo>
                    <a:pt x="252" y="72483"/>
                  </a:lnTo>
                  <a:lnTo>
                    <a:pt x="349" y="79044"/>
                  </a:lnTo>
                  <a:lnTo>
                    <a:pt x="542" y="88838"/>
                  </a:lnTo>
                  <a:lnTo>
                    <a:pt x="619" y="92554"/>
                  </a:lnTo>
                  <a:lnTo>
                    <a:pt x="67799" y="92554"/>
                  </a:lnTo>
                  <a:lnTo>
                    <a:pt x="67102" y="79044"/>
                  </a:lnTo>
                  <a:lnTo>
                    <a:pt x="66386" y="65167"/>
                  </a:lnTo>
                  <a:lnTo>
                    <a:pt x="65535" y="49219"/>
                  </a:lnTo>
                  <a:lnTo>
                    <a:pt x="64664" y="33232"/>
                  </a:lnTo>
                  <a:lnTo>
                    <a:pt x="64238" y="25839"/>
                  </a:lnTo>
                  <a:lnTo>
                    <a:pt x="63851" y="19200"/>
                  </a:lnTo>
                  <a:lnTo>
                    <a:pt x="63483" y="13549"/>
                  </a:lnTo>
                  <a:lnTo>
                    <a:pt x="63173" y="9136"/>
                  </a:lnTo>
                  <a:lnTo>
                    <a:pt x="63057" y="7471"/>
                  </a:lnTo>
                  <a:lnTo>
                    <a:pt x="62941" y="6213"/>
                  </a:lnTo>
                  <a:lnTo>
                    <a:pt x="62844" y="5400"/>
                  </a:lnTo>
                  <a:lnTo>
                    <a:pt x="62806" y="5149"/>
                  </a:lnTo>
                  <a:lnTo>
                    <a:pt x="62767" y="5033"/>
                  </a:lnTo>
                  <a:lnTo>
                    <a:pt x="62670" y="4917"/>
                  </a:lnTo>
                  <a:lnTo>
                    <a:pt x="62496" y="4800"/>
                  </a:lnTo>
                  <a:lnTo>
                    <a:pt x="62264" y="4646"/>
                  </a:lnTo>
                  <a:lnTo>
                    <a:pt x="61993" y="4491"/>
                  </a:lnTo>
                  <a:lnTo>
                    <a:pt x="61644" y="4317"/>
                  </a:lnTo>
                  <a:lnTo>
                    <a:pt x="61257" y="4142"/>
                  </a:lnTo>
                  <a:lnTo>
                    <a:pt x="60367" y="3755"/>
                  </a:lnTo>
                  <a:lnTo>
                    <a:pt x="59341" y="3349"/>
                  </a:lnTo>
                  <a:lnTo>
                    <a:pt x="58199" y="2942"/>
                  </a:lnTo>
                  <a:lnTo>
                    <a:pt x="56999" y="2497"/>
                  </a:lnTo>
                  <a:lnTo>
                    <a:pt x="55780" y="2091"/>
                  </a:lnTo>
                  <a:lnTo>
                    <a:pt x="53380" y="1278"/>
                  </a:lnTo>
                  <a:lnTo>
                    <a:pt x="51309" y="620"/>
                  </a:lnTo>
                  <a:lnTo>
                    <a:pt x="49296" y="0"/>
                  </a:lnTo>
                  <a:close/>
                </a:path>
              </a:pathLst>
            </a:custGeom>
            <a:solidFill>
              <a:srgbClr val="5492C4"/>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3085" name="Google Shape;323;p20">
              <a:extLst>
                <a:ext uri="{FF2B5EF4-FFF2-40B4-BE49-F238E27FC236}">
                  <a16:creationId xmlns:a16="http://schemas.microsoft.com/office/drawing/2014/main" id="{FE64466A-CAF4-2897-4D3C-148FC935C487}"/>
                </a:ext>
              </a:extLst>
            </p:cNvPr>
            <p:cNvSpPr/>
            <p:nvPr/>
          </p:nvSpPr>
          <p:spPr>
            <a:xfrm>
              <a:off x="3395800" y="2582400"/>
              <a:ext cx="925650" cy="204225"/>
            </a:xfrm>
            <a:custGeom>
              <a:avLst/>
              <a:gdLst/>
              <a:ahLst/>
              <a:cxnLst/>
              <a:rect l="l" t="t" r="r" b="b"/>
              <a:pathLst>
                <a:path w="37026" h="8169" extrusionOk="0">
                  <a:moveTo>
                    <a:pt x="3426" y="0"/>
                  </a:moveTo>
                  <a:lnTo>
                    <a:pt x="1" y="968"/>
                  </a:lnTo>
                  <a:lnTo>
                    <a:pt x="349" y="1278"/>
                  </a:lnTo>
                  <a:lnTo>
                    <a:pt x="794" y="1646"/>
                  </a:lnTo>
                  <a:lnTo>
                    <a:pt x="1375" y="2110"/>
                  </a:lnTo>
                  <a:lnTo>
                    <a:pt x="2130" y="2652"/>
                  </a:lnTo>
                  <a:lnTo>
                    <a:pt x="3020" y="3252"/>
                  </a:lnTo>
                  <a:lnTo>
                    <a:pt x="3523" y="3581"/>
                  </a:lnTo>
                  <a:lnTo>
                    <a:pt x="4065" y="3910"/>
                  </a:lnTo>
                  <a:lnTo>
                    <a:pt x="4626" y="4239"/>
                  </a:lnTo>
                  <a:lnTo>
                    <a:pt x="5246" y="4568"/>
                  </a:lnTo>
                  <a:lnTo>
                    <a:pt x="5865" y="4917"/>
                  </a:lnTo>
                  <a:lnTo>
                    <a:pt x="6542" y="5246"/>
                  </a:lnTo>
                  <a:lnTo>
                    <a:pt x="7239" y="5575"/>
                  </a:lnTo>
                  <a:lnTo>
                    <a:pt x="7955" y="5904"/>
                  </a:lnTo>
                  <a:lnTo>
                    <a:pt x="8729" y="6213"/>
                  </a:lnTo>
                  <a:lnTo>
                    <a:pt x="9504" y="6504"/>
                  </a:lnTo>
                  <a:lnTo>
                    <a:pt x="10317" y="6775"/>
                  </a:lnTo>
                  <a:lnTo>
                    <a:pt x="11149" y="7046"/>
                  </a:lnTo>
                  <a:lnTo>
                    <a:pt x="12020" y="7297"/>
                  </a:lnTo>
                  <a:lnTo>
                    <a:pt x="12910" y="7510"/>
                  </a:lnTo>
                  <a:lnTo>
                    <a:pt x="13820" y="7704"/>
                  </a:lnTo>
                  <a:lnTo>
                    <a:pt x="14749" y="7858"/>
                  </a:lnTo>
                  <a:lnTo>
                    <a:pt x="15716" y="7994"/>
                  </a:lnTo>
                  <a:lnTo>
                    <a:pt x="16684" y="8091"/>
                  </a:lnTo>
                  <a:lnTo>
                    <a:pt x="17691" y="8149"/>
                  </a:lnTo>
                  <a:lnTo>
                    <a:pt x="18697" y="8168"/>
                  </a:lnTo>
                  <a:lnTo>
                    <a:pt x="19723" y="8149"/>
                  </a:lnTo>
                  <a:lnTo>
                    <a:pt x="20729" y="8091"/>
                  </a:lnTo>
                  <a:lnTo>
                    <a:pt x="21697" y="7994"/>
                  </a:lnTo>
                  <a:lnTo>
                    <a:pt x="22645" y="7858"/>
                  </a:lnTo>
                  <a:lnTo>
                    <a:pt x="23574" y="7704"/>
                  </a:lnTo>
                  <a:lnTo>
                    <a:pt x="24465" y="7510"/>
                  </a:lnTo>
                  <a:lnTo>
                    <a:pt x="25355" y="7278"/>
                  </a:lnTo>
                  <a:lnTo>
                    <a:pt x="26207" y="7046"/>
                  </a:lnTo>
                  <a:lnTo>
                    <a:pt x="27019" y="6775"/>
                  </a:lnTo>
                  <a:lnTo>
                    <a:pt x="27813" y="6504"/>
                  </a:lnTo>
                  <a:lnTo>
                    <a:pt x="28587" y="6194"/>
                  </a:lnTo>
                  <a:lnTo>
                    <a:pt x="29323" y="5884"/>
                  </a:lnTo>
                  <a:lnTo>
                    <a:pt x="30039" y="5555"/>
                  </a:lnTo>
                  <a:lnTo>
                    <a:pt x="30716" y="5226"/>
                  </a:lnTo>
                  <a:lnTo>
                    <a:pt x="31355" y="4897"/>
                  </a:lnTo>
                  <a:lnTo>
                    <a:pt x="31974" y="4549"/>
                  </a:lnTo>
                  <a:lnTo>
                    <a:pt x="32555" y="4220"/>
                  </a:lnTo>
                  <a:lnTo>
                    <a:pt x="33116" y="3891"/>
                  </a:lnTo>
                  <a:lnTo>
                    <a:pt x="33639" y="3562"/>
                  </a:lnTo>
                  <a:lnTo>
                    <a:pt x="34123" y="3233"/>
                  </a:lnTo>
                  <a:lnTo>
                    <a:pt x="34974" y="2613"/>
                  </a:lnTo>
                  <a:lnTo>
                    <a:pt x="35690" y="2071"/>
                  </a:lnTo>
                  <a:lnTo>
                    <a:pt x="36271" y="1607"/>
                  </a:lnTo>
                  <a:lnTo>
                    <a:pt x="36677" y="1259"/>
                  </a:lnTo>
                  <a:lnTo>
                    <a:pt x="37026" y="949"/>
                  </a:lnTo>
                  <a:lnTo>
                    <a:pt x="33987" y="0"/>
                  </a:lnTo>
                  <a:close/>
                </a:path>
              </a:pathLst>
            </a:custGeom>
            <a:solidFill>
              <a:srgbClr val="6479BD"/>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3086" name="Google Shape;324;p20">
              <a:extLst>
                <a:ext uri="{FF2B5EF4-FFF2-40B4-BE49-F238E27FC236}">
                  <a16:creationId xmlns:a16="http://schemas.microsoft.com/office/drawing/2014/main" id="{F3589C31-A97E-16E3-D945-DAD9AF2BC86A}"/>
                </a:ext>
              </a:extLst>
            </p:cNvPr>
            <p:cNvSpPr/>
            <p:nvPr/>
          </p:nvSpPr>
          <p:spPr>
            <a:xfrm>
              <a:off x="3481450" y="2126125"/>
              <a:ext cx="764050" cy="582575"/>
            </a:xfrm>
            <a:custGeom>
              <a:avLst/>
              <a:gdLst/>
              <a:ahLst/>
              <a:cxnLst/>
              <a:rect l="l" t="t" r="r" b="b"/>
              <a:pathLst>
                <a:path w="30562" h="23303" extrusionOk="0">
                  <a:moveTo>
                    <a:pt x="8013" y="0"/>
                  </a:moveTo>
                  <a:lnTo>
                    <a:pt x="8052" y="7161"/>
                  </a:lnTo>
                  <a:lnTo>
                    <a:pt x="8071" y="12271"/>
                  </a:lnTo>
                  <a:lnTo>
                    <a:pt x="8052" y="14090"/>
                  </a:lnTo>
                  <a:lnTo>
                    <a:pt x="8032" y="14671"/>
                  </a:lnTo>
                  <a:lnTo>
                    <a:pt x="8013" y="15000"/>
                  </a:lnTo>
                  <a:lnTo>
                    <a:pt x="7994" y="15077"/>
                  </a:lnTo>
                  <a:lnTo>
                    <a:pt x="7916" y="15174"/>
                  </a:lnTo>
                  <a:lnTo>
                    <a:pt x="7800" y="15290"/>
                  </a:lnTo>
                  <a:lnTo>
                    <a:pt x="7645" y="15387"/>
                  </a:lnTo>
                  <a:lnTo>
                    <a:pt x="7452" y="15503"/>
                  </a:lnTo>
                  <a:lnTo>
                    <a:pt x="7239" y="15619"/>
                  </a:lnTo>
                  <a:lnTo>
                    <a:pt x="6716" y="15890"/>
                  </a:lnTo>
                  <a:lnTo>
                    <a:pt x="6116" y="16142"/>
                  </a:lnTo>
                  <a:lnTo>
                    <a:pt x="5439" y="16413"/>
                  </a:lnTo>
                  <a:lnTo>
                    <a:pt x="4703" y="16684"/>
                  </a:lnTo>
                  <a:lnTo>
                    <a:pt x="3968" y="16955"/>
                  </a:lnTo>
                  <a:lnTo>
                    <a:pt x="2497" y="17458"/>
                  </a:lnTo>
                  <a:lnTo>
                    <a:pt x="1239" y="17864"/>
                  </a:lnTo>
                  <a:lnTo>
                    <a:pt x="0" y="18251"/>
                  </a:lnTo>
                  <a:lnTo>
                    <a:pt x="291" y="18464"/>
                  </a:lnTo>
                  <a:lnTo>
                    <a:pt x="658" y="18716"/>
                  </a:lnTo>
                  <a:lnTo>
                    <a:pt x="1162" y="19026"/>
                  </a:lnTo>
                  <a:lnTo>
                    <a:pt x="1781" y="19413"/>
                  </a:lnTo>
                  <a:lnTo>
                    <a:pt x="2536" y="19839"/>
                  </a:lnTo>
                  <a:lnTo>
                    <a:pt x="3407" y="20303"/>
                  </a:lnTo>
                  <a:lnTo>
                    <a:pt x="4374" y="20768"/>
                  </a:lnTo>
                  <a:lnTo>
                    <a:pt x="4897" y="21000"/>
                  </a:lnTo>
                  <a:lnTo>
                    <a:pt x="5439" y="21251"/>
                  </a:lnTo>
                  <a:lnTo>
                    <a:pt x="6020" y="21484"/>
                  </a:lnTo>
                  <a:lnTo>
                    <a:pt x="6620" y="21697"/>
                  </a:lnTo>
                  <a:lnTo>
                    <a:pt x="7239" y="21929"/>
                  </a:lnTo>
                  <a:lnTo>
                    <a:pt x="7878" y="22122"/>
                  </a:lnTo>
                  <a:lnTo>
                    <a:pt x="8536" y="22335"/>
                  </a:lnTo>
                  <a:lnTo>
                    <a:pt x="9213" y="22509"/>
                  </a:lnTo>
                  <a:lnTo>
                    <a:pt x="9910" y="22684"/>
                  </a:lnTo>
                  <a:lnTo>
                    <a:pt x="10626" y="22838"/>
                  </a:lnTo>
                  <a:lnTo>
                    <a:pt x="11361" y="22974"/>
                  </a:lnTo>
                  <a:lnTo>
                    <a:pt x="12116" y="23090"/>
                  </a:lnTo>
                  <a:lnTo>
                    <a:pt x="12890" y="23168"/>
                  </a:lnTo>
                  <a:lnTo>
                    <a:pt x="13665" y="23245"/>
                  </a:lnTo>
                  <a:lnTo>
                    <a:pt x="14458" y="23284"/>
                  </a:lnTo>
                  <a:lnTo>
                    <a:pt x="15271" y="23303"/>
                  </a:lnTo>
                  <a:lnTo>
                    <a:pt x="16065" y="23284"/>
                  </a:lnTo>
                  <a:lnTo>
                    <a:pt x="16877" y="23245"/>
                  </a:lnTo>
                  <a:lnTo>
                    <a:pt x="17652" y="23168"/>
                  </a:lnTo>
                  <a:lnTo>
                    <a:pt x="18426" y="23090"/>
                  </a:lnTo>
                  <a:lnTo>
                    <a:pt x="19161" y="22974"/>
                  </a:lnTo>
                  <a:lnTo>
                    <a:pt x="19897" y="22838"/>
                  </a:lnTo>
                  <a:lnTo>
                    <a:pt x="20613" y="22684"/>
                  </a:lnTo>
                  <a:lnTo>
                    <a:pt x="21329" y="22509"/>
                  </a:lnTo>
                  <a:lnTo>
                    <a:pt x="22006" y="22335"/>
                  </a:lnTo>
                  <a:lnTo>
                    <a:pt x="22664" y="22122"/>
                  </a:lnTo>
                  <a:lnTo>
                    <a:pt x="23303" y="21929"/>
                  </a:lnTo>
                  <a:lnTo>
                    <a:pt x="23922" y="21697"/>
                  </a:lnTo>
                  <a:lnTo>
                    <a:pt x="24522" y="21484"/>
                  </a:lnTo>
                  <a:lnTo>
                    <a:pt x="25103" y="21251"/>
                  </a:lnTo>
                  <a:lnTo>
                    <a:pt x="25645" y="21000"/>
                  </a:lnTo>
                  <a:lnTo>
                    <a:pt x="26168" y="20768"/>
                  </a:lnTo>
                  <a:lnTo>
                    <a:pt x="27155" y="20303"/>
                  </a:lnTo>
                  <a:lnTo>
                    <a:pt x="28006" y="19839"/>
                  </a:lnTo>
                  <a:lnTo>
                    <a:pt x="28761" y="19413"/>
                  </a:lnTo>
                  <a:lnTo>
                    <a:pt x="29400" y="19026"/>
                  </a:lnTo>
                  <a:lnTo>
                    <a:pt x="29903" y="18716"/>
                  </a:lnTo>
                  <a:lnTo>
                    <a:pt x="30271" y="18464"/>
                  </a:lnTo>
                  <a:lnTo>
                    <a:pt x="30561" y="18251"/>
                  </a:lnTo>
                  <a:lnTo>
                    <a:pt x="28064" y="16935"/>
                  </a:lnTo>
                  <a:lnTo>
                    <a:pt x="26264" y="15948"/>
                  </a:lnTo>
                  <a:lnTo>
                    <a:pt x="25606" y="15581"/>
                  </a:lnTo>
                  <a:lnTo>
                    <a:pt x="25374" y="15445"/>
                  </a:lnTo>
                  <a:lnTo>
                    <a:pt x="25258" y="15348"/>
                  </a:lnTo>
                  <a:lnTo>
                    <a:pt x="25219" y="15271"/>
                  </a:lnTo>
                  <a:lnTo>
                    <a:pt x="25181" y="15116"/>
                  </a:lnTo>
                  <a:lnTo>
                    <a:pt x="25084" y="14593"/>
                  </a:lnTo>
                  <a:lnTo>
                    <a:pt x="25006" y="13800"/>
                  </a:lnTo>
                  <a:lnTo>
                    <a:pt x="24929" y="12794"/>
                  </a:lnTo>
                  <a:lnTo>
                    <a:pt x="24793" y="10336"/>
                  </a:lnTo>
                  <a:lnTo>
                    <a:pt x="24658" y="7548"/>
                  </a:lnTo>
                  <a:lnTo>
                    <a:pt x="24542" y="4761"/>
                  </a:lnTo>
                  <a:lnTo>
                    <a:pt x="24464" y="2342"/>
                  </a:lnTo>
                  <a:lnTo>
                    <a:pt x="24387" y="0"/>
                  </a:lnTo>
                  <a:close/>
                </a:path>
              </a:pathLst>
            </a:custGeom>
            <a:solidFill>
              <a:srgbClr val="FD977C"/>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3087" name="Google Shape;325;p20">
              <a:extLst>
                <a:ext uri="{FF2B5EF4-FFF2-40B4-BE49-F238E27FC236}">
                  <a16:creationId xmlns:a16="http://schemas.microsoft.com/office/drawing/2014/main" id="{B8E98FD6-0E43-3DA9-D414-0D89C57A49E3}"/>
                </a:ext>
              </a:extLst>
            </p:cNvPr>
            <p:cNvSpPr/>
            <p:nvPr/>
          </p:nvSpPr>
          <p:spPr>
            <a:xfrm>
              <a:off x="4289500" y="1635475"/>
              <a:ext cx="378400" cy="353250"/>
            </a:xfrm>
            <a:custGeom>
              <a:avLst/>
              <a:gdLst/>
              <a:ahLst/>
              <a:cxnLst/>
              <a:rect l="l" t="t" r="r" b="b"/>
              <a:pathLst>
                <a:path w="15136" h="14130" extrusionOk="0">
                  <a:moveTo>
                    <a:pt x="6155" y="1"/>
                  </a:moveTo>
                  <a:lnTo>
                    <a:pt x="5826" y="20"/>
                  </a:lnTo>
                  <a:lnTo>
                    <a:pt x="5516" y="59"/>
                  </a:lnTo>
                  <a:lnTo>
                    <a:pt x="5226" y="98"/>
                  </a:lnTo>
                  <a:lnTo>
                    <a:pt x="4916" y="156"/>
                  </a:lnTo>
                  <a:lnTo>
                    <a:pt x="4626" y="252"/>
                  </a:lnTo>
                  <a:lnTo>
                    <a:pt x="4336" y="330"/>
                  </a:lnTo>
                  <a:lnTo>
                    <a:pt x="4045" y="446"/>
                  </a:lnTo>
                  <a:lnTo>
                    <a:pt x="3755" y="581"/>
                  </a:lnTo>
                  <a:lnTo>
                    <a:pt x="3484" y="717"/>
                  </a:lnTo>
                  <a:lnTo>
                    <a:pt x="3213" y="872"/>
                  </a:lnTo>
                  <a:lnTo>
                    <a:pt x="2962" y="1027"/>
                  </a:lnTo>
                  <a:lnTo>
                    <a:pt x="2710" y="1220"/>
                  </a:lnTo>
                  <a:lnTo>
                    <a:pt x="2458" y="1414"/>
                  </a:lnTo>
                  <a:lnTo>
                    <a:pt x="2226" y="1607"/>
                  </a:lnTo>
                  <a:lnTo>
                    <a:pt x="2013" y="1839"/>
                  </a:lnTo>
                  <a:lnTo>
                    <a:pt x="1800" y="2072"/>
                  </a:lnTo>
                  <a:lnTo>
                    <a:pt x="1587" y="2304"/>
                  </a:lnTo>
                  <a:lnTo>
                    <a:pt x="1394" y="2556"/>
                  </a:lnTo>
                  <a:lnTo>
                    <a:pt x="1200" y="2827"/>
                  </a:lnTo>
                  <a:lnTo>
                    <a:pt x="1026" y="3097"/>
                  </a:lnTo>
                  <a:lnTo>
                    <a:pt x="871" y="3388"/>
                  </a:lnTo>
                  <a:lnTo>
                    <a:pt x="716" y="3678"/>
                  </a:lnTo>
                  <a:lnTo>
                    <a:pt x="581" y="3968"/>
                  </a:lnTo>
                  <a:lnTo>
                    <a:pt x="465" y="4278"/>
                  </a:lnTo>
                  <a:lnTo>
                    <a:pt x="349" y="4607"/>
                  </a:lnTo>
                  <a:lnTo>
                    <a:pt x="252" y="4936"/>
                  </a:lnTo>
                  <a:lnTo>
                    <a:pt x="175" y="5265"/>
                  </a:lnTo>
                  <a:lnTo>
                    <a:pt x="116" y="5614"/>
                  </a:lnTo>
                  <a:lnTo>
                    <a:pt x="58" y="5962"/>
                  </a:lnTo>
                  <a:lnTo>
                    <a:pt x="20" y="6310"/>
                  </a:lnTo>
                  <a:lnTo>
                    <a:pt x="20" y="6659"/>
                  </a:lnTo>
                  <a:lnTo>
                    <a:pt x="0" y="7007"/>
                  </a:lnTo>
                  <a:lnTo>
                    <a:pt x="20" y="7355"/>
                  </a:lnTo>
                  <a:lnTo>
                    <a:pt x="58" y="7684"/>
                  </a:lnTo>
                  <a:lnTo>
                    <a:pt x="97" y="8033"/>
                  </a:lnTo>
                  <a:lnTo>
                    <a:pt x="155" y="8362"/>
                  </a:lnTo>
                  <a:lnTo>
                    <a:pt x="233" y="8672"/>
                  </a:lnTo>
                  <a:lnTo>
                    <a:pt x="310" y="9001"/>
                  </a:lnTo>
                  <a:lnTo>
                    <a:pt x="426" y="9310"/>
                  </a:lnTo>
                  <a:lnTo>
                    <a:pt x="542" y="9620"/>
                  </a:lnTo>
                  <a:lnTo>
                    <a:pt x="658" y="9930"/>
                  </a:lnTo>
                  <a:lnTo>
                    <a:pt x="794" y="10220"/>
                  </a:lnTo>
                  <a:lnTo>
                    <a:pt x="949" y="10491"/>
                  </a:lnTo>
                  <a:lnTo>
                    <a:pt x="1123" y="10781"/>
                  </a:lnTo>
                  <a:lnTo>
                    <a:pt x="1297" y="11033"/>
                  </a:lnTo>
                  <a:lnTo>
                    <a:pt x="1491" y="11304"/>
                  </a:lnTo>
                  <a:lnTo>
                    <a:pt x="1684" y="11555"/>
                  </a:lnTo>
                  <a:lnTo>
                    <a:pt x="1897" y="11788"/>
                  </a:lnTo>
                  <a:lnTo>
                    <a:pt x="2110" y="12001"/>
                  </a:lnTo>
                  <a:lnTo>
                    <a:pt x="2342" y="12233"/>
                  </a:lnTo>
                  <a:lnTo>
                    <a:pt x="2594" y="12426"/>
                  </a:lnTo>
                  <a:lnTo>
                    <a:pt x="2845" y="12620"/>
                  </a:lnTo>
                  <a:lnTo>
                    <a:pt x="3097" y="12794"/>
                  </a:lnTo>
                  <a:lnTo>
                    <a:pt x="3368" y="12949"/>
                  </a:lnTo>
                  <a:lnTo>
                    <a:pt x="3639" y="13104"/>
                  </a:lnTo>
                  <a:lnTo>
                    <a:pt x="3929" y="13239"/>
                  </a:lnTo>
                  <a:lnTo>
                    <a:pt x="4220" y="13355"/>
                  </a:lnTo>
                  <a:lnTo>
                    <a:pt x="4510" y="13471"/>
                  </a:lnTo>
                  <a:lnTo>
                    <a:pt x="4820" y="13549"/>
                  </a:lnTo>
                  <a:lnTo>
                    <a:pt x="5129" y="13626"/>
                  </a:lnTo>
                  <a:lnTo>
                    <a:pt x="5458" y="13684"/>
                  </a:lnTo>
                  <a:lnTo>
                    <a:pt x="8052" y="14071"/>
                  </a:lnTo>
                  <a:lnTo>
                    <a:pt x="8361" y="14110"/>
                  </a:lnTo>
                  <a:lnTo>
                    <a:pt x="8691" y="14130"/>
                  </a:lnTo>
                  <a:lnTo>
                    <a:pt x="9000" y="14130"/>
                  </a:lnTo>
                  <a:lnTo>
                    <a:pt x="9310" y="14110"/>
                  </a:lnTo>
                  <a:lnTo>
                    <a:pt x="9620" y="14091"/>
                  </a:lnTo>
                  <a:lnTo>
                    <a:pt x="9929" y="14033"/>
                  </a:lnTo>
                  <a:lnTo>
                    <a:pt x="10239" y="13975"/>
                  </a:lnTo>
                  <a:lnTo>
                    <a:pt x="10529" y="13897"/>
                  </a:lnTo>
                  <a:lnTo>
                    <a:pt x="10819" y="13801"/>
                  </a:lnTo>
                  <a:lnTo>
                    <a:pt x="11110" y="13684"/>
                  </a:lnTo>
                  <a:lnTo>
                    <a:pt x="11400" y="13568"/>
                  </a:lnTo>
                  <a:lnTo>
                    <a:pt x="11671" y="13413"/>
                  </a:lnTo>
                  <a:lnTo>
                    <a:pt x="11923" y="13259"/>
                  </a:lnTo>
                  <a:lnTo>
                    <a:pt x="12194" y="13104"/>
                  </a:lnTo>
                  <a:lnTo>
                    <a:pt x="12445" y="12910"/>
                  </a:lnTo>
                  <a:lnTo>
                    <a:pt x="12678" y="12717"/>
                  </a:lnTo>
                  <a:lnTo>
                    <a:pt x="12910" y="12523"/>
                  </a:lnTo>
                  <a:lnTo>
                    <a:pt x="13142" y="12291"/>
                  </a:lnTo>
                  <a:lnTo>
                    <a:pt x="13355" y="12078"/>
                  </a:lnTo>
                  <a:lnTo>
                    <a:pt x="13568" y="11826"/>
                  </a:lnTo>
                  <a:lnTo>
                    <a:pt x="13761" y="11575"/>
                  </a:lnTo>
                  <a:lnTo>
                    <a:pt x="13936" y="11323"/>
                  </a:lnTo>
                  <a:lnTo>
                    <a:pt x="14110" y="11033"/>
                  </a:lnTo>
                  <a:lnTo>
                    <a:pt x="14284" y="10762"/>
                  </a:lnTo>
                  <a:lnTo>
                    <a:pt x="14419" y="10472"/>
                  </a:lnTo>
                  <a:lnTo>
                    <a:pt x="14555" y="10162"/>
                  </a:lnTo>
                  <a:lnTo>
                    <a:pt x="14690" y="9852"/>
                  </a:lnTo>
                  <a:lnTo>
                    <a:pt x="14787" y="9523"/>
                  </a:lnTo>
                  <a:lnTo>
                    <a:pt x="14884" y="9214"/>
                  </a:lnTo>
                  <a:lnTo>
                    <a:pt x="14981" y="8865"/>
                  </a:lnTo>
                  <a:lnTo>
                    <a:pt x="15039" y="8536"/>
                  </a:lnTo>
                  <a:lnTo>
                    <a:pt x="15097" y="8188"/>
                  </a:lnTo>
                  <a:lnTo>
                    <a:pt x="15116" y="7820"/>
                  </a:lnTo>
                  <a:lnTo>
                    <a:pt x="15136" y="7472"/>
                  </a:lnTo>
                  <a:lnTo>
                    <a:pt x="15136" y="7123"/>
                  </a:lnTo>
                  <a:lnTo>
                    <a:pt x="15136" y="6794"/>
                  </a:lnTo>
                  <a:lnTo>
                    <a:pt x="15097" y="6446"/>
                  </a:lnTo>
                  <a:lnTo>
                    <a:pt x="15058" y="6117"/>
                  </a:lnTo>
                  <a:lnTo>
                    <a:pt x="15000" y="5788"/>
                  </a:lnTo>
                  <a:lnTo>
                    <a:pt x="14923" y="5459"/>
                  </a:lnTo>
                  <a:lnTo>
                    <a:pt x="14826" y="5130"/>
                  </a:lnTo>
                  <a:lnTo>
                    <a:pt x="14729" y="4820"/>
                  </a:lnTo>
                  <a:lnTo>
                    <a:pt x="14613" y="4510"/>
                  </a:lnTo>
                  <a:lnTo>
                    <a:pt x="14497" y="4220"/>
                  </a:lnTo>
                  <a:lnTo>
                    <a:pt x="14342" y="3930"/>
                  </a:lnTo>
                  <a:lnTo>
                    <a:pt x="14187" y="3639"/>
                  </a:lnTo>
                  <a:lnTo>
                    <a:pt x="14032" y="3368"/>
                  </a:lnTo>
                  <a:lnTo>
                    <a:pt x="13858" y="3097"/>
                  </a:lnTo>
                  <a:lnTo>
                    <a:pt x="13665" y="2846"/>
                  </a:lnTo>
                  <a:lnTo>
                    <a:pt x="13471" y="2594"/>
                  </a:lnTo>
                  <a:lnTo>
                    <a:pt x="13258" y="2343"/>
                  </a:lnTo>
                  <a:lnTo>
                    <a:pt x="13026" y="2130"/>
                  </a:lnTo>
                  <a:lnTo>
                    <a:pt x="12813" y="1917"/>
                  </a:lnTo>
                  <a:lnTo>
                    <a:pt x="12561" y="1704"/>
                  </a:lnTo>
                  <a:lnTo>
                    <a:pt x="12310" y="1510"/>
                  </a:lnTo>
                  <a:lnTo>
                    <a:pt x="12058" y="1336"/>
                  </a:lnTo>
                  <a:lnTo>
                    <a:pt x="11787" y="1181"/>
                  </a:lnTo>
                  <a:lnTo>
                    <a:pt x="11516" y="1027"/>
                  </a:lnTo>
                  <a:lnTo>
                    <a:pt x="11226" y="891"/>
                  </a:lnTo>
                  <a:lnTo>
                    <a:pt x="10936" y="775"/>
                  </a:lnTo>
                  <a:lnTo>
                    <a:pt x="10645" y="659"/>
                  </a:lnTo>
                  <a:lnTo>
                    <a:pt x="10336" y="581"/>
                  </a:lnTo>
                  <a:lnTo>
                    <a:pt x="10026" y="504"/>
                  </a:lnTo>
                  <a:lnTo>
                    <a:pt x="9697" y="446"/>
                  </a:lnTo>
                  <a:lnTo>
                    <a:pt x="7103" y="59"/>
                  </a:lnTo>
                  <a:lnTo>
                    <a:pt x="6774" y="20"/>
                  </a:lnTo>
                  <a:lnTo>
                    <a:pt x="6465" y="1"/>
                  </a:lnTo>
                  <a:close/>
                </a:path>
              </a:pathLst>
            </a:custGeom>
            <a:solidFill>
              <a:srgbClr val="FD977C"/>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0" name="Google Shape;326;p20">
              <a:extLst>
                <a:ext uri="{FF2B5EF4-FFF2-40B4-BE49-F238E27FC236}">
                  <a16:creationId xmlns:a16="http://schemas.microsoft.com/office/drawing/2014/main" id="{C648CE33-6939-F25F-B331-A514BEF37EEE}"/>
                </a:ext>
              </a:extLst>
            </p:cNvPr>
            <p:cNvSpPr/>
            <p:nvPr/>
          </p:nvSpPr>
          <p:spPr>
            <a:xfrm>
              <a:off x="3162575" y="1635475"/>
              <a:ext cx="378400" cy="353250"/>
            </a:xfrm>
            <a:custGeom>
              <a:avLst/>
              <a:gdLst/>
              <a:ahLst/>
              <a:cxnLst/>
              <a:rect l="l" t="t" r="r" b="b"/>
              <a:pathLst>
                <a:path w="15136" h="14130" extrusionOk="0">
                  <a:moveTo>
                    <a:pt x="8691" y="1"/>
                  </a:moveTo>
                  <a:lnTo>
                    <a:pt x="8362" y="20"/>
                  </a:lnTo>
                  <a:lnTo>
                    <a:pt x="8052" y="59"/>
                  </a:lnTo>
                  <a:lnTo>
                    <a:pt x="5459" y="446"/>
                  </a:lnTo>
                  <a:lnTo>
                    <a:pt x="5130" y="504"/>
                  </a:lnTo>
                  <a:lnTo>
                    <a:pt x="4820" y="581"/>
                  </a:lnTo>
                  <a:lnTo>
                    <a:pt x="4510" y="659"/>
                  </a:lnTo>
                  <a:lnTo>
                    <a:pt x="4220" y="775"/>
                  </a:lnTo>
                  <a:lnTo>
                    <a:pt x="3930" y="891"/>
                  </a:lnTo>
                  <a:lnTo>
                    <a:pt x="3639" y="1027"/>
                  </a:lnTo>
                  <a:lnTo>
                    <a:pt x="3368" y="1181"/>
                  </a:lnTo>
                  <a:lnTo>
                    <a:pt x="3097" y="1336"/>
                  </a:lnTo>
                  <a:lnTo>
                    <a:pt x="2846" y="1510"/>
                  </a:lnTo>
                  <a:lnTo>
                    <a:pt x="2594" y="1704"/>
                  </a:lnTo>
                  <a:lnTo>
                    <a:pt x="2343" y="1917"/>
                  </a:lnTo>
                  <a:lnTo>
                    <a:pt x="2110" y="2130"/>
                  </a:lnTo>
                  <a:lnTo>
                    <a:pt x="1897" y="2343"/>
                  </a:lnTo>
                  <a:lnTo>
                    <a:pt x="1685" y="2594"/>
                  </a:lnTo>
                  <a:lnTo>
                    <a:pt x="1491" y="2846"/>
                  </a:lnTo>
                  <a:lnTo>
                    <a:pt x="1297" y="3097"/>
                  </a:lnTo>
                  <a:lnTo>
                    <a:pt x="1123" y="3368"/>
                  </a:lnTo>
                  <a:lnTo>
                    <a:pt x="949" y="3639"/>
                  </a:lnTo>
                  <a:lnTo>
                    <a:pt x="794" y="3930"/>
                  </a:lnTo>
                  <a:lnTo>
                    <a:pt x="659" y="4220"/>
                  </a:lnTo>
                  <a:lnTo>
                    <a:pt x="543" y="4510"/>
                  </a:lnTo>
                  <a:lnTo>
                    <a:pt x="426" y="4820"/>
                  </a:lnTo>
                  <a:lnTo>
                    <a:pt x="310" y="5130"/>
                  </a:lnTo>
                  <a:lnTo>
                    <a:pt x="233" y="5459"/>
                  </a:lnTo>
                  <a:lnTo>
                    <a:pt x="156" y="5788"/>
                  </a:lnTo>
                  <a:lnTo>
                    <a:pt x="97" y="6117"/>
                  </a:lnTo>
                  <a:lnTo>
                    <a:pt x="59" y="6446"/>
                  </a:lnTo>
                  <a:lnTo>
                    <a:pt x="20" y="6794"/>
                  </a:lnTo>
                  <a:lnTo>
                    <a:pt x="1" y="7123"/>
                  </a:lnTo>
                  <a:lnTo>
                    <a:pt x="20" y="7472"/>
                  </a:lnTo>
                  <a:lnTo>
                    <a:pt x="20" y="7820"/>
                  </a:lnTo>
                  <a:lnTo>
                    <a:pt x="59" y="8188"/>
                  </a:lnTo>
                  <a:lnTo>
                    <a:pt x="117" y="8536"/>
                  </a:lnTo>
                  <a:lnTo>
                    <a:pt x="175" y="8865"/>
                  </a:lnTo>
                  <a:lnTo>
                    <a:pt x="252" y="9214"/>
                  </a:lnTo>
                  <a:lnTo>
                    <a:pt x="349" y="9523"/>
                  </a:lnTo>
                  <a:lnTo>
                    <a:pt x="465" y="9852"/>
                  </a:lnTo>
                  <a:lnTo>
                    <a:pt x="581" y="10162"/>
                  </a:lnTo>
                  <a:lnTo>
                    <a:pt x="717" y="10472"/>
                  </a:lnTo>
                  <a:lnTo>
                    <a:pt x="872" y="10762"/>
                  </a:lnTo>
                  <a:lnTo>
                    <a:pt x="1026" y="11033"/>
                  </a:lnTo>
                  <a:lnTo>
                    <a:pt x="1201" y="11323"/>
                  </a:lnTo>
                  <a:lnTo>
                    <a:pt x="1394" y="11575"/>
                  </a:lnTo>
                  <a:lnTo>
                    <a:pt x="1588" y="11826"/>
                  </a:lnTo>
                  <a:lnTo>
                    <a:pt x="1801" y="12078"/>
                  </a:lnTo>
                  <a:lnTo>
                    <a:pt x="2014" y="12291"/>
                  </a:lnTo>
                  <a:lnTo>
                    <a:pt x="2226" y="12523"/>
                  </a:lnTo>
                  <a:lnTo>
                    <a:pt x="2459" y="12717"/>
                  </a:lnTo>
                  <a:lnTo>
                    <a:pt x="2710" y="12910"/>
                  </a:lnTo>
                  <a:lnTo>
                    <a:pt x="2962" y="13104"/>
                  </a:lnTo>
                  <a:lnTo>
                    <a:pt x="3214" y="13259"/>
                  </a:lnTo>
                  <a:lnTo>
                    <a:pt x="3484" y="13413"/>
                  </a:lnTo>
                  <a:lnTo>
                    <a:pt x="3755" y="13568"/>
                  </a:lnTo>
                  <a:lnTo>
                    <a:pt x="4046" y="13684"/>
                  </a:lnTo>
                  <a:lnTo>
                    <a:pt x="4336" y="13801"/>
                  </a:lnTo>
                  <a:lnTo>
                    <a:pt x="4626" y="13897"/>
                  </a:lnTo>
                  <a:lnTo>
                    <a:pt x="4917" y="13975"/>
                  </a:lnTo>
                  <a:lnTo>
                    <a:pt x="5226" y="14033"/>
                  </a:lnTo>
                  <a:lnTo>
                    <a:pt x="5517" y="14091"/>
                  </a:lnTo>
                  <a:lnTo>
                    <a:pt x="5826" y="14110"/>
                  </a:lnTo>
                  <a:lnTo>
                    <a:pt x="6155" y="14130"/>
                  </a:lnTo>
                  <a:lnTo>
                    <a:pt x="6465" y="14130"/>
                  </a:lnTo>
                  <a:lnTo>
                    <a:pt x="6775" y="14110"/>
                  </a:lnTo>
                  <a:lnTo>
                    <a:pt x="7104" y="14071"/>
                  </a:lnTo>
                  <a:lnTo>
                    <a:pt x="9697" y="13684"/>
                  </a:lnTo>
                  <a:lnTo>
                    <a:pt x="10026" y="13626"/>
                  </a:lnTo>
                  <a:lnTo>
                    <a:pt x="10336" y="13549"/>
                  </a:lnTo>
                  <a:lnTo>
                    <a:pt x="10646" y="13471"/>
                  </a:lnTo>
                  <a:lnTo>
                    <a:pt x="10936" y="13355"/>
                  </a:lnTo>
                  <a:lnTo>
                    <a:pt x="11226" y="13239"/>
                  </a:lnTo>
                  <a:lnTo>
                    <a:pt x="11517" y="13104"/>
                  </a:lnTo>
                  <a:lnTo>
                    <a:pt x="11788" y="12949"/>
                  </a:lnTo>
                  <a:lnTo>
                    <a:pt x="12059" y="12794"/>
                  </a:lnTo>
                  <a:lnTo>
                    <a:pt x="12310" y="12620"/>
                  </a:lnTo>
                  <a:lnTo>
                    <a:pt x="12562" y="12426"/>
                  </a:lnTo>
                  <a:lnTo>
                    <a:pt x="12813" y="12233"/>
                  </a:lnTo>
                  <a:lnTo>
                    <a:pt x="13026" y="12001"/>
                  </a:lnTo>
                  <a:lnTo>
                    <a:pt x="13259" y="11788"/>
                  </a:lnTo>
                  <a:lnTo>
                    <a:pt x="13471" y="11555"/>
                  </a:lnTo>
                  <a:lnTo>
                    <a:pt x="13665" y="11304"/>
                  </a:lnTo>
                  <a:lnTo>
                    <a:pt x="13859" y="11033"/>
                  </a:lnTo>
                  <a:lnTo>
                    <a:pt x="14033" y="10781"/>
                  </a:lnTo>
                  <a:lnTo>
                    <a:pt x="14188" y="10491"/>
                  </a:lnTo>
                  <a:lnTo>
                    <a:pt x="14342" y="10220"/>
                  </a:lnTo>
                  <a:lnTo>
                    <a:pt x="14497" y="9930"/>
                  </a:lnTo>
                  <a:lnTo>
                    <a:pt x="14613" y="9620"/>
                  </a:lnTo>
                  <a:lnTo>
                    <a:pt x="14729" y="9310"/>
                  </a:lnTo>
                  <a:lnTo>
                    <a:pt x="14826" y="9001"/>
                  </a:lnTo>
                  <a:lnTo>
                    <a:pt x="14923" y="8672"/>
                  </a:lnTo>
                  <a:lnTo>
                    <a:pt x="15000" y="8362"/>
                  </a:lnTo>
                  <a:lnTo>
                    <a:pt x="15058" y="8033"/>
                  </a:lnTo>
                  <a:lnTo>
                    <a:pt x="15097" y="7684"/>
                  </a:lnTo>
                  <a:lnTo>
                    <a:pt x="15136" y="7355"/>
                  </a:lnTo>
                  <a:lnTo>
                    <a:pt x="15136" y="7007"/>
                  </a:lnTo>
                  <a:lnTo>
                    <a:pt x="15136" y="6659"/>
                  </a:lnTo>
                  <a:lnTo>
                    <a:pt x="15117" y="6310"/>
                  </a:lnTo>
                  <a:lnTo>
                    <a:pt x="15097" y="5962"/>
                  </a:lnTo>
                  <a:lnTo>
                    <a:pt x="15039" y="5614"/>
                  </a:lnTo>
                  <a:lnTo>
                    <a:pt x="14981" y="5265"/>
                  </a:lnTo>
                  <a:lnTo>
                    <a:pt x="14884" y="4936"/>
                  </a:lnTo>
                  <a:lnTo>
                    <a:pt x="14788" y="4607"/>
                  </a:lnTo>
                  <a:lnTo>
                    <a:pt x="14691" y="4278"/>
                  </a:lnTo>
                  <a:lnTo>
                    <a:pt x="14555" y="3968"/>
                  </a:lnTo>
                  <a:lnTo>
                    <a:pt x="14420" y="3678"/>
                  </a:lnTo>
                  <a:lnTo>
                    <a:pt x="14284" y="3388"/>
                  </a:lnTo>
                  <a:lnTo>
                    <a:pt x="14110" y="3097"/>
                  </a:lnTo>
                  <a:lnTo>
                    <a:pt x="13936" y="2827"/>
                  </a:lnTo>
                  <a:lnTo>
                    <a:pt x="13762" y="2556"/>
                  </a:lnTo>
                  <a:lnTo>
                    <a:pt x="13568" y="2304"/>
                  </a:lnTo>
                  <a:lnTo>
                    <a:pt x="13355" y="2072"/>
                  </a:lnTo>
                  <a:lnTo>
                    <a:pt x="13142" y="1839"/>
                  </a:lnTo>
                  <a:lnTo>
                    <a:pt x="12910" y="1607"/>
                  </a:lnTo>
                  <a:lnTo>
                    <a:pt x="12678" y="1414"/>
                  </a:lnTo>
                  <a:lnTo>
                    <a:pt x="12446" y="1220"/>
                  </a:lnTo>
                  <a:lnTo>
                    <a:pt x="12194" y="1027"/>
                  </a:lnTo>
                  <a:lnTo>
                    <a:pt x="11923" y="872"/>
                  </a:lnTo>
                  <a:lnTo>
                    <a:pt x="11671" y="717"/>
                  </a:lnTo>
                  <a:lnTo>
                    <a:pt x="11400" y="581"/>
                  </a:lnTo>
                  <a:lnTo>
                    <a:pt x="11110" y="446"/>
                  </a:lnTo>
                  <a:lnTo>
                    <a:pt x="10820" y="330"/>
                  </a:lnTo>
                  <a:lnTo>
                    <a:pt x="10530" y="252"/>
                  </a:lnTo>
                  <a:lnTo>
                    <a:pt x="10239" y="156"/>
                  </a:lnTo>
                  <a:lnTo>
                    <a:pt x="9930" y="98"/>
                  </a:lnTo>
                  <a:lnTo>
                    <a:pt x="9620" y="59"/>
                  </a:lnTo>
                  <a:lnTo>
                    <a:pt x="9310" y="20"/>
                  </a:lnTo>
                  <a:lnTo>
                    <a:pt x="9001" y="1"/>
                  </a:lnTo>
                  <a:close/>
                </a:path>
              </a:pathLst>
            </a:custGeom>
            <a:solidFill>
              <a:srgbClr val="FD977C"/>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1" name="Google Shape;327;p20">
              <a:extLst>
                <a:ext uri="{FF2B5EF4-FFF2-40B4-BE49-F238E27FC236}">
                  <a16:creationId xmlns:a16="http://schemas.microsoft.com/office/drawing/2014/main" id="{22778D41-E466-0C26-544A-6F0DF289B201}"/>
                </a:ext>
              </a:extLst>
            </p:cNvPr>
            <p:cNvSpPr/>
            <p:nvPr/>
          </p:nvSpPr>
          <p:spPr>
            <a:xfrm>
              <a:off x="3220650" y="504225"/>
              <a:ext cx="1365000" cy="1817400"/>
            </a:xfrm>
            <a:custGeom>
              <a:avLst/>
              <a:gdLst/>
              <a:ahLst/>
              <a:cxnLst/>
              <a:rect l="l" t="t" r="r" b="b"/>
              <a:pathLst>
                <a:path w="54600" h="72696" extrusionOk="0">
                  <a:moveTo>
                    <a:pt x="32032" y="0"/>
                  </a:moveTo>
                  <a:lnTo>
                    <a:pt x="31548" y="39"/>
                  </a:lnTo>
                  <a:lnTo>
                    <a:pt x="31045" y="77"/>
                  </a:lnTo>
                  <a:lnTo>
                    <a:pt x="30503" y="155"/>
                  </a:lnTo>
                  <a:lnTo>
                    <a:pt x="29961" y="232"/>
                  </a:lnTo>
                  <a:lnTo>
                    <a:pt x="29400" y="310"/>
                  </a:lnTo>
                  <a:lnTo>
                    <a:pt x="28200" y="542"/>
                  </a:lnTo>
                  <a:lnTo>
                    <a:pt x="26942" y="832"/>
                  </a:lnTo>
                  <a:lnTo>
                    <a:pt x="25645" y="1161"/>
                  </a:lnTo>
                  <a:lnTo>
                    <a:pt x="24290" y="1548"/>
                  </a:lnTo>
                  <a:lnTo>
                    <a:pt x="22897" y="1974"/>
                  </a:lnTo>
                  <a:lnTo>
                    <a:pt x="21484" y="2439"/>
                  </a:lnTo>
                  <a:lnTo>
                    <a:pt x="20032" y="2923"/>
                  </a:lnTo>
                  <a:lnTo>
                    <a:pt x="18581" y="3464"/>
                  </a:lnTo>
                  <a:lnTo>
                    <a:pt x="17129" y="4006"/>
                  </a:lnTo>
                  <a:lnTo>
                    <a:pt x="15677" y="4606"/>
                  </a:lnTo>
                  <a:lnTo>
                    <a:pt x="14226" y="5206"/>
                  </a:lnTo>
                  <a:lnTo>
                    <a:pt x="12813" y="5826"/>
                  </a:lnTo>
                  <a:lnTo>
                    <a:pt x="11439" y="6445"/>
                  </a:lnTo>
                  <a:lnTo>
                    <a:pt x="10103" y="7084"/>
                  </a:lnTo>
                  <a:lnTo>
                    <a:pt x="8807" y="7742"/>
                  </a:lnTo>
                  <a:lnTo>
                    <a:pt x="7568" y="8380"/>
                  </a:lnTo>
                  <a:lnTo>
                    <a:pt x="6387" y="9039"/>
                  </a:lnTo>
                  <a:lnTo>
                    <a:pt x="5303" y="9677"/>
                  </a:lnTo>
                  <a:lnTo>
                    <a:pt x="4278" y="10297"/>
                  </a:lnTo>
                  <a:lnTo>
                    <a:pt x="3368" y="10916"/>
                  </a:lnTo>
                  <a:lnTo>
                    <a:pt x="2942" y="11226"/>
                  </a:lnTo>
                  <a:lnTo>
                    <a:pt x="2536" y="11516"/>
                  </a:lnTo>
                  <a:lnTo>
                    <a:pt x="2168" y="11806"/>
                  </a:lnTo>
                  <a:lnTo>
                    <a:pt x="1820" y="12097"/>
                  </a:lnTo>
                  <a:lnTo>
                    <a:pt x="1510" y="12368"/>
                  </a:lnTo>
                  <a:lnTo>
                    <a:pt x="1239" y="12658"/>
                  </a:lnTo>
                  <a:lnTo>
                    <a:pt x="987" y="12909"/>
                  </a:lnTo>
                  <a:lnTo>
                    <a:pt x="755" y="13180"/>
                  </a:lnTo>
                  <a:lnTo>
                    <a:pt x="581" y="13432"/>
                  </a:lnTo>
                  <a:lnTo>
                    <a:pt x="426" y="13664"/>
                  </a:lnTo>
                  <a:lnTo>
                    <a:pt x="310" y="13897"/>
                  </a:lnTo>
                  <a:lnTo>
                    <a:pt x="232" y="14129"/>
                  </a:lnTo>
                  <a:lnTo>
                    <a:pt x="194" y="14361"/>
                  </a:lnTo>
                  <a:lnTo>
                    <a:pt x="136" y="14651"/>
                  </a:lnTo>
                  <a:lnTo>
                    <a:pt x="58" y="15348"/>
                  </a:lnTo>
                  <a:lnTo>
                    <a:pt x="20" y="16200"/>
                  </a:lnTo>
                  <a:lnTo>
                    <a:pt x="0" y="17206"/>
                  </a:lnTo>
                  <a:lnTo>
                    <a:pt x="0" y="18329"/>
                  </a:lnTo>
                  <a:lnTo>
                    <a:pt x="20" y="19587"/>
                  </a:lnTo>
                  <a:lnTo>
                    <a:pt x="58" y="20961"/>
                  </a:lnTo>
                  <a:lnTo>
                    <a:pt x="116" y="22432"/>
                  </a:lnTo>
                  <a:lnTo>
                    <a:pt x="213" y="23980"/>
                  </a:lnTo>
                  <a:lnTo>
                    <a:pt x="310" y="25625"/>
                  </a:lnTo>
                  <a:lnTo>
                    <a:pt x="542" y="29070"/>
                  </a:lnTo>
                  <a:lnTo>
                    <a:pt x="813" y="32709"/>
                  </a:lnTo>
                  <a:lnTo>
                    <a:pt x="1142" y="36425"/>
                  </a:lnTo>
                  <a:lnTo>
                    <a:pt x="1491" y="40122"/>
                  </a:lnTo>
                  <a:lnTo>
                    <a:pt x="1858" y="43741"/>
                  </a:lnTo>
                  <a:lnTo>
                    <a:pt x="2226" y="47148"/>
                  </a:lnTo>
                  <a:lnTo>
                    <a:pt x="2594" y="50283"/>
                  </a:lnTo>
                  <a:lnTo>
                    <a:pt x="2923" y="53031"/>
                  </a:lnTo>
                  <a:lnTo>
                    <a:pt x="3252" y="55315"/>
                  </a:lnTo>
                  <a:lnTo>
                    <a:pt x="3387" y="56263"/>
                  </a:lnTo>
                  <a:lnTo>
                    <a:pt x="3523" y="57057"/>
                  </a:lnTo>
                  <a:lnTo>
                    <a:pt x="3639" y="57676"/>
                  </a:lnTo>
                  <a:lnTo>
                    <a:pt x="3736" y="58141"/>
                  </a:lnTo>
                  <a:lnTo>
                    <a:pt x="3949" y="58915"/>
                  </a:lnTo>
                  <a:lnTo>
                    <a:pt x="4181" y="59670"/>
                  </a:lnTo>
                  <a:lnTo>
                    <a:pt x="4432" y="60405"/>
                  </a:lnTo>
                  <a:lnTo>
                    <a:pt x="4684" y="61141"/>
                  </a:lnTo>
                  <a:lnTo>
                    <a:pt x="4955" y="61857"/>
                  </a:lnTo>
                  <a:lnTo>
                    <a:pt x="5245" y="62554"/>
                  </a:lnTo>
                  <a:lnTo>
                    <a:pt x="5536" y="63231"/>
                  </a:lnTo>
                  <a:lnTo>
                    <a:pt x="5845" y="63908"/>
                  </a:lnTo>
                  <a:lnTo>
                    <a:pt x="6174" y="64547"/>
                  </a:lnTo>
                  <a:lnTo>
                    <a:pt x="6503" y="65167"/>
                  </a:lnTo>
                  <a:lnTo>
                    <a:pt x="6832" y="65786"/>
                  </a:lnTo>
                  <a:lnTo>
                    <a:pt x="7181" y="66367"/>
                  </a:lnTo>
                  <a:lnTo>
                    <a:pt x="7529" y="66928"/>
                  </a:lnTo>
                  <a:lnTo>
                    <a:pt x="7897" y="67470"/>
                  </a:lnTo>
                  <a:lnTo>
                    <a:pt x="8265" y="67992"/>
                  </a:lnTo>
                  <a:lnTo>
                    <a:pt x="8632" y="68495"/>
                  </a:lnTo>
                  <a:lnTo>
                    <a:pt x="9019" y="68960"/>
                  </a:lnTo>
                  <a:lnTo>
                    <a:pt x="9387" y="69405"/>
                  </a:lnTo>
                  <a:lnTo>
                    <a:pt x="9774" y="69831"/>
                  </a:lnTo>
                  <a:lnTo>
                    <a:pt x="10161" y="70218"/>
                  </a:lnTo>
                  <a:lnTo>
                    <a:pt x="10548" y="70605"/>
                  </a:lnTo>
                  <a:lnTo>
                    <a:pt x="10955" y="70934"/>
                  </a:lnTo>
                  <a:lnTo>
                    <a:pt x="11342" y="71244"/>
                  </a:lnTo>
                  <a:lnTo>
                    <a:pt x="11729" y="71534"/>
                  </a:lnTo>
                  <a:lnTo>
                    <a:pt x="12116" y="71786"/>
                  </a:lnTo>
                  <a:lnTo>
                    <a:pt x="12503" y="72018"/>
                  </a:lnTo>
                  <a:lnTo>
                    <a:pt x="12890" y="72212"/>
                  </a:lnTo>
                  <a:lnTo>
                    <a:pt x="13277" y="72366"/>
                  </a:lnTo>
                  <a:lnTo>
                    <a:pt x="13664" y="72502"/>
                  </a:lnTo>
                  <a:lnTo>
                    <a:pt x="14032" y="72599"/>
                  </a:lnTo>
                  <a:lnTo>
                    <a:pt x="14400" y="72657"/>
                  </a:lnTo>
                  <a:lnTo>
                    <a:pt x="14768" y="72695"/>
                  </a:lnTo>
                  <a:lnTo>
                    <a:pt x="14942" y="72676"/>
                  </a:lnTo>
                  <a:lnTo>
                    <a:pt x="15116" y="72618"/>
                  </a:lnTo>
                  <a:lnTo>
                    <a:pt x="15329" y="72541"/>
                  </a:lnTo>
                  <a:lnTo>
                    <a:pt x="15561" y="72424"/>
                  </a:lnTo>
                  <a:lnTo>
                    <a:pt x="15793" y="72289"/>
                  </a:lnTo>
                  <a:lnTo>
                    <a:pt x="16045" y="72115"/>
                  </a:lnTo>
                  <a:lnTo>
                    <a:pt x="16316" y="71921"/>
                  </a:lnTo>
                  <a:lnTo>
                    <a:pt x="16587" y="71708"/>
                  </a:lnTo>
                  <a:lnTo>
                    <a:pt x="17148" y="71205"/>
                  </a:lnTo>
                  <a:lnTo>
                    <a:pt x="17748" y="70663"/>
                  </a:lnTo>
                  <a:lnTo>
                    <a:pt x="18329" y="70083"/>
                  </a:lnTo>
                  <a:lnTo>
                    <a:pt x="18910" y="69483"/>
                  </a:lnTo>
                  <a:lnTo>
                    <a:pt x="19471" y="68863"/>
                  </a:lnTo>
                  <a:lnTo>
                    <a:pt x="20013" y="68283"/>
                  </a:lnTo>
                  <a:lnTo>
                    <a:pt x="20922" y="67237"/>
                  </a:lnTo>
                  <a:lnTo>
                    <a:pt x="21542" y="66502"/>
                  </a:lnTo>
                  <a:lnTo>
                    <a:pt x="21755" y="66231"/>
                  </a:lnTo>
                  <a:lnTo>
                    <a:pt x="21832" y="66502"/>
                  </a:lnTo>
                  <a:lnTo>
                    <a:pt x="22045" y="67237"/>
                  </a:lnTo>
                  <a:lnTo>
                    <a:pt x="22180" y="67721"/>
                  </a:lnTo>
                  <a:lnTo>
                    <a:pt x="22374" y="68263"/>
                  </a:lnTo>
                  <a:lnTo>
                    <a:pt x="22568" y="68825"/>
                  </a:lnTo>
                  <a:lnTo>
                    <a:pt x="22819" y="69425"/>
                  </a:lnTo>
                  <a:lnTo>
                    <a:pt x="23071" y="70005"/>
                  </a:lnTo>
                  <a:lnTo>
                    <a:pt x="23361" y="70586"/>
                  </a:lnTo>
                  <a:lnTo>
                    <a:pt x="23516" y="70857"/>
                  </a:lnTo>
                  <a:lnTo>
                    <a:pt x="23671" y="71108"/>
                  </a:lnTo>
                  <a:lnTo>
                    <a:pt x="23845" y="71341"/>
                  </a:lnTo>
                  <a:lnTo>
                    <a:pt x="24000" y="71573"/>
                  </a:lnTo>
                  <a:lnTo>
                    <a:pt x="24174" y="71766"/>
                  </a:lnTo>
                  <a:lnTo>
                    <a:pt x="24368" y="71941"/>
                  </a:lnTo>
                  <a:lnTo>
                    <a:pt x="24542" y="72095"/>
                  </a:lnTo>
                  <a:lnTo>
                    <a:pt x="24735" y="72231"/>
                  </a:lnTo>
                  <a:lnTo>
                    <a:pt x="24929" y="72328"/>
                  </a:lnTo>
                  <a:lnTo>
                    <a:pt x="25142" y="72405"/>
                  </a:lnTo>
                  <a:lnTo>
                    <a:pt x="25335" y="72424"/>
                  </a:lnTo>
                  <a:lnTo>
                    <a:pt x="25548" y="72424"/>
                  </a:lnTo>
                  <a:lnTo>
                    <a:pt x="25761" y="72386"/>
                  </a:lnTo>
                  <a:lnTo>
                    <a:pt x="25974" y="72328"/>
                  </a:lnTo>
                  <a:lnTo>
                    <a:pt x="26206" y="72250"/>
                  </a:lnTo>
                  <a:lnTo>
                    <a:pt x="26419" y="72153"/>
                  </a:lnTo>
                  <a:lnTo>
                    <a:pt x="26651" y="72018"/>
                  </a:lnTo>
                  <a:lnTo>
                    <a:pt x="26884" y="71883"/>
                  </a:lnTo>
                  <a:lnTo>
                    <a:pt x="27367" y="71573"/>
                  </a:lnTo>
                  <a:lnTo>
                    <a:pt x="27832" y="71224"/>
                  </a:lnTo>
                  <a:lnTo>
                    <a:pt x="28297" y="70818"/>
                  </a:lnTo>
                  <a:lnTo>
                    <a:pt x="28742" y="70412"/>
                  </a:lnTo>
                  <a:lnTo>
                    <a:pt x="29187" y="69986"/>
                  </a:lnTo>
                  <a:lnTo>
                    <a:pt x="29593" y="69560"/>
                  </a:lnTo>
                  <a:lnTo>
                    <a:pt x="29961" y="69154"/>
                  </a:lnTo>
                  <a:lnTo>
                    <a:pt x="30580" y="68437"/>
                  </a:lnTo>
                  <a:lnTo>
                    <a:pt x="31006" y="67934"/>
                  </a:lnTo>
                  <a:lnTo>
                    <a:pt x="31142" y="67741"/>
                  </a:lnTo>
                  <a:lnTo>
                    <a:pt x="31335" y="67934"/>
                  </a:lnTo>
                  <a:lnTo>
                    <a:pt x="31877" y="68437"/>
                  </a:lnTo>
                  <a:lnTo>
                    <a:pt x="32690" y="69173"/>
                  </a:lnTo>
                  <a:lnTo>
                    <a:pt x="33174" y="69579"/>
                  </a:lnTo>
                  <a:lnTo>
                    <a:pt x="33716" y="70025"/>
                  </a:lnTo>
                  <a:lnTo>
                    <a:pt x="34277" y="70450"/>
                  </a:lnTo>
                  <a:lnTo>
                    <a:pt x="34858" y="70895"/>
                  </a:lnTo>
                  <a:lnTo>
                    <a:pt x="35477" y="71302"/>
                  </a:lnTo>
                  <a:lnTo>
                    <a:pt x="36096" y="71689"/>
                  </a:lnTo>
                  <a:lnTo>
                    <a:pt x="36735" y="72037"/>
                  </a:lnTo>
                  <a:lnTo>
                    <a:pt x="37045" y="72173"/>
                  </a:lnTo>
                  <a:lnTo>
                    <a:pt x="37354" y="72308"/>
                  </a:lnTo>
                  <a:lnTo>
                    <a:pt x="37645" y="72444"/>
                  </a:lnTo>
                  <a:lnTo>
                    <a:pt x="37954" y="72541"/>
                  </a:lnTo>
                  <a:lnTo>
                    <a:pt x="38245" y="72618"/>
                  </a:lnTo>
                  <a:lnTo>
                    <a:pt x="38535" y="72676"/>
                  </a:lnTo>
                  <a:lnTo>
                    <a:pt x="38671" y="72695"/>
                  </a:lnTo>
                  <a:lnTo>
                    <a:pt x="38825" y="72676"/>
                  </a:lnTo>
                  <a:lnTo>
                    <a:pt x="39000" y="72657"/>
                  </a:lnTo>
                  <a:lnTo>
                    <a:pt x="39154" y="72599"/>
                  </a:lnTo>
                  <a:lnTo>
                    <a:pt x="39329" y="72541"/>
                  </a:lnTo>
                  <a:lnTo>
                    <a:pt x="39522" y="72444"/>
                  </a:lnTo>
                  <a:lnTo>
                    <a:pt x="39696" y="72347"/>
                  </a:lnTo>
                  <a:lnTo>
                    <a:pt x="39890" y="72231"/>
                  </a:lnTo>
                  <a:lnTo>
                    <a:pt x="40296" y="71941"/>
                  </a:lnTo>
                  <a:lnTo>
                    <a:pt x="40722" y="71573"/>
                  </a:lnTo>
                  <a:lnTo>
                    <a:pt x="41167" y="71147"/>
                  </a:lnTo>
                  <a:lnTo>
                    <a:pt x="41632" y="70683"/>
                  </a:lnTo>
                  <a:lnTo>
                    <a:pt x="42096" y="70160"/>
                  </a:lnTo>
                  <a:lnTo>
                    <a:pt x="42599" y="69599"/>
                  </a:lnTo>
                  <a:lnTo>
                    <a:pt x="43083" y="68979"/>
                  </a:lnTo>
                  <a:lnTo>
                    <a:pt x="43587" y="68341"/>
                  </a:lnTo>
                  <a:lnTo>
                    <a:pt x="44109" y="67663"/>
                  </a:lnTo>
                  <a:lnTo>
                    <a:pt x="44612" y="66947"/>
                  </a:lnTo>
                  <a:lnTo>
                    <a:pt x="45135" y="66212"/>
                  </a:lnTo>
                  <a:lnTo>
                    <a:pt x="45658" y="65457"/>
                  </a:lnTo>
                  <a:lnTo>
                    <a:pt x="46664" y="63928"/>
                  </a:lnTo>
                  <a:lnTo>
                    <a:pt x="47651" y="62360"/>
                  </a:lnTo>
                  <a:lnTo>
                    <a:pt x="48599" y="60812"/>
                  </a:lnTo>
                  <a:lnTo>
                    <a:pt x="49470" y="59302"/>
                  </a:lnTo>
                  <a:lnTo>
                    <a:pt x="50264" y="57889"/>
                  </a:lnTo>
                  <a:lnTo>
                    <a:pt x="50961" y="56573"/>
                  </a:lnTo>
                  <a:lnTo>
                    <a:pt x="51541" y="55431"/>
                  </a:lnTo>
                  <a:lnTo>
                    <a:pt x="51986" y="54464"/>
                  </a:lnTo>
                  <a:lnTo>
                    <a:pt x="52083" y="54251"/>
                  </a:lnTo>
                  <a:lnTo>
                    <a:pt x="52161" y="53980"/>
                  </a:lnTo>
                  <a:lnTo>
                    <a:pt x="52335" y="53380"/>
                  </a:lnTo>
                  <a:lnTo>
                    <a:pt x="52490" y="52644"/>
                  </a:lnTo>
                  <a:lnTo>
                    <a:pt x="52644" y="51831"/>
                  </a:lnTo>
                  <a:lnTo>
                    <a:pt x="52780" y="50902"/>
                  </a:lnTo>
                  <a:lnTo>
                    <a:pt x="52915" y="49896"/>
                  </a:lnTo>
                  <a:lnTo>
                    <a:pt x="53051" y="48793"/>
                  </a:lnTo>
                  <a:lnTo>
                    <a:pt x="53167" y="47631"/>
                  </a:lnTo>
                  <a:lnTo>
                    <a:pt x="53283" y="46393"/>
                  </a:lnTo>
                  <a:lnTo>
                    <a:pt x="53380" y="45115"/>
                  </a:lnTo>
                  <a:lnTo>
                    <a:pt x="53554" y="42406"/>
                  </a:lnTo>
                  <a:lnTo>
                    <a:pt x="53728" y="39561"/>
                  </a:lnTo>
                  <a:lnTo>
                    <a:pt x="53864" y="36677"/>
                  </a:lnTo>
                  <a:lnTo>
                    <a:pt x="53980" y="33774"/>
                  </a:lnTo>
                  <a:lnTo>
                    <a:pt x="54096" y="30948"/>
                  </a:lnTo>
                  <a:lnTo>
                    <a:pt x="54270" y="25761"/>
                  </a:lnTo>
                  <a:lnTo>
                    <a:pt x="54425" y="21619"/>
                  </a:lnTo>
                  <a:lnTo>
                    <a:pt x="54503" y="20109"/>
                  </a:lnTo>
                  <a:lnTo>
                    <a:pt x="54580" y="19045"/>
                  </a:lnTo>
                  <a:lnTo>
                    <a:pt x="54599" y="18658"/>
                  </a:lnTo>
                  <a:lnTo>
                    <a:pt x="54599" y="18271"/>
                  </a:lnTo>
                  <a:lnTo>
                    <a:pt x="54561" y="17922"/>
                  </a:lnTo>
                  <a:lnTo>
                    <a:pt x="54503" y="17574"/>
                  </a:lnTo>
                  <a:lnTo>
                    <a:pt x="54425" y="17225"/>
                  </a:lnTo>
                  <a:lnTo>
                    <a:pt x="54309" y="16916"/>
                  </a:lnTo>
                  <a:lnTo>
                    <a:pt x="54193" y="16606"/>
                  </a:lnTo>
                  <a:lnTo>
                    <a:pt x="54038" y="16335"/>
                  </a:lnTo>
                  <a:lnTo>
                    <a:pt x="53883" y="16045"/>
                  </a:lnTo>
                  <a:lnTo>
                    <a:pt x="53709" y="15793"/>
                  </a:lnTo>
                  <a:lnTo>
                    <a:pt x="53515" y="15542"/>
                  </a:lnTo>
                  <a:lnTo>
                    <a:pt x="53322" y="15309"/>
                  </a:lnTo>
                  <a:lnTo>
                    <a:pt x="53109" y="15096"/>
                  </a:lnTo>
                  <a:lnTo>
                    <a:pt x="52896" y="14884"/>
                  </a:lnTo>
                  <a:lnTo>
                    <a:pt x="52664" y="14709"/>
                  </a:lnTo>
                  <a:lnTo>
                    <a:pt x="52451" y="14516"/>
                  </a:lnTo>
                  <a:lnTo>
                    <a:pt x="51986" y="14206"/>
                  </a:lnTo>
                  <a:lnTo>
                    <a:pt x="51561" y="13935"/>
                  </a:lnTo>
                  <a:lnTo>
                    <a:pt x="51135" y="13703"/>
                  </a:lnTo>
                  <a:lnTo>
                    <a:pt x="50767" y="13529"/>
                  </a:lnTo>
                  <a:lnTo>
                    <a:pt x="50438" y="13374"/>
                  </a:lnTo>
                  <a:lnTo>
                    <a:pt x="50206" y="13277"/>
                  </a:lnTo>
                  <a:lnTo>
                    <a:pt x="49993" y="13219"/>
                  </a:lnTo>
                  <a:lnTo>
                    <a:pt x="50167" y="13103"/>
                  </a:lnTo>
                  <a:lnTo>
                    <a:pt x="50341" y="12987"/>
                  </a:lnTo>
                  <a:lnTo>
                    <a:pt x="50496" y="12851"/>
                  </a:lnTo>
                  <a:lnTo>
                    <a:pt x="50632" y="12716"/>
                  </a:lnTo>
                  <a:lnTo>
                    <a:pt x="50748" y="12580"/>
                  </a:lnTo>
                  <a:lnTo>
                    <a:pt x="50864" y="12426"/>
                  </a:lnTo>
                  <a:lnTo>
                    <a:pt x="50980" y="12271"/>
                  </a:lnTo>
                  <a:lnTo>
                    <a:pt x="51057" y="12097"/>
                  </a:lnTo>
                  <a:lnTo>
                    <a:pt x="51135" y="11922"/>
                  </a:lnTo>
                  <a:lnTo>
                    <a:pt x="51212" y="11729"/>
                  </a:lnTo>
                  <a:lnTo>
                    <a:pt x="51251" y="11555"/>
                  </a:lnTo>
                  <a:lnTo>
                    <a:pt x="51309" y="11361"/>
                  </a:lnTo>
                  <a:lnTo>
                    <a:pt x="51348" y="10955"/>
                  </a:lnTo>
                  <a:lnTo>
                    <a:pt x="51367" y="10529"/>
                  </a:lnTo>
                  <a:lnTo>
                    <a:pt x="51348" y="10103"/>
                  </a:lnTo>
                  <a:lnTo>
                    <a:pt x="51290" y="9677"/>
                  </a:lnTo>
                  <a:lnTo>
                    <a:pt x="51193" y="9232"/>
                  </a:lnTo>
                  <a:lnTo>
                    <a:pt x="51057" y="8787"/>
                  </a:lnTo>
                  <a:lnTo>
                    <a:pt x="50922" y="8342"/>
                  </a:lnTo>
                  <a:lnTo>
                    <a:pt x="50748" y="7897"/>
                  </a:lnTo>
                  <a:lnTo>
                    <a:pt x="50535" y="7471"/>
                  </a:lnTo>
                  <a:lnTo>
                    <a:pt x="50322" y="7045"/>
                  </a:lnTo>
                  <a:lnTo>
                    <a:pt x="50090" y="6658"/>
                  </a:lnTo>
                  <a:lnTo>
                    <a:pt x="49838" y="6271"/>
                  </a:lnTo>
                  <a:lnTo>
                    <a:pt x="49586" y="5922"/>
                  </a:lnTo>
                  <a:lnTo>
                    <a:pt x="49316" y="5593"/>
                  </a:lnTo>
                  <a:lnTo>
                    <a:pt x="49025" y="5284"/>
                  </a:lnTo>
                  <a:lnTo>
                    <a:pt x="48754" y="5032"/>
                  </a:lnTo>
                  <a:lnTo>
                    <a:pt x="48464" y="4800"/>
                  </a:lnTo>
                  <a:lnTo>
                    <a:pt x="48174" y="4626"/>
                  </a:lnTo>
                  <a:lnTo>
                    <a:pt x="47903" y="4490"/>
                  </a:lnTo>
                  <a:lnTo>
                    <a:pt x="47748" y="4452"/>
                  </a:lnTo>
                  <a:lnTo>
                    <a:pt x="47612" y="4413"/>
                  </a:lnTo>
                  <a:lnTo>
                    <a:pt x="47477" y="4393"/>
                  </a:lnTo>
                  <a:lnTo>
                    <a:pt x="47361" y="4374"/>
                  </a:lnTo>
                  <a:lnTo>
                    <a:pt x="47225" y="4374"/>
                  </a:lnTo>
                  <a:lnTo>
                    <a:pt x="47090" y="4393"/>
                  </a:lnTo>
                  <a:lnTo>
                    <a:pt x="46974" y="4432"/>
                  </a:lnTo>
                  <a:lnTo>
                    <a:pt x="46857" y="4490"/>
                  </a:lnTo>
                  <a:lnTo>
                    <a:pt x="46741" y="4548"/>
                  </a:lnTo>
                  <a:lnTo>
                    <a:pt x="46625" y="4626"/>
                  </a:lnTo>
                  <a:lnTo>
                    <a:pt x="46528" y="4742"/>
                  </a:lnTo>
                  <a:lnTo>
                    <a:pt x="46412" y="4858"/>
                  </a:lnTo>
                  <a:lnTo>
                    <a:pt x="46316" y="4993"/>
                  </a:lnTo>
                  <a:lnTo>
                    <a:pt x="46238" y="5148"/>
                  </a:lnTo>
                  <a:lnTo>
                    <a:pt x="46045" y="5458"/>
                  </a:lnTo>
                  <a:lnTo>
                    <a:pt x="45851" y="5768"/>
                  </a:lnTo>
                  <a:lnTo>
                    <a:pt x="45638" y="6058"/>
                  </a:lnTo>
                  <a:lnTo>
                    <a:pt x="45406" y="6348"/>
                  </a:lnTo>
                  <a:lnTo>
                    <a:pt x="45174" y="6619"/>
                  </a:lnTo>
                  <a:lnTo>
                    <a:pt x="44922" y="6890"/>
                  </a:lnTo>
                  <a:lnTo>
                    <a:pt x="44651" y="7142"/>
                  </a:lnTo>
                  <a:lnTo>
                    <a:pt x="44380" y="7393"/>
                  </a:lnTo>
                  <a:lnTo>
                    <a:pt x="43838" y="7839"/>
                  </a:lnTo>
                  <a:lnTo>
                    <a:pt x="43277" y="8245"/>
                  </a:lnTo>
                  <a:lnTo>
                    <a:pt x="42696" y="8632"/>
                  </a:lnTo>
                  <a:lnTo>
                    <a:pt x="42154" y="8942"/>
                  </a:lnTo>
                  <a:lnTo>
                    <a:pt x="41612" y="9232"/>
                  </a:lnTo>
                  <a:lnTo>
                    <a:pt x="41109" y="9484"/>
                  </a:lnTo>
                  <a:lnTo>
                    <a:pt x="40664" y="9697"/>
                  </a:lnTo>
                  <a:lnTo>
                    <a:pt x="40258" y="9851"/>
                  </a:lnTo>
                  <a:lnTo>
                    <a:pt x="39677" y="10084"/>
                  </a:lnTo>
                  <a:lnTo>
                    <a:pt x="39464" y="10161"/>
                  </a:lnTo>
                  <a:lnTo>
                    <a:pt x="39464" y="10161"/>
                  </a:lnTo>
                  <a:lnTo>
                    <a:pt x="39503" y="9832"/>
                  </a:lnTo>
                  <a:lnTo>
                    <a:pt x="39541" y="9445"/>
                  </a:lnTo>
                  <a:lnTo>
                    <a:pt x="39580" y="8942"/>
                  </a:lnTo>
                  <a:lnTo>
                    <a:pt x="39580" y="8322"/>
                  </a:lnTo>
                  <a:lnTo>
                    <a:pt x="39561" y="7645"/>
                  </a:lnTo>
                  <a:lnTo>
                    <a:pt x="39522" y="7277"/>
                  </a:lnTo>
                  <a:lnTo>
                    <a:pt x="39483" y="6890"/>
                  </a:lnTo>
                  <a:lnTo>
                    <a:pt x="39425" y="6484"/>
                  </a:lnTo>
                  <a:lnTo>
                    <a:pt x="39348" y="6077"/>
                  </a:lnTo>
                  <a:lnTo>
                    <a:pt x="39271" y="5671"/>
                  </a:lnTo>
                  <a:lnTo>
                    <a:pt x="39154" y="5264"/>
                  </a:lnTo>
                  <a:lnTo>
                    <a:pt x="39019" y="4839"/>
                  </a:lnTo>
                  <a:lnTo>
                    <a:pt x="38883" y="4413"/>
                  </a:lnTo>
                  <a:lnTo>
                    <a:pt x="38690" y="4006"/>
                  </a:lnTo>
                  <a:lnTo>
                    <a:pt x="38496" y="3600"/>
                  </a:lnTo>
                  <a:lnTo>
                    <a:pt x="38264" y="3193"/>
                  </a:lnTo>
                  <a:lnTo>
                    <a:pt x="38012" y="2806"/>
                  </a:lnTo>
                  <a:lnTo>
                    <a:pt x="37722" y="2419"/>
                  </a:lnTo>
                  <a:lnTo>
                    <a:pt x="37393" y="2052"/>
                  </a:lnTo>
                  <a:lnTo>
                    <a:pt x="37045" y="1703"/>
                  </a:lnTo>
                  <a:lnTo>
                    <a:pt x="36658" y="1374"/>
                  </a:lnTo>
                  <a:lnTo>
                    <a:pt x="36232" y="1064"/>
                  </a:lnTo>
                  <a:lnTo>
                    <a:pt x="35767" y="774"/>
                  </a:lnTo>
                  <a:lnTo>
                    <a:pt x="35264" y="523"/>
                  </a:lnTo>
                  <a:lnTo>
                    <a:pt x="34722" y="290"/>
                  </a:lnTo>
                  <a:lnTo>
                    <a:pt x="34413" y="194"/>
                  </a:lnTo>
                  <a:lnTo>
                    <a:pt x="34084" y="116"/>
                  </a:lnTo>
                  <a:lnTo>
                    <a:pt x="33735" y="58"/>
                  </a:lnTo>
                  <a:lnTo>
                    <a:pt x="33348" y="19"/>
                  </a:lnTo>
                  <a:lnTo>
                    <a:pt x="32942" y="0"/>
                  </a:lnTo>
                  <a:close/>
                </a:path>
              </a:pathLst>
            </a:custGeom>
            <a:solidFill>
              <a:srgbClr val="5F47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2" name="Google Shape;328;p20">
              <a:extLst>
                <a:ext uri="{FF2B5EF4-FFF2-40B4-BE49-F238E27FC236}">
                  <a16:creationId xmlns:a16="http://schemas.microsoft.com/office/drawing/2014/main" id="{AD488950-E7AD-C713-2601-242713708EF5}"/>
                </a:ext>
              </a:extLst>
            </p:cNvPr>
            <p:cNvSpPr/>
            <p:nvPr/>
          </p:nvSpPr>
          <p:spPr>
            <a:xfrm>
              <a:off x="2107275" y="2708200"/>
              <a:ext cx="1146775" cy="1511625"/>
            </a:xfrm>
            <a:custGeom>
              <a:avLst/>
              <a:gdLst/>
              <a:ahLst/>
              <a:cxnLst/>
              <a:rect l="l" t="t" r="r" b="b"/>
              <a:pathLst>
                <a:path w="45871" h="60465" extrusionOk="0">
                  <a:moveTo>
                    <a:pt x="38574" y="1"/>
                  </a:moveTo>
                  <a:lnTo>
                    <a:pt x="38090" y="20"/>
                  </a:lnTo>
                  <a:lnTo>
                    <a:pt x="37935" y="39"/>
                  </a:lnTo>
                  <a:lnTo>
                    <a:pt x="37780" y="59"/>
                  </a:lnTo>
                  <a:lnTo>
                    <a:pt x="37626" y="117"/>
                  </a:lnTo>
                  <a:lnTo>
                    <a:pt x="37451" y="175"/>
                  </a:lnTo>
                  <a:lnTo>
                    <a:pt x="37084" y="349"/>
                  </a:lnTo>
                  <a:lnTo>
                    <a:pt x="36677" y="601"/>
                  </a:lnTo>
                  <a:lnTo>
                    <a:pt x="36232" y="891"/>
                  </a:lnTo>
                  <a:lnTo>
                    <a:pt x="35768" y="1239"/>
                  </a:lnTo>
                  <a:lnTo>
                    <a:pt x="35264" y="1646"/>
                  </a:lnTo>
                  <a:lnTo>
                    <a:pt x="34742" y="2091"/>
                  </a:lnTo>
                  <a:lnTo>
                    <a:pt x="34181" y="2594"/>
                  </a:lnTo>
                  <a:lnTo>
                    <a:pt x="33600" y="3155"/>
                  </a:lnTo>
                  <a:lnTo>
                    <a:pt x="32981" y="3755"/>
                  </a:lnTo>
                  <a:lnTo>
                    <a:pt x="32361" y="4394"/>
                  </a:lnTo>
                  <a:lnTo>
                    <a:pt x="31703" y="5072"/>
                  </a:lnTo>
                  <a:lnTo>
                    <a:pt x="31026" y="5788"/>
                  </a:lnTo>
                  <a:lnTo>
                    <a:pt x="29613" y="7336"/>
                  </a:lnTo>
                  <a:lnTo>
                    <a:pt x="28142" y="9020"/>
                  </a:lnTo>
                  <a:lnTo>
                    <a:pt x="26613" y="10820"/>
                  </a:lnTo>
                  <a:lnTo>
                    <a:pt x="25026" y="12717"/>
                  </a:lnTo>
                  <a:lnTo>
                    <a:pt x="23419" y="14691"/>
                  </a:lnTo>
                  <a:lnTo>
                    <a:pt x="21774" y="16742"/>
                  </a:lnTo>
                  <a:lnTo>
                    <a:pt x="20110" y="18833"/>
                  </a:lnTo>
                  <a:lnTo>
                    <a:pt x="18465" y="20962"/>
                  </a:lnTo>
                  <a:lnTo>
                    <a:pt x="16800" y="23091"/>
                  </a:lnTo>
                  <a:lnTo>
                    <a:pt x="15174" y="25239"/>
                  </a:lnTo>
                  <a:lnTo>
                    <a:pt x="13568" y="27349"/>
                  </a:lnTo>
                  <a:lnTo>
                    <a:pt x="10471" y="31471"/>
                  </a:lnTo>
                  <a:lnTo>
                    <a:pt x="7626" y="35342"/>
                  </a:lnTo>
                  <a:lnTo>
                    <a:pt x="5110" y="38787"/>
                  </a:lnTo>
                  <a:lnTo>
                    <a:pt x="3000" y="41710"/>
                  </a:lnTo>
                  <a:lnTo>
                    <a:pt x="1394" y="43955"/>
                  </a:lnTo>
                  <a:lnTo>
                    <a:pt x="0" y="45909"/>
                  </a:lnTo>
                  <a:lnTo>
                    <a:pt x="19045" y="60464"/>
                  </a:lnTo>
                  <a:lnTo>
                    <a:pt x="19994" y="59380"/>
                  </a:lnTo>
                  <a:lnTo>
                    <a:pt x="22510" y="56477"/>
                  </a:lnTo>
                  <a:lnTo>
                    <a:pt x="26129" y="52258"/>
                  </a:lnTo>
                  <a:lnTo>
                    <a:pt x="28181" y="49838"/>
                  </a:lnTo>
                  <a:lnTo>
                    <a:pt x="30348" y="47284"/>
                  </a:lnTo>
                  <a:lnTo>
                    <a:pt x="32535" y="44671"/>
                  </a:lnTo>
                  <a:lnTo>
                    <a:pt x="34684" y="42058"/>
                  </a:lnTo>
                  <a:lnTo>
                    <a:pt x="36755" y="39522"/>
                  </a:lnTo>
                  <a:lnTo>
                    <a:pt x="38671" y="37142"/>
                  </a:lnTo>
                  <a:lnTo>
                    <a:pt x="40374" y="34935"/>
                  </a:lnTo>
                  <a:lnTo>
                    <a:pt x="41129" y="33948"/>
                  </a:lnTo>
                  <a:lnTo>
                    <a:pt x="41806" y="33019"/>
                  </a:lnTo>
                  <a:lnTo>
                    <a:pt x="42406" y="32187"/>
                  </a:lnTo>
                  <a:lnTo>
                    <a:pt x="42929" y="31432"/>
                  </a:lnTo>
                  <a:lnTo>
                    <a:pt x="43335" y="30774"/>
                  </a:lnTo>
                  <a:lnTo>
                    <a:pt x="43626" y="30252"/>
                  </a:lnTo>
                  <a:lnTo>
                    <a:pt x="43761" y="29981"/>
                  </a:lnTo>
                  <a:lnTo>
                    <a:pt x="43877" y="29710"/>
                  </a:lnTo>
                  <a:lnTo>
                    <a:pt x="44129" y="29052"/>
                  </a:lnTo>
                  <a:lnTo>
                    <a:pt x="44361" y="28297"/>
                  </a:lnTo>
                  <a:lnTo>
                    <a:pt x="44593" y="27445"/>
                  </a:lnTo>
                  <a:lnTo>
                    <a:pt x="44806" y="26497"/>
                  </a:lnTo>
                  <a:lnTo>
                    <a:pt x="45019" y="25490"/>
                  </a:lnTo>
                  <a:lnTo>
                    <a:pt x="45193" y="24407"/>
                  </a:lnTo>
                  <a:lnTo>
                    <a:pt x="45367" y="23265"/>
                  </a:lnTo>
                  <a:lnTo>
                    <a:pt x="45522" y="22065"/>
                  </a:lnTo>
                  <a:lnTo>
                    <a:pt x="45638" y="20826"/>
                  </a:lnTo>
                  <a:lnTo>
                    <a:pt x="45735" y="19549"/>
                  </a:lnTo>
                  <a:lnTo>
                    <a:pt x="45813" y="18252"/>
                  </a:lnTo>
                  <a:lnTo>
                    <a:pt x="45871" y="16936"/>
                  </a:lnTo>
                  <a:lnTo>
                    <a:pt x="45871" y="15600"/>
                  </a:lnTo>
                  <a:lnTo>
                    <a:pt x="45851" y="14284"/>
                  </a:lnTo>
                  <a:lnTo>
                    <a:pt x="45793" y="12968"/>
                  </a:lnTo>
                  <a:lnTo>
                    <a:pt x="45696" y="11671"/>
                  </a:lnTo>
                  <a:lnTo>
                    <a:pt x="45561" y="10394"/>
                  </a:lnTo>
                  <a:lnTo>
                    <a:pt x="45484" y="9755"/>
                  </a:lnTo>
                  <a:lnTo>
                    <a:pt x="45387" y="9136"/>
                  </a:lnTo>
                  <a:lnTo>
                    <a:pt x="45290" y="8536"/>
                  </a:lnTo>
                  <a:lnTo>
                    <a:pt x="45155" y="7955"/>
                  </a:lnTo>
                  <a:lnTo>
                    <a:pt x="45038" y="7375"/>
                  </a:lnTo>
                  <a:lnTo>
                    <a:pt x="44884" y="6794"/>
                  </a:lnTo>
                  <a:lnTo>
                    <a:pt x="44729" y="6252"/>
                  </a:lnTo>
                  <a:lnTo>
                    <a:pt x="44574" y="5710"/>
                  </a:lnTo>
                  <a:lnTo>
                    <a:pt x="44380" y="5188"/>
                  </a:lnTo>
                  <a:lnTo>
                    <a:pt x="44187" y="4684"/>
                  </a:lnTo>
                  <a:lnTo>
                    <a:pt x="43993" y="4201"/>
                  </a:lnTo>
                  <a:lnTo>
                    <a:pt x="43761" y="3755"/>
                  </a:lnTo>
                  <a:lnTo>
                    <a:pt x="43529" y="3310"/>
                  </a:lnTo>
                  <a:lnTo>
                    <a:pt x="43277" y="2884"/>
                  </a:lnTo>
                  <a:lnTo>
                    <a:pt x="43006" y="2497"/>
                  </a:lnTo>
                  <a:lnTo>
                    <a:pt x="42735" y="2130"/>
                  </a:lnTo>
                  <a:lnTo>
                    <a:pt x="42426" y="1781"/>
                  </a:lnTo>
                  <a:lnTo>
                    <a:pt x="42116" y="1472"/>
                  </a:lnTo>
                  <a:lnTo>
                    <a:pt x="41787" y="1181"/>
                  </a:lnTo>
                  <a:lnTo>
                    <a:pt x="41458" y="930"/>
                  </a:lnTo>
                  <a:lnTo>
                    <a:pt x="41090" y="697"/>
                  </a:lnTo>
                  <a:lnTo>
                    <a:pt x="40722" y="504"/>
                  </a:lnTo>
                  <a:lnTo>
                    <a:pt x="40316" y="330"/>
                  </a:lnTo>
                  <a:lnTo>
                    <a:pt x="39909" y="194"/>
                  </a:lnTo>
                  <a:lnTo>
                    <a:pt x="39484" y="97"/>
                  </a:lnTo>
                  <a:lnTo>
                    <a:pt x="39039" y="39"/>
                  </a:lnTo>
                  <a:lnTo>
                    <a:pt x="38574" y="1"/>
                  </a:lnTo>
                  <a:close/>
                </a:path>
              </a:pathLst>
            </a:custGeom>
            <a:solidFill>
              <a:srgbClr val="5492C4"/>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3" name="Google Shape;329;p20">
              <a:extLst>
                <a:ext uri="{FF2B5EF4-FFF2-40B4-BE49-F238E27FC236}">
                  <a16:creationId xmlns:a16="http://schemas.microsoft.com/office/drawing/2014/main" id="{BC076108-309A-34C6-E358-E91412CCF0E9}"/>
                </a:ext>
              </a:extLst>
            </p:cNvPr>
            <p:cNvSpPr/>
            <p:nvPr/>
          </p:nvSpPr>
          <p:spPr>
            <a:xfrm>
              <a:off x="1965025" y="3893175"/>
              <a:ext cx="572425" cy="595675"/>
            </a:xfrm>
            <a:custGeom>
              <a:avLst/>
              <a:gdLst/>
              <a:ahLst/>
              <a:cxnLst/>
              <a:rect l="l" t="t" r="r" b="b"/>
              <a:pathLst>
                <a:path w="22897" h="23827" extrusionOk="0">
                  <a:moveTo>
                    <a:pt x="7665" y="1"/>
                  </a:moveTo>
                  <a:lnTo>
                    <a:pt x="6639" y="1704"/>
                  </a:lnTo>
                  <a:lnTo>
                    <a:pt x="4336" y="5633"/>
                  </a:lnTo>
                  <a:lnTo>
                    <a:pt x="3020" y="7878"/>
                  </a:lnTo>
                  <a:lnTo>
                    <a:pt x="1800" y="10007"/>
                  </a:lnTo>
                  <a:lnTo>
                    <a:pt x="794" y="11807"/>
                  </a:lnTo>
                  <a:lnTo>
                    <a:pt x="426" y="12523"/>
                  </a:lnTo>
                  <a:lnTo>
                    <a:pt x="136" y="13065"/>
                  </a:lnTo>
                  <a:lnTo>
                    <a:pt x="97" y="13181"/>
                  </a:lnTo>
                  <a:lnTo>
                    <a:pt x="58" y="13317"/>
                  </a:lnTo>
                  <a:lnTo>
                    <a:pt x="0" y="13588"/>
                  </a:lnTo>
                  <a:lnTo>
                    <a:pt x="0" y="13897"/>
                  </a:lnTo>
                  <a:lnTo>
                    <a:pt x="20" y="14226"/>
                  </a:lnTo>
                  <a:lnTo>
                    <a:pt x="78" y="14575"/>
                  </a:lnTo>
                  <a:lnTo>
                    <a:pt x="174" y="14962"/>
                  </a:lnTo>
                  <a:lnTo>
                    <a:pt x="291" y="15349"/>
                  </a:lnTo>
                  <a:lnTo>
                    <a:pt x="445" y="15775"/>
                  </a:lnTo>
                  <a:lnTo>
                    <a:pt x="620" y="16200"/>
                  </a:lnTo>
                  <a:lnTo>
                    <a:pt x="813" y="16646"/>
                  </a:lnTo>
                  <a:lnTo>
                    <a:pt x="1045" y="17091"/>
                  </a:lnTo>
                  <a:lnTo>
                    <a:pt x="1297" y="17536"/>
                  </a:lnTo>
                  <a:lnTo>
                    <a:pt x="1587" y="18000"/>
                  </a:lnTo>
                  <a:lnTo>
                    <a:pt x="1878" y="18446"/>
                  </a:lnTo>
                  <a:lnTo>
                    <a:pt x="2187" y="18910"/>
                  </a:lnTo>
                  <a:lnTo>
                    <a:pt x="2516" y="19355"/>
                  </a:lnTo>
                  <a:lnTo>
                    <a:pt x="2845" y="19800"/>
                  </a:lnTo>
                  <a:lnTo>
                    <a:pt x="3213" y="20226"/>
                  </a:lnTo>
                  <a:lnTo>
                    <a:pt x="3581" y="20652"/>
                  </a:lnTo>
                  <a:lnTo>
                    <a:pt x="3949" y="21058"/>
                  </a:lnTo>
                  <a:lnTo>
                    <a:pt x="4336" y="21446"/>
                  </a:lnTo>
                  <a:lnTo>
                    <a:pt x="4742" y="21813"/>
                  </a:lnTo>
                  <a:lnTo>
                    <a:pt x="5129" y="22162"/>
                  </a:lnTo>
                  <a:lnTo>
                    <a:pt x="5536" y="22471"/>
                  </a:lnTo>
                  <a:lnTo>
                    <a:pt x="5942" y="22781"/>
                  </a:lnTo>
                  <a:lnTo>
                    <a:pt x="6349" y="23033"/>
                  </a:lnTo>
                  <a:lnTo>
                    <a:pt x="6755" y="23265"/>
                  </a:lnTo>
                  <a:lnTo>
                    <a:pt x="7161" y="23458"/>
                  </a:lnTo>
                  <a:lnTo>
                    <a:pt x="7549" y="23613"/>
                  </a:lnTo>
                  <a:lnTo>
                    <a:pt x="7936" y="23729"/>
                  </a:lnTo>
                  <a:lnTo>
                    <a:pt x="8323" y="23787"/>
                  </a:lnTo>
                  <a:lnTo>
                    <a:pt x="8516" y="23807"/>
                  </a:lnTo>
                  <a:lnTo>
                    <a:pt x="8690" y="23826"/>
                  </a:lnTo>
                  <a:lnTo>
                    <a:pt x="8884" y="23807"/>
                  </a:lnTo>
                  <a:lnTo>
                    <a:pt x="9078" y="23787"/>
                  </a:lnTo>
                  <a:lnTo>
                    <a:pt x="9290" y="23749"/>
                  </a:lnTo>
                  <a:lnTo>
                    <a:pt x="9503" y="23671"/>
                  </a:lnTo>
                  <a:lnTo>
                    <a:pt x="9716" y="23613"/>
                  </a:lnTo>
                  <a:lnTo>
                    <a:pt x="9948" y="23516"/>
                  </a:lnTo>
                  <a:lnTo>
                    <a:pt x="10432" y="23304"/>
                  </a:lnTo>
                  <a:lnTo>
                    <a:pt x="10936" y="23013"/>
                  </a:lnTo>
                  <a:lnTo>
                    <a:pt x="11458" y="22704"/>
                  </a:lnTo>
                  <a:lnTo>
                    <a:pt x="12019" y="22336"/>
                  </a:lnTo>
                  <a:lnTo>
                    <a:pt x="12581" y="21910"/>
                  </a:lnTo>
                  <a:lnTo>
                    <a:pt x="13142" y="21465"/>
                  </a:lnTo>
                  <a:lnTo>
                    <a:pt x="13723" y="21000"/>
                  </a:lnTo>
                  <a:lnTo>
                    <a:pt x="14323" y="20497"/>
                  </a:lnTo>
                  <a:lnTo>
                    <a:pt x="14923" y="19975"/>
                  </a:lnTo>
                  <a:lnTo>
                    <a:pt x="15503" y="19433"/>
                  </a:lnTo>
                  <a:lnTo>
                    <a:pt x="16103" y="18871"/>
                  </a:lnTo>
                  <a:lnTo>
                    <a:pt x="17264" y="17749"/>
                  </a:lnTo>
                  <a:lnTo>
                    <a:pt x="18387" y="16607"/>
                  </a:lnTo>
                  <a:lnTo>
                    <a:pt x="19432" y="15504"/>
                  </a:lnTo>
                  <a:lnTo>
                    <a:pt x="20400" y="14478"/>
                  </a:lnTo>
                  <a:lnTo>
                    <a:pt x="21232" y="13568"/>
                  </a:lnTo>
                  <a:lnTo>
                    <a:pt x="22451" y="12194"/>
                  </a:lnTo>
                  <a:lnTo>
                    <a:pt x="22897" y="11672"/>
                  </a:lnTo>
                  <a:lnTo>
                    <a:pt x="7665" y="1"/>
                  </a:lnTo>
                  <a:close/>
                </a:path>
              </a:pathLst>
            </a:custGeom>
            <a:solidFill>
              <a:srgbClr val="FD977C"/>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4" name="Google Shape;330;p20">
              <a:extLst>
                <a:ext uri="{FF2B5EF4-FFF2-40B4-BE49-F238E27FC236}">
                  <a16:creationId xmlns:a16="http://schemas.microsoft.com/office/drawing/2014/main" id="{6E791567-2A96-83B9-9A1D-32BDA90E45CF}"/>
                </a:ext>
              </a:extLst>
            </p:cNvPr>
            <p:cNvSpPr/>
            <p:nvPr/>
          </p:nvSpPr>
          <p:spPr>
            <a:xfrm>
              <a:off x="2107275" y="3688500"/>
              <a:ext cx="597100" cy="531325"/>
            </a:xfrm>
            <a:custGeom>
              <a:avLst/>
              <a:gdLst/>
              <a:ahLst/>
              <a:cxnLst/>
              <a:rect l="l" t="t" r="r" b="b"/>
              <a:pathLst>
                <a:path w="23884" h="21253" extrusionOk="0">
                  <a:moveTo>
                    <a:pt x="4800" y="1"/>
                  </a:moveTo>
                  <a:lnTo>
                    <a:pt x="0" y="6697"/>
                  </a:lnTo>
                  <a:lnTo>
                    <a:pt x="19045" y="21252"/>
                  </a:lnTo>
                  <a:lnTo>
                    <a:pt x="23884" y="15659"/>
                  </a:lnTo>
                  <a:lnTo>
                    <a:pt x="4800" y="1"/>
                  </a:lnTo>
                  <a:close/>
                </a:path>
              </a:pathLst>
            </a:custGeom>
            <a:solidFill>
              <a:srgbClr val="FEFFFF"/>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5" name="Google Shape;331;p20">
              <a:extLst>
                <a:ext uri="{FF2B5EF4-FFF2-40B4-BE49-F238E27FC236}">
                  <a16:creationId xmlns:a16="http://schemas.microsoft.com/office/drawing/2014/main" id="{DB16328F-61B0-BA7B-01C7-394D4455C373}"/>
                </a:ext>
              </a:extLst>
            </p:cNvPr>
            <p:cNvSpPr/>
            <p:nvPr/>
          </p:nvSpPr>
          <p:spPr>
            <a:xfrm>
              <a:off x="4370300" y="2699500"/>
              <a:ext cx="1142425" cy="1520325"/>
            </a:xfrm>
            <a:custGeom>
              <a:avLst/>
              <a:gdLst/>
              <a:ahLst/>
              <a:cxnLst/>
              <a:rect l="l" t="t" r="r" b="b"/>
              <a:pathLst>
                <a:path w="45697" h="60813" extrusionOk="0">
                  <a:moveTo>
                    <a:pt x="7568" y="0"/>
                  </a:moveTo>
                  <a:lnTo>
                    <a:pt x="7104" y="20"/>
                  </a:lnTo>
                  <a:lnTo>
                    <a:pt x="6658" y="97"/>
                  </a:lnTo>
                  <a:lnTo>
                    <a:pt x="6233" y="194"/>
                  </a:lnTo>
                  <a:lnTo>
                    <a:pt x="5807" y="329"/>
                  </a:lnTo>
                  <a:lnTo>
                    <a:pt x="5420" y="503"/>
                  </a:lnTo>
                  <a:lnTo>
                    <a:pt x="5033" y="697"/>
                  </a:lnTo>
                  <a:lnTo>
                    <a:pt x="4665" y="929"/>
                  </a:lnTo>
                  <a:lnTo>
                    <a:pt x="4317" y="1200"/>
                  </a:lnTo>
                  <a:lnTo>
                    <a:pt x="3988" y="1491"/>
                  </a:lnTo>
                  <a:lnTo>
                    <a:pt x="3678" y="1800"/>
                  </a:lnTo>
                  <a:lnTo>
                    <a:pt x="3368" y="2149"/>
                  </a:lnTo>
                  <a:lnTo>
                    <a:pt x="3078" y="2536"/>
                  </a:lnTo>
                  <a:lnTo>
                    <a:pt x="2807" y="2923"/>
                  </a:lnTo>
                  <a:lnTo>
                    <a:pt x="2555" y="3349"/>
                  </a:lnTo>
                  <a:lnTo>
                    <a:pt x="2304" y="3794"/>
                  </a:lnTo>
                  <a:lnTo>
                    <a:pt x="2071" y="4258"/>
                  </a:lnTo>
                  <a:lnTo>
                    <a:pt x="1859" y="4742"/>
                  </a:lnTo>
                  <a:lnTo>
                    <a:pt x="1665" y="5265"/>
                  </a:lnTo>
                  <a:lnTo>
                    <a:pt x="1471" y="5787"/>
                  </a:lnTo>
                  <a:lnTo>
                    <a:pt x="1297" y="6329"/>
                  </a:lnTo>
                  <a:lnTo>
                    <a:pt x="1123" y="6890"/>
                  </a:lnTo>
                  <a:lnTo>
                    <a:pt x="968" y="7471"/>
                  </a:lnTo>
                  <a:lnTo>
                    <a:pt x="833" y="8052"/>
                  </a:lnTo>
                  <a:lnTo>
                    <a:pt x="717" y="8652"/>
                  </a:lnTo>
                  <a:lnTo>
                    <a:pt x="601" y="9271"/>
                  </a:lnTo>
                  <a:lnTo>
                    <a:pt x="484" y="9890"/>
                  </a:lnTo>
                  <a:lnTo>
                    <a:pt x="388" y="10529"/>
                  </a:lnTo>
                  <a:lnTo>
                    <a:pt x="233" y="11806"/>
                  </a:lnTo>
                  <a:lnTo>
                    <a:pt x="117" y="13142"/>
                  </a:lnTo>
                  <a:lnTo>
                    <a:pt x="39" y="14477"/>
                  </a:lnTo>
                  <a:lnTo>
                    <a:pt x="1" y="15813"/>
                  </a:lnTo>
                  <a:lnTo>
                    <a:pt x="1" y="17148"/>
                  </a:lnTo>
                  <a:lnTo>
                    <a:pt x="20" y="18484"/>
                  </a:lnTo>
                  <a:lnTo>
                    <a:pt x="78" y="19800"/>
                  </a:lnTo>
                  <a:lnTo>
                    <a:pt x="155" y="21097"/>
                  </a:lnTo>
                  <a:lnTo>
                    <a:pt x="271" y="22335"/>
                  </a:lnTo>
                  <a:lnTo>
                    <a:pt x="407" y="23555"/>
                  </a:lnTo>
                  <a:lnTo>
                    <a:pt x="562" y="24716"/>
                  </a:lnTo>
                  <a:lnTo>
                    <a:pt x="736" y="25800"/>
                  </a:lnTo>
                  <a:lnTo>
                    <a:pt x="910" y="26826"/>
                  </a:lnTo>
                  <a:lnTo>
                    <a:pt x="1123" y="27774"/>
                  </a:lnTo>
                  <a:lnTo>
                    <a:pt x="1336" y="28626"/>
                  </a:lnTo>
                  <a:lnTo>
                    <a:pt x="1568" y="29400"/>
                  </a:lnTo>
                  <a:lnTo>
                    <a:pt x="1820" y="30058"/>
                  </a:lnTo>
                  <a:lnTo>
                    <a:pt x="1936" y="30329"/>
                  </a:lnTo>
                  <a:lnTo>
                    <a:pt x="2071" y="30600"/>
                  </a:lnTo>
                  <a:lnTo>
                    <a:pt x="2362" y="31122"/>
                  </a:lnTo>
                  <a:lnTo>
                    <a:pt x="2768" y="31780"/>
                  </a:lnTo>
                  <a:lnTo>
                    <a:pt x="3291" y="32535"/>
                  </a:lnTo>
                  <a:lnTo>
                    <a:pt x="3891" y="33367"/>
                  </a:lnTo>
                  <a:lnTo>
                    <a:pt x="4568" y="34296"/>
                  </a:lnTo>
                  <a:lnTo>
                    <a:pt x="5323" y="35283"/>
                  </a:lnTo>
                  <a:lnTo>
                    <a:pt x="7026" y="37490"/>
                  </a:lnTo>
                  <a:lnTo>
                    <a:pt x="8942" y="39870"/>
                  </a:lnTo>
                  <a:lnTo>
                    <a:pt x="11013" y="42406"/>
                  </a:lnTo>
                  <a:lnTo>
                    <a:pt x="13162" y="45019"/>
                  </a:lnTo>
                  <a:lnTo>
                    <a:pt x="15349" y="47632"/>
                  </a:lnTo>
                  <a:lnTo>
                    <a:pt x="17516" y="50186"/>
                  </a:lnTo>
                  <a:lnTo>
                    <a:pt x="19568" y="52606"/>
                  </a:lnTo>
                  <a:lnTo>
                    <a:pt x="23187" y="56825"/>
                  </a:lnTo>
                  <a:lnTo>
                    <a:pt x="25703" y="59728"/>
                  </a:lnTo>
                  <a:lnTo>
                    <a:pt x="26652" y="60812"/>
                  </a:lnTo>
                  <a:lnTo>
                    <a:pt x="45697" y="46257"/>
                  </a:lnTo>
                  <a:lnTo>
                    <a:pt x="44322" y="44283"/>
                  </a:lnTo>
                  <a:lnTo>
                    <a:pt x="42735" y="42019"/>
                  </a:lnTo>
                  <a:lnTo>
                    <a:pt x="40645" y="39077"/>
                  </a:lnTo>
                  <a:lnTo>
                    <a:pt x="38168" y="35593"/>
                  </a:lnTo>
                  <a:lnTo>
                    <a:pt x="35361" y="31722"/>
                  </a:lnTo>
                  <a:lnTo>
                    <a:pt x="32303" y="27561"/>
                  </a:lnTo>
                  <a:lnTo>
                    <a:pt x="30716" y="25413"/>
                  </a:lnTo>
                  <a:lnTo>
                    <a:pt x="29110" y="23264"/>
                  </a:lnTo>
                  <a:lnTo>
                    <a:pt x="27484" y="21116"/>
                  </a:lnTo>
                  <a:lnTo>
                    <a:pt x="25839" y="18968"/>
                  </a:lnTo>
                  <a:lnTo>
                    <a:pt x="24213" y="16858"/>
                  </a:lnTo>
                  <a:lnTo>
                    <a:pt x="22587" y="14806"/>
                  </a:lnTo>
                  <a:lnTo>
                    <a:pt x="20981" y="12813"/>
                  </a:lnTo>
                  <a:lnTo>
                    <a:pt x="19432" y="10897"/>
                  </a:lnTo>
                  <a:lnTo>
                    <a:pt x="17903" y="9078"/>
                  </a:lnTo>
                  <a:lnTo>
                    <a:pt x="16452" y="7394"/>
                  </a:lnTo>
                  <a:lnTo>
                    <a:pt x="15058" y="5826"/>
                  </a:lnTo>
                  <a:lnTo>
                    <a:pt x="14381" y="5090"/>
                  </a:lnTo>
                  <a:lnTo>
                    <a:pt x="13742" y="4413"/>
                  </a:lnTo>
                  <a:lnTo>
                    <a:pt x="13123" y="3774"/>
                  </a:lnTo>
                  <a:lnTo>
                    <a:pt x="12523" y="3155"/>
                  </a:lnTo>
                  <a:lnTo>
                    <a:pt x="11942" y="2613"/>
                  </a:lnTo>
                  <a:lnTo>
                    <a:pt x="11381" y="2091"/>
                  </a:lnTo>
                  <a:lnTo>
                    <a:pt x="10858" y="1645"/>
                  </a:lnTo>
                  <a:lnTo>
                    <a:pt x="10355" y="1239"/>
                  </a:lnTo>
                  <a:lnTo>
                    <a:pt x="9891" y="891"/>
                  </a:lnTo>
                  <a:lnTo>
                    <a:pt x="9465" y="581"/>
                  </a:lnTo>
                  <a:lnTo>
                    <a:pt x="9058" y="349"/>
                  </a:lnTo>
                  <a:lnTo>
                    <a:pt x="8691" y="174"/>
                  </a:lnTo>
                  <a:lnTo>
                    <a:pt x="8517" y="116"/>
                  </a:lnTo>
                  <a:lnTo>
                    <a:pt x="8362" y="58"/>
                  </a:lnTo>
                  <a:lnTo>
                    <a:pt x="8207" y="20"/>
                  </a:lnTo>
                  <a:lnTo>
                    <a:pt x="8052" y="0"/>
                  </a:lnTo>
                  <a:close/>
                </a:path>
              </a:pathLst>
            </a:custGeom>
            <a:solidFill>
              <a:srgbClr val="5492C4"/>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6" name="Google Shape;332;p20">
              <a:extLst>
                <a:ext uri="{FF2B5EF4-FFF2-40B4-BE49-F238E27FC236}">
                  <a16:creationId xmlns:a16="http://schemas.microsoft.com/office/drawing/2014/main" id="{D5632019-8359-9A3D-5461-49F12EAF1BCD}"/>
                </a:ext>
              </a:extLst>
            </p:cNvPr>
            <p:cNvSpPr/>
            <p:nvPr/>
          </p:nvSpPr>
          <p:spPr>
            <a:xfrm>
              <a:off x="5082550" y="3893175"/>
              <a:ext cx="572425" cy="595675"/>
            </a:xfrm>
            <a:custGeom>
              <a:avLst/>
              <a:gdLst/>
              <a:ahLst/>
              <a:cxnLst/>
              <a:rect l="l" t="t" r="r" b="b"/>
              <a:pathLst>
                <a:path w="22897" h="23827" extrusionOk="0">
                  <a:moveTo>
                    <a:pt x="15232" y="1"/>
                  </a:moveTo>
                  <a:lnTo>
                    <a:pt x="0" y="11672"/>
                  </a:lnTo>
                  <a:lnTo>
                    <a:pt x="446" y="12194"/>
                  </a:lnTo>
                  <a:lnTo>
                    <a:pt x="1665" y="13568"/>
                  </a:lnTo>
                  <a:lnTo>
                    <a:pt x="2497" y="14478"/>
                  </a:lnTo>
                  <a:lnTo>
                    <a:pt x="3465" y="15504"/>
                  </a:lnTo>
                  <a:lnTo>
                    <a:pt x="4510" y="16607"/>
                  </a:lnTo>
                  <a:lnTo>
                    <a:pt x="5633" y="17749"/>
                  </a:lnTo>
                  <a:lnTo>
                    <a:pt x="6794" y="18871"/>
                  </a:lnTo>
                  <a:lnTo>
                    <a:pt x="7394" y="19433"/>
                  </a:lnTo>
                  <a:lnTo>
                    <a:pt x="7974" y="19975"/>
                  </a:lnTo>
                  <a:lnTo>
                    <a:pt x="8574" y="20497"/>
                  </a:lnTo>
                  <a:lnTo>
                    <a:pt x="9174" y="21000"/>
                  </a:lnTo>
                  <a:lnTo>
                    <a:pt x="9755" y="21465"/>
                  </a:lnTo>
                  <a:lnTo>
                    <a:pt x="10316" y="21910"/>
                  </a:lnTo>
                  <a:lnTo>
                    <a:pt x="10878" y="22336"/>
                  </a:lnTo>
                  <a:lnTo>
                    <a:pt x="11439" y="22704"/>
                  </a:lnTo>
                  <a:lnTo>
                    <a:pt x="11961" y="23013"/>
                  </a:lnTo>
                  <a:lnTo>
                    <a:pt x="12465" y="23304"/>
                  </a:lnTo>
                  <a:lnTo>
                    <a:pt x="12949" y="23516"/>
                  </a:lnTo>
                  <a:lnTo>
                    <a:pt x="13181" y="23613"/>
                  </a:lnTo>
                  <a:lnTo>
                    <a:pt x="13394" y="23671"/>
                  </a:lnTo>
                  <a:lnTo>
                    <a:pt x="13607" y="23749"/>
                  </a:lnTo>
                  <a:lnTo>
                    <a:pt x="13819" y="23787"/>
                  </a:lnTo>
                  <a:lnTo>
                    <a:pt x="14013" y="23807"/>
                  </a:lnTo>
                  <a:lnTo>
                    <a:pt x="14207" y="23826"/>
                  </a:lnTo>
                  <a:lnTo>
                    <a:pt x="14381" y="23807"/>
                  </a:lnTo>
                  <a:lnTo>
                    <a:pt x="14574" y="23787"/>
                  </a:lnTo>
                  <a:lnTo>
                    <a:pt x="14961" y="23729"/>
                  </a:lnTo>
                  <a:lnTo>
                    <a:pt x="15348" y="23613"/>
                  </a:lnTo>
                  <a:lnTo>
                    <a:pt x="15736" y="23458"/>
                  </a:lnTo>
                  <a:lnTo>
                    <a:pt x="16142" y="23265"/>
                  </a:lnTo>
                  <a:lnTo>
                    <a:pt x="16548" y="23033"/>
                  </a:lnTo>
                  <a:lnTo>
                    <a:pt x="16955" y="22781"/>
                  </a:lnTo>
                  <a:lnTo>
                    <a:pt x="17361" y="22471"/>
                  </a:lnTo>
                  <a:lnTo>
                    <a:pt x="17768" y="22162"/>
                  </a:lnTo>
                  <a:lnTo>
                    <a:pt x="18155" y="21813"/>
                  </a:lnTo>
                  <a:lnTo>
                    <a:pt x="18561" y="21446"/>
                  </a:lnTo>
                  <a:lnTo>
                    <a:pt x="18948" y="21058"/>
                  </a:lnTo>
                  <a:lnTo>
                    <a:pt x="19316" y="20652"/>
                  </a:lnTo>
                  <a:lnTo>
                    <a:pt x="19684" y="20226"/>
                  </a:lnTo>
                  <a:lnTo>
                    <a:pt x="20032" y="19800"/>
                  </a:lnTo>
                  <a:lnTo>
                    <a:pt x="20381" y="19355"/>
                  </a:lnTo>
                  <a:lnTo>
                    <a:pt x="20710" y="18910"/>
                  </a:lnTo>
                  <a:lnTo>
                    <a:pt x="21019" y="18446"/>
                  </a:lnTo>
                  <a:lnTo>
                    <a:pt x="21310" y="18000"/>
                  </a:lnTo>
                  <a:lnTo>
                    <a:pt x="21600" y="17536"/>
                  </a:lnTo>
                  <a:lnTo>
                    <a:pt x="21852" y="17091"/>
                  </a:lnTo>
                  <a:lnTo>
                    <a:pt x="22065" y="16646"/>
                  </a:lnTo>
                  <a:lnTo>
                    <a:pt x="22277" y="16200"/>
                  </a:lnTo>
                  <a:lnTo>
                    <a:pt x="22452" y="15775"/>
                  </a:lnTo>
                  <a:lnTo>
                    <a:pt x="22606" y="15349"/>
                  </a:lnTo>
                  <a:lnTo>
                    <a:pt x="22723" y="14962"/>
                  </a:lnTo>
                  <a:lnTo>
                    <a:pt x="22819" y="14575"/>
                  </a:lnTo>
                  <a:lnTo>
                    <a:pt x="22877" y="14226"/>
                  </a:lnTo>
                  <a:lnTo>
                    <a:pt x="22897" y="13897"/>
                  </a:lnTo>
                  <a:lnTo>
                    <a:pt x="22897" y="13588"/>
                  </a:lnTo>
                  <a:lnTo>
                    <a:pt x="22839" y="13317"/>
                  </a:lnTo>
                  <a:lnTo>
                    <a:pt x="22800" y="13181"/>
                  </a:lnTo>
                  <a:lnTo>
                    <a:pt x="22761" y="13065"/>
                  </a:lnTo>
                  <a:lnTo>
                    <a:pt x="22471" y="12523"/>
                  </a:lnTo>
                  <a:lnTo>
                    <a:pt x="22103" y="11807"/>
                  </a:lnTo>
                  <a:lnTo>
                    <a:pt x="21097" y="10007"/>
                  </a:lnTo>
                  <a:lnTo>
                    <a:pt x="19877" y="7878"/>
                  </a:lnTo>
                  <a:lnTo>
                    <a:pt x="18561" y="5633"/>
                  </a:lnTo>
                  <a:lnTo>
                    <a:pt x="16258" y="1704"/>
                  </a:lnTo>
                  <a:lnTo>
                    <a:pt x="15232" y="1"/>
                  </a:lnTo>
                  <a:close/>
                </a:path>
              </a:pathLst>
            </a:custGeom>
            <a:solidFill>
              <a:srgbClr val="FD977C"/>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7" name="Google Shape;333;p20">
              <a:extLst>
                <a:ext uri="{FF2B5EF4-FFF2-40B4-BE49-F238E27FC236}">
                  <a16:creationId xmlns:a16="http://schemas.microsoft.com/office/drawing/2014/main" id="{C9B8D238-BECC-7552-D22B-FC73F7BAB576}"/>
                </a:ext>
              </a:extLst>
            </p:cNvPr>
            <p:cNvSpPr/>
            <p:nvPr/>
          </p:nvSpPr>
          <p:spPr>
            <a:xfrm>
              <a:off x="4915625" y="3688500"/>
              <a:ext cx="597100" cy="531325"/>
            </a:xfrm>
            <a:custGeom>
              <a:avLst/>
              <a:gdLst/>
              <a:ahLst/>
              <a:cxnLst/>
              <a:rect l="l" t="t" r="r" b="b"/>
              <a:pathLst>
                <a:path w="23884" h="21253" extrusionOk="0">
                  <a:moveTo>
                    <a:pt x="19084" y="1"/>
                  </a:moveTo>
                  <a:lnTo>
                    <a:pt x="0" y="15659"/>
                  </a:lnTo>
                  <a:lnTo>
                    <a:pt x="4839" y="21252"/>
                  </a:lnTo>
                  <a:lnTo>
                    <a:pt x="23884" y="6697"/>
                  </a:lnTo>
                  <a:lnTo>
                    <a:pt x="19084" y="1"/>
                  </a:lnTo>
                  <a:close/>
                </a:path>
              </a:pathLst>
            </a:custGeom>
            <a:solidFill>
              <a:srgbClr val="FEFFFF"/>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8" name="Google Shape;334;p20">
              <a:extLst>
                <a:ext uri="{FF2B5EF4-FFF2-40B4-BE49-F238E27FC236}">
                  <a16:creationId xmlns:a16="http://schemas.microsoft.com/office/drawing/2014/main" id="{6D760BEE-9B55-CE35-32C1-5AF051C39573}"/>
                </a:ext>
              </a:extLst>
            </p:cNvPr>
            <p:cNvSpPr/>
            <p:nvPr/>
          </p:nvSpPr>
          <p:spPr>
            <a:xfrm>
              <a:off x="2369050" y="3856400"/>
              <a:ext cx="2881900" cy="1244050"/>
            </a:xfrm>
            <a:custGeom>
              <a:avLst/>
              <a:gdLst/>
              <a:ahLst/>
              <a:cxnLst/>
              <a:rect l="l" t="t" r="r" b="b"/>
              <a:pathLst>
                <a:path w="115276" h="49762" extrusionOk="0">
                  <a:moveTo>
                    <a:pt x="14090" y="1"/>
                  </a:moveTo>
                  <a:lnTo>
                    <a:pt x="13374" y="20"/>
                  </a:lnTo>
                  <a:lnTo>
                    <a:pt x="12658" y="78"/>
                  </a:lnTo>
                  <a:lnTo>
                    <a:pt x="11942" y="156"/>
                  </a:lnTo>
                  <a:lnTo>
                    <a:pt x="11245" y="291"/>
                  </a:lnTo>
                  <a:lnTo>
                    <a:pt x="10568" y="446"/>
                  </a:lnTo>
                  <a:lnTo>
                    <a:pt x="9910" y="640"/>
                  </a:lnTo>
                  <a:lnTo>
                    <a:pt x="9252" y="852"/>
                  </a:lnTo>
                  <a:lnTo>
                    <a:pt x="8613" y="1104"/>
                  </a:lnTo>
                  <a:lnTo>
                    <a:pt x="7994" y="1394"/>
                  </a:lnTo>
                  <a:lnTo>
                    <a:pt x="7374" y="1704"/>
                  </a:lnTo>
                  <a:lnTo>
                    <a:pt x="6794" y="2033"/>
                  </a:lnTo>
                  <a:lnTo>
                    <a:pt x="6213" y="2401"/>
                  </a:lnTo>
                  <a:lnTo>
                    <a:pt x="5671" y="2807"/>
                  </a:lnTo>
                  <a:lnTo>
                    <a:pt x="5129" y="3214"/>
                  </a:lnTo>
                  <a:lnTo>
                    <a:pt x="4626" y="3659"/>
                  </a:lnTo>
                  <a:lnTo>
                    <a:pt x="4123" y="4123"/>
                  </a:lnTo>
                  <a:lnTo>
                    <a:pt x="3658" y="4627"/>
                  </a:lnTo>
                  <a:lnTo>
                    <a:pt x="3213" y="5130"/>
                  </a:lnTo>
                  <a:lnTo>
                    <a:pt x="2807" y="5672"/>
                  </a:lnTo>
                  <a:lnTo>
                    <a:pt x="2400" y="6214"/>
                  </a:lnTo>
                  <a:lnTo>
                    <a:pt x="2032" y="6794"/>
                  </a:lnTo>
                  <a:lnTo>
                    <a:pt x="1703" y="7375"/>
                  </a:lnTo>
                  <a:lnTo>
                    <a:pt x="1394" y="7994"/>
                  </a:lnTo>
                  <a:lnTo>
                    <a:pt x="1103" y="8614"/>
                  </a:lnTo>
                  <a:lnTo>
                    <a:pt x="852" y="9252"/>
                  </a:lnTo>
                  <a:lnTo>
                    <a:pt x="639" y="9910"/>
                  </a:lnTo>
                  <a:lnTo>
                    <a:pt x="445" y="10568"/>
                  </a:lnTo>
                  <a:lnTo>
                    <a:pt x="291" y="11265"/>
                  </a:lnTo>
                  <a:lnTo>
                    <a:pt x="155" y="11943"/>
                  </a:lnTo>
                  <a:lnTo>
                    <a:pt x="78" y="12659"/>
                  </a:lnTo>
                  <a:lnTo>
                    <a:pt x="20" y="13375"/>
                  </a:lnTo>
                  <a:lnTo>
                    <a:pt x="0" y="14091"/>
                  </a:lnTo>
                  <a:lnTo>
                    <a:pt x="0" y="49761"/>
                  </a:lnTo>
                  <a:lnTo>
                    <a:pt x="115276" y="49761"/>
                  </a:lnTo>
                  <a:lnTo>
                    <a:pt x="115276" y="14091"/>
                  </a:lnTo>
                  <a:lnTo>
                    <a:pt x="115256" y="13375"/>
                  </a:lnTo>
                  <a:lnTo>
                    <a:pt x="115198" y="12659"/>
                  </a:lnTo>
                  <a:lnTo>
                    <a:pt x="115121" y="11943"/>
                  </a:lnTo>
                  <a:lnTo>
                    <a:pt x="114985" y="11265"/>
                  </a:lnTo>
                  <a:lnTo>
                    <a:pt x="114831" y="10568"/>
                  </a:lnTo>
                  <a:lnTo>
                    <a:pt x="114637" y="9910"/>
                  </a:lnTo>
                  <a:lnTo>
                    <a:pt x="114424" y="9252"/>
                  </a:lnTo>
                  <a:lnTo>
                    <a:pt x="114173" y="8614"/>
                  </a:lnTo>
                  <a:lnTo>
                    <a:pt x="113882" y="7994"/>
                  </a:lnTo>
                  <a:lnTo>
                    <a:pt x="113573" y="7375"/>
                  </a:lnTo>
                  <a:lnTo>
                    <a:pt x="113244" y="6794"/>
                  </a:lnTo>
                  <a:lnTo>
                    <a:pt x="112876" y="6214"/>
                  </a:lnTo>
                  <a:lnTo>
                    <a:pt x="112469" y="5672"/>
                  </a:lnTo>
                  <a:lnTo>
                    <a:pt x="112063" y="5130"/>
                  </a:lnTo>
                  <a:lnTo>
                    <a:pt x="111618" y="4627"/>
                  </a:lnTo>
                  <a:lnTo>
                    <a:pt x="111153" y="4123"/>
                  </a:lnTo>
                  <a:lnTo>
                    <a:pt x="110650" y="3659"/>
                  </a:lnTo>
                  <a:lnTo>
                    <a:pt x="110147" y="3214"/>
                  </a:lnTo>
                  <a:lnTo>
                    <a:pt x="109605" y="2807"/>
                  </a:lnTo>
                  <a:lnTo>
                    <a:pt x="109063" y="2401"/>
                  </a:lnTo>
                  <a:lnTo>
                    <a:pt x="108482" y="2033"/>
                  </a:lnTo>
                  <a:lnTo>
                    <a:pt x="107902" y="1704"/>
                  </a:lnTo>
                  <a:lnTo>
                    <a:pt x="107282" y="1394"/>
                  </a:lnTo>
                  <a:lnTo>
                    <a:pt x="106663" y="1104"/>
                  </a:lnTo>
                  <a:lnTo>
                    <a:pt x="106024" y="852"/>
                  </a:lnTo>
                  <a:lnTo>
                    <a:pt x="105366" y="640"/>
                  </a:lnTo>
                  <a:lnTo>
                    <a:pt x="104708" y="446"/>
                  </a:lnTo>
                  <a:lnTo>
                    <a:pt x="104011" y="291"/>
                  </a:lnTo>
                  <a:lnTo>
                    <a:pt x="103334" y="156"/>
                  </a:lnTo>
                  <a:lnTo>
                    <a:pt x="102618" y="78"/>
                  </a:lnTo>
                  <a:lnTo>
                    <a:pt x="101902" y="20"/>
                  </a:lnTo>
                  <a:lnTo>
                    <a:pt x="101186" y="1"/>
                  </a:lnTo>
                  <a:close/>
                </a:path>
              </a:pathLst>
            </a:custGeom>
            <a:solidFill>
              <a:srgbClr val="C65549"/>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49" name="Google Shape;335;p20">
              <a:extLst>
                <a:ext uri="{FF2B5EF4-FFF2-40B4-BE49-F238E27FC236}">
                  <a16:creationId xmlns:a16="http://schemas.microsoft.com/office/drawing/2014/main" id="{81FE48BC-C55C-053D-7962-85C7D30D0AB1}"/>
                </a:ext>
              </a:extLst>
            </p:cNvPr>
            <p:cNvSpPr/>
            <p:nvPr/>
          </p:nvSpPr>
          <p:spPr>
            <a:xfrm>
              <a:off x="2369050" y="3965750"/>
              <a:ext cx="2881900" cy="1244050"/>
            </a:xfrm>
            <a:custGeom>
              <a:avLst/>
              <a:gdLst/>
              <a:ahLst/>
              <a:cxnLst/>
              <a:rect l="l" t="t" r="r" b="b"/>
              <a:pathLst>
                <a:path w="115276" h="49762" extrusionOk="0">
                  <a:moveTo>
                    <a:pt x="14090" y="1"/>
                  </a:moveTo>
                  <a:lnTo>
                    <a:pt x="13374" y="20"/>
                  </a:lnTo>
                  <a:lnTo>
                    <a:pt x="12658" y="59"/>
                  </a:lnTo>
                  <a:lnTo>
                    <a:pt x="11942" y="156"/>
                  </a:lnTo>
                  <a:lnTo>
                    <a:pt x="11245" y="272"/>
                  </a:lnTo>
                  <a:lnTo>
                    <a:pt x="10568" y="446"/>
                  </a:lnTo>
                  <a:lnTo>
                    <a:pt x="9910" y="620"/>
                  </a:lnTo>
                  <a:lnTo>
                    <a:pt x="9252" y="853"/>
                  </a:lnTo>
                  <a:lnTo>
                    <a:pt x="8613" y="1104"/>
                  </a:lnTo>
                  <a:lnTo>
                    <a:pt x="7994" y="1375"/>
                  </a:lnTo>
                  <a:lnTo>
                    <a:pt x="7374" y="1685"/>
                  </a:lnTo>
                  <a:lnTo>
                    <a:pt x="6794" y="2033"/>
                  </a:lnTo>
                  <a:lnTo>
                    <a:pt x="6213" y="2401"/>
                  </a:lnTo>
                  <a:lnTo>
                    <a:pt x="5671" y="2788"/>
                  </a:lnTo>
                  <a:lnTo>
                    <a:pt x="5129" y="3214"/>
                  </a:lnTo>
                  <a:lnTo>
                    <a:pt x="4626" y="3659"/>
                  </a:lnTo>
                  <a:lnTo>
                    <a:pt x="4123" y="4123"/>
                  </a:lnTo>
                  <a:lnTo>
                    <a:pt x="3658" y="4607"/>
                  </a:lnTo>
                  <a:lnTo>
                    <a:pt x="3213" y="5130"/>
                  </a:lnTo>
                  <a:lnTo>
                    <a:pt x="2807" y="5652"/>
                  </a:lnTo>
                  <a:lnTo>
                    <a:pt x="2400" y="6214"/>
                  </a:lnTo>
                  <a:lnTo>
                    <a:pt x="2032" y="6775"/>
                  </a:lnTo>
                  <a:lnTo>
                    <a:pt x="1703" y="7375"/>
                  </a:lnTo>
                  <a:lnTo>
                    <a:pt x="1394" y="7975"/>
                  </a:lnTo>
                  <a:lnTo>
                    <a:pt x="1103" y="8594"/>
                  </a:lnTo>
                  <a:lnTo>
                    <a:pt x="852" y="9233"/>
                  </a:lnTo>
                  <a:lnTo>
                    <a:pt x="639" y="9891"/>
                  </a:lnTo>
                  <a:lnTo>
                    <a:pt x="445" y="10568"/>
                  </a:lnTo>
                  <a:lnTo>
                    <a:pt x="291" y="11246"/>
                  </a:lnTo>
                  <a:lnTo>
                    <a:pt x="155" y="11943"/>
                  </a:lnTo>
                  <a:lnTo>
                    <a:pt x="78" y="12639"/>
                  </a:lnTo>
                  <a:lnTo>
                    <a:pt x="20" y="13356"/>
                  </a:lnTo>
                  <a:lnTo>
                    <a:pt x="0" y="14091"/>
                  </a:lnTo>
                  <a:lnTo>
                    <a:pt x="0" y="49761"/>
                  </a:lnTo>
                  <a:lnTo>
                    <a:pt x="115276" y="49761"/>
                  </a:lnTo>
                  <a:lnTo>
                    <a:pt x="115276" y="14091"/>
                  </a:lnTo>
                  <a:lnTo>
                    <a:pt x="115256" y="13356"/>
                  </a:lnTo>
                  <a:lnTo>
                    <a:pt x="115198" y="12639"/>
                  </a:lnTo>
                  <a:lnTo>
                    <a:pt x="115121" y="11943"/>
                  </a:lnTo>
                  <a:lnTo>
                    <a:pt x="114985" y="11246"/>
                  </a:lnTo>
                  <a:lnTo>
                    <a:pt x="114831" y="10568"/>
                  </a:lnTo>
                  <a:lnTo>
                    <a:pt x="114637" y="9891"/>
                  </a:lnTo>
                  <a:lnTo>
                    <a:pt x="114424" y="9233"/>
                  </a:lnTo>
                  <a:lnTo>
                    <a:pt x="114173" y="8594"/>
                  </a:lnTo>
                  <a:lnTo>
                    <a:pt x="113882" y="7975"/>
                  </a:lnTo>
                  <a:lnTo>
                    <a:pt x="113573" y="7375"/>
                  </a:lnTo>
                  <a:lnTo>
                    <a:pt x="113244" y="6775"/>
                  </a:lnTo>
                  <a:lnTo>
                    <a:pt x="112876" y="6214"/>
                  </a:lnTo>
                  <a:lnTo>
                    <a:pt x="112469" y="5652"/>
                  </a:lnTo>
                  <a:lnTo>
                    <a:pt x="112063" y="5130"/>
                  </a:lnTo>
                  <a:lnTo>
                    <a:pt x="111618" y="4607"/>
                  </a:lnTo>
                  <a:lnTo>
                    <a:pt x="111153" y="4123"/>
                  </a:lnTo>
                  <a:lnTo>
                    <a:pt x="110650" y="3659"/>
                  </a:lnTo>
                  <a:lnTo>
                    <a:pt x="110147" y="3214"/>
                  </a:lnTo>
                  <a:lnTo>
                    <a:pt x="109605" y="2788"/>
                  </a:lnTo>
                  <a:lnTo>
                    <a:pt x="109063" y="2401"/>
                  </a:lnTo>
                  <a:lnTo>
                    <a:pt x="108482" y="2033"/>
                  </a:lnTo>
                  <a:lnTo>
                    <a:pt x="107902" y="1685"/>
                  </a:lnTo>
                  <a:lnTo>
                    <a:pt x="107282" y="1375"/>
                  </a:lnTo>
                  <a:lnTo>
                    <a:pt x="106663" y="1104"/>
                  </a:lnTo>
                  <a:lnTo>
                    <a:pt x="106024" y="853"/>
                  </a:lnTo>
                  <a:lnTo>
                    <a:pt x="105366" y="620"/>
                  </a:lnTo>
                  <a:lnTo>
                    <a:pt x="104708" y="446"/>
                  </a:lnTo>
                  <a:lnTo>
                    <a:pt x="104011" y="272"/>
                  </a:lnTo>
                  <a:lnTo>
                    <a:pt x="103334" y="156"/>
                  </a:lnTo>
                  <a:lnTo>
                    <a:pt x="102618" y="59"/>
                  </a:lnTo>
                  <a:lnTo>
                    <a:pt x="101902" y="20"/>
                  </a:lnTo>
                  <a:lnTo>
                    <a:pt x="101186" y="1"/>
                  </a:lnTo>
                  <a:close/>
                </a:path>
              </a:pathLst>
            </a:custGeom>
            <a:solidFill>
              <a:srgbClr val="E76C5F"/>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50" name="Google Shape;336;p20">
              <a:extLst>
                <a:ext uri="{FF2B5EF4-FFF2-40B4-BE49-F238E27FC236}">
                  <a16:creationId xmlns:a16="http://schemas.microsoft.com/office/drawing/2014/main" id="{A5FEE3D8-5506-9D12-426F-3528EC11087B}"/>
                </a:ext>
              </a:extLst>
            </p:cNvPr>
            <p:cNvSpPr/>
            <p:nvPr/>
          </p:nvSpPr>
          <p:spPr>
            <a:xfrm>
              <a:off x="2898875" y="4617525"/>
              <a:ext cx="193075" cy="592275"/>
            </a:xfrm>
            <a:custGeom>
              <a:avLst/>
              <a:gdLst/>
              <a:ahLst/>
              <a:cxnLst/>
              <a:rect l="l" t="t" r="r" b="b"/>
              <a:pathLst>
                <a:path w="7723" h="23691" extrusionOk="0">
                  <a:moveTo>
                    <a:pt x="3871" y="0"/>
                  </a:moveTo>
                  <a:lnTo>
                    <a:pt x="3465" y="20"/>
                  </a:lnTo>
                  <a:lnTo>
                    <a:pt x="3097" y="78"/>
                  </a:lnTo>
                  <a:lnTo>
                    <a:pt x="2710" y="175"/>
                  </a:lnTo>
                  <a:lnTo>
                    <a:pt x="2362" y="310"/>
                  </a:lnTo>
                  <a:lnTo>
                    <a:pt x="2033" y="465"/>
                  </a:lnTo>
                  <a:lnTo>
                    <a:pt x="1704" y="658"/>
                  </a:lnTo>
                  <a:lnTo>
                    <a:pt x="1413" y="891"/>
                  </a:lnTo>
                  <a:lnTo>
                    <a:pt x="1142" y="1142"/>
                  </a:lnTo>
                  <a:lnTo>
                    <a:pt x="891" y="1413"/>
                  </a:lnTo>
                  <a:lnTo>
                    <a:pt x="659" y="1704"/>
                  </a:lnTo>
                  <a:lnTo>
                    <a:pt x="465" y="2033"/>
                  </a:lnTo>
                  <a:lnTo>
                    <a:pt x="310" y="2362"/>
                  </a:lnTo>
                  <a:lnTo>
                    <a:pt x="175" y="2710"/>
                  </a:lnTo>
                  <a:lnTo>
                    <a:pt x="78" y="3097"/>
                  </a:lnTo>
                  <a:lnTo>
                    <a:pt x="20" y="3465"/>
                  </a:lnTo>
                  <a:lnTo>
                    <a:pt x="0" y="3871"/>
                  </a:lnTo>
                  <a:lnTo>
                    <a:pt x="0" y="23690"/>
                  </a:lnTo>
                  <a:lnTo>
                    <a:pt x="7723" y="23690"/>
                  </a:lnTo>
                  <a:lnTo>
                    <a:pt x="7723" y="3871"/>
                  </a:lnTo>
                  <a:lnTo>
                    <a:pt x="7704" y="3465"/>
                  </a:lnTo>
                  <a:lnTo>
                    <a:pt x="7645" y="3097"/>
                  </a:lnTo>
                  <a:lnTo>
                    <a:pt x="7549" y="2710"/>
                  </a:lnTo>
                  <a:lnTo>
                    <a:pt x="7433" y="2362"/>
                  </a:lnTo>
                  <a:lnTo>
                    <a:pt x="7258" y="2033"/>
                  </a:lnTo>
                  <a:lnTo>
                    <a:pt x="7065" y="1704"/>
                  </a:lnTo>
                  <a:lnTo>
                    <a:pt x="6852" y="1413"/>
                  </a:lnTo>
                  <a:lnTo>
                    <a:pt x="6600" y="1142"/>
                  </a:lnTo>
                  <a:lnTo>
                    <a:pt x="6329" y="891"/>
                  </a:lnTo>
                  <a:lnTo>
                    <a:pt x="6020" y="658"/>
                  </a:lnTo>
                  <a:lnTo>
                    <a:pt x="5710" y="465"/>
                  </a:lnTo>
                  <a:lnTo>
                    <a:pt x="5362" y="310"/>
                  </a:lnTo>
                  <a:lnTo>
                    <a:pt x="5013" y="175"/>
                  </a:lnTo>
                  <a:lnTo>
                    <a:pt x="4646" y="78"/>
                  </a:lnTo>
                  <a:lnTo>
                    <a:pt x="4258" y="20"/>
                  </a:lnTo>
                  <a:lnTo>
                    <a:pt x="3871" y="0"/>
                  </a:lnTo>
                  <a:close/>
                </a:path>
              </a:pathLst>
            </a:custGeom>
            <a:solidFill>
              <a:srgbClr val="B29794"/>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51" name="Google Shape;337;p20">
              <a:extLst>
                <a:ext uri="{FF2B5EF4-FFF2-40B4-BE49-F238E27FC236}">
                  <a16:creationId xmlns:a16="http://schemas.microsoft.com/office/drawing/2014/main" id="{534E2BC7-5E7D-2BF7-A570-C23ACA77FACD}"/>
                </a:ext>
              </a:extLst>
            </p:cNvPr>
            <p:cNvSpPr/>
            <p:nvPr/>
          </p:nvSpPr>
          <p:spPr>
            <a:xfrm>
              <a:off x="4528050" y="4617525"/>
              <a:ext cx="193075" cy="592275"/>
            </a:xfrm>
            <a:custGeom>
              <a:avLst/>
              <a:gdLst/>
              <a:ahLst/>
              <a:cxnLst/>
              <a:rect l="l" t="t" r="r" b="b"/>
              <a:pathLst>
                <a:path w="7723" h="23691" extrusionOk="0">
                  <a:moveTo>
                    <a:pt x="3852" y="0"/>
                  </a:moveTo>
                  <a:lnTo>
                    <a:pt x="3465" y="20"/>
                  </a:lnTo>
                  <a:lnTo>
                    <a:pt x="3077" y="78"/>
                  </a:lnTo>
                  <a:lnTo>
                    <a:pt x="2710" y="175"/>
                  </a:lnTo>
                  <a:lnTo>
                    <a:pt x="2342" y="310"/>
                  </a:lnTo>
                  <a:lnTo>
                    <a:pt x="2013" y="465"/>
                  </a:lnTo>
                  <a:lnTo>
                    <a:pt x="1703" y="658"/>
                  </a:lnTo>
                  <a:lnTo>
                    <a:pt x="1394" y="891"/>
                  </a:lnTo>
                  <a:lnTo>
                    <a:pt x="1123" y="1142"/>
                  </a:lnTo>
                  <a:lnTo>
                    <a:pt x="871" y="1413"/>
                  </a:lnTo>
                  <a:lnTo>
                    <a:pt x="658" y="1704"/>
                  </a:lnTo>
                  <a:lnTo>
                    <a:pt x="465" y="2033"/>
                  </a:lnTo>
                  <a:lnTo>
                    <a:pt x="290" y="2362"/>
                  </a:lnTo>
                  <a:lnTo>
                    <a:pt x="174" y="2710"/>
                  </a:lnTo>
                  <a:lnTo>
                    <a:pt x="78" y="3097"/>
                  </a:lnTo>
                  <a:lnTo>
                    <a:pt x="19" y="3465"/>
                  </a:lnTo>
                  <a:lnTo>
                    <a:pt x="0" y="3871"/>
                  </a:lnTo>
                  <a:lnTo>
                    <a:pt x="0" y="23690"/>
                  </a:lnTo>
                  <a:lnTo>
                    <a:pt x="7723" y="23690"/>
                  </a:lnTo>
                  <a:lnTo>
                    <a:pt x="7723" y="3871"/>
                  </a:lnTo>
                  <a:lnTo>
                    <a:pt x="7703" y="3465"/>
                  </a:lnTo>
                  <a:lnTo>
                    <a:pt x="7645" y="3097"/>
                  </a:lnTo>
                  <a:lnTo>
                    <a:pt x="7548" y="2710"/>
                  </a:lnTo>
                  <a:lnTo>
                    <a:pt x="7413" y="2362"/>
                  </a:lnTo>
                  <a:lnTo>
                    <a:pt x="7258" y="2033"/>
                  </a:lnTo>
                  <a:lnTo>
                    <a:pt x="7064" y="1704"/>
                  </a:lnTo>
                  <a:lnTo>
                    <a:pt x="6832" y="1413"/>
                  </a:lnTo>
                  <a:lnTo>
                    <a:pt x="6581" y="1142"/>
                  </a:lnTo>
                  <a:lnTo>
                    <a:pt x="6310" y="891"/>
                  </a:lnTo>
                  <a:lnTo>
                    <a:pt x="6019" y="658"/>
                  </a:lnTo>
                  <a:lnTo>
                    <a:pt x="5690" y="465"/>
                  </a:lnTo>
                  <a:lnTo>
                    <a:pt x="5361" y="310"/>
                  </a:lnTo>
                  <a:lnTo>
                    <a:pt x="5013" y="175"/>
                  </a:lnTo>
                  <a:lnTo>
                    <a:pt x="4626" y="78"/>
                  </a:lnTo>
                  <a:lnTo>
                    <a:pt x="4258" y="20"/>
                  </a:lnTo>
                  <a:lnTo>
                    <a:pt x="3852" y="0"/>
                  </a:lnTo>
                  <a:close/>
                </a:path>
              </a:pathLst>
            </a:custGeom>
            <a:solidFill>
              <a:srgbClr val="B29794"/>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52" name="Google Shape;338;p20">
              <a:extLst>
                <a:ext uri="{FF2B5EF4-FFF2-40B4-BE49-F238E27FC236}">
                  <a16:creationId xmlns:a16="http://schemas.microsoft.com/office/drawing/2014/main" id="{7F07B404-6423-21D9-25B3-480D09B06344}"/>
                </a:ext>
              </a:extLst>
            </p:cNvPr>
            <p:cNvSpPr/>
            <p:nvPr/>
          </p:nvSpPr>
          <p:spPr>
            <a:xfrm>
              <a:off x="2693725" y="3757700"/>
              <a:ext cx="651775" cy="529375"/>
            </a:xfrm>
            <a:custGeom>
              <a:avLst/>
              <a:gdLst/>
              <a:ahLst/>
              <a:cxnLst/>
              <a:rect l="l" t="t" r="r" b="b"/>
              <a:pathLst>
                <a:path w="26071" h="21175" extrusionOk="0">
                  <a:moveTo>
                    <a:pt x="13277" y="1"/>
                  </a:moveTo>
                  <a:lnTo>
                    <a:pt x="11226" y="20"/>
                  </a:lnTo>
                  <a:lnTo>
                    <a:pt x="9077" y="39"/>
                  </a:lnTo>
                  <a:lnTo>
                    <a:pt x="7045" y="117"/>
                  </a:lnTo>
                  <a:lnTo>
                    <a:pt x="5303" y="175"/>
                  </a:lnTo>
                  <a:lnTo>
                    <a:pt x="4065" y="252"/>
                  </a:lnTo>
                  <a:lnTo>
                    <a:pt x="3832" y="271"/>
                  </a:lnTo>
                  <a:lnTo>
                    <a:pt x="3600" y="310"/>
                  </a:lnTo>
                  <a:lnTo>
                    <a:pt x="3387" y="388"/>
                  </a:lnTo>
                  <a:lnTo>
                    <a:pt x="3174" y="465"/>
                  </a:lnTo>
                  <a:lnTo>
                    <a:pt x="2961" y="542"/>
                  </a:lnTo>
                  <a:lnTo>
                    <a:pt x="2748" y="659"/>
                  </a:lnTo>
                  <a:lnTo>
                    <a:pt x="2555" y="775"/>
                  </a:lnTo>
                  <a:lnTo>
                    <a:pt x="2381" y="910"/>
                  </a:lnTo>
                  <a:lnTo>
                    <a:pt x="2013" y="1181"/>
                  </a:lnTo>
                  <a:lnTo>
                    <a:pt x="1684" y="1491"/>
                  </a:lnTo>
                  <a:lnTo>
                    <a:pt x="1374" y="1820"/>
                  </a:lnTo>
                  <a:lnTo>
                    <a:pt x="1103" y="2168"/>
                  </a:lnTo>
                  <a:lnTo>
                    <a:pt x="852" y="2497"/>
                  </a:lnTo>
                  <a:lnTo>
                    <a:pt x="639" y="2826"/>
                  </a:lnTo>
                  <a:lnTo>
                    <a:pt x="445" y="3136"/>
                  </a:lnTo>
                  <a:lnTo>
                    <a:pt x="290" y="3388"/>
                  </a:lnTo>
                  <a:lnTo>
                    <a:pt x="78" y="3794"/>
                  </a:lnTo>
                  <a:lnTo>
                    <a:pt x="0" y="3949"/>
                  </a:lnTo>
                  <a:lnTo>
                    <a:pt x="349" y="3949"/>
                  </a:lnTo>
                  <a:lnTo>
                    <a:pt x="678" y="3988"/>
                  </a:lnTo>
                  <a:lnTo>
                    <a:pt x="987" y="4026"/>
                  </a:lnTo>
                  <a:lnTo>
                    <a:pt x="1316" y="4104"/>
                  </a:lnTo>
                  <a:lnTo>
                    <a:pt x="1626" y="4200"/>
                  </a:lnTo>
                  <a:lnTo>
                    <a:pt x="1955" y="4317"/>
                  </a:lnTo>
                  <a:lnTo>
                    <a:pt x="2265" y="4471"/>
                  </a:lnTo>
                  <a:lnTo>
                    <a:pt x="2574" y="4626"/>
                  </a:lnTo>
                  <a:lnTo>
                    <a:pt x="2884" y="4800"/>
                  </a:lnTo>
                  <a:lnTo>
                    <a:pt x="3174" y="5013"/>
                  </a:lnTo>
                  <a:lnTo>
                    <a:pt x="3484" y="5226"/>
                  </a:lnTo>
                  <a:lnTo>
                    <a:pt x="3774" y="5458"/>
                  </a:lnTo>
                  <a:lnTo>
                    <a:pt x="4065" y="5710"/>
                  </a:lnTo>
                  <a:lnTo>
                    <a:pt x="4336" y="5962"/>
                  </a:lnTo>
                  <a:lnTo>
                    <a:pt x="4626" y="6252"/>
                  </a:lnTo>
                  <a:lnTo>
                    <a:pt x="4897" y="6542"/>
                  </a:lnTo>
                  <a:lnTo>
                    <a:pt x="5458" y="7181"/>
                  </a:lnTo>
                  <a:lnTo>
                    <a:pt x="5981" y="7839"/>
                  </a:lnTo>
                  <a:lnTo>
                    <a:pt x="6484" y="8555"/>
                  </a:lnTo>
                  <a:lnTo>
                    <a:pt x="6968" y="9310"/>
                  </a:lnTo>
                  <a:lnTo>
                    <a:pt x="7452" y="10065"/>
                  </a:lnTo>
                  <a:lnTo>
                    <a:pt x="7897" y="10858"/>
                  </a:lnTo>
                  <a:lnTo>
                    <a:pt x="8342" y="11671"/>
                  </a:lnTo>
                  <a:lnTo>
                    <a:pt x="8748" y="12484"/>
                  </a:lnTo>
                  <a:lnTo>
                    <a:pt x="9135" y="13297"/>
                  </a:lnTo>
                  <a:lnTo>
                    <a:pt x="9523" y="14091"/>
                  </a:lnTo>
                  <a:lnTo>
                    <a:pt x="9871" y="14903"/>
                  </a:lnTo>
                  <a:lnTo>
                    <a:pt x="10200" y="15678"/>
                  </a:lnTo>
                  <a:lnTo>
                    <a:pt x="10781" y="17149"/>
                  </a:lnTo>
                  <a:lnTo>
                    <a:pt x="11264" y="18465"/>
                  </a:lnTo>
                  <a:lnTo>
                    <a:pt x="11652" y="19568"/>
                  </a:lnTo>
                  <a:lnTo>
                    <a:pt x="11942" y="20439"/>
                  </a:lnTo>
                  <a:lnTo>
                    <a:pt x="12155" y="21174"/>
                  </a:lnTo>
                  <a:lnTo>
                    <a:pt x="26071" y="19994"/>
                  </a:lnTo>
                  <a:lnTo>
                    <a:pt x="25858" y="19065"/>
                  </a:lnTo>
                  <a:lnTo>
                    <a:pt x="25626" y="18155"/>
                  </a:lnTo>
                  <a:lnTo>
                    <a:pt x="25374" y="17226"/>
                  </a:lnTo>
                  <a:lnTo>
                    <a:pt x="25122" y="16336"/>
                  </a:lnTo>
                  <a:lnTo>
                    <a:pt x="24851" y="15426"/>
                  </a:lnTo>
                  <a:lnTo>
                    <a:pt x="24561" y="14555"/>
                  </a:lnTo>
                  <a:lnTo>
                    <a:pt x="24251" y="13684"/>
                  </a:lnTo>
                  <a:lnTo>
                    <a:pt x="23942" y="12833"/>
                  </a:lnTo>
                  <a:lnTo>
                    <a:pt x="23632" y="12000"/>
                  </a:lnTo>
                  <a:lnTo>
                    <a:pt x="23303" y="11168"/>
                  </a:lnTo>
                  <a:lnTo>
                    <a:pt x="22974" y="10375"/>
                  </a:lnTo>
                  <a:lnTo>
                    <a:pt x="22626" y="9600"/>
                  </a:lnTo>
                  <a:lnTo>
                    <a:pt x="21948" y="8110"/>
                  </a:lnTo>
                  <a:lnTo>
                    <a:pt x="21271" y="6717"/>
                  </a:lnTo>
                  <a:lnTo>
                    <a:pt x="20593" y="5420"/>
                  </a:lnTo>
                  <a:lnTo>
                    <a:pt x="19955" y="4239"/>
                  </a:lnTo>
                  <a:lnTo>
                    <a:pt x="19316" y="3194"/>
                  </a:lnTo>
                  <a:lnTo>
                    <a:pt x="18755" y="2304"/>
                  </a:lnTo>
                  <a:lnTo>
                    <a:pt x="18213" y="1530"/>
                  </a:lnTo>
                  <a:lnTo>
                    <a:pt x="17748" y="930"/>
                  </a:lnTo>
                  <a:lnTo>
                    <a:pt x="17555" y="697"/>
                  </a:lnTo>
                  <a:lnTo>
                    <a:pt x="17361" y="504"/>
                  </a:lnTo>
                  <a:lnTo>
                    <a:pt x="17206" y="349"/>
                  </a:lnTo>
                  <a:lnTo>
                    <a:pt x="17051" y="252"/>
                  </a:lnTo>
                  <a:lnTo>
                    <a:pt x="16955" y="213"/>
                  </a:lnTo>
                  <a:lnTo>
                    <a:pt x="16819" y="175"/>
                  </a:lnTo>
                  <a:lnTo>
                    <a:pt x="16393" y="117"/>
                  </a:lnTo>
                  <a:lnTo>
                    <a:pt x="15793" y="59"/>
                  </a:lnTo>
                  <a:lnTo>
                    <a:pt x="15077" y="39"/>
                  </a:lnTo>
                  <a:lnTo>
                    <a:pt x="14226" y="20"/>
                  </a:lnTo>
                  <a:lnTo>
                    <a:pt x="13277" y="1"/>
                  </a:lnTo>
                  <a:close/>
                </a:path>
              </a:pathLst>
            </a:cu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53" name="Google Shape;339;p20">
              <a:extLst>
                <a:ext uri="{FF2B5EF4-FFF2-40B4-BE49-F238E27FC236}">
                  <a16:creationId xmlns:a16="http://schemas.microsoft.com/office/drawing/2014/main" id="{A6993BC8-F629-4A15-2435-AAD6BDC950F3}"/>
                </a:ext>
              </a:extLst>
            </p:cNvPr>
            <p:cNvSpPr/>
            <p:nvPr/>
          </p:nvSpPr>
          <p:spPr>
            <a:xfrm>
              <a:off x="4295300" y="3757700"/>
              <a:ext cx="651800" cy="529375"/>
            </a:xfrm>
            <a:custGeom>
              <a:avLst/>
              <a:gdLst/>
              <a:ahLst/>
              <a:cxnLst/>
              <a:rect l="l" t="t" r="r" b="b"/>
              <a:pathLst>
                <a:path w="26072" h="21175" extrusionOk="0">
                  <a:moveTo>
                    <a:pt x="12794" y="1"/>
                  </a:moveTo>
                  <a:lnTo>
                    <a:pt x="11846" y="20"/>
                  </a:lnTo>
                  <a:lnTo>
                    <a:pt x="10994" y="39"/>
                  </a:lnTo>
                  <a:lnTo>
                    <a:pt x="10278" y="59"/>
                  </a:lnTo>
                  <a:lnTo>
                    <a:pt x="9678" y="117"/>
                  </a:lnTo>
                  <a:lnTo>
                    <a:pt x="9252" y="175"/>
                  </a:lnTo>
                  <a:lnTo>
                    <a:pt x="9117" y="213"/>
                  </a:lnTo>
                  <a:lnTo>
                    <a:pt x="9020" y="252"/>
                  </a:lnTo>
                  <a:lnTo>
                    <a:pt x="8884" y="349"/>
                  </a:lnTo>
                  <a:lnTo>
                    <a:pt x="8710" y="504"/>
                  </a:lnTo>
                  <a:lnTo>
                    <a:pt x="8536" y="697"/>
                  </a:lnTo>
                  <a:lnTo>
                    <a:pt x="8323" y="930"/>
                  </a:lnTo>
                  <a:lnTo>
                    <a:pt x="7859" y="1530"/>
                  </a:lnTo>
                  <a:lnTo>
                    <a:pt x="7336" y="2304"/>
                  </a:lnTo>
                  <a:lnTo>
                    <a:pt x="6755" y="3194"/>
                  </a:lnTo>
                  <a:lnTo>
                    <a:pt x="6136" y="4239"/>
                  </a:lnTo>
                  <a:lnTo>
                    <a:pt x="5478" y="5420"/>
                  </a:lnTo>
                  <a:lnTo>
                    <a:pt x="4801" y="6717"/>
                  </a:lnTo>
                  <a:lnTo>
                    <a:pt x="4123" y="8110"/>
                  </a:lnTo>
                  <a:lnTo>
                    <a:pt x="3446" y="9600"/>
                  </a:lnTo>
                  <a:lnTo>
                    <a:pt x="3117" y="10375"/>
                  </a:lnTo>
                  <a:lnTo>
                    <a:pt x="2768" y="11168"/>
                  </a:lnTo>
                  <a:lnTo>
                    <a:pt x="2459" y="12000"/>
                  </a:lnTo>
                  <a:lnTo>
                    <a:pt x="2130" y="12833"/>
                  </a:lnTo>
                  <a:lnTo>
                    <a:pt x="1820" y="13684"/>
                  </a:lnTo>
                  <a:lnTo>
                    <a:pt x="1530" y="14555"/>
                  </a:lnTo>
                  <a:lnTo>
                    <a:pt x="1239" y="15426"/>
                  </a:lnTo>
                  <a:lnTo>
                    <a:pt x="949" y="16336"/>
                  </a:lnTo>
                  <a:lnTo>
                    <a:pt x="697" y="17226"/>
                  </a:lnTo>
                  <a:lnTo>
                    <a:pt x="446" y="18155"/>
                  </a:lnTo>
                  <a:lnTo>
                    <a:pt x="213" y="19065"/>
                  </a:lnTo>
                  <a:lnTo>
                    <a:pt x="1" y="19994"/>
                  </a:lnTo>
                  <a:lnTo>
                    <a:pt x="13916" y="21174"/>
                  </a:lnTo>
                  <a:lnTo>
                    <a:pt x="14149" y="20439"/>
                  </a:lnTo>
                  <a:lnTo>
                    <a:pt x="14420" y="19568"/>
                  </a:lnTo>
                  <a:lnTo>
                    <a:pt x="14807" y="18465"/>
                  </a:lnTo>
                  <a:lnTo>
                    <a:pt x="15291" y="17149"/>
                  </a:lnTo>
                  <a:lnTo>
                    <a:pt x="15891" y="15678"/>
                  </a:lnTo>
                  <a:lnTo>
                    <a:pt x="16220" y="14903"/>
                  </a:lnTo>
                  <a:lnTo>
                    <a:pt x="16568" y="14091"/>
                  </a:lnTo>
                  <a:lnTo>
                    <a:pt x="16936" y="13297"/>
                  </a:lnTo>
                  <a:lnTo>
                    <a:pt x="17323" y="12484"/>
                  </a:lnTo>
                  <a:lnTo>
                    <a:pt x="17729" y="11671"/>
                  </a:lnTo>
                  <a:lnTo>
                    <a:pt x="18174" y="10858"/>
                  </a:lnTo>
                  <a:lnTo>
                    <a:pt x="18620" y="10065"/>
                  </a:lnTo>
                  <a:lnTo>
                    <a:pt x="19103" y="9310"/>
                  </a:lnTo>
                  <a:lnTo>
                    <a:pt x="19587" y="8555"/>
                  </a:lnTo>
                  <a:lnTo>
                    <a:pt x="20091" y="7839"/>
                  </a:lnTo>
                  <a:lnTo>
                    <a:pt x="20632" y="7181"/>
                  </a:lnTo>
                  <a:lnTo>
                    <a:pt x="21174" y="6542"/>
                  </a:lnTo>
                  <a:lnTo>
                    <a:pt x="21445" y="6252"/>
                  </a:lnTo>
                  <a:lnTo>
                    <a:pt x="21736" y="5962"/>
                  </a:lnTo>
                  <a:lnTo>
                    <a:pt x="22026" y="5710"/>
                  </a:lnTo>
                  <a:lnTo>
                    <a:pt x="22316" y="5458"/>
                  </a:lnTo>
                  <a:lnTo>
                    <a:pt x="22607" y="5226"/>
                  </a:lnTo>
                  <a:lnTo>
                    <a:pt x="22897" y="5013"/>
                  </a:lnTo>
                  <a:lnTo>
                    <a:pt x="23207" y="4800"/>
                  </a:lnTo>
                  <a:lnTo>
                    <a:pt x="23497" y="4626"/>
                  </a:lnTo>
                  <a:lnTo>
                    <a:pt x="23807" y="4471"/>
                  </a:lnTo>
                  <a:lnTo>
                    <a:pt x="24116" y="4317"/>
                  </a:lnTo>
                  <a:lnTo>
                    <a:pt x="24445" y="4200"/>
                  </a:lnTo>
                  <a:lnTo>
                    <a:pt x="24755" y="4104"/>
                  </a:lnTo>
                  <a:lnTo>
                    <a:pt x="25084" y="4026"/>
                  </a:lnTo>
                  <a:lnTo>
                    <a:pt x="25413" y="3988"/>
                  </a:lnTo>
                  <a:lnTo>
                    <a:pt x="25742" y="3949"/>
                  </a:lnTo>
                  <a:lnTo>
                    <a:pt x="26071" y="3949"/>
                  </a:lnTo>
                  <a:lnTo>
                    <a:pt x="25994" y="3794"/>
                  </a:lnTo>
                  <a:lnTo>
                    <a:pt x="25781" y="3388"/>
                  </a:lnTo>
                  <a:lnTo>
                    <a:pt x="25626" y="3136"/>
                  </a:lnTo>
                  <a:lnTo>
                    <a:pt x="25452" y="2826"/>
                  </a:lnTo>
                  <a:lnTo>
                    <a:pt x="25220" y="2497"/>
                  </a:lnTo>
                  <a:lnTo>
                    <a:pt x="24987" y="2168"/>
                  </a:lnTo>
                  <a:lnTo>
                    <a:pt x="24697" y="1820"/>
                  </a:lnTo>
                  <a:lnTo>
                    <a:pt x="24407" y="1491"/>
                  </a:lnTo>
                  <a:lnTo>
                    <a:pt x="24058" y="1181"/>
                  </a:lnTo>
                  <a:lnTo>
                    <a:pt x="23710" y="910"/>
                  </a:lnTo>
                  <a:lnTo>
                    <a:pt x="23516" y="775"/>
                  </a:lnTo>
                  <a:lnTo>
                    <a:pt x="23323" y="659"/>
                  </a:lnTo>
                  <a:lnTo>
                    <a:pt x="23110" y="542"/>
                  </a:lnTo>
                  <a:lnTo>
                    <a:pt x="22916" y="465"/>
                  </a:lnTo>
                  <a:lnTo>
                    <a:pt x="22684" y="388"/>
                  </a:lnTo>
                  <a:lnTo>
                    <a:pt x="22471" y="310"/>
                  </a:lnTo>
                  <a:lnTo>
                    <a:pt x="22239" y="271"/>
                  </a:lnTo>
                  <a:lnTo>
                    <a:pt x="22007" y="252"/>
                  </a:lnTo>
                  <a:lnTo>
                    <a:pt x="20768" y="175"/>
                  </a:lnTo>
                  <a:lnTo>
                    <a:pt x="19026" y="117"/>
                  </a:lnTo>
                  <a:lnTo>
                    <a:pt x="16994" y="39"/>
                  </a:lnTo>
                  <a:lnTo>
                    <a:pt x="14845" y="20"/>
                  </a:lnTo>
                  <a:lnTo>
                    <a:pt x="12794" y="1"/>
                  </a:lnTo>
                  <a:close/>
                </a:path>
              </a:pathLst>
            </a:cu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54" name="Google Shape;340;p20">
              <a:extLst>
                <a:ext uri="{FF2B5EF4-FFF2-40B4-BE49-F238E27FC236}">
                  <a16:creationId xmlns:a16="http://schemas.microsoft.com/office/drawing/2014/main" id="{43568247-026E-C014-D947-669A6D4834D4}"/>
                </a:ext>
              </a:extLst>
            </p:cNvPr>
            <p:cNvSpPr/>
            <p:nvPr/>
          </p:nvSpPr>
          <p:spPr>
            <a:xfrm>
              <a:off x="2782750" y="4235275"/>
              <a:ext cx="2054500" cy="974525"/>
            </a:xfrm>
            <a:custGeom>
              <a:avLst/>
              <a:gdLst/>
              <a:ahLst/>
              <a:cxnLst/>
              <a:rect l="l" t="t" r="r" b="b"/>
              <a:pathLst>
                <a:path w="82180" h="38981" extrusionOk="0">
                  <a:moveTo>
                    <a:pt x="37335" y="0"/>
                  </a:moveTo>
                  <a:lnTo>
                    <a:pt x="34026" y="39"/>
                  </a:lnTo>
                  <a:lnTo>
                    <a:pt x="30755" y="97"/>
                  </a:lnTo>
                  <a:lnTo>
                    <a:pt x="27581" y="175"/>
                  </a:lnTo>
                  <a:lnTo>
                    <a:pt x="24484" y="271"/>
                  </a:lnTo>
                  <a:lnTo>
                    <a:pt x="21503" y="407"/>
                  </a:lnTo>
                  <a:lnTo>
                    <a:pt x="18677" y="542"/>
                  </a:lnTo>
                  <a:lnTo>
                    <a:pt x="16026" y="716"/>
                  </a:lnTo>
                  <a:lnTo>
                    <a:pt x="13549" y="910"/>
                  </a:lnTo>
                  <a:lnTo>
                    <a:pt x="12407" y="1026"/>
                  </a:lnTo>
                  <a:lnTo>
                    <a:pt x="11303" y="1142"/>
                  </a:lnTo>
                  <a:lnTo>
                    <a:pt x="10258" y="1258"/>
                  </a:lnTo>
                  <a:lnTo>
                    <a:pt x="9291" y="1394"/>
                  </a:lnTo>
                  <a:lnTo>
                    <a:pt x="8381" y="1529"/>
                  </a:lnTo>
                  <a:lnTo>
                    <a:pt x="7549" y="1665"/>
                  </a:lnTo>
                  <a:lnTo>
                    <a:pt x="6774" y="1820"/>
                  </a:lnTo>
                  <a:lnTo>
                    <a:pt x="6078" y="1975"/>
                  </a:lnTo>
                  <a:lnTo>
                    <a:pt x="5458" y="2129"/>
                  </a:lnTo>
                  <a:lnTo>
                    <a:pt x="4936" y="2304"/>
                  </a:lnTo>
                  <a:lnTo>
                    <a:pt x="4471" y="2478"/>
                  </a:lnTo>
                  <a:lnTo>
                    <a:pt x="4278" y="2575"/>
                  </a:lnTo>
                  <a:lnTo>
                    <a:pt x="4104" y="2671"/>
                  </a:lnTo>
                  <a:lnTo>
                    <a:pt x="3968" y="2768"/>
                  </a:lnTo>
                  <a:lnTo>
                    <a:pt x="3833" y="2865"/>
                  </a:lnTo>
                  <a:lnTo>
                    <a:pt x="3736" y="2962"/>
                  </a:lnTo>
                  <a:lnTo>
                    <a:pt x="3658" y="3058"/>
                  </a:lnTo>
                  <a:lnTo>
                    <a:pt x="3523" y="3271"/>
                  </a:lnTo>
                  <a:lnTo>
                    <a:pt x="3387" y="3542"/>
                  </a:lnTo>
                  <a:lnTo>
                    <a:pt x="3252" y="3833"/>
                  </a:lnTo>
                  <a:lnTo>
                    <a:pt x="3136" y="4162"/>
                  </a:lnTo>
                  <a:lnTo>
                    <a:pt x="3020" y="4549"/>
                  </a:lnTo>
                  <a:lnTo>
                    <a:pt x="2904" y="4936"/>
                  </a:lnTo>
                  <a:lnTo>
                    <a:pt x="2671" y="5845"/>
                  </a:lnTo>
                  <a:lnTo>
                    <a:pt x="2439" y="6852"/>
                  </a:lnTo>
                  <a:lnTo>
                    <a:pt x="2246" y="7974"/>
                  </a:lnTo>
                  <a:lnTo>
                    <a:pt x="2052" y="9194"/>
                  </a:lnTo>
                  <a:lnTo>
                    <a:pt x="1858" y="10491"/>
                  </a:lnTo>
                  <a:lnTo>
                    <a:pt x="1684" y="11865"/>
                  </a:lnTo>
                  <a:lnTo>
                    <a:pt x="1529" y="13297"/>
                  </a:lnTo>
                  <a:lnTo>
                    <a:pt x="1375" y="14787"/>
                  </a:lnTo>
                  <a:lnTo>
                    <a:pt x="1220" y="16316"/>
                  </a:lnTo>
                  <a:lnTo>
                    <a:pt x="968" y="19452"/>
                  </a:lnTo>
                  <a:lnTo>
                    <a:pt x="736" y="22626"/>
                  </a:lnTo>
                  <a:lnTo>
                    <a:pt x="562" y="25761"/>
                  </a:lnTo>
                  <a:lnTo>
                    <a:pt x="387" y="28742"/>
                  </a:lnTo>
                  <a:lnTo>
                    <a:pt x="271" y="31509"/>
                  </a:lnTo>
                  <a:lnTo>
                    <a:pt x="155" y="33967"/>
                  </a:lnTo>
                  <a:lnTo>
                    <a:pt x="39" y="37606"/>
                  </a:lnTo>
                  <a:lnTo>
                    <a:pt x="0" y="38980"/>
                  </a:lnTo>
                  <a:lnTo>
                    <a:pt x="82180" y="38980"/>
                  </a:lnTo>
                  <a:lnTo>
                    <a:pt x="82122" y="37490"/>
                  </a:lnTo>
                  <a:lnTo>
                    <a:pt x="81947" y="33561"/>
                  </a:lnTo>
                  <a:lnTo>
                    <a:pt x="81812" y="30929"/>
                  </a:lnTo>
                  <a:lnTo>
                    <a:pt x="81638" y="27968"/>
                  </a:lnTo>
                  <a:lnTo>
                    <a:pt x="81444" y="24793"/>
                  </a:lnTo>
                  <a:lnTo>
                    <a:pt x="81212" y="21484"/>
                  </a:lnTo>
                  <a:lnTo>
                    <a:pt x="80922" y="18136"/>
                  </a:lnTo>
                  <a:lnTo>
                    <a:pt x="80786" y="16490"/>
                  </a:lnTo>
                  <a:lnTo>
                    <a:pt x="80612" y="14865"/>
                  </a:lnTo>
                  <a:lnTo>
                    <a:pt x="80438" y="13297"/>
                  </a:lnTo>
                  <a:lnTo>
                    <a:pt x="80264" y="11768"/>
                  </a:lnTo>
                  <a:lnTo>
                    <a:pt x="80070" y="10297"/>
                  </a:lnTo>
                  <a:lnTo>
                    <a:pt x="79876" y="8923"/>
                  </a:lnTo>
                  <a:lnTo>
                    <a:pt x="79664" y="7626"/>
                  </a:lnTo>
                  <a:lnTo>
                    <a:pt x="79431" y="6426"/>
                  </a:lnTo>
                  <a:lnTo>
                    <a:pt x="79199" y="5342"/>
                  </a:lnTo>
                  <a:lnTo>
                    <a:pt x="78967" y="4394"/>
                  </a:lnTo>
                  <a:lnTo>
                    <a:pt x="78831" y="3968"/>
                  </a:lnTo>
                  <a:lnTo>
                    <a:pt x="78696" y="3581"/>
                  </a:lnTo>
                  <a:lnTo>
                    <a:pt x="78580" y="3233"/>
                  </a:lnTo>
                  <a:lnTo>
                    <a:pt x="78444" y="2923"/>
                  </a:lnTo>
                  <a:lnTo>
                    <a:pt x="78289" y="2633"/>
                  </a:lnTo>
                  <a:lnTo>
                    <a:pt x="78154" y="2420"/>
                  </a:lnTo>
                  <a:lnTo>
                    <a:pt x="78018" y="2226"/>
                  </a:lnTo>
                  <a:lnTo>
                    <a:pt x="77864" y="2071"/>
                  </a:lnTo>
                  <a:lnTo>
                    <a:pt x="77786" y="2013"/>
                  </a:lnTo>
                  <a:lnTo>
                    <a:pt x="77670" y="1955"/>
                  </a:lnTo>
                  <a:lnTo>
                    <a:pt x="77380" y="1839"/>
                  </a:lnTo>
                  <a:lnTo>
                    <a:pt x="77012" y="1742"/>
                  </a:lnTo>
                  <a:lnTo>
                    <a:pt x="76547" y="1626"/>
                  </a:lnTo>
                  <a:lnTo>
                    <a:pt x="76006" y="1510"/>
                  </a:lnTo>
                  <a:lnTo>
                    <a:pt x="75367" y="1413"/>
                  </a:lnTo>
                  <a:lnTo>
                    <a:pt x="74670" y="1316"/>
                  </a:lnTo>
                  <a:lnTo>
                    <a:pt x="73896" y="1220"/>
                  </a:lnTo>
                  <a:lnTo>
                    <a:pt x="72115" y="1026"/>
                  </a:lnTo>
                  <a:lnTo>
                    <a:pt x="70102" y="852"/>
                  </a:lnTo>
                  <a:lnTo>
                    <a:pt x="67819" y="697"/>
                  </a:lnTo>
                  <a:lnTo>
                    <a:pt x="65341" y="542"/>
                  </a:lnTo>
                  <a:lnTo>
                    <a:pt x="62670" y="426"/>
                  </a:lnTo>
                  <a:lnTo>
                    <a:pt x="59845" y="310"/>
                  </a:lnTo>
                  <a:lnTo>
                    <a:pt x="56864" y="213"/>
                  </a:lnTo>
                  <a:lnTo>
                    <a:pt x="53767" y="136"/>
                  </a:lnTo>
                  <a:lnTo>
                    <a:pt x="50574" y="58"/>
                  </a:lnTo>
                  <a:lnTo>
                    <a:pt x="47303" y="20"/>
                  </a:lnTo>
                  <a:lnTo>
                    <a:pt x="43993" y="0"/>
                  </a:lnTo>
                  <a:close/>
                </a:path>
              </a:pathLst>
            </a:cu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55" name="Google Shape;341;p20">
              <a:extLst>
                <a:ext uri="{FF2B5EF4-FFF2-40B4-BE49-F238E27FC236}">
                  <a16:creationId xmlns:a16="http://schemas.microsoft.com/office/drawing/2014/main" id="{9D60A976-E118-E0B2-0510-32D540BFC624}"/>
                </a:ext>
              </a:extLst>
            </p:cNvPr>
            <p:cNvSpPr/>
            <p:nvPr/>
          </p:nvSpPr>
          <p:spPr>
            <a:xfrm>
              <a:off x="2901775" y="4219800"/>
              <a:ext cx="1816450" cy="902900"/>
            </a:xfrm>
            <a:custGeom>
              <a:avLst/>
              <a:gdLst/>
              <a:ahLst/>
              <a:cxnLst/>
              <a:rect l="l" t="t" r="r" b="b"/>
              <a:pathLst>
                <a:path w="72658" h="36116" extrusionOk="0">
                  <a:moveTo>
                    <a:pt x="35013" y="0"/>
                  </a:moveTo>
                  <a:lnTo>
                    <a:pt x="33329" y="39"/>
                  </a:lnTo>
                  <a:lnTo>
                    <a:pt x="31355" y="77"/>
                  </a:lnTo>
                  <a:lnTo>
                    <a:pt x="29110" y="155"/>
                  </a:lnTo>
                  <a:lnTo>
                    <a:pt x="24116" y="329"/>
                  </a:lnTo>
                  <a:lnTo>
                    <a:pt x="21484" y="445"/>
                  </a:lnTo>
                  <a:lnTo>
                    <a:pt x="18813" y="581"/>
                  </a:lnTo>
                  <a:lnTo>
                    <a:pt x="16200" y="716"/>
                  </a:lnTo>
                  <a:lnTo>
                    <a:pt x="13684" y="852"/>
                  </a:lnTo>
                  <a:lnTo>
                    <a:pt x="11304" y="1006"/>
                  </a:lnTo>
                  <a:lnTo>
                    <a:pt x="9155" y="1181"/>
                  </a:lnTo>
                  <a:lnTo>
                    <a:pt x="7278" y="1335"/>
                  </a:lnTo>
                  <a:lnTo>
                    <a:pt x="5710" y="1490"/>
                  </a:lnTo>
                  <a:lnTo>
                    <a:pt x="5071" y="1587"/>
                  </a:lnTo>
                  <a:lnTo>
                    <a:pt x="4530" y="1665"/>
                  </a:lnTo>
                  <a:lnTo>
                    <a:pt x="4104" y="1742"/>
                  </a:lnTo>
                  <a:lnTo>
                    <a:pt x="3794" y="1819"/>
                  </a:lnTo>
                  <a:lnTo>
                    <a:pt x="3678" y="1877"/>
                  </a:lnTo>
                  <a:lnTo>
                    <a:pt x="3562" y="1974"/>
                  </a:lnTo>
                  <a:lnTo>
                    <a:pt x="3446" y="2110"/>
                  </a:lnTo>
                  <a:lnTo>
                    <a:pt x="3330" y="2265"/>
                  </a:lnTo>
                  <a:lnTo>
                    <a:pt x="3213" y="2458"/>
                  </a:lnTo>
                  <a:lnTo>
                    <a:pt x="3097" y="2690"/>
                  </a:lnTo>
                  <a:lnTo>
                    <a:pt x="3001" y="2942"/>
                  </a:lnTo>
                  <a:lnTo>
                    <a:pt x="2884" y="3232"/>
                  </a:lnTo>
                  <a:lnTo>
                    <a:pt x="2691" y="3871"/>
                  </a:lnTo>
                  <a:lnTo>
                    <a:pt x="2497" y="4626"/>
                  </a:lnTo>
                  <a:lnTo>
                    <a:pt x="2304" y="5477"/>
                  </a:lnTo>
                  <a:lnTo>
                    <a:pt x="2130" y="6426"/>
                  </a:lnTo>
                  <a:lnTo>
                    <a:pt x="1955" y="7432"/>
                  </a:lnTo>
                  <a:lnTo>
                    <a:pt x="1801" y="8516"/>
                  </a:lnTo>
                  <a:lnTo>
                    <a:pt x="1646" y="9639"/>
                  </a:lnTo>
                  <a:lnTo>
                    <a:pt x="1491" y="10839"/>
                  </a:lnTo>
                  <a:lnTo>
                    <a:pt x="1220" y="13316"/>
                  </a:lnTo>
                  <a:lnTo>
                    <a:pt x="988" y="15890"/>
                  </a:lnTo>
                  <a:lnTo>
                    <a:pt x="775" y="18484"/>
                  </a:lnTo>
                  <a:lnTo>
                    <a:pt x="601" y="21038"/>
                  </a:lnTo>
                  <a:lnTo>
                    <a:pt x="446" y="23477"/>
                  </a:lnTo>
                  <a:lnTo>
                    <a:pt x="310" y="25703"/>
                  </a:lnTo>
                  <a:lnTo>
                    <a:pt x="117" y="29322"/>
                  </a:lnTo>
                  <a:lnTo>
                    <a:pt x="1" y="31316"/>
                  </a:lnTo>
                  <a:lnTo>
                    <a:pt x="20" y="31567"/>
                  </a:lnTo>
                  <a:lnTo>
                    <a:pt x="59" y="31819"/>
                  </a:lnTo>
                  <a:lnTo>
                    <a:pt x="136" y="32051"/>
                  </a:lnTo>
                  <a:lnTo>
                    <a:pt x="272" y="32283"/>
                  </a:lnTo>
                  <a:lnTo>
                    <a:pt x="465" y="32516"/>
                  </a:lnTo>
                  <a:lnTo>
                    <a:pt x="697" y="32748"/>
                  </a:lnTo>
                  <a:lnTo>
                    <a:pt x="988" y="32980"/>
                  </a:lnTo>
                  <a:lnTo>
                    <a:pt x="1336" y="33193"/>
                  </a:lnTo>
                  <a:lnTo>
                    <a:pt x="1762" y="33406"/>
                  </a:lnTo>
                  <a:lnTo>
                    <a:pt x="2246" y="33619"/>
                  </a:lnTo>
                  <a:lnTo>
                    <a:pt x="2788" y="33812"/>
                  </a:lnTo>
                  <a:lnTo>
                    <a:pt x="3426" y="34006"/>
                  </a:lnTo>
                  <a:lnTo>
                    <a:pt x="4123" y="34199"/>
                  </a:lnTo>
                  <a:lnTo>
                    <a:pt x="4897" y="34374"/>
                  </a:lnTo>
                  <a:lnTo>
                    <a:pt x="5768" y="34548"/>
                  </a:lnTo>
                  <a:lnTo>
                    <a:pt x="6717" y="34703"/>
                  </a:lnTo>
                  <a:lnTo>
                    <a:pt x="7762" y="34877"/>
                  </a:lnTo>
                  <a:lnTo>
                    <a:pt x="8884" y="35012"/>
                  </a:lnTo>
                  <a:lnTo>
                    <a:pt x="10123" y="35167"/>
                  </a:lnTo>
                  <a:lnTo>
                    <a:pt x="11458" y="35303"/>
                  </a:lnTo>
                  <a:lnTo>
                    <a:pt x="12891" y="35419"/>
                  </a:lnTo>
                  <a:lnTo>
                    <a:pt x="14420" y="35535"/>
                  </a:lnTo>
                  <a:lnTo>
                    <a:pt x="16065" y="35632"/>
                  </a:lnTo>
                  <a:lnTo>
                    <a:pt x="17826" y="35728"/>
                  </a:lnTo>
                  <a:lnTo>
                    <a:pt x="19703" y="35825"/>
                  </a:lnTo>
                  <a:lnTo>
                    <a:pt x="21697" y="35903"/>
                  </a:lnTo>
                  <a:lnTo>
                    <a:pt x="23807" y="35961"/>
                  </a:lnTo>
                  <a:lnTo>
                    <a:pt x="26052" y="36019"/>
                  </a:lnTo>
                  <a:lnTo>
                    <a:pt x="28413" y="36057"/>
                  </a:lnTo>
                  <a:lnTo>
                    <a:pt x="30910" y="36077"/>
                  </a:lnTo>
                  <a:lnTo>
                    <a:pt x="33561" y="36096"/>
                  </a:lnTo>
                  <a:lnTo>
                    <a:pt x="36329" y="36115"/>
                  </a:lnTo>
                  <a:lnTo>
                    <a:pt x="39097" y="36096"/>
                  </a:lnTo>
                  <a:lnTo>
                    <a:pt x="41748" y="36077"/>
                  </a:lnTo>
                  <a:lnTo>
                    <a:pt x="44245" y="36057"/>
                  </a:lnTo>
                  <a:lnTo>
                    <a:pt x="46606" y="36019"/>
                  </a:lnTo>
                  <a:lnTo>
                    <a:pt x="48851" y="35961"/>
                  </a:lnTo>
                  <a:lnTo>
                    <a:pt x="50961" y="35903"/>
                  </a:lnTo>
                  <a:lnTo>
                    <a:pt x="52955" y="35825"/>
                  </a:lnTo>
                  <a:lnTo>
                    <a:pt x="54832" y="35728"/>
                  </a:lnTo>
                  <a:lnTo>
                    <a:pt x="56593" y="35632"/>
                  </a:lnTo>
                  <a:lnTo>
                    <a:pt x="58238" y="35535"/>
                  </a:lnTo>
                  <a:lnTo>
                    <a:pt x="59767" y="35419"/>
                  </a:lnTo>
                  <a:lnTo>
                    <a:pt x="61200" y="35303"/>
                  </a:lnTo>
                  <a:lnTo>
                    <a:pt x="62535" y="35167"/>
                  </a:lnTo>
                  <a:lnTo>
                    <a:pt x="63774" y="35012"/>
                  </a:lnTo>
                  <a:lnTo>
                    <a:pt x="64896" y="34877"/>
                  </a:lnTo>
                  <a:lnTo>
                    <a:pt x="65941" y="34703"/>
                  </a:lnTo>
                  <a:lnTo>
                    <a:pt x="66890" y="34548"/>
                  </a:lnTo>
                  <a:lnTo>
                    <a:pt x="67761" y="34374"/>
                  </a:lnTo>
                  <a:lnTo>
                    <a:pt x="68535" y="34199"/>
                  </a:lnTo>
                  <a:lnTo>
                    <a:pt x="69232" y="34006"/>
                  </a:lnTo>
                  <a:lnTo>
                    <a:pt x="69870" y="33812"/>
                  </a:lnTo>
                  <a:lnTo>
                    <a:pt x="70412" y="33619"/>
                  </a:lnTo>
                  <a:lnTo>
                    <a:pt x="70896" y="33406"/>
                  </a:lnTo>
                  <a:lnTo>
                    <a:pt x="71322" y="33193"/>
                  </a:lnTo>
                  <a:lnTo>
                    <a:pt x="71670" y="32980"/>
                  </a:lnTo>
                  <a:lnTo>
                    <a:pt x="71961" y="32748"/>
                  </a:lnTo>
                  <a:lnTo>
                    <a:pt x="72193" y="32516"/>
                  </a:lnTo>
                  <a:lnTo>
                    <a:pt x="72386" y="32283"/>
                  </a:lnTo>
                  <a:lnTo>
                    <a:pt x="72522" y="32051"/>
                  </a:lnTo>
                  <a:lnTo>
                    <a:pt x="72599" y="31819"/>
                  </a:lnTo>
                  <a:lnTo>
                    <a:pt x="72638" y="31567"/>
                  </a:lnTo>
                  <a:lnTo>
                    <a:pt x="72657" y="31316"/>
                  </a:lnTo>
                  <a:lnTo>
                    <a:pt x="72541" y="29322"/>
                  </a:lnTo>
                  <a:lnTo>
                    <a:pt x="72348" y="25703"/>
                  </a:lnTo>
                  <a:lnTo>
                    <a:pt x="72212" y="23477"/>
                  </a:lnTo>
                  <a:lnTo>
                    <a:pt x="72057" y="21038"/>
                  </a:lnTo>
                  <a:lnTo>
                    <a:pt x="71883" y="18484"/>
                  </a:lnTo>
                  <a:lnTo>
                    <a:pt x="71670" y="15890"/>
                  </a:lnTo>
                  <a:lnTo>
                    <a:pt x="71438" y="13316"/>
                  </a:lnTo>
                  <a:lnTo>
                    <a:pt x="71167" y="10839"/>
                  </a:lnTo>
                  <a:lnTo>
                    <a:pt x="71012" y="9639"/>
                  </a:lnTo>
                  <a:lnTo>
                    <a:pt x="70857" y="8516"/>
                  </a:lnTo>
                  <a:lnTo>
                    <a:pt x="70703" y="7432"/>
                  </a:lnTo>
                  <a:lnTo>
                    <a:pt x="70528" y="6426"/>
                  </a:lnTo>
                  <a:lnTo>
                    <a:pt x="70354" y="5477"/>
                  </a:lnTo>
                  <a:lnTo>
                    <a:pt x="70161" y="4626"/>
                  </a:lnTo>
                  <a:lnTo>
                    <a:pt x="69967" y="3871"/>
                  </a:lnTo>
                  <a:lnTo>
                    <a:pt x="69774" y="3232"/>
                  </a:lnTo>
                  <a:lnTo>
                    <a:pt x="69657" y="2942"/>
                  </a:lnTo>
                  <a:lnTo>
                    <a:pt x="69561" y="2690"/>
                  </a:lnTo>
                  <a:lnTo>
                    <a:pt x="69445" y="2458"/>
                  </a:lnTo>
                  <a:lnTo>
                    <a:pt x="69328" y="2265"/>
                  </a:lnTo>
                  <a:lnTo>
                    <a:pt x="69212" y="2110"/>
                  </a:lnTo>
                  <a:lnTo>
                    <a:pt x="69096" y="1974"/>
                  </a:lnTo>
                  <a:lnTo>
                    <a:pt x="68980" y="1877"/>
                  </a:lnTo>
                  <a:lnTo>
                    <a:pt x="68864" y="1819"/>
                  </a:lnTo>
                  <a:lnTo>
                    <a:pt x="68554" y="1742"/>
                  </a:lnTo>
                  <a:lnTo>
                    <a:pt x="68128" y="1665"/>
                  </a:lnTo>
                  <a:lnTo>
                    <a:pt x="67587" y="1587"/>
                  </a:lnTo>
                  <a:lnTo>
                    <a:pt x="66948" y="1490"/>
                  </a:lnTo>
                  <a:lnTo>
                    <a:pt x="65380" y="1335"/>
                  </a:lnTo>
                  <a:lnTo>
                    <a:pt x="63503" y="1181"/>
                  </a:lnTo>
                  <a:lnTo>
                    <a:pt x="61335" y="1006"/>
                  </a:lnTo>
                  <a:lnTo>
                    <a:pt x="58974" y="852"/>
                  </a:lnTo>
                  <a:lnTo>
                    <a:pt x="56458" y="716"/>
                  </a:lnTo>
                  <a:lnTo>
                    <a:pt x="53845" y="581"/>
                  </a:lnTo>
                  <a:lnTo>
                    <a:pt x="51174" y="445"/>
                  </a:lnTo>
                  <a:lnTo>
                    <a:pt x="48542" y="329"/>
                  </a:lnTo>
                  <a:lnTo>
                    <a:pt x="43548" y="155"/>
                  </a:lnTo>
                  <a:lnTo>
                    <a:pt x="41303" y="77"/>
                  </a:lnTo>
                  <a:lnTo>
                    <a:pt x="39329" y="39"/>
                  </a:lnTo>
                  <a:lnTo>
                    <a:pt x="37645" y="0"/>
                  </a:lnTo>
                  <a:close/>
                </a:path>
              </a:pathLst>
            </a:custGeom>
            <a:solidFill>
              <a:srgbClr val="5F47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56" name="Google Shape;342;p20">
              <a:extLst>
                <a:ext uri="{FF2B5EF4-FFF2-40B4-BE49-F238E27FC236}">
                  <a16:creationId xmlns:a16="http://schemas.microsoft.com/office/drawing/2014/main" id="{4A0B528D-E5D0-D1C0-49F3-FEA6C565D85D}"/>
                </a:ext>
              </a:extLst>
            </p:cNvPr>
            <p:cNvSpPr/>
            <p:nvPr/>
          </p:nvSpPr>
          <p:spPr>
            <a:xfrm>
              <a:off x="3555950" y="4617525"/>
              <a:ext cx="514375" cy="232275"/>
            </a:xfrm>
            <a:custGeom>
              <a:avLst/>
              <a:gdLst/>
              <a:ahLst/>
              <a:cxnLst/>
              <a:rect l="l" t="t" r="r" b="b"/>
              <a:pathLst>
                <a:path w="20575" h="9291" extrusionOk="0">
                  <a:moveTo>
                    <a:pt x="10181" y="0"/>
                  </a:moveTo>
                  <a:lnTo>
                    <a:pt x="10027" y="20"/>
                  </a:lnTo>
                  <a:lnTo>
                    <a:pt x="9852" y="39"/>
                  </a:lnTo>
                  <a:lnTo>
                    <a:pt x="9349" y="136"/>
                  </a:lnTo>
                  <a:lnTo>
                    <a:pt x="8730" y="291"/>
                  </a:lnTo>
                  <a:lnTo>
                    <a:pt x="7994" y="504"/>
                  </a:lnTo>
                  <a:lnTo>
                    <a:pt x="7201" y="755"/>
                  </a:lnTo>
                  <a:lnTo>
                    <a:pt x="6330" y="1046"/>
                  </a:lnTo>
                  <a:lnTo>
                    <a:pt x="5440" y="1375"/>
                  </a:lnTo>
                  <a:lnTo>
                    <a:pt x="4549" y="1704"/>
                  </a:lnTo>
                  <a:lnTo>
                    <a:pt x="3659" y="2071"/>
                  </a:lnTo>
                  <a:lnTo>
                    <a:pt x="2827" y="2420"/>
                  </a:lnTo>
                  <a:lnTo>
                    <a:pt x="2052" y="2787"/>
                  </a:lnTo>
                  <a:lnTo>
                    <a:pt x="1356" y="3136"/>
                  </a:lnTo>
                  <a:lnTo>
                    <a:pt x="1065" y="3310"/>
                  </a:lnTo>
                  <a:lnTo>
                    <a:pt x="794" y="3465"/>
                  </a:lnTo>
                  <a:lnTo>
                    <a:pt x="562" y="3639"/>
                  </a:lnTo>
                  <a:lnTo>
                    <a:pt x="349" y="3775"/>
                  </a:lnTo>
                  <a:lnTo>
                    <a:pt x="194" y="3929"/>
                  </a:lnTo>
                  <a:lnTo>
                    <a:pt x="78" y="4065"/>
                  </a:lnTo>
                  <a:lnTo>
                    <a:pt x="20" y="4181"/>
                  </a:lnTo>
                  <a:lnTo>
                    <a:pt x="1" y="4258"/>
                  </a:lnTo>
                  <a:lnTo>
                    <a:pt x="1" y="4297"/>
                  </a:lnTo>
                  <a:lnTo>
                    <a:pt x="40" y="4433"/>
                  </a:lnTo>
                  <a:lnTo>
                    <a:pt x="117" y="4587"/>
                  </a:lnTo>
                  <a:lnTo>
                    <a:pt x="233" y="4742"/>
                  </a:lnTo>
                  <a:lnTo>
                    <a:pt x="407" y="4916"/>
                  </a:lnTo>
                  <a:lnTo>
                    <a:pt x="620" y="5091"/>
                  </a:lnTo>
                  <a:lnTo>
                    <a:pt x="852" y="5265"/>
                  </a:lnTo>
                  <a:lnTo>
                    <a:pt x="1123" y="5458"/>
                  </a:lnTo>
                  <a:lnTo>
                    <a:pt x="1433" y="5652"/>
                  </a:lnTo>
                  <a:lnTo>
                    <a:pt x="2130" y="6058"/>
                  </a:lnTo>
                  <a:lnTo>
                    <a:pt x="2904" y="6484"/>
                  </a:lnTo>
                  <a:lnTo>
                    <a:pt x="3736" y="6891"/>
                  </a:lnTo>
                  <a:lnTo>
                    <a:pt x="4627" y="7297"/>
                  </a:lnTo>
                  <a:lnTo>
                    <a:pt x="5517" y="7704"/>
                  </a:lnTo>
                  <a:lnTo>
                    <a:pt x="6407" y="8071"/>
                  </a:lnTo>
                  <a:lnTo>
                    <a:pt x="7259" y="8400"/>
                  </a:lnTo>
                  <a:lnTo>
                    <a:pt x="8072" y="8710"/>
                  </a:lnTo>
                  <a:lnTo>
                    <a:pt x="8807" y="8942"/>
                  </a:lnTo>
                  <a:lnTo>
                    <a:pt x="9427" y="9136"/>
                  </a:lnTo>
                  <a:lnTo>
                    <a:pt x="9930" y="9252"/>
                  </a:lnTo>
                  <a:lnTo>
                    <a:pt x="10123" y="9271"/>
                  </a:lnTo>
                  <a:lnTo>
                    <a:pt x="10278" y="9291"/>
                  </a:lnTo>
                  <a:lnTo>
                    <a:pt x="10452" y="9271"/>
                  </a:lnTo>
                  <a:lnTo>
                    <a:pt x="10646" y="9252"/>
                  </a:lnTo>
                  <a:lnTo>
                    <a:pt x="11149" y="9116"/>
                  </a:lnTo>
                  <a:lnTo>
                    <a:pt x="11788" y="8903"/>
                  </a:lnTo>
                  <a:lnTo>
                    <a:pt x="12504" y="8633"/>
                  </a:lnTo>
                  <a:lnTo>
                    <a:pt x="13317" y="8323"/>
                  </a:lnTo>
                  <a:lnTo>
                    <a:pt x="14188" y="7955"/>
                  </a:lnTo>
                  <a:lnTo>
                    <a:pt x="15078" y="7549"/>
                  </a:lnTo>
                  <a:lnTo>
                    <a:pt x="15988" y="7123"/>
                  </a:lnTo>
                  <a:lnTo>
                    <a:pt x="16859" y="6678"/>
                  </a:lnTo>
                  <a:lnTo>
                    <a:pt x="17710" y="6233"/>
                  </a:lnTo>
                  <a:lnTo>
                    <a:pt x="18484" y="5787"/>
                  </a:lnTo>
                  <a:lnTo>
                    <a:pt x="19181" y="5381"/>
                  </a:lnTo>
                  <a:lnTo>
                    <a:pt x="19742" y="4975"/>
                  </a:lnTo>
                  <a:lnTo>
                    <a:pt x="19994" y="4800"/>
                  </a:lnTo>
                  <a:lnTo>
                    <a:pt x="20188" y="4626"/>
                  </a:lnTo>
                  <a:lnTo>
                    <a:pt x="20362" y="4452"/>
                  </a:lnTo>
                  <a:lnTo>
                    <a:pt x="20478" y="4297"/>
                  </a:lnTo>
                  <a:lnTo>
                    <a:pt x="20555" y="4162"/>
                  </a:lnTo>
                  <a:lnTo>
                    <a:pt x="20575" y="4046"/>
                  </a:lnTo>
                  <a:lnTo>
                    <a:pt x="20575" y="3987"/>
                  </a:lnTo>
                  <a:lnTo>
                    <a:pt x="20555" y="3910"/>
                  </a:lnTo>
                  <a:lnTo>
                    <a:pt x="20478" y="3775"/>
                  </a:lnTo>
                  <a:lnTo>
                    <a:pt x="20342" y="3620"/>
                  </a:lnTo>
                  <a:lnTo>
                    <a:pt x="20188" y="3484"/>
                  </a:lnTo>
                  <a:lnTo>
                    <a:pt x="19975" y="3310"/>
                  </a:lnTo>
                  <a:lnTo>
                    <a:pt x="19742" y="3155"/>
                  </a:lnTo>
                  <a:lnTo>
                    <a:pt x="19452" y="3000"/>
                  </a:lnTo>
                  <a:lnTo>
                    <a:pt x="19143" y="2826"/>
                  </a:lnTo>
                  <a:lnTo>
                    <a:pt x="18446" y="2497"/>
                  </a:lnTo>
                  <a:lnTo>
                    <a:pt x="17652" y="2149"/>
                  </a:lnTo>
                  <a:lnTo>
                    <a:pt x="16801" y="1820"/>
                  </a:lnTo>
                  <a:lnTo>
                    <a:pt x="15891" y="1510"/>
                  </a:lnTo>
                  <a:lnTo>
                    <a:pt x="14981" y="1200"/>
                  </a:lnTo>
                  <a:lnTo>
                    <a:pt x="14091" y="910"/>
                  </a:lnTo>
                  <a:lnTo>
                    <a:pt x="13201" y="658"/>
                  </a:lnTo>
                  <a:lnTo>
                    <a:pt x="12388" y="446"/>
                  </a:lnTo>
                  <a:lnTo>
                    <a:pt x="11652" y="252"/>
                  </a:lnTo>
                  <a:lnTo>
                    <a:pt x="11033" y="117"/>
                  </a:lnTo>
                  <a:lnTo>
                    <a:pt x="10530" y="39"/>
                  </a:lnTo>
                  <a:lnTo>
                    <a:pt x="10181" y="0"/>
                  </a:lnTo>
                  <a:close/>
                </a:path>
              </a:pathLst>
            </a:custGeom>
            <a:solidFill>
              <a:srgbClr val="7AB848"/>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grpSp>
      <p:sp>
        <p:nvSpPr>
          <p:cNvPr id="32657" name="Google Shape;367;p20">
            <a:extLst>
              <a:ext uri="{FF2B5EF4-FFF2-40B4-BE49-F238E27FC236}">
                <a16:creationId xmlns:a16="http://schemas.microsoft.com/office/drawing/2014/main" id="{3AE83B9C-0184-8790-E511-FBD66FCC64DA}"/>
              </a:ext>
            </a:extLst>
          </p:cNvPr>
          <p:cNvSpPr/>
          <p:nvPr/>
        </p:nvSpPr>
        <p:spPr>
          <a:xfrm>
            <a:off x="5942715" y="2143089"/>
            <a:ext cx="471527" cy="471487"/>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4776"/>
          </a:solidFill>
          <a:ln>
            <a:noFill/>
          </a:ln>
        </p:spPr>
        <p:txBody>
          <a:bodyPr spcFirstLastPara="1" wrap="square" lIns="121900" tIns="121900" rIns="121900" bIns="121900" anchor="ctr" anchorCtr="0">
            <a:noAutofit/>
          </a:bodyPr>
          <a:lstStyle/>
          <a:p>
            <a:pPr defTabSz="1219170">
              <a:defRPr/>
            </a:pPr>
            <a:endParaRPr sz="2400" kern="0">
              <a:solidFill>
                <a:srgbClr val="493429"/>
              </a:solidFill>
              <a:latin typeface="Arial"/>
              <a:cs typeface="Arial"/>
              <a:sym typeface="Arial"/>
            </a:endParaRPr>
          </a:p>
        </p:txBody>
      </p:sp>
      <p:sp>
        <p:nvSpPr>
          <p:cNvPr id="32658" name="TextBox 32657">
            <a:extLst>
              <a:ext uri="{FF2B5EF4-FFF2-40B4-BE49-F238E27FC236}">
                <a16:creationId xmlns:a16="http://schemas.microsoft.com/office/drawing/2014/main" id="{9F0E7519-3C0F-43BF-1E74-F2EE353CFD8C}"/>
              </a:ext>
            </a:extLst>
          </p:cNvPr>
          <p:cNvSpPr txBox="1"/>
          <p:nvPr/>
        </p:nvSpPr>
        <p:spPr>
          <a:xfrm>
            <a:off x="1209608" y="1734877"/>
            <a:ext cx="3036805" cy="1077218"/>
          </a:xfrm>
          <a:prstGeom prst="rect">
            <a:avLst/>
          </a:prstGeom>
          <a:noFill/>
        </p:spPr>
        <p:txBody>
          <a:bodyPr wrap="square">
            <a:spAutoFit/>
          </a:bodyPr>
          <a:lstStyle/>
          <a:p>
            <a:pPr algn="ctr" defTabSz="1219170"/>
            <a:r>
              <a:rPr lang="vi-VN" sz="3200" i="1">
                <a:solidFill>
                  <a:schemeClr val="bg1"/>
                </a:solidFill>
                <a:latin typeface="Times New Roman" panose="02020603050405020304" pitchFamily="18" charset="0"/>
                <a:cs typeface="Times New Roman" panose="02020603050405020304" pitchFamily="18" charset="0"/>
              </a:rPr>
              <a:t>Em định viết về đề tài gì?</a:t>
            </a:r>
            <a:endParaRPr lang="en-US" sz="4000" kern="0">
              <a:solidFill>
                <a:schemeClr val="bg1"/>
              </a:solidFill>
              <a:latin typeface="Times New Roman" panose="02020603050405020304" pitchFamily="18" charset="0"/>
              <a:cs typeface="Times New Roman" panose="02020603050405020304" pitchFamily="18" charset="0"/>
              <a:sym typeface="Arial"/>
            </a:endParaRPr>
          </a:p>
        </p:txBody>
      </p:sp>
      <p:sp>
        <p:nvSpPr>
          <p:cNvPr id="32659" name="TextBox 32658">
            <a:extLst>
              <a:ext uri="{FF2B5EF4-FFF2-40B4-BE49-F238E27FC236}">
                <a16:creationId xmlns:a16="http://schemas.microsoft.com/office/drawing/2014/main" id="{74BF1997-2E8F-F9B3-125D-9FCC6E7DE180}"/>
              </a:ext>
            </a:extLst>
          </p:cNvPr>
          <p:cNvSpPr txBox="1"/>
          <p:nvPr/>
        </p:nvSpPr>
        <p:spPr>
          <a:xfrm>
            <a:off x="1144375" y="4022135"/>
            <a:ext cx="3679507" cy="1077218"/>
          </a:xfrm>
          <a:prstGeom prst="rect">
            <a:avLst/>
          </a:prstGeom>
          <a:noFill/>
        </p:spPr>
        <p:txBody>
          <a:bodyPr wrap="square">
            <a:spAutoFit/>
          </a:bodyPr>
          <a:lstStyle/>
          <a:p>
            <a:r>
              <a:rPr lang="en-US" sz="3200" i="1">
                <a:solidFill>
                  <a:schemeClr val="bg1"/>
                </a:solidFill>
                <a:latin typeface="Times New Roman" panose="02020603050405020304" pitchFamily="18" charset="0"/>
                <a:cs typeface="Times New Roman" panose="02020603050405020304" pitchFamily="18" charset="0"/>
              </a:rPr>
              <a:t>Thể hiện ý kiến đồng tình hay phản đối</a:t>
            </a:r>
            <a:endParaRPr lang="en-US" sz="3200">
              <a:solidFill>
                <a:schemeClr val="bg1"/>
              </a:solidFill>
              <a:latin typeface="Times New Roman" panose="02020603050405020304" pitchFamily="18" charset="0"/>
              <a:cs typeface="Times New Roman" panose="02020603050405020304" pitchFamily="18" charset="0"/>
            </a:endParaRPr>
          </a:p>
        </p:txBody>
      </p:sp>
      <p:sp>
        <p:nvSpPr>
          <p:cNvPr id="32660" name="TextBox 32659">
            <a:extLst>
              <a:ext uri="{FF2B5EF4-FFF2-40B4-BE49-F238E27FC236}">
                <a16:creationId xmlns:a16="http://schemas.microsoft.com/office/drawing/2014/main" id="{DD2B9424-A1E7-2ED8-0CC3-C6527A23F67C}"/>
              </a:ext>
            </a:extLst>
          </p:cNvPr>
          <p:cNvSpPr txBox="1"/>
          <p:nvPr/>
        </p:nvSpPr>
        <p:spPr>
          <a:xfrm>
            <a:off x="8043914" y="1939631"/>
            <a:ext cx="3358590" cy="1077218"/>
          </a:xfrm>
          <a:prstGeom prst="rect">
            <a:avLst/>
          </a:prstGeom>
          <a:noFill/>
        </p:spPr>
        <p:txBody>
          <a:bodyPr wrap="square">
            <a:spAutoFit/>
          </a:bodyPr>
          <a:lstStyle/>
          <a:p>
            <a:r>
              <a:rPr lang="vi-VN" sz="3200" i="1">
                <a:solidFill>
                  <a:schemeClr val="bg1"/>
                </a:solidFill>
                <a:latin typeface="Times New Roman" panose="02020603050405020304" pitchFamily="18" charset="0"/>
                <a:cs typeface="Times New Roman" panose="02020603050405020304" pitchFamily="18" charset="0"/>
              </a:rPr>
              <a:t>Em đã tìm được </a:t>
            </a:r>
            <a:r>
              <a:rPr lang="en-US" sz="3200" i="1">
                <a:solidFill>
                  <a:schemeClr val="bg1"/>
                </a:solidFill>
                <a:latin typeface="Times New Roman" panose="02020603050405020304" pitchFamily="18" charset="0"/>
                <a:cs typeface="Times New Roman" panose="02020603050405020304" pitchFamily="18" charset="0"/>
              </a:rPr>
              <a:t>nguồn tư liệu nào?</a:t>
            </a:r>
            <a:endParaRPr lang="en-US" sz="3200">
              <a:solidFill>
                <a:schemeClr val="bg1"/>
              </a:solidFill>
              <a:latin typeface="Times New Roman" panose="02020603050405020304" pitchFamily="18" charset="0"/>
              <a:cs typeface="Times New Roman" panose="02020603050405020304" pitchFamily="18" charset="0"/>
            </a:endParaRPr>
          </a:p>
        </p:txBody>
      </p:sp>
      <p:sp>
        <p:nvSpPr>
          <p:cNvPr id="32661" name="TextBox 32660">
            <a:extLst>
              <a:ext uri="{FF2B5EF4-FFF2-40B4-BE49-F238E27FC236}">
                <a16:creationId xmlns:a16="http://schemas.microsoft.com/office/drawing/2014/main" id="{BBA0242D-F0B0-9A63-C0AA-22B8280579A8}"/>
              </a:ext>
            </a:extLst>
          </p:cNvPr>
          <p:cNvSpPr txBox="1"/>
          <p:nvPr/>
        </p:nvSpPr>
        <p:spPr>
          <a:xfrm>
            <a:off x="8040765" y="4459588"/>
            <a:ext cx="2941008" cy="954107"/>
          </a:xfrm>
          <a:prstGeom prst="rect">
            <a:avLst/>
          </a:prstGeom>
          <a:noFill/>
        </p:spPr>
        <p:txBody>
          <a:bodyPr wrap="square">
            <a:spAutoFit/>
          </a:bodyPr>
          <a:lstStyle/>
          <a:p>
            <a:pPr algn="ctr" defTabSz="1219170"/>
            <a:r>
              <a:rPr lang="en-US" sz="2800" i="1">
                <a:solidFill>
                  <a:schemeClr val="bg1"/>
                </a:solidFill>
                <a:latin typeface="Times New Roman" panose="02020603050405020304" pitchFamily="18" charset="0"/>
                <a:cs typeface="Times New Roman" panose="02020603050405020304" pitchFamily="18" charset="0"/>
              </a:rPr>
              <a:t>Lập danh mục tham khảo</a:t>
            </a:r>
            <a:endParaRPr lang="en-US" sz="3600" kern="0">
              <a:solidFill>
                <a:schemeClr val="bg1"/>
              </a:solidFill>
              <a:latin typeface="Times New Roman" panose="02020603050405020304" pitchFamily="18" charset="0"/>
              <a:cs typeface="Times New Roman" panose="02020603050405020304" pitchFamily="18" charset="0"/>
              <a:sym typeface="Arial"/>
            </a:endParaRPr>
          </a:p>
        </p:txBody>
      </p:sp>
      <p:sp>
        <p:nvSpPr>
          <p:cNvPr id="32662" name="TextBox 32661">
            <a:extLst>
              <a:ext uri="{FF2B5EF4-FFF2-40B4-BE49-F238E27FC236}">
                <a16:creationId xmlns:a16="http://schemas.microsoft.com/office/drawing/2014/main" id="{C32AAEBF-340F-280E-50AD-C1B71B6A6495}"/>
              </a:ext>
            </a:extLst>
          </p:cNvPr>
          <p:cNvSpPr txBox="1"/>
          <p:nvPr/>
        </p:nvSpPr>
        <p:spPr>
          <a:xfrm>
            <a:off x="4981841" y="2792466"/>
            <a:ext cx="2326645" cy="584775"/>
          </a:xfrm>
          <a:prstGeom prst="rect">
            <a:avLst/>
          </a:prstGeom>
          <a:noFill/>
        </p:spPr>
        <p:txBody>
          <a:bodyPr wrap="square">
            <a:spAutoFit/>
          </a:bodyPr>
          <a:lstStyle/>
          <a:p>
            <a:pPr algn="ctr" defTabSz="1219170">
              <a:buClr>
                <a:srgbClr val="000000"/>
              </a:buClr>
            </a:pPr>
            <a:r>
              <a:rPr lang="en-US" sz="3200" b="1" i="1" kern="0">
                <a:solidFill>
                  <a:srgbClr val="493429"/>
                </a:solidFill>
                <a:latin typeface="Times New Roman" panose="02020603050405020304" pitchFamily="18" charset="0"/>
                <a:cs typeface="Times New Roman" panose="02020603050405020304" pitchFamily="18" charset="0"/>
                <a:sym typeface="Arial"/>
              </a:rPr>
              <a:t>Nhiệm vụ</a:t>
            </a:r>
          </a:p>
        </p:txBody>
      </p:sp>
      <p:sp>
        <p:nvSpPr>
          <p:cNvPr id="2" name="Google Shape;32580;p51">
            <a:extLst>
              <a:ext uri="{FF2B5EF4-FFF2-40B4-BE49-F238E27FC236}">
                <a16:creationId xmlns:a16="http://schemas.microsoft.com/office/drawing/2014/main" id="{2E451566-F98C-74AC-54E4-E30CC1FD47FF}"/>
              </a:ext>
            </a:extLst>
          </p:cNvPr>
          <p:cNvSpPr txBox="1">
            <a:spLocks noGrp="1"/>
          </p:cNvSpPr>
          <p:nvPr>
            <p:ph type="ctrTitle"/>
          </p:nvPr>
        </p:nvSpPr>
        <p:spPr>
          <a:xfrm>
            <a:off x="1475200" y="973220"/>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Bước 1. Chuẩn bị trước khi viết</a:t>
            </a:r>
            <a:endParaRPr sz="3733" b="1">
              <a:latin typeface="Times New Roman" panose="02020603050405020304" pitchFamily="18" charset="0"/>
              <a:cs typeface="Times New Roman" panose="02020603050405020304" pitchFamily="18" charset="0"/>
            </a:endParaRPr>
          </a:p>
        </p:txBody>
      </p:sp>
      <p:grpSp>
        <p:nvGrpSpPr>
          <p:cNvPr id="3" name="Google Shape;32677;p51">
            <a:extLst>
              <a:ext uri="{FF2B5EF4-FFF2-40B4-BE49-F238E27FC236}">
                <a16:creationId xmlns:a16="http://schemas.microsoft.com/office/drawing/2014/main" id="{FA3776EA-7C65-2D28-BC82-9C1045AF2566}"/>
              </a:ext>
            </a:extLst>
          </p:cNvPr>
          <p:cNvGrpSpPr/>
          <p:nvPr/>
        </p:nvGrpSpPr>
        <p:grpSpPr>
          <a:xfrm>
            <a:off x="1200293" y="846330"/>
            <a:ext cx="1080456" cy="694273"/>
            <a:chOff x="1577176" y="1001463"/>
            <a:chExt cx="810342" cy="520705"/>
          </a:xfrm>
        </p:grpSpPr>
        <p:sp>
          <p:nvSpPr>
            <p:cNvPr id="4" name="Google Shape;32678;p51">
              <a:extLst>
                <a:ext uri="{FF2B5EF4-FFF2-40B4-BE49-F238E27FC236}">
                  <a16:creationId xmlns:a16="http://schemas.microsoft.com/office/drawing/2014/main" id="{80444EA0-E665-2455-04C7-A0896844C899}"/>
                </a:ext>
              </a:extLst>
            </p:cNvPr>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 name="Google Shape;32679;p51">
              <a:extLst>
                <a:ext uri="{FF2B5EF4-FFF2-40B4-BE49-F238E27FC236}">
                  <a16:creationId xmlns:a16="http://schemas.microsoft.com/office/drawing/2014/main" id="{8FD1126D-33E8-B976-53EF-6E10B4D2D23C}"/>
                </a:ext>
              </a:extLst>
            </p:cNvPr>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Google Shape;32680;p51">
              <a:extLst>
                <a:ext uri="{FF2B5EF4-FFF2-40B4-BE49-F238E27FC236}">
                  <a16:creationId xmlns:a16="http://schemas.microsoft.com/office/drawing/2014/main" id="{356FA2AB-1E51-4625-3344-41E361264A2E}"/>
                </a:ext>
              </a:extLst>
            </p:cNvPr>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5326523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2625"/>
                                        </p:tgtEl>
                                        <p:attrNameLst>
                                          <p:attrName>style.visibility</p:attrName>
                                        </p:attrNameLst>
                                      </p:cBhvr>
                                      <p:to>
                                        <p:strVal val="visible"/>
                                      </p:to>
                                    </p:set>
                                    <p:animEffect transition="in" filter="fade">
                                      <p:cBhvr>
                                        <p:cTn id="12" dur="1000"/>
                                        <p:tgtEl>
                                          <p:spTgt spid="32625"/>
                                        </p:tgtEl>
                                      </p:cBhvr>
                                    </p:animEffect>
                                    <p:anim calcmode="lin" valueType="num">
                                      <p:cBhvr>
                                        <p:cTn id="13" dur="1000" fill="hold"/>
                                        <p:tgtEl>
                                          <p:spTgt spid="32625"/>
                                        </p:tgtEl>
                                        <p:attrNameLst>
                                          <p:attrName>ppt_x</p:attrName>
                                        </p:attrNameLst>
                                      </p:cBhvr>
                                      <p:tavLst>
                                        <p:tav tm="0">
                                          <p:val>
                                            <p:strVal val="#ppt_x"/>
                                          </p:val>
                                        </p:tav>
                                        <p:tav tm="100000">
                                          <p:val>
                                            <p:strVal val="#ppt_x"/>
                                          </p:val>
                                        </p:tav>
                                      </p:tavLst>
                                    </p:anim>
                                    <p:anim calcmode="lin" valueType="num">
                                      <p:cBhvr>
                                        <p:cTn id="14" dur="1000" fill="hold"/>
                                        <p:tgtEl>
                                          <p:spTgt spid="3262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657"/>
                                        </p:tgtEl>
                                        <p:attrNameLst>
                                          <p:attrName>style.visibility</p:attrName>
                                        </p:attrNameLst>
                                      </p:cBhvr>
                                      <p:to>
                                        <p:strVal val="visible"/>
                                      </p:to>
                                    </p:set>
                                    <p:animEffect transition="in" filter="fade">
                                      <p:cBhvr>
                                        <p:cTn id="17" dur="1000"/>
                                        <p:tgtEl>
                                          <p:spTgt spid="32657"/>
                                        </p:tgtEl>
                                      </p:cBhvr>
                                    </p:animEffect>
                                    <p:anim calcmode="lin" valueType="num">
                                      <p:cBhvr>
                                        <p:cTn id="18" dur="1000" fill="hold"/>
                                        <p:tgtEl>
                                          <p:spTgt spid="32657"/>
                                        </p:tgtEl>
                                        <p:attrNameLst>
                                          <p:attrName>ppt_x</p:attrName>
                                        </p:attrNameLst>
                                      </p:cBhvr>
                                      <p:tavLst>
                                        <p:tav tm="0">
                                          <p:val>
                                            <p:strVal val="#ppt_x"/>
                                          </p:val>
                                        </p:tav>
                                        <p:tav tm="100000">
                                          <p:val>
                                            <p:strVal val="#ppt_x"/>
                                          </p:val>
                                        </p:tav>
                                      </p:tavLst>
                                    </p:anim>
                                    <p:anim calcmode="lin" valueType="num">
                                      <p:cBhvr>
                                        <p:cTn id="19" dur="1000" fill="hold"/>
                                        <p:tgtEl>
                                          <p:spTgt spid="3265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32662"/>
                                        </p:tgtEl>
                                        <p:attrNameLst>
                                          <p:attrName>style.visibility</p:attrName>
                                        </p:attrNameLst>
                                      </p:cBhvr>
                                      <p:to>
                                        <p:strVal val="visible"/>
                                      </p:to>
                                    </p:set>
                                    <p:animEffect transition="in" filter="fade">
                                      <p:cBhvr>
                                        <p:cTn id="24" dur="1000"/>
                                        <p:tgtEl>
                                          <p:spTgt spid="32662"/>
                                        </p:tgtEl>
                                      </p:cBhvr>
                                    </p:animEffect>
                                    <p:anim calcmode="lin" valueType="num">
                                      <p:cBhvr>
                                        <p:cTn id="25" dur="1000" fill="hold"/>
                                        <p:tgtEl>
                                          <p:spTgt spid="32662"/>
                                        </p:tgtEl>
                                        <p:attrNameLst>
                                          <p:attrName>ppt_x</p:attrName>
                                        </p:attrNameLst>
                                      </p:cBhvr>
                                      <p:tavLst>
                                        <p:tav tm="0">
                                          <p:val>
                                            <p:strVal val="#ppt_x"/>
                                          </p:val>
                                        </p:tav>
                                        <p:tav tm="100000">
                                          <p:val>
                                            <p:strVal val="#ppt_x"/>
                                          </p:val>
                                        </p:tav>
                                      </p:tavLst>
                                    </p:anim>
                                    <p:anim calcmode="lin" valueType="num">
                                      <p:cBhvr>
                                        <p:cTn id="26" dur="1000" fill="hold"/>
                                        <p:tgtEl>
                                          <p:spTgt spid="326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32626"/>
                                        </p:tgtEl>
                                        <p:attrNameLst>
                                          <p:attrName>style.visibility</p:attrName>
                                        </p:attrNameLst>
                                      </p:cBhvr>
                                      <p:to>
                                        <p:strVal val="visible"/>
                                      </p:to>
                                    </p:set>
                                    <p:animEffect transition="in" filter="fade">
                                      <p:cBhvr>
                                        <p:cTn id="29" dur="1000"/>
                                        <p:tgtEl>
                                          <p:spTgt spid="32626"/>
                                        </p:tgtEl>
                                      </p:cBhvr>
                                    </p:animEffect>
                                    <p:anim calcmode="lin" valueType="num">
                                      <p:cBhvr>
                                        <p:cTn id="30" dur="1000" fill="hold"/>
                                        <p:tgtEl>
                                          <p:spTgt spid="32626"/>
                                        </p:tgtEl>
                                        <p:attrNameLst>
                                          <p:attrName>ppt_x</p:attrName>
                                        </p:attrNameLst>
                                      </p:cBhvr>
                                      <p:tavLst>
                                        <p:tav tm="0">
                                          <p:val>
                                            <p:strVal val="#ppt_x"/>
                                          </p:val>
                                        </p:tav>
                                        <p:tav tm="100000">
                                          <p:val>
                                            <p:strVal val="#ppt_x"/>
                                          </p:val>
                                        </p:tav>
                                      </p:tavLst>
                                    </p:anim>
                                    <p:anim calcmode="lin" valueType="num">
                                      <p:cBhvr>
                                        <p:cTn id="31" dur="1000" fill="hold"/>
                                        <p:tgtEl>
                                          <p:spTgt spid="32626"/>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32617"/>
                                        </p:tgtEl>
                                        <p:attrNameLst>
                                          <p:attrName>style.visibility</p:attrName>
                                        </p:attrNameLst>
                                      </p:cBhvr>
                                      <p:to>
                                        <p:strVal val="visible"/>
                                      </p:to>
                                    </p:set>
                                    <p:animEffect transition="in" filter="barn(inVertical)">
                                      <p:cBhvr>
                                        <p:cTn id="36" dur="500"/>
                                        <p:tgtEl>
                                          <p:spTgt spid="32617"/>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32658"/>
                                        </p:tgtEl>
                                        <p:attrNameLst>
                                          <p:attrName>style.visibility</p:attrName>
                                        </p:attrNameLst>
                                      </p:cBhvr>
                                      <p:to>
                                        <p:strVal val="visible"/>
                                      </p:to>
                                    </p:set>
                                    <p:animEffect transition="in" filter="barn(inVertical)">
                                      <p:cBhvr>
                                        <p:cTn id="39" dur="500"/>
                                        <p:tgtEl>
                                          <p:spTgt spid="32658"/>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32618"/>
                                        </p:tgtEl>
                                        <p:attrNameLst>
                                          <p:attrName>style.visibility</p:attrName>
                                        </p:attrNameLst>
                                      </p:cBhvr>
                                      <p:to>
                                        <p:strVal val="visible"/>
                                      </p:to>
                                    </p:set>
                                    <p:animEffect transition="in" filter="barn(inVertical)">
                                      <p:cBhvr>
                                        <p:cTn id="44" dur="500"/>
                                        <p:tgtEl>
                                          <p:spTgt spid="32618"/>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32659"/>
                                        </p:tgtEl>
                                        <p:attrNameLst>
                                          <p:attrName>style.visibility</p:attrName>
                                        </p:attrNameLst>
                                      </p:cBhvr>
                                      <p:to>
                                        <p:strVal val="visible"/>
                                      </p:to>
                                    </p:set>
                                    <p:animEffect transition="in" filter="barn(inVertical)">
                                      <p:cBhvr>
                                        <p:cTn id="47" dur="500"/>
                                        <p:tgtEl>
                                          <p:spTgt spid="32659"/>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32619"/>
                                        </p:tgtEl>
                                        <p:attrNameLst>
                                          <p:attrName>style.visibility</p:attrName>
                                        </p:attrNameLst>
                                      </p:cBhvr>
                                      <p:to>
                                        <p:strVal val="visible"/>
                                      </p:to>
                                    </p:set>
                                    <p:animEffect transition="in" filter="barn(inVertical)">
                                      <p:cBhvr>
                                        <p:cTn id="52" dur="500"/>
                                        <p:tgtEl>
                                          <p:spTgt spid="32619"/>
                                        </p:tgtEl>
                                      </p:cBhvr>
                                    </p:animEffect>
                                  </p:childTnLst>
                                </p:cTn>
                              </p:par>
                              <p:par>
                                <p:cTn id="53" presetID="16" presetClass="entr" presetSubtype="21" fill="hold" grpId="0" nodeType="withEffect">
                                  <p:stCondLst>
                                    <p:cond delay="0"/>
                                  </p:stCondLst>
                                  <p:childTnLst>
                                    <p:set>
                                      <p:cBhvr>
                                        <p:cTn id="54" dur="1" fill="hold">
                                          <p:stCondLst>
                                            <p:cond delay="0"/>
                                          </p:stCondLst>
                                        </p:cTn>
                                        <p:tgtEl>
                                          <p:spTgt spid="32660"/>
                                        </p:tgtEl>
                                        <p:attrNameLst>
                                          <p:attrName>style.visibility</p:attrName>
                                        </p:attrNameLst>
                                      </p:cBhvr>
                                      <p:to>
                                        <p:strVal val="visible"/>
                                      </p:to>
                                    </p:set>
                                    <p:animEffect transition="in" filter="barn(inVertical)">
                                      <p:cBhvr>
                                        <p:cTn id="55" dur="500"/>
                                        <p:tgtEl>
                                          <p:spTgt spid="32660"/>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32620"/>
                                        </p:tgtEl>
                                        <p:attrNameLst>
                                          <p:attrName>style.visibility</p:attrName>
                                        </p:attrNameLst>
                                      </p:cBhvr>
                                      <p:to>
                                        <p:strVal val="visible"/>
                                      </p:to>
                                    </p:set>
                                    <p:animEffect transition="in" filter="barn(inVertical)">
                                      <p:cBhvr>
                                        <p:cTn id="60" dur="500"/>
                                        <p:tgtEl>
                                          <p:spTgt spid="32620"/>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32661"/>
                                        </p:tgtEl>
                                        <p:attrNameLst>
                                          <p:attrName>style.visibility</p:attrName>
                                        </p:attrNameLst>
                                      </p:cBhvr>
                                      <p:to>
                                        <p:strVal val="visible"/>
                                      </p:to>
                                    </p:set>
                                    <p:animEffect transition="in" filter="barn(inVertical)">
                                      <p:cBhvr>
                                        <p:cTn id="63" dur="500"/>
                                        <p:tgtEl>
                                          <p:spTgt spid="32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2625" grpId="0" animBg="1"/>
      <p:bldP spid="32657" grpId="0" animBg="1"/>
      <p:bldP spid="32658" grpId="0"/>
      <p:bldP spid="32659" grpId="0"/>
      <p:bldP spid="32660" grpId="0"/>
      <p:bldP spid="32661" grpId="0"/>
      <p:bldP spid="3266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Bước 1: Chuẩn bị trước khi viết</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6" name="Freeform 2">
            <a:extLst>
              <a:ext uri="{FF2B5EF4-FFF2-40B4-BE49-F238E27FC236}">
                <a16:creationId xmlns:a16="http://schemas.microsoft.com/office/drawing/2014/main" id="{ABA381D8-7090-059B-E533-75FCC1778DC1}"/>
              </a:ext>
            </a:extLst>
          </p:cNvPr>
          <p:cNvSpPr/>
          <p:nvPr/>
        </p:nvSpPr>
        <p:spPr>
          <a:xfrm rot="-10800000" flipH="1">
            <a:off x="1177608" y="1709541"/>
            <a:ext cx="3712368" cy="3820622"/>
          </a:xfrm>
          <a:custGeom>
            <a:avLst/>
            <a:gdLst/>
            <a:ahLst/>
            <a:cxnLst/>
            <a:rect l="l" t="t" r="r" b="b"/>
            <a:pathLst>
              <a:path w="9495671" h="12006021">
                <a:moveTo>
                  <a:pt x="9495671" y="0"/>
                </a:moveTo>
                <a:lnTo>
                  <a:pt x="0" y="0"/>
                </a:lnTo>
                <a:lnTo>
                  <a:pt x="0" y="12006021"/>
                </a:lnTo>
                <a:lnTo>
                  <a:pt x="9495671" y="12006021"/>
                </a:lnTo>
                <a:lnTo>
                  <a:pt x="9495671" y="0"/>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7" name="TextBox 14">
            <a:extLst>
              <a:ext uri="{FF2B5EF4-FFF2-40B4-BE49-F238E27FC236}">
                <a16:creationId xmlns:a16="http://schemas.microsoft.com/office/drawing/2014/main" id="{C54418C8-36F3-05EA-524D-A43EC3C8F508}"/>
              </a:ext>
            </a:extLst>
          </p:cNvPr>
          <p:cNvSpPr txBox="1"/>
          <p:nvPr/>
        </p:nvSpPr>
        <p:spPr>
          <a:xfrm>
            <a:off x="1819132" y="2713261"/>
            <a:ext cx="2756082" cy="1477328"/>
          </a:xfrm>
          <a:prstGeom prst="rect">
            <a:avLst/>
          </a:prstGeom>
        </p:spPr>
        <p:txBody>
          <a:bodyPr wrap="square" lIns="0" tIns="0" rIns="0" bIns="0" rtlCol="0" anchor="t">
            <a:spAutoFit/>
          </a:bodyPr>
          <a:lstStyle/>
          <a:p>
            <a:pPr algn="just"/>
            <a:r>
              <a:rPr lang="vi-VN" sz="2400" b="1" i="1">
                <a:solidFill>
                  <a:schemeClr val="bg1"/>
                </a:solidFill>
                <a:latin typeface="+mj-lt"/>
              </a:rPr>
              <a:t>Em có thể chọn một vấn đề dưới đây để bày tỏ ý kiến đồng tình hay phản đối:</a:t>
            </a:r>
            <a:endParaRPr lang="en-US" sz="2400" b="1" i="1">
              <a:solidFill>
                <a:schemeClr val="bg1"/>
              </a:solidFill>
              <a:latin typeface="+mj-lt"/>
            </a:endParaRPr>
          </a:p>
        </p:txBody>
      </p:sp>
      <p:sp>
        <p:nvSpPr>
          <p:cNvPr id="8" name="Freeform 2">
            <a:extLst>
              <a:ext uri="{FF2B5EF4-FFF2-40B4-BE49-F238E27FC236}">
                <a16:creationId xmlns:a16="http://schemas.microsoft.com/office/drawing/2014/main" id="{94B4D4D5-2DFF-C058-3FB8-1CB89E7E6207}"/>
              </a:ext>
            </a:extLst>
          </p:cNvPr>
          <p:cNvSpPr/>
          <p:nvPr/>
        </p:nvSpPr>
        <p:spPr>
          <a:xfrm>
            <a:off x="2416396" y="4827790"/>
            <a:ext cx="1721889" cy="2686932"/>
          </a:xfrm>
          <a:custGeom>
            <a:avLst/>
            <a:gdLst/>
            <a:ahLst/>
            <a:cxnLst/>
            <a:rect l="l" t="t" r="r" b="b"/>
            <a:pathLst>
              <a:path w="3823729" h="5924087">
                <a:moveTo>
                  <a:pt x="0" y="0"/>
                </a:moveTo>
                <a:lnTo>
                  <a:pt x="3823730" y="0"/>
                </a:lnTo>
                <a:lnTo>
                  <a:pt x="3823730" y="5924088"/>
                </a:lnTo>
                <a:lnTo>
                  <a:pt x="0" y="5924088"/>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sp>
      <p:sp>
        <p:nvSpPr>
          <p:cNvPr id="9" name="Freeform 3">
            <a:extLst>
              <a:ext uri="{FF2B5EF4-FFF2-40B4-BE49-F238E27FC236}">
                <a16:creationId xmlns:a16="http://schemas.microsoft.com/office/drawing/2014/main" id="{99464D7B-7FCF-47B6-0A30-F53048E0EAA1}"/>
              </a:ext>
            </a:extLst>
          </p:cNvPr>
          <p:cNvSpPr/>
          <p:nvPr/>
        </p:nvSpPr>
        <p:spPr>
          <a:xfrm>
            <a:off x="3903134" y="5228834"/>
            <a:ext cx="1371826" cy="1677194"/>
          </a:xfrm>
          <a:custGeom>
            <a:avLst/>
            <a:gdLst/>
            <a:ahLst/>
            <a:cxnLst/>
            <a:rect l="l" t="t" r="r" b="b"/>
            <a:pathLst>
              <a:path w="3872910" h="3981496">
                <a:moveTo>
                  <a:pt x="0" y="0"/>
                </a:moveTo>
                <a:lnTo>
                  <a:pt x="3872910" y="0"/>
                </a:lnTo>
                <a:lnTo>
                  <a:pt x="3872910" y="3981497"/>
                </a:lnTo>
                <a:lnTo>
                  <a:pt x="0" y="3981497"/>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sp>
      <p:sp>
        <p:nvSpPr>
          <p:cNvPr id="10" name="Freeform 4">
            <a:extLst>
              <a:ext uri="{FF2B5EF4-FFF2-40B4-BE49-F238E27FC236}">
                <a16:creationId xmlns:a16="http://schemas.microsoft.com/office/drawing/2014/main" id="{71E68221-EE31-F9CF-3C11-3D9F7E6A87B5}"/>
              </a:ext>
            </a:extLst>
          </p:cNvPr>
          <p:cNvSpPr/>
          <p:nvPr/>
        </p:nvSpPr>
        <p:spPr>
          <a:xfrm>
            <a:off x="897529" y="5162528"/>
            <a:ext cx="1454074" cy="1690233"/>
          </a:xfrm>
          <a:custGeom>
            <a:avLst/>
            <a:gdLst/>
            <a:ahLst/>
            <a:cxnLst/>
            <a:rect l="l" t="t" r="r" b="b"/>
            <a:pathLst>
              <a:path w="3120534" h="3848193">
                <a:moveTo>
                  <a:pt x="0" y="0"/>
                </a:moveTo>
                <a:lnTo>
                  <a:pt x="3120534" y="0"/>
                </a:lnTo>
                <a:lnTo>
                  <a:pt x="3120534" y="3848193"/>
                </a:lnTo>
                <a:lnTo>
                  <a:pt x="0" y="3848193"/>
                </a:lnTo>
                <a:lnTo>
                  <a:pt x="0" y="0"/>
                </a:lnTo>
                <a:close/>
              </a:path>
            </a:pathLst>
          </a:custGeom>
          <a:blipFill>
            <a:blip r:embed="rId9">
              <a:extLst>
                <a:ext uri="{96DAC541-7B7A-43D3-8B79-37D633B846F1}">
                  <asvg:svgBlip xmlns="" xmlns:asvg="http://schemas.microsoft.com/office/drawing/2016/SVG/main" r:embed="rId10"/>
                </a:ext>
              </a:extLst>
            </a:blip>
            <a:stretch>
              <a:fillRect/>
            </a:stretch>
          </a:blipFill>
        </p:spPr>
      </p:sp>
      <p:sp>
        <p:nvSpPr>
          <p:cNvPr id="11" name="TextBox 9">
            <a:extLst>
              <a:ext uri="{FF2B5EF4-FFF2-40B4-BE49-F238E27FC236}">
                <a16:creationId xmlns:a16="http://schemas.microsoft.com/office/drawing/2014/main" id="{4AEA260C-EB75-C12D-90A4-620C3A462F8C}"/>
              </a:ext>
            </a:extLst>
          </p:cNvPr>
          <p:cNvSpPr txBox="1"/>
          <p:nvPr/>
        </p:nvSpPr>
        <p:spPr>
          <a:xfrm>
            <a:off x="6252961" y="1973943"/>
            <a:ext cx="5054045" cy="36933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defTabSz="609630">
              <a:spcAft>
                <a:spcPts val="533"/>
              </a:spcAft>
            </a:pPr>
            <a:r>
              <a:rPr lang="vi-VN" sz="2400">
                <a:solidFill>
                  <a:schemeClr val="bg1"/>
                </a:solidFill>
                <a:latin typeface="+mj-lt"/>
              </a:rPr>
              <a:t>Tầm quan trọng của việc bảo vệ rừng.</a:t>
            </a:r>
            <a:endParaRPr lang="en-US" sz="4800">
              <a:solidFill>
                <a:schemeClr val="bg1"/>
              </a:solidFill>
              <a:latin typeface="+mj-lt"/>
              <a:cs typeface="Times New Roman" panose="02020603050405020304" pitchFamily="18" charset="0"/>
            </a:endParaRPr>
          </a:p>
        </p:txBody>
      </p:sp>
      <p:sp>
        <p:nvSpPr>
          <p:cNvPr id="12" name="Freeform 12">
            <a:extLst>
              <a:ext uri="{FF2B5EF4-FFF2-40B4-BE49-F238E27FC236}">
                <a16:creationId xmlns:a16="http://schemas.microsoft.com/office/drawing/2014/main" id="{4212B62B-8179-1FE5-C1C9-46F761EC64CB}"/>
              </a:ext>
            </a:extLst>
          </p:cNvPr>
          <p:cNvSpPr/>
          <p:nvPr/>
        </p:nvSpPr>
        <p:spPr>
          <a:xfrm>
            <a:off x="5283733" y="1835367"/>
            <a:ext cx="808211" cy="699470"/>
          </a:xfrm>
          <a:custGeom>
            <a:avLst/>
            <a:gdLst/>
            <a:ahLst/>
            <a:cxnLst/>
            <a:rect l="l" t="t" r="r" b="b"/>
            <a:pathLst>
              <a:path w="1212316" h="1049205">
                <a:moveTo>
                  <a:pt x="0" y="0"/>
                </a:moveTo>
                <a:lnTo>
                  <a:pt x="1212317" y="0"/>
                </a:lnTo>
                <a:lnTo>
                  <a:pt x="1212317" y="1049204"/>
                </a:lnTo>
                <a:lnTo>
                  <a:pt x="0" y="1049204"/>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defTabSz="609630"/>
            <a:endParaRPr lang="en-US" sz="1200">
              <a:solidFill>
                <a:prstClr val="black"/>
              </a:solidFill>
              <a:latin typeface="Calibri"/>
            </a:endParaRPr>
          </a:p>
        </p:txBody>
      </p:sp>
      <p:sp>
        <p:nvSpPr>
          <p:cNvPr id="19" name="Freeform 2">
            <a:extLst>
              <a:ext uri="{FF2B5EF4-FFF2-40B4-BE49-F238E27FC236}">
                <a16:creationId xmlns:a16="http://schemas.microsoft.com/office/drawing/2014/main" id="{185B1600-E748-DAB4-B3BE-F64543FE1757}"/>
              </a:ext>
            </a:extLst>
          </p:cNvPr>
          <p:cNvSpPr/>
          <p:nvPr/>
        </p:nvSpPr>
        <p:spPr>
          <a:xfrm rot="-1848543">
            <a:off x="2685396" y="1918510"/>
            <a:ext cx="696793" cy="570209"/>
          </a:xfrm>
          <a:custGeom>
            <a:avLst/>
            <a:gdLst/>
            <a:ahLst/>
            <a:cxnLst/>
            <a:rect l="l" t="t" r="r" b="b"/>
            <a:pathLst>
              <a:path w="1045190" h="855314">
                <a:moveTo>
                  <a:pt x="0" y="0"/>
                </a:moveTo>
                <a:lnTo>
                  <a:pt x="1045189" y="0"/>
                </a:lnTo>
                <a:lnTo>
                  <a:pt x="1045189" y="855314"/>
                </a:lnTo>
                <a:lnTo>
                  <a:pt x="0" y="855314"/>
                </a:lnTo>
                <a:lnTo>
                  <a:pt x="0" y="0"/>
                </a:lnTo>
                <a:close/>
              </a:path>
            </a:pathLst>
          </a:custGeom>
          <a:blipFill>
            <a:blip r:embed="rId13">
              <a:extLst>
                <a:ext uri="{96DAC541-7B7A-43D3-8B79-37D633B846F1}">
                  <asvg:svgBlip xmlns="" xmlns:asvg="http://schemas.microsoft.com/office/drawing/2016/SVG/main" r:embed="rId14"/>
                </a:ext>
              </a:extLst>
            </a:blip>
            <a:stretch>
              <a:fillRect/>
            </a:stretch>
          </a:blipFill>
        </p:spPr>
      </p:sp>
      <p:sp>
        <p:nvSpPr>
          <p:cNvPr id="21" name="TextBox 9">
            <a:extLst>
              <a:ext uri="{FF2B5EF4-FFF2-40B4-BE49-F238E27FC236}">
                <a16:creationId xmlns:a16="http://schemas.microsoft.com/office/drawing/2014/main" id="{A182B24D-AB0F-F325-60C7-B955ABA67B9F}"/>
              </a:ext>
            </a:extLst>
          </p:cNvPr>
          <p:cNvSpPr txBox="1"/>
          <p:nvPr/>
        </p:nvSpPr>
        <p:spPr>
          <a:xfrm>
            <a:off x="6277311" y="2817506"/>
            <a:ext cx="5054045" cy="36933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defTabSz="609630">
              <a:spcAft>
                <a:spcPts val="533"/>
              </a:spcAft>
            </a:pPr>
            <a:r>
              <a:rPr lang="vi-VN" sz="2400">
                <a:solidFill>
                  <a:schemeClr val="bg1"/>
                </a:solidFill>
                <a:latin typeface="+mj-lt"/>
              </a:rPr>
              <a:t>Hiện tượng xả rác bừa bãi</a:t>
            </a:r>
            <a:endParaRPr lang="en-US" sz="4800">
              <a:solidFill>
                <a:schemeClr val="bg1"/>
              </a:solidFill>
              <a:latin typeface="+mj-lt"/>
              <a:cs typeface="Times New Roman" panose="02020603050405020304" pitchFamily="18" charset="0"/>
            </a:endParaRPr>
          </a:p>
        </p:txBody>
      </p:sp>
      <p:sp>
        <p:nvSpPr>
          <p:cNvPr id="22" name="Freeform 12">
            <a:extLst>
              <a:ext uri="{FF2B5EF4-FFF2-40B4-BE49-F238E27FC236}">
                <a16:creationId xmlns:a16="http://schemas.microsoft.com/office/drawing/2014/main" id="{7549EDDF-5C48-9179-039A-CA59BE5A86DE}"/>
              </a:ext>
            </a:extLst>
          </p:cNvPr>
          <p:cNvSpPr/>
          <p:nvPr/>
        </p:nvSpPr>
        <p:spPr>
          <a:xfrm>
            <a:off x="5308083" y="2678930"/>
            <a:ext cx="808211" cy="699470"/>
          </a:xfrm>
          <a:custGeom>
            <a:avLst/>
            <a:gdLst/>
            <a:ahLst/>
            <a:cxnLst/>
            <a:rect l="l" t="t" r="r" b="b"/>
            <a:pathLst>
              <a:path w="1212316" h="1049205">
                <a:moveTo>
                  <a:pt x="0" y="0"/>
                </a:moveTo>
                <a:lnTo>
                  <a:pt x="1212317" y="0"/>
                </a:lnTo>
                <a:lnTo>
                  <a:pt x="1212317" y="1049204"/>
                </a:lnTo>
                <a:lnTo>
                  <a:pt x="0" y="1049204"/>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defTabSz="609630"/>
            <a:endParaRPr lang="en-US" sz="1200">
              <a:solidFill>
                <a:prstClr val="black"/>
              </a:solidFill>
              <a:latin typeface="Calibri"/>
            </a:endParaRPr>
          </a:p>
        </p:txBody>
      </p:sp>
      <p:sp>
        <p:nvSpPr>
          <p:cNvPr id="23" name="TextBox 9">
            <a:extLst>
              <a:ext uri="{FF2B5EF4-FFF2-40B4-BE49-F238E27FC236}">
                <a16:creationId xmlns:a16="http://schemas.microsoft.com/office/drawing/2014/main" id="{E49D3AB3-D20A-2E7C-DEB7-F65B89B0E935}"/>
              </a:ext>
            </a:extLst>
          </p:cNvPr>
          <p:cNvSpPr txBox="1"/>
          <p:nvPr/>
        </p:nvSpPr>
        <p:spPr>
          <a:xfrm>
            <a:off x="6315563" y="3648270"/>
            <a:ext cx="5054045" cy="36933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2400">
                <a:solidFill>
                  <a:schemeClr val="bg1"/>
                </a:solidFill>
                <a:latin typeface="+mj-lt"/>
              </a:rPr>
              <a:t>Nạn săn bắt thú hoang dã.</a:t>
            </a:r>
            <a:endParaRPr lang="en-US" sz="2400">
              <a:solidFill>
                <a:schemeClr val="bg1"/>
              </a:solidFill>
              <a:latin typeface="+mj-lt"/>
            </a:endParaRPr>
          </a:p>
        </p:txBody>
      </p:sp>
      <p:sp>
        <p:nvSpPr>
          <p:cNvPr id="24" name="Freeform 12">
            <a:extLst>
              <a:ext uri="{FF2B5EF4-FFF2-40B4-BE49-F238E27FC236}">
                <a16:creationId xmlns:a16="http://schemas.microsoft.com/office/drawing/2014/main" id="{98E9258C-A018-257B-695A-42D7B768D38B}"/>
              </a:ext>
            </a:extLst>
          </p:cNvPr>
          <p:cNvSpPr/>
          <p:nvPr/>
        </p:nvSpPr>
        <p:spPr>
          <a:xfrm>
            <a:off x="5346335" y="3509694"/>
            <a:ext cx="808211" cy="699470"/>
          </a:xfrm>
          <a:custGeom>
            <a:avLst/>
            <a:gdLst/>
            <a:ahLst/>
            <a:cxnLst/>
            <a:rect l="l" t="t" r="r" b="b"/>
            <a:pathLst>
              <a:path w="1212316" h="1049205">
                <a:moveTo>
                  <a:pt x="0" y="0"/>
                </a:moveTo>
                <a:lnTo>
                  <a:pt x="1212317" y="0"/>
                </a:lnTo>
                <a:lnTo>
                  <a:pt x="1212317" y="1049204"/>
                </a:lnTo>
                <a:lnTo>
                  <a:pt x="0" y="1049204"/>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defTabSz="609630"/>
            <a:endParaRPr lang="en-US" sz="1200">
              <a:solidFill>
                <a:prstClr val="black"/>
              </a:solidFill>
              <a:latin typeface="Calibri"/>
            </a:endParaRPr>
          </a:p>
        </p:txBody>
      </p:sp>
      <p:sp>
        <p:nvSpPr>
          <p:cNvPr id="25" name="TextBox 9">
            <a:extLst>
              <a:ext uri="{FF2B5EF4-FFF2-40B4-BE49-F238E27FC236}">
                <a16:creationId xmlns:a16="http://schemas.microsoft.com/office/drawing/2014/main" id="{4E5F3FCF-EB59-7579-6D8E-0586EBD0C5F9}"/>
              </a:ext>
            </a:extLst>
          </p:cNvPr>
          <p:cNvSpPr txBox="1"/>
          <p:nvPr/>
        </p:nvSpPr>
        <p:spPr>
          <a:xfrm>
            <a:off x="6291037" y="4387379"/>
            <a:ext cx="5054045" cy="738664"/>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2400">
                <a:solidFill>
                  <a:schemeClr val="bg1"/>
                </a:solidFill>
                <a:latin typeface="+mj-lt"/>
              </a:rPr>
              <a:t>Tuổi trẻ cần có trách nhiệm với việc bảo vệ môi trường sống.</a:t>
            </a:r>
            <a:endParaRPr lang="en-US" sz="2400">
              <a:solidFill>
                <a:schemeClr val="bg1"/>
              </a:solidFill>
              <a:latin typeface="+mj-lt"/>
            </a:endParaRPr>
          </a:p>
        </p:txBody>
      </p:sp>
      <p:sp>
        <p:nvSpPr>
          <p:cNvPr id="26" name="Freeform 12">
            <a:extLst>
              <a:ext uri="{FF2B5EF4-FFF2-40B4-BE49-F238E27FC236}">
                <a16:creationId xmlns:a16="http://schemas.microsoft.com/office/drawing/2014/main" id="{78F1D4C3-5A12-8B54-1EB2-8C06EACC8C56}"/>
              </a:ext>
            </a:extLst>
          </p:cNvPr>
          <p:cNvSpPr/>
          <p:nvPr/>
        </p:nvSpPr>
        <p:spPr>
          <a:xfrm>
            <a:off x="5384587" y="4392710"/>
            <a:ext cx="808211" cy="699470"/>
          </a:xfrm>
          <a:custGeom>
            <a:avLst/>
            <a:gdLst/>
            <a:ahLst/>
            <a:cxnLst/>
            <a:rect l="l" t="t" r="r" b="b"/>
            <a:pathLst>
              <a:path w="1212316" h="1049205">
                <a:moveTo>
                  <a:pt x="0" y="0"/>
                </a:moveTo>
                <a:lnTo>
                  <a:pt x="1212317" y="0"/>
                </a:lnTo>
                <a:lnTo>
                  <a:pt x="1212317" y="1049204"/>
                </a:lnTo>
                <a:lnTo>
                  <a:pt x="0" y="1049204"/>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defTabSz="609630"/>
            <a:endParaRPr lang="en-US" sz="1200">
              <a:solidFill>
                <a:prstClr val="black"/>
              </a:solidFill>
              <a:latin typeface="Calibri"/>
            </a:endParaRPr>
          </a:p>
        </p:txBody>
      </p:sp>
      <p:sp>
        <p:nvSpPr>
          <p:cNvPr id="27" name="TextBox 9">
            <a:extLst>
              <a:ext uri="{FF2B5EF4-FFF2-40B4-BE49-F238E27FC236}">
                <a16:creationId xmlns:a16="http://schemas.microsoft.com/office/drawing/2014/main" id="{0EBA506E-C176-13B1-081E-F1DB030CA25B}"/>
              </a:ext>
            </a:extLst>
          </p:cNvPr>
          <p:cNvSpPr txBox="1"/>
          <p:nvPr/>
        </p:nvSpPr>
        <p:spPr>
          <a:xfrm>
            <a:off x="6327590" y="5285633"/>
            <a:ext cx="5054045" cy="738664"/>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2400">
                <a:solidFill>
                  <a:schemeClr val="bg1"/>
                </a:solidFill>
                <a:latin typeface="+mj-lt"/>
              </a:rPr>
              <a:t>Cần cấm sử dụng vật dụng bằng ni lông để bảo vệ môi trường.</a:t>
            </a:r>
            <a:endParaRPr lang="en-US" sz="2400">
              <a:solidFill>
                <a:schemeClr val="bg1"/>
              </a:solidFill>
              <a:latin typeface="+mj-lt"/>
            </a:endParaRPr>
          </a:p>
        </p:txBody>
      </p:sp>
      <p:sp>
        <p:nvSpPr>
          <p:cNvPr id="28" name="Freeform 12">
            <a:extLst>
              <a:ext uri="{FF2B5EF4-FFF2-40B4-BE49-F238E27FC236}">
                <a16:creationId xmlns:a16="http://schemas.microsoft.com/office/drawing/2014/main" id="{8FB9AC9B-B8D2-1AD3-6610-5B60353E0F23}"/>
              </a:ext>
            </a:extLst>
          </p:cNvPr>
          <p:cNvSpPr/>
          <p:nvPr/>
        </p:nvSpPr>
        <p:spPr>
          <a:xfrm>
            <a:off x="5422839" y="5275726"/>
            <a:ext cx="808211" cy="699470"/>
          </a:xfrm>
          <a:custGeom>
            <a:avLst/>
            <a:gdLst/>
            <a:ahLst/>
            <a:cxnLst/>
            <a:rect l="l" t="t" r="r" b="b"/>
            <a:pathLst>
              <a:path w="1212316" h="1049205">
                <a:moveTo>
                  <a:pt x="0" y="0"/>
                </a:moveTo>
                <a:lnTo>
                  <a:pt x="1212317" y="0"/>
                </a:lnTo>
                <a:lnTo>
                  <a:pt x="1212317" y="1049204"/>
                </a:lnTo>
                <a:lnTo>
                  <a:pt x="0" y="1049204"/>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defTabSz="609630"/>
            <a:endParaRPr lang="en-US" sz="1200">
              <a:solidFill>
                <a:prstClr val="black"/>
              </a:solidFill>
              <a:latin typeface="Calibri"/>
            </a:endParaRPr>
          </a:p>
        </p:txBody>
      </p:sp>
    </p:spTree>
    <p:extLst>
      <p:ext uri="{BB962C8B-B14F-4D97-AF65-F5344CB8AC3E}">
        <p14:creationId xmlns:p14="http://schemas.microsoft.com/office/powerpoint/2010/main" val="628573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ppt_x</p:attrName>
                                        </p:attrNameLst>
                                      </p:cBhvr>
                                      <p:tavLst>
                                        <p:tav tm="0">
                                          <p:val>
                                            <p:strVal val="#ppt_x"/>
                                          </p:val>
                                        </p:tav>
                                        <p:tav tm="100000">
                                          <p:val>
                                            <p:strVal val="#ppt_x"/>
                                          </p:val>
                                        </p:tav>
                                      </p:tavLst>
                                    </p:anim>
                                    <p:anim calcmode="lin" valueType="num">
                                      <p:cBhvr>
                                        <p:cTn id="24" dur="1000" fill="hold"/>
                                        <p:tgtEl>
                                          <p:spTgt spid="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barn(inVertical)">
                                      <p:cBhvr>
                                        <p:cTn id="34" dur="500"/>
                                        <p:tgtEl>
                                          <p:spTgt spid="12"/>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barn(inVertical)">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barn(inVertical)">
                                      <p:cBhvr>
                                        <p:cTn id="42" dur="500"/>
                                        <p:tgtEl>
                                          <p:spTgt spid="22"/>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barn(inVertical)">
                                      <p:cBhvr>
                                        <p:cTn id="45" dur="500"/>
                                        <p:tgtEl>
                                          <p:spTgt spid="21"/>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barn(inVertical)">
                                      <p:cBhvr>
                                        <p:cTn id="50" dur="500"/>
                                        <p:tgtEl>
                                          <p:spTgt spid="24"/>
                                        </p:tgtEl>
                                      </p:cBhvr>
                                    </p:animEffect>
                                  </p:childTnLst>
                                </p:cTn>
                              </p:par>
                              <p:par>
                                <p:cTn id="51" presetID="16" presetClass="entr" presetSubtype="21" fill="hold" grpId="0" nodeType="withEffect">
                                  <p:stCondLst>
                                    <p:cond delay="0"/>
                                  </p:stCondLst>
                                  <p:childTnLst>
                                    <p:set>
                                      <p:cBhvr>
                                        <p:cTn id="52" dur="1" fill="hold">
                                          <p:stCondLst>
                                            <p:cond delay="0"/>
                                          </p:stCondLst>
                                        </p:cTn>
                                        <p:tgtEl>
                                          <p:spTgt spid="23"/>
                                        </p:tgtEl>
                                        <p:attrNameLst>
                                          <p:attrName>style.visibility</p:attrName>
                                        </p:attrNameLst>
                                      </p:cBhvr>
                                      <p:to>
                                        <p:strVal val="visible"/>
                                      </p:to>
                                    </p:set>
                                    <p:animEffect transition="in" filter="barn(inVertical)">
                                      <p:cBhvr>
                                        <p:cTn id="53" dur="500"/>
                                        <p:tgtEl>
                                          <p:spTgt spid="23"/>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grpId="0" nodeType="click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barn(inVertical)">
                                      <p:cBhvr>
                                        <p:cTn id="58" dur="500"/>
                                        <p:tgtEl>
                                          <p:spTgt spid="26"/>
                                        </p:tgtEl>
                                      </p:cBhvr>
                                    </p:animEffect>
                                  </p:childTnLst>
                                </p:cTn>
                              </p:par>
                              <p:par>
                                <p:cTn id="59" presetID="16" presetClass="entr" presetSubtype="21" fill="hold" grpId="0" nodeType="with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barn(inVertical)">
                                      <p:cBhvr>
                                        <p:cTn id="61" dur="500"/>
                                        <p:tgtEl>
                                          <p:spTgt spid="25"/>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barn(inVertical)">
                                      <p:cBhvr>
                                        <p:cTn id="66" dur="500"/>
                                        <p:tgtEl>
                                          <p:spTgt spid="28"/>
                                        </p:tgtEl>
                                      </p:cBhvr>
                                    </p:animEffect>
                                  </p:childTnLst>
                                </p:cTn>
                              </p:par>
                              <p:par>
                                <p:cTn id="67" presetID="16" presetClass="entr" presetSubtype="21" fill="hold" grpId="0" nodeType="with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barn(inVertical)">
                                      <p:cBhvr>
                                        <p:cTn id="6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2" grpId="0" animBg="1"/>
      <p:bldP spid="21" grpId="0"/>
      <p:bldP spid="22" grpId="0" animBg="1"/>
      <p:bldP spid="23" grpId="0"/>
      <p:bldP spid="24" grpId="0" animBg="1"/>
      <p:bldP spid="25" grpId="0"/>
      <p:bldP spid="26" grpId="0" animBg="1"/>
      <p:bldP spid="27" grpId="0"/>
      <p:bldP spid="28" grpId="0" animBg="1"/>
    </p:bldLst>
  </p:timing>
</p:sld>
</file>

<file path=ppt/theme/theme1.xml><?xml version="1.0" encoding="utf-8"?>
<a:theme xmlns:a="http://schemas.openxmlformats.org/drawingml/2006/main" name="Art Subject for Elementary - 1st Grade: Space, Value, Texture and Form by Slidesgo">
  <a:themeElements>
    <a:clrScheme name="Simple Light">
      <a:dk1>
        <a:srgbClr val="FFFFFF"/>
      </a:dk1>
      <a:lt1>
        <a:srgbClr val="1C1C1C"/>
      </a:lt1>
      <a:dk2>
        <a:srgbClr val="FFF2CC"/>
      </a:dk2>
      <a:lt2>
        <a:srgbClr val="FFE378"/>
      </a:lt2>
      <a:accent1>
        <a:srgbClr val="FBDAE3"/>
      </a:accent1>
      <a:accent2>
        <a:srgbClr val="FF88A7"/>
      </a:accent2>
      <a:accent3>
        <a:srgbClr val="CCCCFE"/>
      </a:accent3>
      <a:accent4>
        <a:srgbClr val="9D8AFE"/>
      </a:accent4>
      <a:accent5>
        <a:srgbClr val="A8EAFF"/>
      </a:accent5>
      <a:accent6>
        <a:srgbClr val="655EFF"/>
      </a:accent6>
      <a:hlink>
        <a:srgbClr val="1C1C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316</TotalTime>
  <Words>2045</Words>
  <Application>Microsoft Office PowerPoint</Application>
  <PresentationFormat>Widescreen</PresentationFormat>
  <Paragraphs>187</Paragraphs>
  <Slides>22</Slides>
  <Notes>18</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22</vt:i4>
      </vt:variant>
    </vt:vector>
  </HeadingPairs>
  <TitlesOfParts>
    <vt:vector size="31" baseType="lpstr">
      <vt:lpstr>Alfa Slab One</vt:lpstr>
      <vt:lpstr>Arial</vt:lpstr>
      <vt:lpstr>Calibri</vt:lpstr>
      <vt:lpstr>Chelsea Market</vt:lpstr>
      <vt:lpstr>Lato</vt:lpstr>
      <vt:lpstr>Times New Roman</vt:lpstr>
      <vt:lpstr>Wingdings</vt:lpstr>
      <vt:lpstr>Art Subject for Elementary - 1st Grade: Space, Value, Texture and Form by Slidesgo</vt:lpstr>
      <vt:lpstr>Office Theme</vt:lpstr>
      <vt:lpstr>Viết văn bản nghị luận về một vấn đề của đời sống</vt:lpstr>
      <vt:lpstr>Hướng dẫn quy trình viết</vt:lpstr>
      <vt:lpstr>III. Hướng dẫn quy trình viết</vt:lpstr>
      <vt:lpstr>PowerPoint Presentation</vt:lpstr>
      <vt:lpstr>PowerPoint Presentation</vt:lpstr>
      <vt:lpstr>Hoạt động luyện tập</vt:lpstr>
      <vt:lpstr>Thực hành viết</vt:lpstr>
      <vt:lpstr>Bước 1. Chuẩn bị trước khi viết</vt:lpstr>
      <vt:lpstr>Bước 1: Chuẩn bị trước khi viết</vt:lpstr>
      <vt:lpstr>Bước 2: Tìm ý, lập dàn ý</vt:lpstr>
      <vt:lpstr>Bước 2: Tìm ý, lập dàn ý</vt:lpstr>
      <vt:lpstr>Bước 3: Viết bài</vt:lpstr>
      <vt:lpstr>PowerPoint Presentation</vt:lpstr>
      <vt:lpstr>PowerPoint Presentation</vt:lpstr>
      <vt:lpstr>Bước 3: Viết bài</vt:lpstr>
      <vt:lpstr>Bước 3: Viết bài</vt:lpstr>
      <vt:lpstr>Bước 3: Viết bài</vt:lpstr>
      <vt:lpstr>Bước 4: Xem lại và chỉnh sửa, rút kinh nghiệm</vt:lpstr>
      <vt:lpstr>Bảng kiểm kĩ năng viết bài văn nghị luận về một vấn đề của đời sống</vt:lpstr>
      <vt:lpstr>Bước 4: Xem lại và chỉnh sửa, rút kinh nghiệm</vt:lpstr>
      <vt:lpstr>Hoạt động vận dụng</vt:lpstr>
      <vt:lpstr>Hoạt động vận dụng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Viết văn bản thuyết minh về một quy tắc hoặc luật lệ trong trò chơi hay hoạt động</dc:title>
  <dc:creator>Nguyễn Chà</dc:creator>
  <cp:lastModifiedBy>Admin</cp:lastModifiedBy>
  <cp:revision>10</cp:revision>
  <dcterms:created xsi:type="dcterms:W3CDTF">2023-07-16T12:47:04Z</dcterms:created>
  <dcterms:modified xsi:type="dcterms:W3CDTF">2025-02-14T02:57:32Z</dcterms:modified>
</cp:coreProperties>
</file>