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9" r:id="rId4"/>
    <p:sldId id="281" r:id="rId5"/>
    <p:sldId id="263" r:id="rId6"/>
    <p:sldId id="267" r:id="rId7"/>
    <p:sldId id="266" r:id="rId8"/>
    <p:sldId id="273" r:id="rId9"/>
    <p:sldId id="282" r:id="rId10"/>
    <p:sldId id="283" r:id="rId11"/>
    <p:sldId id="284" r:id="rId12"/>
    <p:sldId id="285" r:id="rId13"/>
    <p:sldId id="286" r:id="rId14"/>
    <p:sldId id="264" r:id="rId15"/>
    <p:sldId id="287" r:id="rId16"/>
    <p:sldId id="288" r:id="rId17"/>
    <p:sldId id="262" r:id="rId18"/>
  </p:sldIdLst>
  <p:sldSz cx="12192000" cy="6858000"/>
  <p:notesSz cx="6858000" cy="9144000"/>
  <p:embeddedFontLst>
    <p:embeddedFont>
      <p:font typeface="微软雅黑" panose="020B0503020204020204" pitchFamily="34" charset="-122"/>
      <p:regular r:id="rId19"/>
      <p:bold r:id="rId20"/>
    </p:embeddedFont>
    <p:embeddedFont>
      <p:font typeface="字魂59号-创粗黑" panose="020B0604020202020204" charset="-122"/>
      <p:regular r:id="rId21"/>
    </p:embeddedFont>
    <p:embeddedFont>
      <p:font typeface="Tahoma" panose="020B0604030504040204" pitchFamily="34" charset="0"/>
      <p:regular r:id="rId22"/>
      <p:bold r:id="rId23"/>
    </p:embeddedFont>
    <p:embeddedFont>
      <p:font typeface="#9Slide04 Old Standard TT Bold" panose="020B0604020202020204" charset="0"/>
      <p:bold r:id="rId24"/>
    </p:embeddedFont>
    <p:embeddedFont>
      <p:font typeface="#9Slide03 Bebas Neue Bold" panose="020B0604020202020204" charset="0"/>
      <p:bold r:id="rId25"/>
    </p:embeddedFont>
    <p:embeddedFont>
      <p:font typeface="#9Slide03 AllRoundGothic" panose="020B0604020202020204" charset="0"/>
      <p:regular r:id="rId26"/>
    </p:embeddedFont>
    <p:embeddedFont>
      <p:font typeface="Calibri" panose="020F0502020204030204" pitchFamily="34" charset="0"/>
      <p:regular r:id="rId27"/>
      <p:bold r:id="rId28"/>
      <p:italic r:id="rId29"/>
      <p:boldItalic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E1E"/>
    <a:srgbClr val="942728"/>
    <a:srgbClr val="F3C455"/>
    <a:srgbClr val="FCF2D5"/>
    <a:srgbClr val="F3C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1" d="100"/>
          <a:sy n="51" d="100"/>
        </p:scale>
        <p:origin x="59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972020" y="3597869"/>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sp>
        <p:nvSpPr>
          <p:cNvPr id="3" name="TextBox 2">
            <a:extLst>
              <a:ext uri="{FF2B5EF4-FFF2-40B4-BE49-F238E27FC236}">
                <a16:creationId xmlns:a16="http://schemas.microsoft.com/office/drawing/2014/main" id="{935824CD-6C3A-6FC0-42B1-BC968A7AB70D}"/>
              </a:ext>
            </a:extLst>
          </p:cNvPr>
          <p:cNvSpPr txBox="1"/>
          <p:nvPr/>
        </p:nvSpPr>
        <p:spPr>
          <a:xfrm>
            <a:off x="2711689" y="1158718"/>
            <a:ext cx="7749833" cy="3724161"/>
          </a:xfrm>
          <a:prstGeom prst="rect">
            <a:avLst/>
          </a:prstGeom>
          <a:noFill/>
        </p:spPr>
        <p:txBody>
          <a:bodyPr wrap="square">
            <a:spAutoFit/>
          </a:bodyPr>
          <a:lstStyle/>
          <a:p>
            <a:pPr algn="ctr">
              <a:lnSpc>
                <a:spcPct val="150000"/>
              </a:lnSpc>
            </a:pPr>
            <a:r>
              <a:rPr lang="en-US" sz="6600" b="1">
                <a:effectLst/>
                <a:latin typeface="#9Slide04 Old Standard TT Bold" panose="00000800000000000000" pitchFamily="2" charset="0"/>
                <a:ea typeface="Calibri" panose="020F0502020204030204" pitchFamily="34" charset="0"/>
              </a:rPr>
              <a:t>V</a:t>
            </a:r>
            <a:r>
              <a:rPr lang="en-US" sz="4800" b="1">
                <a:effectLst/>
                <a:latin typeface="#9Slide04 Old Standard TT Bold" panose="00000800000000000000" pitchFamily="2" charset="0"/>
                <a:ea typeface="Calibri" panose="020F0502020204030204" pitchFamily="34" charset="0"/>
              </a:rPr>
              <a:t>IẾT ĐOẠN VĂN GHI LẠI CẢM NGHĨ VỀ MỘT BÀI THƠ TỰ DO</a:t>
            </a:r>
            <a:endParaRPr lang="en-US" sz="6000">
              <a:latin typeface="#9Slide04 Old Standard TT Bold" panose="00000800000000000000" pitchFamily="2" charset="0"/>
            </a:endParaRPr>
          </a:p>
        </p:txBody>
      </p:sp>
    </p:spTree>
    <p:custDataLst>
      <p:tags r:id="rId1"/>
    </p:custDataLst>
    <p:extLst>
      <p:ext uri="{BB962C8B-B14F-4D97-AF65-F5344CB8AC3E}">
        <p14:creationId xmlns:p14="http://schemas.microsoft.com/office/powerpoint/2010/main" val="1541180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bldLst>
      <p:bldP spid="3" grpId="0"/>
    </p:bldLst>
  </p:timing>
  <p:extLst>
    <p:ext uri="{E180D4A7-C9FB-4DFB-919C-405C955672EB}">
      <p14:showEvtLst xmlns:p14="http://schemas.microsoft.com/office/powerpoint/2010/main">
        <p14:playEvt time="185" objId="1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02</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5" name="TextBox 4">
            <a:extLst>
              <a:ext uri="{FF2B5EF4-FFF2-40B4-BE49-F238E27FC236}">
                <a16:creationId xmlns:a16="http://schemas.microsoft.com/office/drawing/2014/main" id="{4B6781C5-A446-D5AE-5337-E87E3ECD4B5D}"/>
              </a:ext>
            </a:extLst>
          </p:cNvPr>
          <p:cNvSpPr txBox="1"/>
          <p:nvPr/>
        </p:nvSpPr>
        <p:spPr>
          <a:xfrm>
            <a:off x="1817156" y="1040426"/>
            <a:ext cx="10237191" cy="532903"/>
          </a:xfrm>
          <a:prstGeom prst="rect">
            <a:avLst/>
          </a:prstGeom>
          <a:noFill/>
        </p:spPr>
        <p:txBody>
          <a:bodyPr wrap="square">
            <a:spAutoFit/>
          </a:bodyPr>
          <a:lstStyle/>
          <a:p>
            <a:pPr marL="0" marR="0" algn="just">
              <a:lnSpc>
                <a:spcPct val="107000"/>
              </a:lnSpc>
              <a:spcBef>
                <a:spcPts val="0"/>
              </a:spcBef>
              <a:spcAft>
                <a:spcPts val="800"/>
              </a:spcAft>
            </a:pPr>
            <a:r>
              <a:rPr lang="en-US" sz="2800" b="1" kern="100">
                <a:effectLst/>
                <a:latin typeface="+mj-lt"/>
                <a:ea typeface="Calibri" panose="020F0502020204030204" pitchFamily="34" charset="0"/>
                <a:cs typeface="Times New Roman" panose="02020603050405020304" pitchFamily="18" charset="0"/>
              </a:rPr>
              <a:t>Câu 2 (trang 25 sgk Ngữ văn lớp 8 Tập 1): </a:t>
            </a:r>
            <a:r>
              <a:rPr lang="en-US" sz="2800" kern="100">
                <a:effectLst/>
                <a:latin typeface="+mj-lt"/>
                <a:ea typeface="Calibri" panose="020F0502020204030204" pitchFamily="34" charset="0"/>
                <a:cs typeface="Times New Roman" panose="02020603050405020304" pitchFamily="18" charset="0"/>
              </a:rPr>
              <a:t>Tóm tắt phần thân đoạn.</a:t>
            </a:r>
            <a:endParaRPr lang="en-US" sz="2000" kern="10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F70EE65-4FB2-9EFE-3105-F36C2ED2207A}"/>
              </a:ext>
            </a:extLst>
          </p:cNvPr>
          <p:cNvSpPr txBox="1"/>
          <p:nvPr/>
        </p:nvSpPr>
        <p:spPr>
          <a:xfrm>
            <a:off x="698090" y="2088248"/>
            <a:ext cx="10432026" cy="2713435"/>
          </a:xfrm>
          <a:prstGeom prst="rect">
            <a:avLst/>
          </a:prstGeom>
          <a:noFill/>
        </p:spPr>
        <p:txBody>
          <a:bodyPr wrap="square">
            <a:spAutoFit/>
          </a:bodyPr>
          <a:lstStyle/>
          <a:p>
            <a:pPr marL="0" marR="0" algn="just">
              <a:lnSpc>
                <a:spcPct val="150000"/>
              </a:lnSpc>
              <a:spcBef>
                <a:spcPts val="0"/>
              </a:spcBef>
              <a:spcAft>
                <a:spcPts val="800"/>
              </a:spcAft>
            </a:pPr>
            <a:r>
              <a:rPr lang="en-US" sz="2800" b="1" kern="100">
                <a:solidFill>
                  <a:srgbClr val="C00000"/>
                </a:solidFill>
                <a:effectLst/>
                <a:latin typeface="+mj-lt"/>
                <a:ea typeface="Calibri" panose="020F0502020204030204" pitchFamily="34" charset="0"/>
                <a:cs typeface="Times New Roman" panose="02020603050405020304" pitchFamily="18" charset="0"/>
              </a:rPr>
              <a:t>Trả lời:</a:t>
            </a:r>
            <a:endParaRPr lang="en-US" sz="2000" kern="100">
              <a:solidFill>
                <a:srgbClr val="C00000"/>
              </a:solidFill>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Thế giới hiện lên tươi đẹp, ngộ nghĩnh và hồn nhiên qua đôi mắt ngây thơ của con nhỏ, đã trở thành mạch nguồn trong lành, dạt dào gợi nhiều cảm xúc để tiếng thơ của mẹ cất thành lời.</a:t>
            </a:r>
            <a:endParaRPr lang="en-US" sz="2000" kern="10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00257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03</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8" name="TextBox 7">
            <a:extLst>
              <a:ext uri="{FF2B5EF4-FFF2-40B4-BE49-F238E27FC236}">
                <a16:creationId xmlns:a16="http://schemas.microsoft.com/office/drawing/2014/main" id="{1F70EE65-4FB2-9EFE-3105-F36C2ED2207A}"/>
              </a:ext>
            </a:extLst>
          </p:cNvPr>
          <p:cNvSpPr txBox="1"/>
          <p:nvPr/>
        </p:nvSpPr>
        <p:spPr>
          <a:xfrm>
            <a:off x="658761" y="1794923"/>
            <a:ext cx="10432026" cy="4201022"/>
          </a:xfrm>
          <a:prstGeom prst="rect">
            <a:avLst/>
          </a:prstGeom>
          <a:noFill/>
        </p:spPr>
        <p:txBody>
          <a:bodyPr wrap="square">
            <a:spAutoFit/>
          </a:bodyPr>
          <a:lstStyle/>
          <a:p>
            <a:pPr marL="0" marR="0" algn="just">
              <a:lnSpc>
                <a:spcPct val="150000"/>
              </a:lnSpc>
              <a:spcBef>
                <a:spcPts val="0"/>
              </a:spcBef>
              <a:spcAft>
                <a:spcPts val="800"/>
              </a:spcAft>
            </a:pPr>
            <a:r>
              <a:rPr lang="vi-VN" sz="32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Trả lời:</a:t>
            </a:r>
          </a:p>
          <a:p>
            <a:pPr marL="0" marR="0" algn="just">
              <a:lnSpc>
                <a:spcPct val="150000"/>
              </a:lnSpc>
              <a:spcBef>
                <a:spcPts val="0"/>
              </a:spcBef>
              <a:spcAft>
                <a:spcPts val="800"/>
              </a:spcAft>
            </a:pPr>
            <a:r>
              <a:rPr lang="vi-VN" sz="2800" kern="100">
                <a:effectLst/>
                <a:latin typeface="Calibri" panose="020F0502020204030204" pitchFamily="34" charset="0"/>
                <a:ea typeface="Calibri" panose="020F0502020204030204" pitchFamily="34" charset="0"/>
                <a:cs typeface="Calibri" panose="020F0502020204030204" pitchFamily="34" charset="0"/>
              </a:rPr>
              <a:t>- Tác giả đã dùng ngôi thứ nhất để chia sẻ cảm nghĩ.</a:t>
            </a:r>
          </a:p>
          <a:p>
            <a:pPr marL="0" marR="0" algn="just">
              <a:lnSpc>
                <a:spcPct val="150000"/>
              </a:lnSpc>
              <a:spcBef>
                <a:spcPts val="0"/>
              </a:spcBef>
              <a:spcAft>
                <a:spcPts val="800"/>
              </a:spcAft>
            </a:pPr>
            <a:r>
              <a:rPr lang="vi-VN" sz="2800" b="1" i="1" kern="100">
                <a:effectLst/>
                <a:latin typeface="Calibri" panose="020F0502020204030204" pitchFamily="34" charset="0"/>
                <a:ea typeface="Calibri" panose="020F0502020204030204" pitchFamily="34" charset="0"/>
                <a:cs typeface="Calibri" panose="020F0502020204030204" pitchFamily="34" charset="0"/>
              </a:rPr>
              <a:t>- Cảm xúc và suy nghĩ được thể hiện trong bài viết: </a:t>
            </a:r>
            <a:r>
              <a:rPr lang="vi-VN" sz="2800" kern="100">
                <a:effectLst/>
                <a:latin typeface="Calibri" panose="020F0502020204030204" pitchFamily="34" charset="0"/>
                <a:ea typeface="Calibri" panose="020F0502020204030204" pitchFamily="34" charset="0"/>
                <a:cs typeface="Calibri" panose="020F0502020204030204" pitchFamily="34" charset="0"/>
              </a:rPr>
              <a:t>Cảm xúc ngạc nhiên, thích thú trước những suy nghĩ ngây ngô, hồn nhiên của con trẻ. Cùng những suy nghĩ nhẹ nhàng, sâu lắng trước tình cảm của người mẹ.</a:t>
            </a:r>
          </a:p>
        </p:txBody>
      </p:sp>
      <p:sp>
        <p:nvSpPr>
          <p:cNvPr id="4" name="TextBox 3">
            <a:extLst>
              <a:ext uri="{FF2B5EF4-FFF2-40B4-BE49-F238E27FC236}">
                <a16:creationId xmlns:a16="http://schemas.microsoft.com/office/drawing/2014/main" id="{D8EFE403-D7A8-F4E5-A8AB-9D7334C57592}"/>
              </a:ext>
            </a:extLst>
          </p:cNvPr>
          <p:cNvSpPr txBox="1"/>
          <p:nvPr/>
        </p:nvSpPr>
        <p:spPr>
          <a:xfrm>
            <a:off x="1817157" y="929750"/>
            <a:ext cx="9902895" cy="865173"/>
          </a:xfrm>
          <a:prstGeom prst="rect">
            <a:avLst/>
          </a:prstGeom>
          <a:noFill/>
        </p:spPr>
        <p:txBody>
          <a:bodyPr wrap="square">
            <a:spAutoFit/>
          </a:bodyPr>
          <a:lstStyle/>
          <a:p>
            <a:pPr marL="0" marR="0" algn="just">
              <a:lnSpc>
                <a:spcPct val="107000"/>
              </a:lnSpc>
              <a:spcBef>
                <a:spcPts val="0"/>
              </a:spcBef>
              <a:spcAft>
                <a:spcPts val="800"/>
              </a:spcAft>
            </a:pPr>
            <a:r>
              <a:rPr lang="en-US" sz="2400" b="1" kern="100">
                <a:effectLst/>
                <a:latin typeface="+mj-lt"/>
                <a:ea typeface="Calibri" panose="020F0502020204030204" pitchFamily="34" charset="0"/>
                <a:cs typeface="Times New Roman" panose="02020603050405020304" pitchFamily="18" charset="0"/>
              </a:rPr>
              <a:t>Câu 3 (trang 25 sgk Ngữ văn lớp 8 Tập 1): </a:t>
            </a:r>
            <a:r>
              <a:rPr lang="en-US" sz="2400" kern="100">
                <a:effectLst/>
                <a:latin typeface="+mj-lt"/>
                <a:ea typeface="Calibri" panose="020F0502020204030204" pitchFamily="34" charset="0"/>
                <a:cs typeface="Times New Roman" panose="02020603050405020304" pitchFamily="18" charset="0"/>
              </a:rPr>
              <a:t>Tác giả dùng ngôi thứ mấy để chia sẻ cảm nghĩ? Cảm xúc và suy nghĩ được thể hiện như thế nào trong bài viết?</a:t>
            </a:r>
            <a:endParaRPr lang="en-US" kern="10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8911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04</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8" name="TextBox 7">
            <a:extLst>
              <a:ext uri="{FF2B5EF4-FFF2-40B4-BE49-F238E27FC236}">
                <a16:creationId xmlns:a16="http://schemas.microsoft.com/office/drawing/2014/main" id="{1F70EE65-4FB2-9EFE-3105-F36C2ED2207A}"/>
              </a:ext>
            </a:extLst>
          </p:cNvPr>
          <p:cNvSpPr txBox="1"/>
          <p:nvPr/>
        </p:nvSpPr>
        <p:spPr>
          <a:xfrm>
            <a:off x="658761" y="1794923"/>
            <a:ext cx="10432026" cy="754694"/>
          </a:xfrm>
          <a:prstGeom prst="rect">
            <a:avLst/>
          </a:prstGeom>
          <a:noFill/>
        </p:spPr>
        <p:txBody>
          <a:bodyPr wrap="square">
            <a:spAutoFit/>
          </a:bodyPr>
          <a:lstStyle/>
          <a:p>
            <a:pPr marL="0" marR="0" algn="just">
              <a:lnSpc>
                <a:spcPct val="150000"/>
              </a:lnSpc>
              <a:spcBef>
                <a:spcPts val="0"/>
              </a:spcBef>
              <a:spcAft>
                <a:spcPts val="800"/>
              </a:spcAft>
            </a:pPr>
            <a:r>
              <a:rPr lang="vi-VN" sz="32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Trả lời:</a:t>
            </a:r>
          </a:p>
        </p:txBody>
      </p:sp>
      <p:sp>
        <p:nvSpPr>
          <p:cNvPr id="4" name="TextBox 3">
            <a:extLst>
              <a:ext uri="{FF2B5EF4-FFF2-40B4-BE49-F238E27FC236}">
                <a16:creationId xmlns:a16="http://schemas.microsoft.com/office/drawing/2014/main" id="{D8EFE403-D7A8-F4E5-A8AB-9D7334C57592}"/>
              </a:ext>
            </a:extLst>
          </p:cNvPr>
          <p:cNvSpPr txBox="1"/>
          <p:nvPr/>
        </p:nvSpPr>
        <p:spPr>
          <a:xfrm>
            <a:off x="1817157" y="929750"/>
            <a:ext cx="9902895" cy="865173"/>
          </a:xfrm>
          <a:prstGeom prst="rect">
            <a:avLst/>
          </a:prstGeom>
          <a:noFill/>
        </p:spPr>
        <p:txBody>
          <a:bodyPr wrap="square">
            <a:spAutoFit/>
          </a:bodyPr>
          <a:lstStyle/>
          <a:p>
            <a:pPr marL="0" marR="0" algn="just">
              <a:lnSpc>
                <a:spcPct val="107000"/>
              </a:lnSpc>
              <a:spcBef>
                <a:spcPts val="0"/>
              </a:spcBef>
              <a:spcAft>
                <a:spcPts val="800"/>
              </a:spcAft>
            </a:pPr>
            <a:r>
              <a:rPr lang="vi-VN" sz="2400" b="1" kern="100">
                <a:effectLst/>
                <a:latin typeface="Calibri" panose="020F0502020204030204" pitchFamily="34" charset="0"/>
                <a:ea typeface="Calibri" panose="020F0502020204030204" pitchFamily="34" charset="0"/>
                <a:cs typeface="Calibri" panose="020F0502020204030204" pitchFamily="34" charset="0"/>
              </a:rPr>
              <a:t>Câu 4 (trang 25 sgk Ngữ văn lớp 8 Tập 1): </a:t>
            </a:r>
            <a:r>
              <a:rPr lang="vi-VN" sz="2400" kern="100">
                <a:effectLst/>
                <a:latin typeface="Calibri" panose="020F0502020204030204" pitchFamily="34" charset="0"/>
                <a:ea typeface="Calibri" panose="020F0502020204030204" pitchFamily="34" charset="0"/>
                <a:cs typeface="Calibri" panose="020F0502020204030204" pitchFamily="34" charset="0"/>
              </a:rPr>
              <a:t>Tác giả đã sử dụng những bằng chứng nào trong bài thơ để làm rõ cảm nghĩ của mình?</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A951150-E3DB-E326-7B57-EB8784F6EEA1}"/>
              </a:ext>
            </a:extLst>
          </p:cNvPr>
          <p:cNvSpPr txBox="1"/>
          <p:nvPr/>
        </p:nvSpPr>
        <p:spPr>
          <a:xfrm>
            <a:off x="550606" y="2575532"/>
            <a:ext cx="11169446" cy="3564245"/>
          </a:xfrm>
          <a:prstGeom prst="rect">
            <a:avLst/>
          </a:prstGeom>
          <a:noFill/>
        </p:spPr>
        <p:txBody>
          <a:bodyPr wrap="square">
            <a:spAutoFit/>
          </a:bodyPr>
          <a:lstStyle/>
          <a:p>
            <a:pPr marL="0" marR="0" algn="just">
              <a:lnSpc>
                <a:spcPct val="150000"/>
              </a:lnSpc>
              <a:spcBef>
                <a:spcPts val="0"/>
              </a:spcBef>
              <a:spcAft>
                <a:spcPts val="800"/>
              </a:spcAft>
            </a:pPr>
            <a:r>
              <a:rPr lang="en-US" sz="2400" kern="100">
                <a:effectLst/>
                <a:latin typeface="+mj-lt"/>
                <a:ea typeface="Calibri" panose="020F0502020204030204" pitchFamily="34" charset="0"/>
                <a:cs typeface="Times New Roman" panose="02020603050405020304" pitchFamily="18" charset="0"/>
              </a:rPr>
              <a:t>Những bằng chứng trong bài thơ để làm rõ cảm nghĩ của mình là:</a:t>
            </a:r>
            <a:endParaRPr lang="en-US"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400" kern="100">
                <a:effectLst/>
                <a:latin typeface="+mj-lt"/>
                <a:ea typeface="Calibri" panose="020F0502020204030204" pitchFamily="34" charset="0"/>
                <a:cs typeface="Times New Roman" panose="02020603050405020304" pitchFamily="18" charset="0"/>
              </a:rPr>
              <a:t>- Chỉ có thể qua đôi mắt trẻ thơ, thế giới mới hiện lên trong veo, ngộ nghĩnh và thú vị đến thế: </a:t>
            </a:r>
            <a:r>
              <a:rPr lang="en-US" sz="2400" b="1" i="1" kern="100">
                <a:effectLst/>
                <a:latin typeface="+mj-lt"/>
                <a:ea typeface="Calibri" panose="020F0502020204030204" pitchFamily="34" charset="0"/>
                <a:cs typeface="Times New Roman" panose="02020603050405020304" pitchFamily="18" charset="0"/>
              </a:rPr>
              <a:t>“cô-ti-vi”, “cái cây là con cô gió”, “ngâm thơ vào nước”…</a:t>
            </a:r>
            <a:endParaRPr lang="en-US" b="1" i="1"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400" kern="100">
                <a:effectLst/>
                <a:latin typeface="+mj-lt"/>
                <a:ea typeface="Calibri" panose="020F0502020204030204" pitchFamily="34" charset="0"/>
                <a:cs typeface="Times New Roman" panose="02020603050405020304" pitchFamily="18" charset="0"/>
              </a:rPr>
              <a:t>- Người mẹ muốn làm thơ nhưng cảm xúc chưa nảy sinh, câu chữ “cằn khô”. Đúng lúc này, những lời nói ngây thơ hằng ngày của con vang lên trong tâm trí mẹ khiến cảm xúc tuôn trào.</a:t>
            </a:r>
            <a:endParaRPr lang="en-US" kern="10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45399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05</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8" name="TextBox 7">
            <a:extLst>
              <a:ext uri="{FF2B5EF4-FFF2-40B4-BE49-F238E27FC236}">
                <a16:creationId xmlns:a16="http://schemas.microsoft.com/office/drawing/2014/main" id="{1F70EE65-4FB2-9EFE-3105-F36C2ED2207A}"/>
              </a:ext>
            </a:extLst>
          </p:cNvPr>
          <p:cNvSpPr txBox="1"/>
          <p:nvPr/>
        </p:nvSpPr>
        <p:spPr>
          <a:xfrm>
            <a:off x="658761" y="1794923"/>
            <a:ext cx="10432026" cy="754694"/>
          </a:xfrm>
          <a:prstGeom prst="rect">
            <a:avLst/>
          </a:prstGeom>
          <a:noFill/>
        </p:spPr>
        <p:txBody>
          <a:bodyPr wrap="square">
            <a:spAutoFit/>
          </a:bodyPr>
          <a:lstStyle/>
          <a:p>
            <a:pPr marL="0" marR="0" algn="just">
              <a:lnSpc>
                <a:spcPct val="150000"/>
              </a:lnSpc>
              <a:spcBef>
                <a:spcPts val="0"/>
              </a:spcBef>
              <a:spcAft>
                <a:spcPts val="800"/>
              </a:spcAft>
            </a:pPr>
            <a:r>
              <a:rPr lang="vi-VN" sz="32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Trả lời:</a:t>
            </a:r>
          </a:p>
        </p:txBody>
      </p:sp>
      <p:sp>
        <p:nvSpPr>
          <p:cNvPr id="4" name="TextBox 3">
            <a:extLst>
              <a:ext uri="{FF2B5EF4-FFF2-40B4-BE49-F238E27FC236}">
                <a16:creationId xmlns:a16="http://schemas.microsoft.com/office/drawing/2014/main" id="{D8EFE403-D7A8-F4E5-A8AB-9D7334C57592}"/>
              </a:ext>
            </a:extLst>
          </p:cNvPr>
          <p:cNvSpPr txBox="1"/>
          <p:nvPr/>
        </p:nvSpPr>
        <p:spPr>
          <a:xfrm>
            <a:off x="1817157" y="929750"/>
            <a:ext cx="9902895" cy="865173"/>
          </a:xfrm>
          <a:prstGeom prst="rect">
            <a:avLst/>
          </a:prstGeom>
          <a:noFill/>
        </p:spPr>
        <p:txBody>
          <a:bodyPr wrap="square">
            <a:spAutoFit/>
          </a:bodyPr>
          <a:lstStyle/>
          <a:p>
            <a:pPr marL="0" marR="0" algn="just">
              <a:lnSpc>
                <a:spcPct val="107000"/>
              </a:lnSpc>
              <a:spcBef>
                <a:spcPts val="0"/>
              </a:spcBef>
              <a:spcAft>
                <a:spcPts val="800"/>
              </a:spcAft>
            </a:pPr>
            <a:r>
              <a:rPr lang="vi-VN" sz="2400" b="1" kern="100">
                <a:effectLst/>
                <a:latin typeface="Calibri" panose="020F0502020204030204" pitchFamily="34" charset="0"/>
                <a:ea typeface="Calibri" panose="020F0502020204030204" pitchFamily="34" charset="0"/>
                <a:cs typeface="Calibri" panose="020F0502020204030204" pitchFamily="34" charset="0"/>
              </a:rPr>
              <a:t>Câu 5 (trang 25 sgk Ngữ văn lớp 8 Tập 1): </a:t>
            </a:r>
            <a:r>
              <a:rPr lang="vi-VN" sz="2400" kern="100">
                <a:effectLst/>
                <a:latin typeface="Calibri" panose="020F0502020204030204" pitchFamily="34" charset="0"/>
                <a:ea typeface="Calibri" panose="020F0502020204030204" pitchFamily="34" charset="0"/>
                <a:cs typeface="Calibri" panose="020F0502020204030204" pitchFamily="34" charset="0"/>
              </a:rPr>
              <a:t>Tìm các phép liên kết được sử dụng trong đoạn văn.</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2AF5C78-B065-077B-E418-0BF80DAAEE26}"/>
              </a:ext>
            </a:extLst>
          </p:cNvPr>
          <p:cNvSpPr txBox="1"/>
          <p:nvPr/>
        </p:nvSpPr>
        <p:spPr>
          <a:xfrm>
            <a:off x="672604" y="2605346"/>
            <a:ext cx="10516506" cy="3504229"/>
          </a:xfrm>
          <a:prstGeom prst="rect">
            <a:avLst/>
          </a:prstGeom>
          <a:noFill/>
        </p:spPr>
        <p:txBody>
          <a:bodyPr wrap="square">
            <a:spAutoFit/>
          </a:bodyPr>
          <a:lstStyle/>
          <a:p>
            <a:pPr marL="0" marR="0" algn="just">
              <a:lnSpc>
                <a:spcPct val="107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Các phép liên kết được sử dụng trong đoạn văn là:</a:t>
            </a:r>
            <a:endParaRPr lang="en-US" sz="2000" kern="100">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 Phép lặp từ ngữ </a:t>
            </a:r>
            <a:r>
              <a:rPr lang="en-US" sz="2800" b="1" i="1" kern="100">
                <a:effectLst/>
                <a:latin typeface="+mj-lt"/>
                <a:ea typeface="Calibri" panose="020F0502020204030204" pitchFamily="34" charset="0"/>
                <a:cs typeface="Times New Roman" panose="02020603050405020304" pitchFamily="18" charset="0"/>
              </a:rPr>
              <a:t>“bài thơ”, “mẹ”, “con”.</a:t>
            </a:r>
            <a:endParaRPr lang="en-US" sz="2000" b="1" i="1" kern="100">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 Phép lặp cú pháp. Bài thơ Lời con của Phan Thị Thanh Nhàn đã đưa tôi về thế giới tuổi thơ hồn nhiên, đồng thời khiến tôi ngạc nhiên, thích thú vì những phát hiện tinh tế của nhà thơ về trẻ con. Chỉ có thể qua đôi mắt trẻ thơ, thế giới mới hiện lên trong veo, ngộ nghĩnh và thú vị đến thế: </a:t>
            </a:r>
            <a:r>
              <a:rPr lang="en-US" sz="2800" b="1" i="1" kern="100">
                <a:effectLst/>
                <a:latin typeface="+mj-lt"/>
                <a:ea typeface="Calibri" panose="020F0502020204030204" pitchFamily="34" charset="0"/>
                <a:cs typeface="Times New Roman" panose="02020603050405020304" pitchFamily="18" charset="0"/>
              </a:rPr>
              <a:t>“cô-ti-vi”, “cái cây là con cô gió”, “ngâm thơ vào nước”…”</a:t>
            </a:r>
            <a:endParaRPr lang="en-US" sz="2000" b="1" i="1" kern="100">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09267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sp>
        <p:nvSpPr>
          <p:cNvPr id="480" name="TextBox 479">
            <a:extLst>
              <a:ext uri="{FF2B5EF4-FFF2-40B4-BE49-F238E27FC236}">
                <a16:creationId xmlns:a16="http://schemas.microsoft.com/office/drawing/2014/main" id="{121E9A7E-0915-37D8-F358-7894BBB7825C}"/>
              </a:ext>
            </a:extLst>
          </p:cNvPr>
          <p:cNvSpPr txBox="1"/>
          <p:nvPr/>
        </p:nvSpPr>
        <p:spPr>
          <a:xfrm>
            <a:off x="1465006" y="198119"/>
            <a:ext cx="6096000" cy="663900"/>
          </a:xfrm>
          <a:prstGeom prst="rect">
            <a:avLst/>
          </a:prstGeom>
          <a:noFill/>
        </p:spPr>
        <p:txBody>
          <a:bodyPr wrap="square">
            <a:spAutoFit/>
          </a:bodyPr>
          <a:lstStyle/>
          <a:p>
            <a:pPr marL="0" marR="0" algn="just">
              <a:lnSpc>
                <a:spcPct val="107000"/>
              </a:lnSpc>
              <a:spcBef>
                <a:spcPts val="0"/>
              </a:spcBef>
              <a:spcAft>
                <a:spcPts val="800"/>
              </a:spcAft>
            </a:pPr>
            <a:r>
              <a:rPr lang="en-US" sz="3600" b="1" kern="100">
                <a:effectLst/>
                <a:latin typeface="#9Slide04 Old Standard TT Bold" panose="00000800000000000000" pitchFamily="2" charset="0"/>
                <a:ea typeface="Calibri" panose="020F0502020204030204" pitchFamily="34" charset="0"/>
                <a:cs typeface="Times New Roman" panose="02020603050405020304" pitchFamily="18" charset="0"/>
              </a:rPr>
              <a:t>III. Viết theo quy trình</a:t>
            </a:r>
            <a:endParaRPr lang="en-US" sz="2800" kern="100">
              <a:effectLst/>
              <a:latin typeface="#9Slide04 Old Standard TT Bold" panose="00000800000000000000" pitchFamily="2" charset="0"/>
              <a:ea typeface="Calibri" panose="020F0502020204030204" pitchFamily="34" charset="0"/>
              <a:cs typeface="Times New Roman" panose="02020603050405020304" pitchFamily="18" charset="0"/>
            </a:endParaRPr>
          </a:p>
        </p:txBody>
      </p:sp>
      <p:grpSp>
        <p:nvGrpSpPr>
          <p:cNvPr id="488" name="Group 487">
            <a:extLst>
              <a:ext uri="{FF2B5EF4-FFF2-40B4-BE49-F238E27FC236}">
                <a16:creationId xmlns:a16="http://schemas.microsoft.com/office/drawing/2014/main" id="{6FB15DE9-A3B6-790A-2FC3-86FB6D77128C}"/>
              </a:ext>
            </a:extLst>
          </p:cNvPr>
          <p:cNvGrpSpPr/>
          <p:nvPr/>
        </p:nvGrpSpPr>
        <p:grpSpPr>
          <a:xfrm>
            <a:off x="120257" y="1270371"/>
            <a:ext cx="2475600" cy="646331"/>
            <a:chOff x="120257" y="1270371"/>
            <a:chExt cx="2475600" cy="646331"/>
          </a:xfrm>
        </p:grpSpPr>
        <p:grpSp>
          <p:nvGrpSpPr>
            <p:cNvPr id="481" name="组合 170">
              <a:extLst>
                <a:ext uri="{FF2B5EF4-FFF2-40B4-BE49-F238E27FC236}">
                  <a16:creationId xmlns:a16="http://schemas.microsoft.com/office/drawing/2014/main" id="{484E263A-C5D7-4414-66CB-78C8C5392124}"/>
                </a:ext>
              </a:extLst>
            </p:cNvPr>
            <p:cNvGrpSpPr/>
            <p:nvPr/>
          </p:nvGrpSpPr>
          <p:grpSpPr>
            <a:xfrm>
              <a:off x="120257" y="1362337"/>
              <a:ext cx="2475600" cy="468300"/>
              <a:chOff x="4794100" y="1814400"/>
              <a:chExt cx="2475600" cy="468300"/>
            </a:xfrm>
          </p:grpSpPr>
          <p:sp>
            <p:nvSpPr>
              <p:cNvPr id="482" name="Google Shape;2651;p41">
                <a:extLst>
                  <a:ext uri="{FF2B5EF4-FFF2-40B4-BE49-F238E27FC236}">
                    <a16:creationId xmlns:a16="http://schemas.microsoft.com/office/drawing/2014/main" id="{50F42641-C9A8-5C11-CB01-7F683517B421}"/>
                  </a:ext>
                </a:extLst>
              </p:cNvPr>
              <p:cNvSpPr/>
              <p:nvPr/>
            </p:nvSpPr>
            <p:spPr>
              <a:xfrm>
                <a:off x="49509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483" name="Google Shape;2659;p41">
                <a:extLst>
                  <a:ext uri="{FF2B5EF4-FFF2-40B4-BE49-F238E27FC236}">
                    <a16:creationId xmlns:a16="http://schemas.microsoft.com/office/drawing/2014/main" id="{2CE780C1-F0A2-AECA-0AA6-DAA6A05CAB66}"/>
                  </a:ext>
                </a:extLst>
              </p:cNvPr>
              <p:cNvSpPr txBox="1"/>
              <p:nvPr/>
            </p:nvSpPr>
            <p:spPr>
              <a:xfrm>
                <a:off x="47941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01</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484" name="Google Shape;2661;p41">
                <a:extLst>
                  <a:ext uri="{FF2B5EF4-FFF2-40B4-BE49-F238E27FC236}">
                    <a16:creationId xmlns:a16="http://schemas.microsoft.com/office/drawing/2014/main" id="{7D581928-2523-5543-DAFF-F91F8998BC15}"/>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485" name="TextBox 484">
              <a:extLst>
                <a:ext uri="{FF2B5EF4-FFF2-40B4-BE49-F238E27FC236}">
                  <a16:creationId xmlns:a16="http://schemas.microsoft.com/office/drawing/2014/main" id="{C721C34B-FFA7-AED6-C7C6-5B352E06F015}"/>
                </a:ext>
              </a:extLst>
            </p:cNvPr>
            <p:cNvSpPr txBox="1"/>
            <p:nvPr/>
          </p:nvSpPr>
          <p:spPr>
            <a:xfrm>
              <a:off x="910257" y="1270371"/>
              <a:ext cx="1611339" cy="646331"/>
            </a:xfrm>
            <a:prstGeom prst="rect">
              <a:avLst/>
            </a:prstGeom>
            <a:noFill/>
          </p:spPr>
          <p:txBody>
            <a:bodyPr wrap="none" rtlCol="0">
              <a:spAutoFit/>
            </a:bodyPr>
            <a:lstStyle/>
            <a:p>
              <a:r>
                <a:rPr lang="en-US" sz="3600">
                  <a:solidFill>
                    <a:srgbClr val="701E1E"/>
                  </a:solidFill>
                  <a:latin typeface="#9Slide04 Old Standard TT Bold" panose="00000800000000000000" pitchFamily="2" charset="0"/>
                </a:rPr>
                <a:t>Bước 1</a:t>
              </a:r>
            </a:p>
          </p:txBody>
        </p:sp>
      </p:grpSp>
      <p:sp>
        <p:nvSpPr>
          <p:cNvPr id="487" name="TextBox 486">
            <a:extLst>
              <a:ext uri="{FF2B5EF4-FFF2-40B4-BE49-F238E27FC236}">
                <a16:creationId xmlns:a16="http://schemas.microsoft.com/office/drawing/2014/main" id="{649CC454-5462-71F1-6DB9-0144BA70A72D}"/>
              </a:ext>
            </a:extLst>
          </p:cNvPr>
          <p:cNvSpPr txBox="1"/>
          <p:nvPr/>
        </p:nvSpPr>
        <p:spPr>
          <a:xfrm>
            <a:off x="2811649" y="1362337"/>
            <a:ext cx="8642931" cy="470000"/>
          </a:xfrm>
          <a:prstGeom prst="rect">
            <a:avLst/>
          </a:prstGeom>
          <a:noFill/>
        </p:spPr>
        <p:txBody>
          <a:bodyPr wrap="square">
            <a:spAutoFit/>
          </a:bodyPr>
          <a:lstStyle/>
          <a:p>
            <a:pPr marL="0" marR="0" algn="just">
              <a:lnSpc>
                <a:spcPct val="107000"/>
              </a:lnSpc>
              <a:spcBef>
                <a:spcPts val="0"/>
              </a:spcBef>
              <a:spcAft>
                <a:spcPts val="800"/>
              </a:spcAft>
            </a:pPr>
            <a:r>
              <a:rPr lang="en-US" sz="2400" kern="100">
                <a:effectLst/>
                <a:latin typeface="+mj-lt"/>
                <a:ea typeface="Calibri" panose="020F0502020204030204" pitchFamily="34" charset="0"/>
                <a:cs typeface="Times New Roman" panose="02020603050405020304" pitchFamily="18" charset="0"/>
              </a:rPr>
              <a:t>Chuẩn bị trước khi viết (Xác định đề tài, mục đích, thu thập tư liệu).</a:t>
            </a:r>
            <a:endParaRPr lang="en-US" kern="100">
              <a:effectLst/>
              <a:latin typeface="+mj-lt"/>
              <a:ea typeface="Calibri" panose="020F0502020204030204" pitchFamily="34" charset="0"/>
              <a:cs typeface="Times New Roman" panose="02020603050405020304" pitchFamily="18" charset="0"/>
            </a:endParaRPr>
          </a:p>
        </p:txBody>
      </p:sp>
      <p:grpSp>
        <p:nvGrpSpPr>
          <p:cNvPr id="489" name="Group 488">
            <a:extLst>
              <a:ext uri="{FF2B5EF4-FFF2-40B4-BE49-F238E27FC236}">
                <a16:creationId xmlns:a16="http://schemas.microsoft.com/office/drawing/2014/main" id="{C1419FDE-A9B4-1C9D-F3CD-370E5B6A5985}"/>
              </a:ext>
            </a:extLst>
          </p:cNvPr>
          <p:cNvGrpSpPr/>
          <p:nvPr/>
        </p:nvGrpSpPr>
        <p:grpSpPr>
          <a:xfrm>
            <a:off x="120257" y="2111132"/>
            <a:ext cx="2475600" cy="646331"/>
            <a:chOff x="120257" y="1270371"/>
            <a:chExt cx="2475600" cy="646331"/>
          </a:xfrm>
        </p:grpSpPr>
        <p:grpSp>
          <p:nvGrpSpPr>
            <p:cNvPr id="490" name="组合 170">
              <a:extLst>
                <a:ext uri="{FF2B5EF4-FFF2-40B4-BE49-F238E27FC236}">
                  <a16:creationId xmlns:a16="http://schemas.microsoft.com/office/drawing/2014/main" id="{7A2D0B9E-DEB9-9C81-CCB0-A4343C9449AA}"/>
                </a:ext>
              </a:extLst>
            </p:cNvPr>
            <p:cNvGrpSpPr/>
            <p:nvPr/>
          </p:nvGrpSpPr>
          <p:grpSpPr>
            <a:xfrm>
              <a:off x="120257" y="1362337"/>
              <a:ext cx="2475600" cy="468300"/>
              <a:chOff x="4794100" y="1814400"/>
              <a:chExt cx="2475600" cy="468300"/>
            </a:xfrm>
          </p:grpSpPr>
          <p:sp>
            <p:nvSpPr>
              <p:cNvPr id="492" name="Google Shape;2651;p41">
                <a:extLst>
                  <a:ext uri="{FF2B5EF4-FFF2-40B4-BE49-F238E27FC236}">
                    <a16:creationId xmlns:a16="http://schemas.microsoft.com/office/drawing/2014/main" id="{0BEDE8A6-11CB-191E-435E-147555271A1D}"/>
                  </a:ext>
                </a:extLst>
              </p:cNvPr>
              <p:cNvSpPr/>
              <p:nvPr/>
            </p:nvSpPr>
            <p:spPr>
              <a:xfrm>
                <a:off x="49509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493" name="Google Shape;2659;p41">
                <a:extLst>
                  <a:ext uri="{FF2B5EF4-FFF2-40B4-BE49-F238E27FC236}">
                    <a16:creationId xmlns:a16="http://schemas.microsoft.com/office/drawing/2014/main" id="{7B461475-2625-9DAC-1933-537BD12230AD}"/>
                  </a:ext>
                </a:extLst>
              </p:cNvPr>
              <p:cNvSpPr txBox="1"/>
              <p:nvPr/>
            </p:nvSpPr>
            <p:spPr>
              <a:xfrm>
                <a:off x="47941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02</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494" name="Google Shape;2661;p41">
                <a:extLst>
                  <a:ext uri="{FF2B5EF4-FFF2-40B4-BE49-F238E27FC236}">
                    <a16:creationId xmlns:a16="http://schemas.microsoft.com/office/drawing/2014/main" id="{0D9418C5-C32C-A169-1152-6BEF901DD65E}"/>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491" name="TextBox 490">
              <a:extLst>
                <a:ext uri="{FF2B5EF4-FFF2-40B4-BE49-F238E27FC236}">
                  <a16:creationId xmlns:a16="http://schemas.microsoft.com/office/drawing/2014/main" id="{2E969874-458A-0B96-18DE-91EF69718170}"/>
                </a:ext>
              </a:extLst>
            </p:cNvPr>
            <p:cNvSpPr txBox="1"/>
            <p:nvPr/>
          </p:nvSpPr>
          <p:spPr>
            <a:xfrm>
              <a:off x="910257" y="1270371"/>
              <a:ext cx="1611339" cy="646331"/>
            </a:xfrm>
            <a:prstGeom prst="rect">
              <a:avLst/>
            </a:prstGeom>
            <a:noFill/>
          </p:spPr>
          <p:txBody>
            <a:bodyPr wrap="none" rtlCol="0">
              <a:spAutoFit/>
            </a:bodyPr>
            <a:lstStyle/>
            <a:p>
              <a:r>
                <a:rPr lang="en-US" sz="3600">
                  <a:solidFill>
                    <a:srgbClr val="701E1E"/>
                  </a:solidFill>
                  <a:latin typeface="#9Slide04 Old Standard TT Bold" panose="00000800000000000000" pitchFamily="2" charset="0"/>
                </a:rPr>
                <a:t>Bước 2</a:t>
              </a:r>
            </a:p>
          </p:txBody>
        </p:sp>
      </p:grpSp>
      <p:sp>
        <p:nvSpPr>
          <p:cNvPr id="496" name="TextBox 495">
            <a:extLst>
              <a:ext uri="{FF2B5EF4-FFF2-40B4-BE49-F238E27FC236}">
                <a16:creationId xmlns:a16="http://schemas.microsoft.com/office/drawing/2014/main" id="{ECA28F9D-245A-2AE7-18DF-C498BA9AA25C}"/>
              </a:ext>
            </a:extLst>
          </p:cNvPr>
          <p:cNvSpPr txBox="1"/>
          <p:nvPr/>
        </p:nvSpPr>
        <p:spPr>
          <a:xfrm>
            <a:off x="2811649" y="2053340"/>
            <a:ext cx="6096000" cy="532903"/>
          </a:xfrm>
          <a:prstGeom prst="rect">
            <a:avLst/>
          </a:prstGeom>
          <a:noFill/>
        </p:spPr>
        <p:txBody>
          <a:bodyPr wrap="square">
            <a:spAutoFit/>
          </a:bodyPr>
          <a:lstStyle/>
          <a:p>
            <a:pPr marL="0" marR="0" algn="just">
              <a:lnSpc>
                <a:spcPct val="107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Tìm ý, lập dàn ý</a:t>
            </a:r>
            <a:endParaRPr lang="en-US" sz="2000" kern="100">
              <a:effectLst/>
              <a:latin typeface="+mj-lt"/>
              <a:ea typeface="Calibri" panose="020F0502020204030204" pitchFamily="34" charset="0"/>
              <a:cs typeface="Times New Roman" panose="02020603050405020304" pitchFamily="18" charset="0"/>
            </a:endParaRPr>
          </a:p>
        </p:txBody>
      </p:sp>
      <p:sp>
        <p:nvSpPr>
          <p:cNvPr id="498" name="TextBox 497">
            <a:extLst>
              <a:ext uri="{FF2B5EF4-FFF2-40B4-BE49-F238E27FC236}">
                <a16:creationId xmlns:a16="http://schemas.microsoft.com/office/drawing/2014/main" id="{5752BC5D-B467-733C-EADD-AF721337BE36}"/>
              </a:ext>
            </a:extLst>
          </p:cNvPr>
          <p:cNvSpPr txBox="1"/>
          <p:nvPr/>
        </p:nvSpPr>
        <p:spPr>
          <a:xfrm>
            <a:off x="3229057" y="2615306"/>
            <a:ext cx="8839577" cy="1600182"/>
          </a:xfrm>
          <a:prstGeom prst="rect">
            <a:avLst/>
          </a:prstGeom>
          <a:noFill/>
        </p:spPr>
        <p:txBody>
          <a:bodyPr wrap="square">
            <a:spAutoFit/>
          </a:bodyPr>
          <a:lstStyle/>
          <a:p>
            <a:pPr marL="0" marR="0" algn="just">
              <a:lnSpc>
                <a:spcPct val="107000"/>
              </a:lnSpc>
              <a:spcBef>
                <a:spcPts val="0"/>
              </a:spcBef>
              <a:spcAft>
                <a:spcPts val="800"/>
              </a:spcAft>
            </a:pPr>
            <a:r>
              <a:rPr lang="en-US" sz="2000" b="1" i="1" kern="100">
                <a:effectLst/>
                <a:latin typeface="+mj-lt"/>
                <a:ea typeface="Calibri" panose="020F0502020204030204" pitchFamily="34" charset="0"/>
                <a:cs typeface="Times New Roman" panose="02020603050405020304" pitchFamily="18" charset="0"/>
              </a:rPr>
              <a:t>+ Mở đoạn: </a:t>
            </a:r>
            <a:r>
              <a:rPr lang="en-US" sz="2000" kern="100">
                <a:effectLst/>
                <a:latin typeface="+mj-lt"/>
                <a:ea typeface="Calibri" panose="020F0502020204030204" pitchFamily="34" charset="0"/>
                <a:cs typeface="Times New Roman" panose="02020603050405020304" pitchFamily="18" charset="0"/>
              </a:rPr>
              <a:t>giới thiệu nhan đề, tên tác giả, nêu cảm nghĩ chung về bài thơ</a:t>
            </a:r>
            <a:endParaRPr lang="en-US" sz="1600" kern="100">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000" b="1" i="1" kern="100">
                <a:effectLst/>
                <a:latin typeface="+mj-lt"/>
                <a:ea typeface="Calibri" panose="020F0502020204030204" pitchFamily="34" charset="0"/>
                <a:cs typeface="Times New Roman" panose="02020603050405020304" pitchFamily="18" charset="0"/>
              </a:rPr>
              <a:t>+ Thân đoạn: </a:t>
            </a:r>
            <a:r>
              <a:rPr lang="en-US" sz="2000" kern="100">
                <a:effectLst/>
                <a:latin typeface="+mj-lt"/>
                <a:ea typeface="Calibri" panose="020F0502020204030204" pitchFamily="34" charset="0"/>
                <a:cs typeface="Times New Roman" panose="02020603050405020304" pitchFamily="18" charset="0"/>
              </a:rPr>
              <a:t>Nêu các ý thể hiện cảm xúc và suy nghĩ về toàn bộ bài thơ hoặc một vài nét độc đáo của bài thơ.</a:t>
            </a:r>
            <a:endParaRPr lang="en-US" sz="1600" kern="100">
              <a:effectLst/>
              <a:latin typeface="+mj-l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000" b="1" i="1" kern="100">
                <a:effectLst/>
                <a:latin typeface="+mj-lt"/>
                <a:ea typeface="Calibri" panose="020F0502020204030204" pitchFamily="34" charset="0"/>
                <a:cs typeface="Times New Roman" panose="02020603050405020304" pitchFamily="18" charset="0"/>
              </a:rPr>
              <a:t>+ Kết đoạn: </a:t>
            </a:r>
            <a:r>
              <a:rPr lang="en-US" sz="2000" kern="100">
                <a:effectLst/>
                <a:latin typeface="+mj-lt"/>
                <a:ea typeface="Calibri" panose="020F0502020204030204" pitchFamily="34" charset="0"/>
                <a:cs typeface="Times New Roman" panose="02020603050405020304" pitchFamily="18" charset="0"/>
              </a:rPr>
              <a:t>Khẳng định lại cảm nghĩ về bài thơ và ý nghĩa của nó đối với bản thân</a:t>
            </a:r>
            <a:endParaRPr lang="en-US" sz="1600" kern="100">
              <a:effectLst/>
              <a:latin typeface="+mj-lt"/>
              <a:ea typeface="Calibri" panose="020F0502020204030204" pitchFamily="34" charset="0"/>
              <a:cs typeface="Times New Roman" panose="02020603050405020304" pitchFamily="18" charset="0"/>
            </a:endParaRPr>
          </a:p>
        </p:txBody>
      </p:sp>
      <p:grpSp>
        <p:nvGrpSpPr>
          <p:cNvPr id="499" name="Group 498">
            <a:extLst>
              <a:ext uri="{FF2B5EF4-FFF2-40B4-BE49-F238E27FC236}">
                <a16:creationId xmlns:a16="http://schemas.microsoft.com/office/drawing/2014/main" id="{D22896FC-65BB-975A-7A4E-FDBC0D922C8D}"/>
              </a:ext>
            </a:extLst>
          </p:cNvPr>
          <p:cNvGrpSpPr/>
          <p:nvPr/>
        </p:nvGrpSpPr>
        <p:grpSpPr>
          <a:xfrm>
            <a:off x="120257" y="4186602"/>
            <a:ext cx="2475600" cy="646331"/>
            <a:chOff x="120257" y="1270371"/>
            <a:chExt cx="2475600" cy="646331"/>
          </a:xfrm>
        </p:grpSpPr>
        <p:grpSp>
          <p:nvGrpSpPr>
            <p:cNvPr id="500" name="组合 170">
              <a:extLst>
                <a:ext uri="{FF2B5EF4-FFF2-40B4-BE49-F238E27FC236}">
                  <a16:creationId xmlns:a16="http://schemas.microsoft.com/office/drawing/2014/main" id="{B83E0B73-2D8F-C64F-2AEA-31D8C2539C4D}"/>
                </a:ext>
              </a:extLst>
            </p:cNvPr>
            <p:cNvGrpSpPr/>
            <p:nvPr/>
          </p:nvGrpSpPr>
          <p:grpSpPr>
            <a:xfrm>
              <a:off x="120257" y="1362337"/>
              <a:ext cx="2475600" cy="468300"/>
              <a:chOff x="4794100" y="1814400"/>
              <a:chExt cx="2475600" cy="468300"/>
            </a:xfrm>
          </p:grpSpPr>
          <p:sp>
            <p:nvSpPr>
              <p:cNvPr id="502" name="Google Shape;2651;p41">
                <a:extLst>
                  <a:ext uri="{FF2B5EF4-FFF2-40B4-BE49-F238E27FC236}">
                    <a16:creationId xmlns:a16="http://schemas.microsoft.com/office/drawing/2014/main" id="{B367E8B6-2FE9-CD09-DE45-FEFFA75DEDE5}"/>
                  </a:ext>
                </a:extLst>
              </p:cNvPr>
              <p:cNvSpPr/>
              <p:nvPr/>
            </p:nvSpPr>
            <p:spPr>
              <a:xfrm>
                <a:off x="49509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503" name="Google Shape;2659;p41">
                <a:extLst>
                  <a:ext uri="{FF2B5EF4-FFF2-40B4-BE49-F238E27FC236}">
                    <a16:creationId xmlns:a16="http://schemas.microsoft.com/office/drawing/2014/main" id="{CEEE6767-57F3-6416-624B-7CE276BE0D69}"/>
                  </a:ext>
                </a:extLst>
              </p:cNvPr>
              <p:cNvSpPr txBox="1"/>
              <p:nvPr/>
            </p:nvSpPr>
            <p:spPr>
              <a:xfrm>
                <a:off x="47941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03</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504" name="Google Shape;2661;p41">
                <a:extLst>
                  <a:ext uri="{FF2B5EF4-FFF2-40B4-BE49-F238E27FC236}">
                    <a16:creationId xmlns:a16="http://schemas.microsoft.com/office/drawing/2014/main" id="{90290F31-8D61-082E-CF64-937F0693CAEF}"/>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501" name="TextBox 500">
              <a:extLst>
                <a:ext uri="{FF2B5EF4-FFF2-40B4-BE49-F238E27FC236}">
                  <a16:creationId xmlns:a16="http://schemas.microsoft.com/office/drawing/2014/main" id="{69D4C689-075D-33C1-9A8A-5A79C2CFF18E}"/>
                </a:ext>
              </a:extLst>
            </p:cNvPr>
            <p:cNvSpPr txBox="1"/>
            <p:nvPr/>
          </p:nvSpPr>
          <p:spPr>
            <a:xfrm>
              <a:off x="910257" y="1270371"/>
              <a:ext cx="1611339" cy="646331"/>
            </a:xfrm>
            <a:prstGeom prst="rect">
              <a:avLst/>
            </a:prstGeom>
            <a:noFill/>
          </p:spPr>
          <p:txBody>
            <a:bodyPr wrap="none" rtlCol="0">
              <a:spAutoFit/>
            </a:bodyPr>
            <a:lstStyle/>
            <a:p>
              <a:r>
                <a:rPr lang="en-US" sz="3600">
                  <a:solidFill>
                    <a:srgbClr val="701E1E"/>
                  </a:solidFill>
                  <a:latin typeface="#9Slide04 Old Standard TT Bold" panose="00000800000000000000" pitchFamily="2" charset="0"/>
                </a:rPr>
                <a:t>Bước 3</a:t>
              </a:r>
            </a:p>
          </p:txBody>
        </p:sp>
      </p:grpSp>
      <p:sp>
        <p:nvSpPr>
          <p:cNvPr id="506" name="TextBox 505">
            <a:extLst>
              <a:ext uri="{FF2B5EF4-FFF2-40B4-BE49-F238E27FC236}">
                <a16:creationId xmlns:a16="http://schemas.microsoft.com/office/drawing/2014/main" id="{0CE74B18-7BDD-7E34-94BD-FC82B2867AE4}"/>
              </a:ext>
            </a:extLst>
          </p:cNvPr>
          <p:cNvSpPr txBox="1"/>
          <p:nvPr/>
        </p:nvSpPr>
        <p:spPr>
          <a:xfrm>
            <a:off x="2890685" y="4317569"/>
            <a:ext cx="6096000" cy="523220"/>
          </a:xfrm>
          <a:prstGeom prst="rect">
            <a:avLst/>
          </a:prstGeom>
          <a:noFill/>
        </p:spPr>
        <p:txBody>
          <a:bodyPr wrap="square">
            <a:spAutoFit/>
          </a:bodyPr>
          <a:lstStyle/>
          <a:p>
            <a:r>
              <a:rPr lang="en-US" sz="2800">
                <a:effectLst/>
                <a:latin typeface="+mj-lt"/>
                <a:ea typeface="Calibri" panose="020F0502020204030204" pitchFamily="34" charset="0"/>
              </a:rPr>
              <a:t>Viết đoạn</a:t>
            </a:r>
            <a:endParaRPr lang="en-US" sz="3600">
              <a:latin typeface="+mj-lt"/>
            </a:endParaRPr>
          </a:p>
        </p:txBody>
      </p:sp>
      <p:grpSp>
        <p:nvGrpSpPr>
          <p:cNvPr id="507" name="Group 506">
            <a:extLst>
              <a:ext uri="{FF2B5EF4-FFF2-40B4-BE49-F238E27FC236}">
                <a16:creationId xmlns:a16="http://schemas.microsoft.com/office/drawing/2014/main" id="{1DD79218-4792-0E7A-6D8C-01B55745CD10}"/>
              </a:ext>
            </a:extLst>
          </p:cNvPr>
          <p:cNvGrpSpPr/>
          <p:nvPr/>
        </p:nvGrpSpPr>
        <p:grpSpPr>
          <a:xfrm>
            <a:off x="120257" y="5393199"/>
            <a:ext cx="2475600" cy="646331"/>
            <a:chOff x="120257" y="1270371"/>
            <a:chExt cx="2475600" cy="646331"/>
          </a:xfrm>
        </p:grpSpPr>
        <p:grpSp>
          <p:nvGrpSpPr>
            <p:cNvPr id="508" name="组合 170">
              <a:extLst>
                <a:ext uri="{FF2B5EF4-FFF2-40B4-BE49-F238E27FC236}">
                  <a16:creationId xmlns:a16="http://schemas.microsoft.com/office/drawing/2014/main" id="{D976CA6D-2E6E-DB04-9147-CD49B6DD6831}"/>
                </a:ext>
              </a:extLst>
            </p:cNvPr>
            <p:cNvGrpSpPr/>
            <p:nvPr/>
          </p:nvGrpSpPr>
          <p:grpSpPr>
            <a:xfrm>
              <a:off x="120257" y="1362337"/>
              <a:ext cx="2475600" cy="468300"/>
              <a:chOff x="4794100" y="1814400"/>
              <a:chExt cx="2475600" cy="468300"/>
            </a:xfrm>
          </p:grpSpPr>
          <p:sp>
            <p:nvSpPr>
              <p:cNvPr id="510" name="Google Shape;2651;p41">
                <a:extLst>
                  <a:ext uri="{FF2B5EF4-FFF2-40B4-BE49-F238E27FC236}">
                    <a16:creationId xmlns:a16="http://schemas.microsoft.com/office/drawing/2014/main" id="{2C6134C4-0445-9D46-F2D8-45305128851E}"/>
                  </a:ext>
                </a:extLst>
              </p:cNvPr>
              <p:cNvSpPr/>
              <p:nvPr/>
            </p:nvSpPr>
            <p:spPr>
              <a:xfrm>
                <a:off x="49509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511" name="Google Shape;2659;p41">
                <a:extLst>
                  <a:ext uri="{FF2B5EF4-FFF2-40B4-BE49-F238E27FC236}">
                    <a16:creationId xmlns:a16="http://schemas.microsoft.com/office/drawing/2014/main" id="{EF5E2D7A-184C-CAB0-1263-E52CDAAA55BC}"/>
                  </a:ext>
                </a:extLst>
              </p:cNvPr>
              <p:cNvSpPr txBox="1"/>
              <p:nvPr/>
            </p:nvSpPr>
            <p:spPr>
              <a:xfrm>
                <a:off x="47941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04</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512" name="Google Shape;2661;p41">
                <a:extLst>
                  <a:ext uri="{FF2B5EF4-FFF2-40B4-BE49-F238E27FC236}">
                    <a16:creationId xmlns:a16="http://schemas.microsoft.com/office/drawing/2014/main" id="{CA0E5028-DBBC-0454-CB89-D1DEFCB36BDA}"/>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509" name="TextBox 508">
              <a:extLst>
                <a:ext uri="{FF2B5EF4-FFF2-40B4-BE49-F238E27FC236}">
                  <a16:creationId xmlns:a16="http://schemas.microsoft.com/office/drawing/2014/main" id="{6C6E3446-2860-8248-2C68-984B0A0BA756}"/>
                </a:ext>
              </a:extLst>
            </p:cNvPr>
            <p:cNvSpPr txBox="1"/>
            <p:nvPr/>
          </p:nvSpPr>
          <p:spPr>
            <a:xfrm>
              <a:off x="910257" y="1270371"/>
              <a:ext cx="1611339" cy="646331"/>
            </a:xfrm>
            <a:prstGeom prst="rect">
              <a:avLst/>
            </a:prstGeom>
            <a:noFill/>
          </p:spPr>
          <p:txBody>
            <a:bodyPr wrap="none" rtlCol="0">
              <a:spAutoFit/>
            </a:bodyPr>
            <a:lstStyle/>
            <a:p>
              <a:r>
                <a:rPr lang="en-US" sz="3600">
                  <a:solidFill>
                    <a:srgbClr val="701E1E"/>
                  </a:solidFill>
                  <a:latin typeface="#9Slide04 Old Standard TT Bold" panose="00000800000000000000" pitchFamily="2" charset="0"/>
                </a:rPr>
                <a:t>Bước 4</a:t>
              </a:r>
            </a:p>
          </p:txBody>
        </p:sp>
      </p:grpSp>
      <p:sp>
        <p:nvSpPr>
          <p:cNvPr id="514" name="TextBox 513">
            <a:extLst>
              <a:ext uri="{FF2B5EF4-FFF2-40B4-BE49-F238E27FC236}">
                <a16:creationId xmlns:a16="http://schemas.microsoft.com/office/drawing/2014/main" id="{F31DDB82-AF56-D8B6-5336-B6AFFCF2A917}"/>
              </a:ext>
            </a:extLst>
          </p:cNvPr>
          <p:cNvSpPr txBox="1"/>
          <p:nvPr/>
        </p:nvSpPr>
        <p:spPr>
          <a:xfrm>
            <a:off x="2890685" y="5362790"/>
            <a:ext cx="8721212" cy="584775"/>
          </a:xfrm>
          <a:prstGeom prst="rect">
            <a:avLst/>
          </a:prstGeom>
          <a:noFill/>
        </p:spPr>
        <p:txBody>
          <a:bodyPr wrap="square">
            <a:spAutoFit/>
          </a:bodyPr>
          <a:lstStyle/>
          <a:p>
            <a:r>
              <a:rPr lang="en-US" sz="3200">
                <a:effectLst/>
                <a:latin typeface="+mj-lt"/>
                <a:ea typeface="Calibri" panose="020F0502020204030204" pitchFamily="34" charset="0"/>
              </a:rPr>
              <a:t>Xem lại và chỉnh sửa, rút kinh nghiệm.</a:t>
            </a:r>
            <a:endParaRPr lang="en-US" sz="4000">
              <a:latin typeface="+mj-lt"/>
            </a:endParaRPr>
          </a:p>
        </p:txBody>
      </p:sp>
    </p:spTree>
    <p:custDataLst>
      <p:tags r:id="rId1"/>
    </p:custDataLst>
    <p:extLst>
      <p:ext uri="{BB962C8B-B14F-4D97-AF65-F5344CB8AC3E}">
        <p14:creationId xmlns:p14="http://schemas.microsoft.com/office/powerpoint/2010/main" val="565591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5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7"/>
                                        </p:tgtEl>
                                        <p:attrNameLst>
                                          <p:attrName>style.visibility</p:attrName>
                                        </p:attrNameLst>
                                      </p:cBhvr>
                                      <p:to>
                                        <p:strVal val="visible"/>
                                      </p:to>
                                    </p:set>
                                    <p:anim calcmode="lin" valueType="num">
                                      <p:cBhvr additive="base">
                                        <p:cTn id="17" dur="500" fill="hold"/>
                                        <p:tgtEl>
                                          <p:spTgt spid="487"/>
                                        </p:tgtEl>
                                        <p:attrNameLst>
                                          <p:attrName>ppt_x</p:attrName>
                                        </p:attrNameLst>
                                      </p:cBhvr>
                                      <p:tavLst>
                                        <p:tav tm="0">
                                          <p:val>
                                            <p:strVal val="#ppt_x"/>
                                          </p:val>
                                        </p:tav>
                                        <p:tav tm="100000">
                                          <p:val>
                                            <p:strVal val="#ppt_x"/>
                                          </p:val>
                                        </p:tav>
                                      </p:tavLst>
                                    </p:anim>
                                    <p:anim calcmode="lin" valueType="num">
                                      <p:cBhvr additive="base">
                                        <p:cTn id="18" dur="500" fill="hold"/>
                                        <p:tgtEl>
                                          <p:spTgt spid="4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9"/>
                                        </p:tgtEl>
                                        <p:attrNameLst>
                                          <p:attrName>style.visibility</p:attrName>
                                        </p:attrNameLst>
                                      </p:cBhvr>
                                      <p:to>
                                        <p:strVal val="visible"/>
                                      </p:to>
                                    </p:set>
                                    <p:animEffect transition="in" filter="fade">
                                      <p:cBhvr>
                                        <p:cTn id="23" dur="500"/>
                                        <p:tgtEl>
                                          <p:spTgt spid="48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96"/>
                                        </p:tgtEl>
                                        <p:attrNameLst>
                                          <p:attrName>style.visibility</p:attrName>
                                        </p:attrNameLst>
                                      </p:cBhvr>
                                      <p:to>
                                        <p:strVal val="visible"/>
                                      </p:to>
                                    </p:set>
                                    <p:anim calcmode="lin" valueType="num">
                                      <p:cBhvr additive="base">
                                        <p:cTn id="28" dur="500" fill="hold"/>
                                        <p:tgtEl>
                                          <p:spTgt spid="496"/>
                                        </p:tgtEl>
                                        <p:attrNameLst>
                                          <p:attrName>ppt_x</p:attrName>
                                        </p:attrNameLst>
                                      </p:cBhvr>
                                      <p:tavLst>
                                        <p:tav tm="0">
                                          <p:val>
                                            <p:strVal val="#ppt_x"/>
                                          </p:val>
                                        </p:tav>
                                        <p:tav tm="100000">
                                          <p:val>
                                            <p:strVal val="#ppt_x"/>
                                          </p:val>
                                        </p:tav>
                                      </p:tavLst>
                                    </p:anim>
                                    <p:anim calcmode="lin" valueType="num">
                                      <p:cBhvr additive="base">
                                        <p:cTn id="29" dur="500" fill="hold"/>
                                        <p:tgtEl>
                                          <p:spTgt spid="49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98"/>
                                        </p:tgtEl>
                                        <p:attrNameLst>
                                          <p:attrName>style.visibility</p:attrName>
                                        </p:attrNameLst>
                                      </p:cBhvr>
                                      <p:to>
                                        <p:strVal val="visible"/>
                                      </p:to>
                                    </p:set>
                                    <p:animEffect transition="in" filter="barn(inVertical)">
                                      <p:cBhvr>
                                        <p:cTn id="34" dur="500"/>
                                        <p:tgtEl>
                                          <p:spTgt spid="49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9"/>
                                        </p:tgtEl>
                                        <p:attrNameLst>
                                          <p:attrName>style.visibility</p:attrName>
                                        </p:attrNameLst>
                                      </p:cBhvr>
                                      <p:to>
                                        <p:strVal val="visible"/>
                                      </p:to>
                                    </p:set>
                                    <p:animEffect transition="in" filter="fade">
                                      <p:cBhvr>
                                        <p:cTn id="39" dur="500"/>
                                        <p:tgtEl>
                                          <p:spTgt spid="49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06"/>
                                        </p:tgtEl>
                                        <p:attrNameLst>
                                          <p:attrName>style.visibility</p:attrName>
                                        </p:attrNameLst>
                                      </p:cBhvr>
                                      <p:to>
                                        <p:strVal val="visible"/>
                                      </p:to>
                                    </p:set>
                                    <p:animEffect transition="in" filter="barn(inVertical)">
                                      <p:cBhvr>
                                        <p:cTn id="44" dur="500"/>
                                        <p:tgtEl>
                                          <p:spTgt spid="50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07"/>
                                        </p:tgtEl>
                                        <p:attrNameLst>
                                          <p:attrName>style.visibility</p:attrName>
                                        </p:attrNameLst>
                                      </p:cBhvr>
                                      <p:to>
                                        <p:strVal val="visible"/>
                                      </p:to>
                                    </p:set>
                                    <p:animEffect transition="in" filter="fade">
                                      <p:cBhvr>
                                        <p:cTn id="49" dur="500"/>
                                        <p:tgtEl>
                                          <p:spTgt spid="50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14"/>
                                        </p:tgtEl>
                                        <p:attrNameLst>
                                          <p:attrName>style.visibility</p:attrName>
                                        </p:attrNameLst>
                                      </p:cBhvr>
                                      <p:to>
                                        <p:strVal val="visible"/>
                                      </p:to>
                                    </p:set>
                                    <p:animEffect transition="in" filter="barn(inVertical)">
                                      <p:cBhvr>
                                        <p:cTn id="54" dur="5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p:bldP spid="487" grpId="0"/>
      <p:bldP spid="496" grpId="0"/>
      <p:bldP spid="498" grpId="0"/>
      <p:bldP spid="506" grpId="0"/>
      <p:bldP spid="5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13" name="TextBox 12">
            <a:extLst>
              <a:ext uri="{FF2B5EF4-FFF2-40B4-BE49-F238E27FC236}">
                <a16:creationId xmlns:a16="http://schemas.microsoft.com/office/drawing/2014/main" id="{D25E5FF8-F66B-6839-D109-8BBF04CFE521}"/>
              </a:ext>
            </a:extLst>
          </p:cNvPr>
          <p:cNvSpPr txBox="1"/>
          <p:nvPr/>
        </p:nvSpPr>
        <p:spPr>
          <a:xfrm>
            <a:off x="2016118" y="1454774"/>
            <a:ext cx="84604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LUYỆN TẬP</a:t>
            </a:r>
          </a:p>
        </p:txBody>
      </p:sp>
      <p:sp>
        <p:nvSpPr>
          <p:cNvPr id="6" name="TextBox 5">
            <a:extLst>
              <a:ext uri="{FF2B5EF4-FFF2-40B4-BE49-F238E27FC236}">
                <a16:creationId xmlns:a16="http://schemas.microsoft.com/office/drawing/2014/main" id="{001E3D26-B51B-E729-EDB5-DB60F94EA1BB}"/>
              </a:ext>
            </a:extLst>
          </p:cNvPr>
          <p:cNvSpPr txBox="1"/>
          <p:nvPr/>
        </p:nvSpPr>
        <p:spPr>
          <a:xfrm>
            <a:off x="3134032" y="2916659"/>
            <a:ext cx="6445044" cy="1490729"/>
          </a:xfrm>
          <a:prstGeom prst="rect">
            <a:avLst/>
          </a:prstGeom>
          <a:noFill/>
        </p:spPr>
        <p:txBody>
          <a:bodyPr wrap="square">
            <a:spAutoFit/>
          </a:bodyPr>
          <a:lstStyle/>
          <a:p>
            <a:pPr algn="ctr">
              <a:lnSpc>
                <a:spcPct val="150000"/>
              </a:lnSpc>
            </a:pPr>
            <a:r>
              <a:rPr lang="en-US" sz="3200">
                <a:effectLst/>
                <a:latin typeface="+mj-lt"/>
                <a:ea typeface="Calibri" panose="020F0502020204030204" pitchFamily="34" charset="0"/>
              </a:rPr>
              <a:t>HS nhắc lại yêu cầu đối với đoạn văn ghi lại cảm xúc về một bài thơ tự do</a:t>
            </a:r>
            <a:endParaRPr lang="en-US" sz="4000">
              <a:latin typeface="+mj-lt"/>
            </a:endParaRPr>
          </a:p>
        </p:txBody>
      </p:sp>
    </p:spTree>
    <p:custDataLst>
      <p:tags r:id="rId1"/>
    </p:custDataLst>
    <p:extLst>
      <p:ext uri="{BB962C8B-B14F-4D97-AF65-F5344CB8AC3E}">
        <p14:creationId xmlns:p14="http://schemas.microsoft.com/office/powerpoint/2010/main" val="177632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13" name="TextBox 12">
            <a:extLst>
              <a:ext uri="{FF2B5EF4-FFF2-40B4-BE49-F238E27FC236}">
                <a16:creationId xmlns:a16="http://schemas.microsoft.com/office/drawing/2014/main" id="{D25E5FF8-F66B-6839-D109-8BBF04CFE521}"/>
              </a:ext>
            </a:extLst>
          </p:cNvPr>
          <p:cNvSpPr txBox="1"/>
          <p:nvPr/>
        </p:nvSpPr>
        <p:spPr>
          <a:xfrm>
            <a:off x="2016118" y="1454774"/>
            <a:ext cx="84604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rPr>
              <a:t>VẬN DỤNG</a:t>
            </a:r>
          </a:p>
        </p:txBody>
      </p:sp>
      <p:sp>
        <p:nvSpPr>
          <p:cNvPr id="6" name="TextBox 5">
            <a:extLst>
              <a:ext uri="{FF2B5EF4-FFF2-40B4-BE49-F238E27FC236}">
                <a16:creationId xmlns:a16="http://schemas.microsoft.com/office/drawing/2014/main" id="{001E3D26-B51B-E729-EDB5-DB60F94EA1BB}"/>
              </a:ext>
            </a:extLst>
          </p:cNvPr>
          <p:cNvSpPr txBox="1"/>
          <p:nvPr/>
        </p:nvSpPr>
        <p:spPr>
          <a:xfrm>
            <a:off x="2477729" y="2674374"/>
            <a:ext cx="7140676" cy="2763642"/>
          </a:xfrm>
          <a:prstGeom prst="rect">
            <a:avLst/>
          </a:prstGeom>
          <a:noFill/>
        </p:spPr>
        <p:txBody>
          <a:bodyPr wrap="square">
            <a:spAutoFit/>
          </a:bodyPr>
          <a:lstStyle/>
          <a:p>
            <a:pPr algn="ctr">
              <a:lnSpc>
                <a:spcPct val="150000"/>
              </a:lnSpc>
            </a:pPr>
            <a:r>
              <a:rPr lang="vi-VN" sz="4000">
                <a:latin typeface="Calibri" panose="020F0502020204030204" pitchFamily="34" charset="0"/>
                <a:ea typeface="Calibri" panose="020F0502020204030204" pitchFamily="34" charset="0"/>
                <a:cs typeface="Calibri" panose="020F0502020204030204" pitchFamily="34" charset="0"/>
              </a:rPr>
              <a:t>Vận dụng được kiến thức đã học để viết một đoạn văn khác ghi lại cảm xúc về một bài thơ tự do</a:t>
            </a:r>
            <a:endParaRPr lang="en-US" sz="4000">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5360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D85E913C-B8BC-EECD-8DFE-4FC376DF4FB8}"/>
              </a:ext>
            </a:extLst>
          </p:cNvPr>
          <p:cNvGraphicFramePr>
            <a:graphicFrameLocks noGrp="1"/>
          </p:cNvGraphicFramePr>
          <p:nvPr>
            <p:extLst>
              <p:ext uri="{D42A27DB-BD31-4B8C-83A1-F6EECF244321}">
                <p14:modId xmlns:p14="http://schemas.microsoft.com/office/powerpoint/2010/main" val="3272270822"/>
              </p:ext>
            </p:extLst>
          </p:nvPr>
        </p:nvGraphicFramePr>
        <p:xfrm>
          <a:off x="285133" y="137651"/>
          <a:ext cx="11582402" cy="6229605"/>
        </p:xfrm>
        <a:graphic>
          <a:graphicData uri="http://schemas.openxmlformats.org/drawingml/2006/table">
            <a:tbl>
              <a:tblPr bandRow="1"/>
              <a:tblGrid>
                <a:gridCol w="4415962">
                  <a:extLst>
                    <a:ext uri="{9D8B030D-6E8A-4147-A177-3AD203B41FA5}">
                      <a16:colId xmlns:a16="http://schemas.microsoft.com/office/drawing/2014/main" val="2467757293"/>
                    </a:ext>
                  </a:extLst>
                </a:gridCol>
                <a:gridCol w="4415962">
                  <a:extLst>
                    <a:ext uri="{9D8B030D-6E8A-4147-A177-3AD203B41FA5}">
                      <a16:colId xmlns:a16="http://schemas.microsoft.com/office/drawing/2014/main" val="2864596437"/>
                    </a:ext>
                  </a:extLst>
                </a:gridCol>
                <a:gridCol w="1375239">
                  <a:extLst>
                    <a:ext uri="{9D8B030D-6E8A-4147-A177-3AD203B41FA5}">
                      <a16:colId xmlns:a16="http://schemas.microsoft.com/office/drawing/2014/main" val="1227399342"/>
                    </a:ext>
                  </a:extLst>
                </a:gridCol>
                <a:gridCol w="1375239">
                  <a:extLst>
                    <a:ext uri="{9D8B030D-6E8A-4147-A177-3AD203B41FA5}">
                      <a16:colId xmlns:a16="http://schemas.microsoft.com/office/drawing/2014/main" val="613145792"/>
                    </a:ext>
                  </a:extLst>
                </a:gridCol>
              </a:tblGrid>
              <a:tr h="461239">
                <a:tc gridSpan="2">
                  <a:txBody>
                    <a:bodyPr/>
                    <a:lstStyle/>
                    <a:p>
                      <a:pPr marL="0" marR="0">
                        <a:lnSpc>
                          <a:spcPct val="107000"/>
                        </a:lnSpc>
                        <a:spcBef>
                          <a:spcPts val="0"/>
                        </a:spcBef>
                        <a:spcAft>
                          <a:spcPts val="800"/>
                        </a:spcAft>
                      </a:pPr>
                      <a:r>
                        <a:rPr lang="en-US" sz="2000" b="1" kern="100">
                          <a:effectLst/>
                          <a:latin typeface="+mj-lt"/>
                          <a:ea typeface="Calibri" panose="020F0502020204030204" pitchFamily="34" charset="0"/>
                          <a:cs typeface="Times New Roman" panose="02020603050405020304" pitchFamily="18" charset="0"/>
                        </a:rPr>
                        <a:t>Tiêu chí</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nSpc>
                          <a:spcPct val="107000"/>
                        </a:lnSpc>
                        <a:spcBef>
                          <a:spcPts val="0"/>
                        </a:spcBef>
                        <a:spcAft>
                          <a:spcPts val="800"/>
                        </a:spcAft>
                      </a:pPr>
                      <a:r>
                        <a:rPr lang="en-US" sz="2000" b="1" kern="100">
                          <a:effectLst/>
                          <a:latin typeface="+mj-lt"/>
                          <a:ea typeface="Calibri" panose="020F0502020204030204" pitchFamily="34" charset="0"/>
                          <a:cs typeface="Times New Roman" panose="02020603050405020304" pitchFamily="18" charset="0"/>
                        </a:rPr>
                        <a:t>Đạt</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en-US" sz="2000" b="1" kern="100">
                          <a:effectLst/>
                          <a:latin typeface="+mj-lt"/>
                          <a:ea typeface="Calibri" panose="020F0502020204030204" pitchFamily="34" charset="0"/>
                          <a:cs typeface="Times New Roman" panose="02020603050405020304" pitchFamily="18" charset="0"/>
                        </a:rPr>
                        <a:t>Chưa đạt</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8331191"/>
                  </a:ext>
                </a:extLst>
              </a:tr>
              <a:tr h="461239">
                <a:tc rowSpan="3">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Mở đoạn</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Mở đoạn bằng chữ viết hoa lùi vào đầu dòng.</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7870688"/>
                  </a:ext>
                </a:extLst>
              </a:tr>
              <a:tr h="617550">
                <a:tc vMerge="1">
                  <a:txBody>
                    <a:bodyPr/>
                    <a:lstStyle/>
                    <a:p>
                      <a:endParaRPr lang="en-US"/>
                    </a:p>
                  </a:txBody>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Dùng ngôi thứ nhất để trình bày cảm xúc về bài thơ.</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84896691"/>
                  </a:ext>
                </a:extLst>
              </a:tr>
              <a:tr h="773862">
                <a:tc vMerge="1">
                  <a:txBody>
                    <a:bodyPr/>
                    <a:lstStyle/>
                    <a:p>
                      <a:endParaRPr lang="en-US"/>
                    </a:p>
                  </a:txBody>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Có câu chủ đề nêu tên bài thơ, tên tác giả và cảm xúc khái quát về bài thơ.</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53743569"/>
                  </a:ext>
                </a:extLst>
              </a:tr>
              <a:tr h="617550">
                <a:tc rowSpan="3">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Thân đoạn</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Trình bày cảm xúc về bài thơ theo trình tự hợp lí.</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0552775"/>
                  </a:ext>
                </a:extLst>
              </a:tr>
              <a:tr h="617550">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Làm rõ cảm xúc bằng những hình ảnh, từ ngữ được trích từ bài thơ.</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08962820"/>
                  </a:ext>
                </a:extLst>
              </a:tr>
              <a:tr h="220445">
                <a:tc vMerge="1">
                  <a:txBody>
                    <a:bodyPr/>
                    <a:lstStyle/>
                    <a:p>
                      <a:endParaRPr lang="en-US"/>
                    </a:p>
                  </a:txBody>
                  <a:tcPr/>
                </a:tc>
                <a:tc gridSpan="3">
                  <a:txBody>
                    <a:bodyPr/>
                    <a:lstStyle/>
                    <a:p>
                      <a:pPr marL="0" marR="0">
                        <a:lnSpc>
                          <a:spcPct val="107000"/>
                        </a:lnSpc>
                        <a:spcBef>
                          <a:spcPts val="0"/>
                        </a:spcBef>
                        <a:spcAft>
                          <a:spcPts val="800"/>
                        </a:spcAft>
                      </a:pPr>
                      <a:r>
                        <a:rPr lang="en-US" sz="1800" kern="100">
                          <a:effectLst/>
                          <a:latin typeface="+mj-lt"/>
                          <a:ea typeface="Calibri" panose="020F0502020204030204" pitchFamily="34" charset="0"/>
                          <a:cs typeface="Times New Roman" panose="02020603050405020304" pitchFamily="18" charset="0"/>
                        </a:rPr>
                        <a:t> </a:t>
                      </a:r>
                    </a:p>
                  </a:txBody>
                  <a:tcPr marL="0" marR="0" marT="0" marB="0" anchor="ctr">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4077803"/>
                  </a:ext>
                </a:extLst>
              </a:tr>
              <a:tr h="617550">
                <a:tc rowSpan="2">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Kết đoạn</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Khẳng định lại cảm xúc và ý nghĩa của bài thơ đối với bản thân.</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0322901"/>
                  </a:ext>
                </a:extLst>
              </a:tr>
              <a:tr h="304927">
                <a:tc vMerge="1">
                  <a:txBody>
                    <a:bodyPr/>
                    <a:lstStyle/>
                    <a:p>
                      <a:endParaRPr lang="en-US"/>
                    </a:p>
                  </a:txBody>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Dùng dấu câu để kết thúc đoạn văn</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45526464"/>
                  </a:ext>
                </a:extLst>
              </a:tr>
              <a:tr h="461239">
                <a:tc rowSpan="3">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Diễn đạt</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Sử dụng một vài phép liên kết phù hợp</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13450383"/>
                  </a:ext>
                </a:extLst>
              </a:tr>
              <a:tr h="304927">
                <a:tc vMerge="1">
                  <a:txBody>
                    <a:bodyPr/>
                    <a:lstStyle/>
                    <a:p>
                      <a:endParaRPr lang="en-US"/>
                    </a:p>
                  </a:txBody>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Viết đúng chính tả, ngữ pháp</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96346522"/>
                  </a:ext>
                </a:extLst>
              </a:tr>
              <a:tr h="148615">
                <a:tc vMerge="1">
                  <a:txBody>
                    <a:bodyPr/>
                    <a:lstStyle/>
                    <a:p>
                      <a:endParaRPr lang="en-US"/>
                    </a:p>
                  </a:txBody>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Dùng từ phù hợp</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nSpc>
                          <a:spcPct val="107000"/>
                        </a:lnSpc>
                        <a:spcBef>
                          <a:spcPts val="0"/>
                        </a:spcBef>
                        <a:spcAft>
                          <a:spcPts val="800"/>
                        </a:spcAft>
                      </a:pPr>
                      <a:r>
                        <a:rPr lang="en-US" sz="2000" kern="100">
                          <a:effectLst/>
                          <a:latin typeface="+mj-lt"/>
                          <a:ea typeface="Calibri" panose="020F0502020204030204" pitchFamily="34" charset="0"/>
                          <a:cs typeface="Times New Roman" panose="02020603050405020304" pitchFamily="18" charset="0"/>
                        </a:rPr>
                        <a:t> </a:t>
                      </a:r>
                      <a:endParaRPr lang="en-US" sz="1800" kern="100">
                        <a:effectLst/>
                        <a:latin typeface="+mj-lt"/>
                        <a:ea typeface="Calibri" panose="020F0502020204030204" pitchFamily="34" charset="0"/>
                        <a:cs typeface="Times New Roman" panose="02020603050405020304" pitchFamily="18" charset="0"/>
                      </a:endParaRPr>
                    </a:p>
                  </a:txBody>
                  <a:tcPr marL="36444" marR="36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84391042"/>
                  </a:ext>
                </a:extLst>
              </a:tr>
            </a:tbl>
          </a:graphicData>
        </a:graphic>
      </p:graphicFrame>
    </p:spTree>
    <p:custDataLst>
      <p:tags r:id="rId1"/>
    </p:custDataLst>
    <p:extLst>
      <p:ext uri="{BB962C8B-B14F-4D97-AF65-F5344CB8AC3E}">
        <p14:creationId xmlns:p14="http://schemas.microsoft.com/office/powerpoint/2010/main" val="3801337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13" name="TextBox 12">
            <a:extLst>
              <a:ext uri="{FF2B5EF4-FFF2-40B4-BE49-F238E27FC236}">
                <a16:creationId xmlns:a16="http://schemas.microsoft.com/office/drawing/2014/main" id="{D25E5FF8-F66B-6839-D109-8BBF04CFE521}"/>
              </a:ext>
            </a:extLst>
          </p:cNvPr>
          <p:cNvSpPr txBox="1"/>
          <p:nvPr/>
        </p:nvSpPr>
        <p:spPr>
          <a:xfrm>
            <a:off x="2984982" y="2705725"/>
            <a:ext cx="6372257" cy="1446550"/>
          </a:xfrm>
          <a:prstGeom prst="rect">
            <a:avLst/>
          </a:prstGeom>
          <a:noFill/>
        </p:spPr>
        <p:txBody>
          <a:bodyPr wrap="none" rtlCol="0">
            <a:spAutoFit/>
          </a:bodyPr>
          <a:lstStyle/>
          <a:p>
            <a:r>
              <a:rPr lang="en-US" sz="8800">
                <a:latin typeface="#9Slide03 AllRoundGothic" panose="020B0703020202020104" pitchFamily="34" charset="0"/>
              </a:rPr>
              <a:t>KHỞI ĐỘNG</a:t>
            </a:r>
          </a:p>
        </p:txBody>
      </p:sp>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B2630CF3-825C-497D-A89B-B6CDD26847E3}"/>
              </a:ext>
            </a:extLst>
          </p:cNvPr>
          <p:cNvGrpSpPr/>
          <p:nvPr/>
        </p:nvGrpSpPr>
        <p:grpSpPr>
          <a:xfrm>
            <a:off x="-1645884" y="1819432"/>
            <a:ext cx="8709023" cy="5476518"/>
            <a:chOff x="-952866" y="1593033"/>
            <a:chExt cx="9872183" cy="6207952"/>
          </a:xfrm>
        </p:grpSpPr>
        <p:sp>
          <p:nvSpPr>
            <p:cNvPr id="6" name="Google Shape;57;p15">
              <a:extLst>
                <a:ext uri="{FF2B5EF4-FFF2-40B4-BE49-F238E27FC236}">
                  <a16:creationId xmlns:a16="http://schemas.microsoft.com/office/drawing/2014/main" id="{1CD6177F-94D4-4E66-91C0-E1AA4F92A8D5}"/>
                </a:ext>
              </a:extLst>
            </p:cNvPr>
            <p:cNvSpPr/>
            <p:nvPr/>
          </p:nvSpPr>
          <p:spPr>
            <a:xfrm>
              <a:off x="-952866" y="1981650"/>
              <a:ext cx="9872183" cy="5819335"/>
            </a:xfrm>
            <a:custGeom>
              <a:avLst/>
              <a:gdLst/>
              <a:ahLst/>
              <a:cxnLst/>
              <a:rect l="l" t="t" r="r" b="b"/>
              <a:pathLst>
                <a:path w="278351" h="164079" extrusionOk="0">
                  <a:moveTo>
                    <a:pt x="106302" y="0"/>
                  </a:moveTo>
                  <a:lnTo>
                    <a:pt x="0" y="61476"/>
                  </a:lnTo>
                  <a:lnTo>
                    <a:pt x="0" y="65319"/>
                  </a:lnTo>
                  <a:lnTo>
                    <a:pt x="172048" y="164078"/>
                  </a:lnTo>
                  <a:lnTo>
                    <a:pt x="278350" y="102602"/>
                  </a:lnTo>
                  <a:lnTo>
                    <a:pt x="278350" y="98760"/>
                  </a:lnTo>
                  <a:lnTo>
                    <a:pt x="10630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7" name="Google Shape;58;p15">
              <a:extLst>
                <a:ext uri="{FF2B5EF4-FFF2-40B4-BE49-F238E27FC236}">
                  <a16:creationId xmlns:a16="http://schemas.microsoft.com/office/drawing/2014/main" id="{B1EFF530-FA2F-4162-802F-B2DC0748B933}"/>
                </a:ext>
              </a:extLst>
            </p:cNvPr>
            <p:cNvSpPr/>
            <p:nvPr/>
          </p:nvSpPr>
          <p:spPr>
            <a:xfrm>
              <a:off x="-952866" y="1981650"/>
              <a:ext cx="9872183" cy="5683037"/>
            </a:xfrm>
            <a:custGeom>
              <a:avLst/>
              <a:gdLst/>
              <a:ahLst/>
              <a:cxnLst/>
              <a:rect l="l" t="t" r="r" b="b"/>
              <a:pathLst>
                <a:path w="278351" h="160236" extrusionOk="0">
                  <a:moveTo>
                    <a:pt x="106302" y="0"/>
                  </a:moveTo>
                  <a:lnTo>
                    <a:pt x="0" y="61476"/>
                  </a:lnTo>
                  <a:lnTo>
                    <a:pt x="172048" y="160236"/>
                  </a:lnTo>
                  <a:lnTo>
                    <a:pt x="278350" y="98760"/>
                  </a:lnTo>
                  <a:lnTo>
                    <a:pt x="106302" y="0"/>
                  </a:lnTo>
                  <a:close/>
                </a:path>
              </a:pathLst>
            </a:custGeom>
            <a:solidFill>
              <a:srgbClr val="F3C3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8" name="Google Shape;59;p15">
              <a:extLst>
                <a:ext uri="{FF2B5EF4-FFF2-40B4-BE49-F238E27FC236}">
                  <a16:creationId xmlns:a16="http://schemas.microsoft.com/office/drawing/2014/main" id="{36D2629E-85AA-4D73-8A0E-1DDAF71970C4}"/>
                </a:ext>
              </a:extLst>
            </p:cNvPr>
            <p:cNvSpPr/>
            <p:nvPr/>
          </p:nvSpPr>
          <p:spPr>
            <a:xfrm>
              <a:off x="-690443" y="1593033"/>
              <a:ext cx="9392708" cy="5859696"/>
            </a:xfrm>
            <a:custGeom>
              <a:avLst/>
              <a:gdLst/>
              <a:ahLst/>
              <a:cxnLst/>
              <a:rect l="l" t="t" r="r" b="b"/>
              <a:pathLst>
                <a:path w="264832" h="165217" extrusionOk="0">
                  <a:moveTo>
                    <a:pt x="100326" y="0"/>
                  </a:moveTo>
                  <a:lnTo>
                    <a:pt x="1" y="57634"/>
                  </a:lnTo>
                  <a:lnTo>
                    <a:pt x="1" y="70726"/>
                  </a:lnTo>
                  <a:lnTo>
                    <a:pt x="164506" y="165216"/>
                  </a:lnTo>
                  <a:lnTo>
                    <a:pt x="264832" y="107583"/>
                  </a:lnTo>
                  <a:lnTo>
                    <a:pt x="264832" y="94491"/>
                  </a:lnTo>
                  <a:lnTo>
                    <a:pt x="261559" y="91218"/>
                  </a:lnTo>
                  <a:lnTo>
                    <a:pt x="258144" y="88087"/>
                  </a:lnTo>
                  <a:lnTo>
                    <a:pt x="254728" y="85098"/>
                  </a:lnTo>
                  <a:lnTo>
                    <a:pt x="251313" y="82395"/>
                  </a:lnTo>
                  <a:lnTo>
                    <a:pt x="247755" y="79691"/>
                  </a:lnTo>
                  <a:lnTo>
                    <a:pt x="244340" y="77129"/>
                  </a:lnTo>
                  <a:lnTo>
                    <a:pt x="240782" y="74710"/>
                  </a:lnTo>
                  <a:lnTo>
                    <a:pt x="237367" y="72433"/>
                  </a:lnTo>
                  <a:lnTo>
                    <a:pt x="233952" y="70299"/>
                  </a:lnTo>
                  <a:lnTo>
                    <a:pt x="230536" y="68306"/>
                  </a:lnTo>
                  <a:lnTo>
                    <a:pt x="223848" y="64749"/>
                  </a:lnTo>
                  <a:lnTo>
                    <a:pt x="217302" y="61618"/>
                  </a:lnTo>
                  <a:lnTo>
                    <a:pt x="211183" y="58914"/>
                  </a:lnTo>
                  <a:lnTo>
                    <a:pt x="205490" y="56637"/>
                  </a:lnTo>
                  <a:lnTo>
                    <a:pt x="200367" y="54645"/>
                  </a:lnTo>
                  <a:lnTo>
                    <a:pt x="195671" y="53222"/>
                  </a:lnTo>
                  <a:lnTo>
                    <a:pt x="191829" y="51941"/>
                  </a:lnTo>
                  <a:lnTo>
                    <a:pt x="186137" y="50518"/>
                  </a:lnTo>
                  <a:lnTo>
                    <a:pt x="184145" y="50091"/>
                  </a:lnTo>
                  <a:lnTo>
                    <a:pt x="179306" y="45822"/>
                  </a:lnTo>
                  <a:lnTo>
                    <a:pt x="174468" y="41838"/>
                  </a:lnTo>
                  <a:lnTo>
                    <a:pt x="169914" y="38138"/>
                  </a:lnTo>
                  <a:lnTo>
                    <a:pt x="165503" y="34580"/>
                  </a:lnTo>
                  <a:lnTo>
                    <a:pt x="161091" y="31307"/>
                  </a:lnTo>
                  <a:lnTo>
                    <a:pt x="156822" y="28176"/>
                  </a:lnTo>
                  <a:lnTo>
                    <a:pt x="152837" y="25330"/>
                  </a:lnTo>
                  <a:lnTo>
                    <a:pt x="148853" y="22627"/>
                  </a:lnTo>
                  <a:lnTo>
                    <a:pt x="141453" y="17930"/>
                  </a:lnTo>
                  <a:lnTo>
                    <a:pt x="134480" y="13804"/>
                  </a:lnTo>
                  <a:lnTo>
                    <a:pt x="128218" y="10388"/>
                  </a:lnTo>
                  <a:lnTo>
                    <a:pt x="122526" y="7684"/>
                  </a:lnTo>
                  <a:lnTo>
                    <a:pt x="117403" y="5408"/>
                  </a:lnTo>
                  <a:lnTo>
                    <a:pt x="112992" y="3558"/>
                  </a:lnTo>
                  <a:lnTo>
                    <a:pt x="109149" y="2277"/>
                  </a:lnTo>
                  <a:lnTo>
                    <a:pt x="106019" y="1281"/>
                  </a:lnTo>
                  <a:lnTo>
                    <a:pt x="103457" y="712"/>
                  </a:lnTo>
                  <a:lnTo>
                    <a:pt x="101750" y="285"/>
                  </a:lnTo>
                  <a:lnTo>
                    <a:pt x="100326"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9" name="Google Shape;60;p15">
              <a:extLst>
                <a:ext uri="{FF2B5EF4-FFF2-40B4-BE49-F238E27FC236}">
                  <a16:creationId xmlns:a16="http://schemas.microsoft.com/office/drawing/2014/main" id="{58FF7204-6D69-4A06-AABB-1992AE3431EC}"/>
                </a:ext>
              </a:extLst>
            </p:cNvPr>
            <p:cNvSpPr/>
            <p:nvPr/>
          </p:nvSpPr>
          <p:spPr>
            <a:xfrm>
              <a:off x="-690444" y="3637122"/>
              <a:ext cx="5834515" cy="3815645"/>
            </a:xfrm>
            <a:custGeom>
              <a:avLst/>
              <a:gdLst/>
              <a:ahLst/>
              <a:cxnLst/>
              <a:rect l="l" t="t" r="r" b="b"/>
              <a:pathLst>
                <a:path w="164507" h="107584" extrusionOk="0">
                  <a:moveTo>
                    <a:pt x="1" y="1"/>
                  </a:moveTo>
                  <a:lnTo>
                    <a:pt x="1" y="13093"/>
                  </a:lnTo>
                  <a:lnTo>
                    <a:pt x="164506" y="107583"/>
                  </a:lnTo>
                  <a:lnTo>
                    <a:pt x="164506" y="94491"/>
                  </a:lnTo>
                  <a:lnTo>
                    <a:pt x="161233" y="91218"/>
                  </a:lnTo>
                  <a:lnTo>
                    <a:pt x="157818" y="88087"/>
                  </a:lnTo>
                  <a:lnTo>
                    <a:pt x="154403" y="85099"/>
                  </a:lnTo>
                  <a:lnTo>
                    <a:pt x="150987" y="82253"/>
                  </a:lnTo>
                  <a:lnTo>
                    <a:pt x="147430" y="79691"/>
                  </a:lnTo>
                  <a:lnTo>
                    <a:pt x="144014" y="77130"/>
                  </a:lnTo>
                  <a:lnTo>
                    <a:pt x="140457" y="74711"/>
                  </a:lnTo>
                  <a:lnTo>
                    <a:pt x="137041" y="72434"/>
                  </a:lnTo>
                  <a:lnTo>
                    <a:pt x="133626" y="70299"/>
                  </a:lnTo>
                  <a:lnTo>
                    <a:pt x="130211" y="68307"/>
                  </a:lnTo>
                  <a:lnTo>
                    <a:pt x="123380" y="64749"/>
                  </a:lnTo>
                  <a:lnTo>
                    <a:pt x="116976" y="61619"/>
                  </a:lnTo>
                  <a:lnTo>
                    <a:pt x="110857" y="58773"/>
                  </a:lnTo>
                  <a:lnTo>
                    <a:pt x="105165" y="56496"/>
                  </a:lnTo>
                  <a:lnTo>
                    <a:pt x="100042" y="54646"/>
                  </a:lnTo>
                  <a:lnTo>
                    <a:pt x="95346" y="53080"/>
                  </a:lnTo>
                  <a:lnTo>
                    <a:pt x="91361" y="51942"/>
                  </a:lnTo>
                  <a:lnTo>
                    <a:pt x="85811" y="50519"/>
                  </a:lnTo>
                  <a:lnTo>
                    <a:pt x="83819" y="50092"/>
                  </a:lnTo>
                  <a:lnTo>
                    <a:pt x="78981" y="45823"/>
                  </a:lnTo>
                  <a:lnTo>
                    <a:pt x="74142" y="41838"/>
                  </a:lnTo>
                  <a:lnTo>
                    <a:pt x="69588" y="38138"/>
                  </a:lnTo>
                  <a:lnTo>
                    <a:pt x="65177" y="34581"/>
                  </a:lnTo>
                  <a:lnTo>
                    <a:pt x="60765" y="31308"/>
                  </a:lnTo>
                  <a:lnTo>
                    <a:pt x="56496" y="28177"/>
                  </a:lnTo>
                  <a:lnTo>
                    <a:pt x="52512" y="25331"/>
                  </a:lnTo>
                  <a:lnTo>
                    <a:pt x="48527" y="22627"/>
                  </a:lnTo>
                  <a:lnTo>
                    <a:pt x="41127" y="17931"/>
                  </a:lnTo>
                  <a:lnTo>
                    <a:pt x="34154" y="13804"/>
                  </a:lnTo>
                  <a:lnTo>
                    <a:pt x="27893" y="10389"/>
                  </a:lnTo>
                  <a:lnTo>
                    <a:pt x="22201" y="7685"/>
                  </a:lnTo>
                  <a:lnTo>
                    <a:pt x="17078" y="5408"/>
                  </a:lnTo>
                  <a:lnTo>
                    <a:pt x="12666" y="3558"/>
                  </a:lnTo>
                  <a:lnTo>
                    <a:pt x="8824" y="2277"/>
                  </a:lnTo>
                  <a:lnTo>
                    <a:pt x="5693" y="1281"/>
                  </a:lnTo>
                  <a:lnTo>
                    <a:pt x="3132" y="570"/>
                  </a:lnTo>
                  <a:lnTo>
                    <a:pt x="1424" y="285"/>
                  </a:lnTo>
                  <a:lnTo>
                    <a:pt x="1" y="1"/>
                  </a:lnTo>
                  <a:close/>
                </a:path>
              </a:pathLst>
            </a:custGeom>
            <a:solidFill>
              <a:srgbClr val="F5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0" name="Google Shape;61;p15">
              <a:extLst>
                <a:ext uri="{FF2B5EF4-FFF2-40B4-BE49-F238E27FC236}">
                  <a16:creationId xmlns:a16="http://schemas.microsoft.com/office/drawing/2014/main" id="{9F356672-7C7C-4EC0-99E7-CF81E265BBE0}"/>
                </a:ext>
              </a:extLst>
            </p:cNvPr>
            <p:cNvSpPr/>
            <p:nvPr/>
          </p:nvSpPr>
          <p:spPr>
            <a:xfrm>
              <a:off x="5144142" y="4944340"/>
              <a:ext cx="3558229" cy="2508451"/>
            </a:xfrm>
            <a:custGeom>
              <a:avLst/>
              <a:gdLst/>
              <a:ahLst/>
              <a:cxnLst/>
              <a:rect l="l" t="t" r="r" b="b"/>
              <a:pathLst>
                <a:path w="100326" h="70727" extrusionOk="0">
                  <a:moveTo>
                    <a:pt x="100326" y="1"/>
                  </a:moveTo>
                  <a:lnTo>
                    <a:pt x="0" y="57634"/>
                  </a:lnTo>
                  <a:lnTo>
                    <a:pt x="0" y="70726"/>
                  </a:lnTo>
                  <a:lnTo>
                    <a:pt x="100326" y="13093"/>
                  </a:lnTo>
                  <a:lnTo>
                    <a:pt x="100326" y="1"/>
                  </a:lnTo>
                  <a:close/>
                </a:path>
              </a:pathLst>
            </a:custGeom>
            <a:solidFill>
              <a:srgbClr val="E2E2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1" name="Google Shape;62;p15">
              <a:extLst>
                <a:ext uri="{FF2B5EF4-FFF2-40B4-BE49-F238E27FC236}">
                  <a16:creationId xmlns:a16="http://schemas.microsoft.com/office/drawing/2014/main" id="{F5DC0DAD-802C-4B2F-A1CA-9711761175D0}"/>
                </a:ext>
              </a:extLst>
            </p:cNvPr>
            <p:cNvSpPr/>
            <p:nvPr/>
          </p:nvSpPr>
          <p:spPr>
            <a:xfrm>
              <a:off x="2282391" y="3359519"/>
              <a:ext cx="6172619" cy="2740616"/>
            </a:xfrm>
            <a:custGeom>
              <a:avLst/>
              <a:gdLst/>
              <a:ahLst/>
              <a:cxnLst/>
              <a:rect l="l" t="t" r="r" b="b"/>
              <a:pathLst>
                <a:path w="174040" h="77273" extrusionOk="0">
                  <a:moveTo>
                    <a:pt x="106729" y="1"/>
                  </a:moveTo>
                  <a:lnTo>
                    <a:pt x="102033" y="143"/>
                  </a:lnTo>
                  <a:lnTo>
                    <a:pt x="100326" y="285"/>
                  </a:lnTo>
                  <a:lnTo>
                    <a:pt x="0" y="57919"/>
                  </a:lnTo>
                  <a:lnTo>
                    <a:pt x="854" y="57777"/>
                  </a:lnTo>
                  <a:lnTo>
                    <a:pt x="3558" y="57634"/>
                  </a:lnTo>
                  <a:lnTo>
                    <a:pt x="7969" y="57634"/>
                  </a:lnTo>
                  <a:lnTo>
                    <a:pt x="13519" y="57919"/>
                  </a:lnTo>
                  <a:lnTo>
                    <a:pt x="16934" y="58061"/>
                  </a:lnTo>
                  <a:lnTo>
                    <a:pt x="20492" y="58488"/>
                  </a:lnTo>
                  <a:lnTo>
                    <a:pt x="24334" y="58915"/>
                  </a:lnTo>
                  <a:lnTo>
                    <a:pt x="28319" y="59627"/>
                  </a:lnTo>
                  <a:lnTo>
                    <a:pt x="32588" y="60480"/>
                  </a:lnTo>
                  <a:lnTo>
                    <a:pt x="37000" y="61477"/>
                  </a:lnTo>
                  <a:lnTo>
                    <a:pt x="41696" y="62757"/>
                  </a:lnTo>
                  <a:lnTo>
                    <a:pt x="46392" y="64180"/>
                  </a:lnTo>
                  <a:lnTo>
                    <a:pt x="52369" y="66315"/>
                  </a:lnTo>
                  <a:lnTo>
                    <a:pt x="55357" y="67596"/>
                  </a:lnTo>
                  <a:lnTo>
                    <a:pt x="58345" y="68876"/>
                  </a:lnTo>
                  <a:lnTo>
                    <a:pt x="62188" y="70726"/>
                  </a:lnTo>
                  <a:lnTo>
                    <a:pt x="66030" y="72719"/>
                  </a:lnTo>
                  <a:lnTo>
                    <a:pt x="69872" y="74853"/>
                  </a:lnTo>
                  <a:lnTo>
                    <a:pt x="73714" y="77272"/>
                  </a:lnTo>
                  <a:lnTo>
                    <a:pt x="174040" y="19639"/>
                  </a:lnTo>
                  <a:lnTo>
                    <a:pt x="170625" y="17504"/>
                  </a:lnTo>
                  <a:lnTo>
                    <a:pt x="167352" y="15654"/>
                  </a:lnTo>
                  <a:lnTo>
                    <a:pt x="163936" y="13804"/>
                  </a:lnTo>
                  <a:lnTo>
                    <a:pt x="160521" y="12097"/>
                  </a:lnTo>
                  <a:lnTo>
                    <a:pt x="157106" y="10674"/>
                  </a:lnTo>
                  <a:lnTo>
                    <a:pt x="153833" y="9251"/>
                  </a:lnTo>
                  <a:lnTo>
                    <a:pt x="150560" y="7970"/>
                  </a:lnTo>
                  <a:lnTo>
                    <a:pt x="147286" y="6831"/>
                  </a:lnTo>
                  <a:lnTo>
                    <a:pt x="144156" y="5835"/>
                  </a:lnTo>
                  <a:lnTo>
                    <a:pt x="140883" y="4839"/>
                  </a:lnTo>
                  <a:lnTo>
                    <a:pt x="134906" y="3274"/>
                  </a:lnTo>
                  <a:lnTo>
                    <a:pt x="129071" y="2135"/>
                  </a:lnTo>
                  <a:lnTo>
                    <a:pt x="123664" y="1282"/>
                  </a:lnTo>
                  <a:lnTo>
                    <a:pt x="118683" y="570"/>
                  </a:lnTo>
                  <a:lnTo>
                    <a:pt x="114129" y="285"/>
                  </a:lnTo>
                  <a:lnTo>
                    <a:pt x="110145" y="1"/>
                  </a:lnTo>
                  <a:close/>
                </a:path>
              </a:pathLst>
            </a:custGeom>
            <a:solidFill>
              <a:srgbClr val="E6E7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2" name="Google Shape;63;p15">
              <a:extLst>
                <a:ext uri="{FF2B5EF4-FFF2-40B4-BE49-F238E27FC236}">
                  <a16:creationId xmlns:a16="http://schemas.microsoft.com/office/drawing/2014/main" id="{3D67D5C2-38C9-4EB8-BD03-F40A580E4FA0}"/>
                </a:ext>
              </a:extLst>
            </p:cNvPr>
            <p:cNvSpPr/>
            <p:nvPr/>
          </p:nvSpPr>
          <p:spPr>
            <a:xfrm>
              <a:off x="5679130" y="3510928"/>
              <a:ext cx="2357044" cy="681421"/>
            </a:xfrm>
            <a:custGeom>
              <a:avLst/>
              <a:gdLst/>
              <a:ahLst/>
              <a:cxnLst/>
              <a:rect l="l" t="t" r="r" b="b"/>
              <a:pathLst>
                <a:path w="66458" h="19213" extrusionOk="0">
                  <a:moveTo>
                    <a:pt x="4128" y="1"/>
                  </a:moveTo>
                  <a:lnTo>
                    <a:pt x="1" y="2420"/>
                  </a:lnTo>
                  <a:lnTo>
                    <a:pt x="4697" y="2420"/>
                  </a:lnTo>
                  <a:lnTo>
                    <a:pt x="10816" y="2847"/>
                  </a:lnTo>
                  <a:lnTo>
                    <a:pt x="14231" y="3132"/>
                  </a:lnTo>
                  <a:lnTo>
                    <a:pt x="17931" y="3559"/>
                  </a:lnTo>
                  <a:lnTo>
                    <a:pt x="21916" y="4128"/>
                  </a:lnTo>
                  <a:lnTo>
                    <a:pt x="26043" y="4982"/>
                  </a:lnTo>
                  <a:lnTo>
                    <a:pt x="30312" y="5978"/>
                  </a:lnTo>
                  <a:lnTo>
                    <a:pt x="34866" y="7116"/>
                  </a:lnTo>
                  <a:lnTo>
                    <a:pt x="39562" y="8397"/>
                  </a:lnTo>
                  <a:lnTo>
                    <a:pt x="44258" y="10105"/>
                  </a:lnTo>
                  <a:lnTo>
                    <a:pt x="49239" y="11955"/>
                  </a:lnTo>
                  <a:lnTo>
                    <a:pt x="54077" y="14089"/>
                  </a:lnTo>
                  <a:lnTo>
                    <a:pt x="59058" y="16508"/>
                  </a:lnTo>
                  <a:lnTo>
                    <a:pt x="64038" y="19212"/>
                  </a:lnTo>
                  <a:lnTo>
                    <a:pt x="66458" y="17931"/>
                  </a:lnTo>
                  <a:lnTo>
                    <a:pt x="61904" y="15228"/>
                  </a:lnTo>
                  <a:lnTo>
                    <a:pt x="57208" y="12951"/>
                  </a:lnTo>
                  <a:lnTo>
                    <a:pt x="52654" y="10816"/>
                  </a:lnTo>
                  <a:lnTo>
                    <a:pt x="48242" y="8966"/>
                  </a:lnTo>
                  <a:lnTo>
                    <a:pt x="43689" y="7258"/>
                  </a:lnTo>
                  <a:lnTo>
                    <a:pt x="39419" y="5835"/>
                  </a:lnTo>
                  <a:lnTo>
                    <a:pt x="35150" y="4697"/>
                  </a:lnTo>
                  <a:lnTo>
                    <a:pt x="30881" y="3559"/>
                  </a:lnTo>
                  <a:lnTo>
                    <a:pt x="26897" y="2705"/>
                  </a:lnTo>
                  <a:lnTo>
                    <a:pt x="23054" y="1993"/>
                  </a:lnTo>
                  <a:lnTo>
                    <a:pt x="19354" y="1424"/>
                  </a:lnTo>
                  <a:lnTo>
                    <a:pt x="15797" y="997"/>
                  </a:lnTo>
                  <a:lnTo>
                    <a:pt x="9535" y="286"/>
                  </a:lnTo>
                  <a:lnTo>
                    <a:pt x="4128" y="1"/>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3" name="Google Shape;64;p15">
              <a:extLst>
                <a:ext uri="{FF2B5EF4-FFF2-40B4-BE49-F238E27FC236}">
                  <a16:creationId xmlns:a16="http://schemas.microsoft.com/office/drawing/2014/main" id="{A3BE2DEE-AFED-4D8E-B582-0965001F417F}"/>
                </a:ext>
              </a:extLst>
            </p:cNvPr>
            <p:cNvSpPr/>
            <p:nvPr/>
          </p:nvSpPr>
          <p:spPr>
            <a:xfrm>
              <a:off x="5295551" y="3733026"/>
              <a:ext cx="2357044" cy="681385"/>
            </a:xfrm>
            <a:custGeom>
              <a:avLst/>
              <a:gdLst/>
              <a:ahLst/>
              <a:cxnLst/>
              <a:rect l="l" t="t" r="r" b="b"/>
              <a:pathLst>
                <a:path w="66458" h="19212" extrusionOk="0">
                  <a:moveTo>
                    <a:pt x="4127" y="0"/>
                  </a:moveTo>
                  <a:lnTo>
                    <a:pt x="1" y="2277"/>
                  </a:lnTo>
                  <a:lnTo>
                    <a:pt x="4697" y="2420"/>
                  </a:lnTo>
                  <a:lnTo>
                    <a:pt x="10816" y="2704"/>
                  </a:lnTo>
                  <a:lnTo>
                    <a:pt x="14231" y="3131"/>
                  </a:lnTo>
                  <a:lnTo>
                    <a:pt x="17931" y="3558"/>
                  </a:lnTo>
                  <a:lnTo>
                    <a:pt x="21916" y="4127"/>
                  </a:lnTo>
                  <a:lnTo>
                    <a:pt x="26043" y="4839"/>
                  </a:lnTo>
                  <a:lnTo>
                    <a:pt x="30454" y="5835"/>
                  </a:lnTo>
                  <a:lnTo>
                    <a:pt x="34865" y="6973"/>
                  </a:lnTo>
                  <a:lnTo>
                    <a:pt x="39562" y="8396"/>
                  </a:lnTo>
                  <a:lnTo>
                    <a:pt x="44258" y="9962"/>
                  </a:lnTo>
                  <a:lnTo>
                    <a:pt x="49238" y="11812"/>
                  </a:lnTo>
                  <a:lnTo>
                    <a:pt x="54077" y="13946"/>
                  </a:lnTo>
                  <a:lnTo>
                    <a:pt x="59057" y="16508"/>
                  </a:lnTo>
                  <a:lnTo>
                    <a:pt x="64038" y="19212"/>
                  </a:lnTo>
                  <a:lnTo>
                    <a:pt x="66457" y="17788"/>
                  </a:lnTo>
                  <a:lnTo>
                    <a:pt x="61904" y="15227"/>
                  </a:lnTo>
                  <a:lnTo>
                    <a:pt x="57207" y="12808"/>
                  </a:lnTo>
                  <a:lnTo>
                    <a:pt x="52654" y="10816"/>
                  </a:lnTo>
                  <a:lnTo>
                    <a:pt x="48242" y="8966"/>
                  </a:lnTo>
                  <a:lnTo>
                    <a:pt x="43688" y="7258"/>
                  </a:lnTo>
                  <a:lnTo>
                    <a:pt x="39419" y="5835"/>
                  </a:lnTo>
                  <a:lnTo>
                    <a:pt x="35008" y="4554"/>
                  </a:lnTo>
                  <a:lnTo>
                    <a:pt x="30881" y="3558"/>
                  </a:lnTo>
                  <a:lnTo>
                    <a:pt x="26896" y="2704"/>
                  </a:lnTo>
                  <a:lnTo>
                    <a:pt x="23054" y="1850"/>
                  </a:lnTo>
                  <a:lnTo>
                    <a:pt x="19354" y="1281"/>
                  </a:lnTo>
                  <a:lnTo>
                    <a:pt x="15797" y="854"/>
                  </a:lnTo>
                  <a:lnTo>
                    <a:pt x="9535" y="285"/>
                  </a:lnTo>
                  <a:lnTo>
                    <a:pt x="4127"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65;p15">
              <a:extLst>
                <a:ext uri="{FF2B5EF4-FFF2-40B4-BE49-F238E27FC236}">
                  <a16:creationId xmlns:a16="http://schemas.microsoft.com/office/drawing/2014/main" id="{E9C3117D-FC7B-4B91-B0A6-D53FDD83C83B}"/>
                </a:ext>
              </a:extLst>
            </p:cNvPr>
            <p:cNvSpPr/>
            <p:nvPr/>
          </p:nvSpPr>
          <p:spPr>
            <a:xfrm>
              <a:off x="4911973" y="3950050"/>
              <a:ext cx="2357044" cy="686421"/>
            </a:xfrm>
            <a:custGeom>
              <a:avLst/>
              <a:gdLst/>
              <a:ahLst/>
              <a:cxnLst/>
              <a:rect l="l" t="t" r="r" b="b"/>
              <a:pathLst>
                <a:path w="66458" h="19354" extrusionOk="0">
                  <a:moveTo>
                    <a:pt x="4127" y="0"/>
                  </a:moveTo>
                  <a:lnTo>
                    <a:pt x="0" y="2420"/>
                  </a:lnTo>
                  <a:lnTo>
                    <a:pt x="4696" y="2420"/>
                  </a:lnTo>
                  <a:lnTo>
                    <a:pt x="10816" y="2847"/>
                  </a:lnTo>
                  <a:lnTo>
                    <a:pt x="14231" y="3131"/>
                  </a:lnTo>
                  <a:lnTo>
                    <a:pt x="17931" y="3558"/>
                  </a:lnTo>
                  <a:lnTo>
                    <a:pt x="21915" y="4270"/>
                  </a:lnTo>
                  <a:lnTo>
                    <a:pt x="26042" y="4981"/>
                  </a:lnTo>
                  <a:lnTo>
                    <a:pt x="30454" y="5977"/>
                  </a:lnTo>
                  <a:lnTo>
                    <a:pt x="35008" y="7116"/>
                  </a:lnTo>
                  <a:lnTo>
                    <a:pt x="39561" y="8396"/>
                  </a:lnTo>
                  <a:lnTo>
                    <a:pt x="44400" y="10104"/>
                  </a:lnTo>
                  <a:lnTo>
                    <a:pt x="49238" y="11954"/>
                  </a:lnTo>
                  <a:lnTo>
                    <a:pt x="54077" y="14089"/>
                  </a:lnTo>
                  <a:lnTo>
                    <a:pt x="59057" y="16508"/>
                  </a:lnTo>
                  <a:lnTo>
                    <a:pt x="64038" y="19354"/>
                  </a:lnTo>
                  <a:lnTo>
                    <a:pt x="66457" y="17931"/>
                  </a:lnTo>
                  <a:lnTo>
                    <a:pt x="61903" y="15369"/>
                  </a:lnTo>
                  <a:lnTo>
                    <a:pt x="57207" y="12950"/>
                  </a:lnTo>
                  <a:lnTo>
                    <a:pt x="52653" y="10816"/>
                  </a:lnTo>
                  <a:lnTo>
                    <a:pt x="48242" y="8966"/>
                  </a:lnTo>
                  <a:lnTo>
                    <a:pt x="43688" y="7400"/>
                  </a:lnTo>
                  <a:lnTo>
                    <a:pt x="39419" y="5977"/>
                  </a:lnTo>
                  <a:lnTo>
                    <a:pt x="35150" y="4697"/>
                  </a:lnTo>
                  <a:lnTo>
                    <a:pt x="31023" y="3558"/>
                  </a:lnTo>
                  <a:lnTo>
                    <a:pt x="26896" y="2704"/>
                  </a:lnTo>
                  <a:lnTo>
                    <a:pt x="23054" y="1993"/>
                  </a:lnTo>
                  <a:lnTo>
                    <a:pt x="19354" y="1424"/>
                  </a:lnTo>
                  <a:lnTo>
                    <a:pt x="15939" y="997"/>
                  </a:lnTo>
                  <a:lnTo>
                    <a:pt x="9535" y="285"/>
                  </a:lnTo>
                  <a:lnTo>
                    <a:pt x="4127"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5" name="Google Shape;66;p15">
              <a:extLst>
                <a:ext uri="{FF2B5EF4-FFF2-40B4-BE49-F238E27FC236}">
                  <a16:creationId xmlns:a16="http://schemas.microsoft.com/office/drawing/2014/main" id="{FC9CBA31-5904-48F6-B1C4-FEA80C05BB4B}"/>
                </a:ext>
              </a:extLst>
            </p:cNvPr>
            <p:cNvSpPr/>
            <p:nvPr/>
          </p:nvSpPr>
          <p:spPr>
            <a:xfrm>
              <a:off x="4533430" y="4172111"/>
              <a:ext cx="2357044" cy="681421"/>
            </a:xfrm>
            <a:custGeom>
              <a:avLst/>
              <a:gdLst/>
              <a:ahLst/>
              <a:cxnLst/>
              <a:rect l="l" t="t" r="r" b="b"/>
              <a:pathLst>
                <a:path w="66458" h="19213" extrusionOk="0">
                  <a:moveTo>
                    <a:pt x="4127" y="1"/>
                  </a:moveTo>
                  <a:lnTo>
                    <a:pt x="0" y="2278"/>
                  </a:lnTo>
                  <a:lnTo>
                    <a:pt x="4696" y="2278"/>
                  </a:lnTo>
                  <a:lnTo>
                    <a:pt x="10816" y="2705"/>
                  </a:lnTo>
                  <a:lnTo>
                    <a:pt x="14231" y="2989"/>
                  </a:lnTo>
                  <a:lnTo>
                    <a:pt x="17931" y="3416"/>
                  </a:lnTo>
                  <a:lnTo>
                    <a:pt x="21915" y="4128"/>
                  </a:lnTo>
                  <a:lnTo>
                    <a:pt x="26042" y="4839"/>
                  </a:lnTo>
                  <a:lnTo>
                    <a:pt x="30454" y="5835"/>
                  </a:lnTo>
                  <a:lnTo>
                    <a:pt x="34865" y="6974"/>
                  </a:lnTo>
                  <a:lnTo>
                    <a:pt x="39561" y="8397"/>
                  </a:lnTo>
                  <a:lnTo>
                    <a:pt x="44400" y="9962"/>
                  </a:lnTo>
                  <a:lnTo>
                    <a:pt x="49238" y="11812"/>
                  </a:lnTo>
                  <a:lnTo>
                    <a:pt x="54077" y="13947"/>
                  </a:lnTo>
                  <a:lnTo>
                    <a:pt x="59057" y="16366"/>
                  </a:lnTo>
                  <a:lnTo>
                    <a:pt x="64038" y="19212"/>
                  </a:lnTo>
                  <a:lnTo>
                    <a:pt x="66457" y="17789"/>
                  </a:lnTo>
                  <a:lnTo>
                    <a:pt x="61903" y="15228"/>
                  </a:lnTo>
                  <a:lnTo>
                    <a:pt x="57207" y="12808"/>
                  </a:lnTo>
                  <a:lnTo>
                    <a:pt x="52654" y="10674"/>
                  </a:lnTo>
                  <a:lnTo>
                    <a:pt x="48242" y="8824"/>
                  </a:lnTo>
                  <a:lnTo>
                    <a:pt x="43688" y="7258"/>
                  </a:lnTo>
                  <a:lnTo>
                    <a:pt x="39419" y="5835"/>
                  </a:lnTo>
                  <a:lnTo>
                    <a:pt x="35150" y="4555"/>
                  </a:lnTo>
                  <a:lnTo>
                    <a:pt x="31023" y="3559"/>
                  </a:lnTo>
                  <a:lnTo>
                    <a:pt x="26896" y="2562"/>
                  </a:lnTo>
                  <a:lnTo>
                    <a:pt x="23054" y="1851"/>
                  </a:lnTo>
                  <a:lnTo>
                    <a:pt x="19354" y="1282"/>
                  </a:lnTo>
                  <a:lnTo>
                    <a:pt x="15939" y="855"/>
                  </a:lnTo>
                  <a:lnTo>
                    <a:pt x="9535" y="143"/>
                  </a:lnTo>
                  <a:lnTo>
                    <a:pt x="4127" y="1"/>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6" name="Google Shape;67;p15">
              <a:extLst>
                <a:ext uri="{FF2B5EF4-FFF2-40B4-BE49-F238E27FC236}">
                  <a16:creationId xmlns:a16="http://schemas.microsoft.com/office/drawing/2014/main" id="{030F737E-3CF2-4486-A4AA-C6BCD938FF48}"/>
                </a:ext>
              </a:extLst>
            </p:cNvPr>
            <p:cNvSpPr/>
            <p:nvPr/>
          </p:nvSpPr>
          <p:spPr>
            <a:xfrm>
              <a:off x="4149851" y="4389135"/>
              <a:ext cx="2357008" cy="681421"/>
            </a:xfrm>
            <a:custGeom>
              <a:avLst/>
              <a:gdLst/>
              <a:ahLst/>
              <a:cxnLst/>
              <a:rect l="l" t="t" r="r" b="b"/>
              <a:pathLst>
                <a:path w="66457" h="19213" extrusionOk="0">
                  <a:moveTo>
                    <a:pt x="4127" y="1"/>
                  </a:moveTo>
                  <a:lnTo>
                    <a:pt x="0" y="2420"/>
                  </a:lnTo>
                  <a:lnTo>
                    <a:pt x="4696" y="2420"/>
                  </a:lnTo>
                  <a:lnTo>
                    <a:pt x="10815" y="2847"/>
                  </a:lnTo>
                  <a:lnTo>
                    <a:pt x="14231" y="3132"/>
                  </a:lnTo>
                  <a:lnTo>
                    <a:pt x="17931" y="3559"/>
                  </a:lnTo>
                  <a:lnTo>
                    <a:pt x="21915" y="4128"/>
                  </a:lnTo>
                  <a:lnTo>
                    <a:pt x="26042" y="4982"/>
                  </a:lnTo>
                  <a:lnTo>
                    <a:pt x="30454" y="5836"/>
                  </a:lnTo>
                  <a:lnTo>
                    <a:pt x="34865" y="7116"/>
                  </a:lnTo>
                  <a:lnTo>
                    <a:pt x="39561" y="8397"/>
                  </a:lnTo>
                  <a:lnTo>
                    <a:pt x="44400" y="10105"/>
                  </a:lnTo>
                  <a:lnTo>
                    <a:pt x="49238" y="11955"/>
                  </a:lnTo>
                  <a:lnTo>
                    <a:pt x="54076" y="14089"/>
                  </a:lnTo>
                  <a:lnTo>
                    <a:pt x="59057" y="16508"/>
                  </a:lnTo>
                  <a:lnTo>
                    <a:pt x="64038" y="19212"/>
                  </a:lnTo>
                  <a:lnTo>
                    <a:pt x="66457" y="17931"/>
                  </a:lnTo>
                  <a:lnTo>
                    <a:pt x="61761" y="15228"/>
                  </a:lnTo>
                  <a:lnTo>
                    <a:pt x="57207" y="12951"/>
                  </a:lnTo>
                  <a:lnTo>
                    <a:pt x="52653" y="10816"/>
                  </a:lnTo>
                  <a:lnTo>
                    <a:pt x="48242" y="8966"/>
                  </a:lnTo>
                  <a:lnTo>
                    <a:pt x="43688" y="7259"/>
                  </a:lnTo>
                  <a:lnTo>
                    <a:pt x="39419" y="5836"/>
                  </a:lnTo>
                  <a:lnTo>
                    <a:pt x="35150" y="4697"/>
                  </a:lnTo>
                  <a:lnTo>
                    <a:pt x="30881" y="3559"/>
                  </a:lnTo>
                  <a:lnTo>
                    <a:pt x="26896" y="2705"/>
                  </a:lnTo>
                  <a:lnTo>
                    <a:pt x="23054" y="1993"/>
                  </a:lnTo>
                  <a:lnTo>
                    <a:pt x="19354" y="1424"/>
                  </a:lnTo>
                  <a:lnTo>
                    <a:pt x="15796" y="855"/>
                  </a:lnTo>
                  <a:lnTo>
                    <a:pt x="9535" y="286"/>
                  </a:lnTo>
                  <a:lnTo>
                    <a:pt x="4127" y="1"/>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7" name="Google Shape;68;p15">
              <a:extLst>
                <a:ext uri="{FF2B5EF4-FFF2-40B4-BE49-F238E27FC236}">
                  <a16:creationId xmlns:a16="http://schemas.microsoft.com/office/drawing/2014/main" id="{4AFE5D66-D80D-4139-8652-45262B4D878F}"/>
                </a:ext>
              </a:extLst>
            </p:cNvPr>
            <p:cNvSpPr/>
            <p:nvPr/>
          </p:nvSpPr>
          <p:spPr>
            <a:xfrm>
              <a:off x="3746055" y="4621339"/>
              <a:ext cx="2352008" cy="686421"/>
            </a:xfrm>
            <a:custGeom>
              <a:avLst/>
              <a:gdLst/>
              <a:ahLst/>
              <a:cxnLst/>
              <a:rect l="l" t="t" r="r" b="b"/>
              <a:pathLst>
                <a:path w="66316" h="19354" extrusionOk="0">
                  <a:moveTo>
                    <a:pt x="4128" y="0"/>
                  </a:moveTo>
                  <a:lnTo>
                    <a:pt x="1" y="2419"/>
                  </a:lnTo>
                  <a:lnTo>
                    <a:pt x="4697" y="2419"/>
                  </a:lnTo>
                  <a:lnTo>
                    <a:pt x="10816" y="2846"/>
                  </a:lnTo>
                  <a:lnTo>
                    <a:pt x="14231" y="3131"/>
                  </a:lnTo>
                  <a:lnTo>
                    <a:pt x="17931" y="3558"/>
                  </a:lnTo>
                  <a:lnTo>
                    <a:pt x="21916" y="4127"/>
                  </a:lnTo>
                  <a:lnTo>
                    <a:pt x="26043" y="4981"/>
                  </a:lnTo>
                  <a:lnTo>
                    <a:pt x="30312" y="5977"/>
                  </a:lnTo>
                  <a:lnTo>
                    <a:pt x="34866" y="7115"/>
                  </a:lnTo>
                  <a:lnTo>
                    <a:pt x="39562" y="8396"/>
                  </a:lnTo>
                  <a:lnTo>
                    <a:pt x="44258" y="10104"/>
                  </a:lnTo>
                  <a:lnTo>
                    <a:pt x="49096" y="11954"/>
                  </a:lnTo>
                  <a:lnTo>
                    <a:pt x="54077" y="14088"/>
                  </a:lnTo>
                  <a:lnTo>
                    <a:pt x="59058" y="16507"/>
                  </a:lnTo>
                  <a:lnTo>
                    <a:pt x="64038" y="19354"/>
                  </a:lnTo>
                  <a:lnTo>
                    <a:pt x="66315" y="17930"/>
                  </a:lnTo>
                  <a:lnTo>
                    <a:pt x="61761" y="15369"/>
                  </a:lnTo>
                  <a:lnTo>
                    <a:pt x="57208" y="12950"/>
                  </a:lnTo>
                  <a:lnTo>
                    <a:pt x="52654" y="10815"/>
                  </a:lnTo>
                  <a:lnTo>
                    <a:pt x="48100" y="8965"/>
                  </a:lnTo>
                  <a:lnTo>
                    <a:pt x="43689" y="7400"/>
                  </a:lnTo>
                  <a:lnTo>
                    <a:pt x="39277" y="5835"/>
                  </a:lnTo>
                  <a:lnTo>
                    <a:pt x="35008" y="4696"/>
                  </a:lnTo>
                  <a:lnTo>
                    <a:pt x="30881" y="3558"/>
                  </a:lnTo>
                  <a:lnTo>
                    <a:pt x="26896" y="2704"/>
                  </a:lnTo>
                  <a:lnTo>
                    <a:pt x="23054" y="1992"/>
                  </a:lnTo>
                  <a:lnTo>
                    <a:pt x="19354" y="1423"/>
                  </a:lnTo>
                  <a:lnTo>
                    <a:pt x="15797" y="996"/>
                  </a:lnTo>
                  <a:lnTo>
                    <a:pt x="9535" y="285"/>
                  </a:lnTo>
                  <a:lnTo>
                    <a:pt x="4128"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8" name="Google Shape;69;p15">
              <a:extLst>
                <a:ext uri="{FF2B5EF4-FFF2-40B4-BE49-F238E27FC236}">
                  <a16:creationId xmlns:a16="http://schemas.microsoft.com/office/drawing/2014/main" id="{D8D5D911-B3ED-41C5-AA79-831B28A5F081}"/>
                </a:ext>
              </a:extLst>
            </p:cNvPr>
            <p:cNvSpPr/>
            <p:nvPr/>
          </p:nvSpPr>
          <p:spPr>
            <a:xfrm>
              <a:off x="3357440" y="4843400"/>
              <a:ext cx="2357008" cy="686421"/>
            </a:xfrm>
            <a:custGeom>
              <a:avLst/>
              <a:gdLst/>
              <a:ahLst/>
              <a:cxnLst/>
              <a:rect l="l" t="t" r="r" b="b"/>
              <a:pathLst>
                <a:path w="66457" h="19354" extrusionOk="0">
                  <a:moveTo>
                    <a:pt x="4127" y="0"/>
                  </a:moveTo>
                  <a:lnTo>
                    <a:pt x="0" y="2420"/>
                  </a:lnTo>
                  <a:lnTo>
                    <a:pt x="4839" y="2420"/>
                  </a:lnTo>
                  <a:lnTo>
                    <a:pt x="10815" y="2847"/>
                  </a:lnTo>
                  <a:lnTo>
                    <a:pt x="14231" y="3131"/>
                  </a:lnTo>
                  <a:lnTo>
                    <a:pt x="17931" y="3558"/>
                  </a:lnTo>
                  <a:lnTo>
                    <a:pt x="21915" y="4270"/>
                  </a:lnTo>
                  <a:lnTo>
                    <a:pt x="26042" y="4981"/>
                  </a:lnTo>
                  <a:lnTo>
                    <a:pt x="30454" y="5977"/>
                  </a:lnTo>
                  <a:lnTo>
                    <a:pt x="34865" y="7116"/>
                  </a:lnTo>
                  <a:lnTo>
                    <a:pt x="39561" y="8539"/>
                  </a:lnTo>
                  <a:lnTo>
                    <a:pt x="44400" y="10104"/>
                  </a:lnTo>
                  <a:lnTo>
                    <a:pt x="49238" y="11954"/>
                  </a:lnTo>
                  <a:lnTo>
                    <a:pt x="54076" y="14089"/>
                  </a:lnTo>
                  <a:lnTo>
                    <a:pt x="59057" y="16508"/>
                  </a:lnTo>
                  <a:lnTo>
                    <a:pt x="64038" y="19354"/>
                  </a:lnTo>
                  <a:lnTo>
                    <a:pt x="66457" y="17931"/>
                  </a:lnTo>
                  <a:lnTo>
                    <a:pt x="61761" y="15369"/>
                  </a:lnTo>
                  <a:lnTo>
                    <a:pt x="57207" y="12950"/>
                  </a:lnTo>
                  <a:lnTo>
                    <a:pt x="52653" y="10816"/>
                  </a:lnTo>
                  <a:lnTo>
                    <a:pt x="48242" y="8966"/>
                  </a:lnTo>
                  <a:lnTo>
                    <a:pt x="43688" y="7400"/>
                  </a:lnTo>
                  <a:lnTo>
                    <a:pt x="39419" y="5977"/>
                  </a:lnTo>
                  <a:lnTo>
                    <a:pt x="35150" y="4697"/>
                  </a:lnTo>
                  <a:lnTo>
                    <a:pt x="30880" y="3558"/>
                  </a:lnTo>
                  <a:lnTo>
                    <a:pt x="26896" y="2704"/>
                  </a:lnTo>
                  <a:lnTo>
                    <a:pt x="23054" y="1993"/>
                  </a:lnTo>
                  <a:lnTo>
                    <a:pt x="19354" y="1424"/>
                  </a:lnTo>
                  <a:lnTo>
                    <a:pt x="15938" y="997"/>
                  </a:lnTo>
                  <a:lnTo>
                    <a:pt x="9535" y="285"/>
                  </a:lnTo>
                  <a:lnTo>
                    <a:pt x="4127"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9" name="Google Shape;70;p15">
              <a:extLst>
                <a:ext uri="{FF2B5EF4-FFF2-40B4-BE49-F238E27FC236}">
                  <a16:creationId xmlns:a16="http://schemas.microsoft.com/office/drawing/2014/main" id="{A793208E-0FCB-43C2-9C3D-925E35A221F6}"/>
                </a:ext>
              </a:extLst>
            </p:cNvPr>
            <p:cNvSpPr/>
            <p:nvPr/>
          </p:nvSpPr>
          <p:spPr>
            <a:xfrm>
              <a:off x="2973825" y="5065462"/>
              <a:ext cx="2352008" cy="681421"/>
            </a:xfrm>
            <a:custGeom>
              <a:avLst/>
              <a:gdLst/>
              <a:ahLst/>
              <a:cxnLst/>
              <a:rect l="l" t="t" r="r" b="b"/>
              <a:pathLst>
                <a:path w="66316" h="19213" extrusionOk="0">
                  <a:moveTo>
                    <a:pt x="3985" y="1"/>
                  </a:moveTo>
                  <a:lnTo>
                    <a:pt x="1" y="2420"/>
                  </a:lnTo>
                  <a:lnTo>
                    <a:pt x="4697" y="2420"/>
                  </a:lnTo>
                  <a:lnTo>
                    <a:pt x="10674" y="2847"/>
                  </a:lnTo>
                  <a:lnTo>
                    <a:pt x="14231" y="3132"/>
                  </a:lnTo>
                  <a:lnTo>
                    <a:pt x="17931" y="3559"/>
                  </a:lnTo>
                  <a:lnTo>
                    <a:pt x="21774" y="4128"/>
                  </a:lnTo>
                  <a:lnTo>
                    <a:pt x="26043" y="4982"/>
                  </a:lnTo>
                  <a:lnTo>
                    <a:pt x="30312" y="5978"/>
                  </a:lnTo>
                  <a:lnTo>
                    <a:pt x="34866" y="7116"/>
                  </a:lnTo>
                  <a:lnTo>
                    <a:pt x="39562" y="8397"/>
                  </a:lnTo>
                  <a:lnTo>
                    <a:pt x="44258" y="10105"/>
                  </a:lnTo>
                  <a:lnTo>
                    <a:pt x="49096" y="11955"/>
                  </a:lnTo>
                  <a:lnTo>
                    <a:pt x="54077" y="14089"/>
                  </a:lnTo>
                  <a:lnTo>
                    <a:pt x="59058" y="16508"/>
                  </a:lnTo>
                  <a:lnTo>
                    <a:pt x="64039" y="19212"/>
                  </a:lnTo>
                  <a:lnTo>
                    <a:pt x="66315" y="17931"/>
                  </a:lnTo>
                  <a:lnTo>
                    <a:pt x="61762" y="15228"/>
                  </a:lnTo>
                  <a:lnTo>
                    <a:pt x="57208" y="12951"/>
                  </a:lnTo>
                  <a:lnTo>
                    <a:pt x="52654" y="10816"/>
                  </a:lnTo>
                  <a:lnTo>
                    <a:pt x="48100" y="8966"/>
                  </a:lnTo>
                  <a:lnTo>
                    <a:pt x="43689" y="7401"/>
                  </a:lnTo>
                  <a:lnTo>
                    <a:pt x="39277" y="5835"/>
                  </a:lnTo>
                  <a:lnTo>
                    <a:pt x="35008" y="4697"/>
                  </a:lnTo>
                  <a:lnTo>
                    <a:pt x="30881" y="3559"/>
                  </a:lnTo>
                  <a:lnTo>
                    <a:pt x="26897" y="2705"/>
                  </a:lnTo>
                  <a:lnTo>
                    <a:pt x="23054" y="1993"/>
                  </a:lnTo>
                  <a:lnTo>
                    <a:pt x="19354" y="1424"/>
                  </a:lnTo>
                  <a:lnTo>
                    <a:pt x="15797" y="997"/>
                  </a:lnTo>
                  <a:lnTo>
                    <a:pt x="9393" y="285"/>
                  </a:lnTo>
                  <a:lnTo>
                    <a:pt x="3985" y="1"/>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0" name="Google Shape;71;p15">
              <a:extLst>
                <a:ext uri="{FF2B5EF4-FFF2-40B4-BE49-F238E27FC236}">
                  <a16:creationId xmlns:a16="http://schemas.microsoft.com/office/drawing/2014/main" id="{2EF6229A-1186-4493-9991-CC852522601D}"/>
                </a:ext>
              </a:extLst>
            </p:cNvPr>
            <p:cNvSpPr/>
            <p:nvPr/>
          </p:nvSpPr>
          <p:spPr>
            <a:xfrm>
              <a:off x="2721476" y="1820131"/>
              <a:ext cx="2675003" cy="1640333"/>
            </a:xfrm>
            <a:custGeom>
              <a:avLst/>
              <a:gdLst/>
              <a:ahLst/>
              <a:cxnLst/>
              <a:rect l="l" t="t" r="r" b="b"/>
              <a:pathLst>
                <a:path w="75423" h="46250" extrusionOk="0">
                  <a:moveTo>
                    <a:pt x="2989" y="1"/>
                  </a:moveTo>
                  <a:lnTo>
                    <a:pt x="1" y="1708"/>
                  </a:lnTo>
                  <a:lnTo>
                    <a:pt x="4697" y="3131"/>
                  </a:lnTo>
                  <a:lnTo>
                    <a:pt x="7685" y="4270"/>
                  </a:lnTo>
                  <a:lnTo>
                    <a:pt x="10816" y="5551"/>
                  </a:lnTo>
                  <a:lnTo>
                    <a:pt x="14373" y="7116"/>
                  </a:lnTo>
                  <a:lnTo>
                    <a:pt x="18216" y="8824"/>
                  </a:lnTo>
                  <a:lnTo>
                    <a:pt x="22485" y="10958"/>
                  </a:lnTo>
                  <a:lnTo>
                    <a:pt x="26896" y="13377"/>
                  </a:lnTo>
                  <a:lnTo>
                    <a:pt x="31735" y="16081"/>
                  </a:lnTo>
                  <a:lnTo>
                    <a:pt x="36858" y="19212"/>
                  </a:lnTo>
                  <a:lnTo>
                    <a:pt x="42123" y="22627"/>
                  </a:lnTo>
                  <a:lnTo>
                    <a:pt x="47815" y="26469"/>
                  </a:lnTo>
                  <a:lnTo>
                    <a:pt x="53792" y="30739"/>
                  </a:lnTo>
                  <a:lnTo>
                    <a:pt x="60054" y="35435"/>
                  </a:lnTo>
                  <a:lnTo>
                    <a:pt x="66457" y="40700"/>
                  </a:lnTo>
                  <a:lnTo>
                    <a:pt x="73146" y="46250"/>
                  </a:lnTo>
                  <a:lnTo>
                    <a:pt x="75423" y="44969"/>
                  </a:lnTo>
                  <a:lnTo>
                    <a:pt x="69019" y="39562"/>
                  </a:lnTo>
                  <a:lnTo>
                    <a:pt x="62757" y="34581"/>
                  </a:lnTo>
                  <a:lnTo>
                    <a:pt x="56781" y="29885"/>
                  </a:lnTo>
                  <a:lnTo>
                    <a:pt x="50946" y="25758"/>
                  </a:lnTo>
                  <a:lnTo>
                    <a:pt x="45538" y="21916"/>
                  </a:lnTo>
                  <a:lnTo>
                    <a:pt x="40273" y="18500"/>
                  </a:lnTo>
                  <a:lnTo>
                    <a:pt x="35292" y="15370"/>
                  </a:lnTo>
                  <a:lnTo>
                    <a:pt x="30596" y="12524"/>
                  </a:lnTo>
                  <a:lnTo>
                    <a:pt x="26185" y="10104"/>
                  </a:lnTo>
                  <a:lnTo>
                    <a:pt x="21916" y="7970"/>
                  </a:lnTo>
                  <a:lnTo>
                    <a:pt x="18073" y="5978"/>
                  </a:lnTo>
                  <a:lnTo>
                    <a:pt x="14516" y="4412"/>
                  </a:lnTo>
                  <a:lnTo>
                    <a:pt x="11243" y="2989"/>
                  </a:lnTo>
                  <a:lnTo>
                    <a:pt x="8112" y="1708"/>
                  </a:lnTo>
                  <a:lnTo>
                    <a:pt x="2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1" name="Google Shape;72;p15">
              <a:extLst>
                <a:ext uri="{FF2B5EF4-FFF2-40B4-BE49-F238E27FC236}">
                  <a16:creationId xmlns:a16="http://schemas.microsoft.com/office/drawing/2014/main" id="{B4189148-BB21-48B1-A386-B716C37B7980}"/>
                </a:ext>
              </a:extLst>
            </p:cNvPr>
            <p:cNvSpPr/>
            <p:nvPr/>
          </p:nvSpPr>
          <p:spPr>
            <a:xfrm>
              <a:off x="2342933" y="2037155"/>
              <a:ext cx="2675003" cy="1640333"/>
            </a:xfrm>
            <a:custGeom>
              <a:avLst/>
              <a:gdLst/>
              <a:ahLst/>
              <a:cxnLst/>
              <a:rect l="l" t="t" r="r" b="b"/>
              <a:pathLst>
                <a:path w="75423" h="46250" extrusionOk="0">
                  <a:moveTo>
                    <a:pt x="2989" y="1"/>
                  </a:moveTo>
                  <a:lnTo>
                    <a:pt x="1" y="1709"/>
                  </a:lnTo>
                  <a:lnTo>
                    <a:pt x="4697" y="3274"/>
                  </a:lnTo>
                  <a:lnTo>
                    <a:pt x="7685" y="4270"/>
                  </a:lnTo>
                  <a:lnTo>
                    <a:pt x="10816" y="5551"/>
                  </a:lnTo>
                  <a:lnTo>
                    <a:pt x="14374" y="7116"/>
                  </a:lnTo>
                  <a:lnTo>
                    <a:pt x="18216" y="8966"/>
                  </a:lnTo>
                  <a:lnTo>
                    <a:pt x="22485" y="11101"/>
                  </a:lnTo>
                  <a:lnTo>
                    <a:pt x="26896" y="13378"/>
                  </a:lnTo>
                  <a:lnTo>
                    <a:pt x="31735" y="16224"/>
                  </a:lnTo>
                  <a:lnTo>
                    <a:pt x="36858" y="19212"/>
                  </a:lnTo>
                  <a:lnTo>
                    <a:pt x="42123" y="22770"/>
                  </a:lnTo>
                  <a:lnTo>
                    <a:pt x="47815" y="26612"/>
                  </a:lnTo>
                  <a:lnTo>
                    <a:pt x="53792" y="30881"/>
                  </a:lnTo>
                  <a:lnTo>
                    <a:pt x="59911" y="35577"/>
                  </a:lnTo>
                  <a:lnTo>
                    <a:pt x="66457" y="40700"/>
                  </a:lnTo>
                  <a:lnTo>
                    <a:pt x="73146" y="46250"/>
                  </a:lnTo>
                  <a:lnTo>
                    <a:pt x="75423" y="45112"/>
                  </a:lnTo>
                  <a:lnTo>
                    <a:pt x="68877" y="39562"/>
                  </a:lnTo>
                  <a:lnTo>
                    <a:pt x="62615" y="34581"/>
                  </a:lnTo>
                  <a:lnTo>
                    <a:pt x="56638" y="30027"/>
                  </a:lnTo>
                  <a:lnTo>
                    <a:pt x="50946" y="25758"/>
                  </a:lnTo>
                  <a:lnTo>
                    <a:pt x="45539" y="21916"/>
                  </a:lnTo>
                  <a:lnTo>
                    <a:pt x="40273" y="18501"/>
                  </a:lnTo>
                  <a:lnTo>
                    <a:pt x="35293" y="15370"/>
                  </a:lnTo>
                  <a:lnTo>
                    <a:pt x="30596" y="12666"/>
                  </a:lnTo>
                  <a:lnTo>
                    <a:pt x="26185" y="10105"/>
                  </a:lnTo>
                  <a:lnTo>
                    <a:pt x="21916" y="7970"/>
                  </a:lnTo>
                  <a:lnTo>
                    <a:pt x="18074" y="5978"/>
                  </a:lnTo>
                  <a:lnTo>
                    <a:pt x="14516" y="4412"/>
                  </a:lnTo>
                  <a:lnTo>
                    <a:pt x="11101" y="2989"/>
                  </a:lnTo>
                  <a:lnTo>
                    <a:pt x="8112" y="1709"/>
                  </a:lnTo>
                  <a:lnTo>
                    <a:pt x="2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2" name="Google Shape;73;p15">
              <a:extLst>
                <a:ext uri="{FF2B5EF4-FFF2-40B4-BE49-F238E27FC236}">
                  <a16:creationId xmlns:a16="http://schemas.microsoft.com/office/drawing/2014/main" id="{22A161BE-CA2E-4AE4-BCA9-81361276BE0C}"/>
                </a:ext>
              </a:extLst>
            </p:cNvPr>
            <p:cNvSpPr/>
            <p:nvPr/>
          </p:nvSpPr>
          <p:spPr>
            <a:xfrm>
              <a:off x="1954317" y="2259252"/>
              <a:ext cx="2675003" cy="1640333"/>
            </a:xfrm>
            <a:custGeom>
              <a:avLst/>
              <a:gdLst/>
              <a:ahLst/>
              <a:cxnLst/>
              <a:rect l="l" t="t" r="r" b="b"/>
              <a:pathLst>
                <a:path w="75423" h="46250" extrusionOk="0">
                  <a:moveTo>
                    <a:pt x="2989" y="0"/>
                  </a:moveTo>
                  <a:lnTo>
                    <a:pt x="0" y="1708"/>
                  </a:lnTo>
                  <a:lnTo>
                    <a:pt x="4839" y="3273"/>
                  </a:lnTo>
                  <a:lnTo>
                    <a:pt x="7685" y="4269"/>
                  </a:lnTo>
                  <a:lnTo>
                    <a:pt x="10815" y="5550"/>
                  </a:lnTo>
                  <a:lnTo>
                    <a:pt x="14373" y="7116"/>
                  </a:lnTo>
                  <a:lnTo>
                    <a:pt x="18215" y="8965"/>
                  </a:lnTo>
                  <a:lnTo>
                    <a:pt x="22484" y="10958"/>
                  </a:lnTo>
                  <a:lnTo>
                    <a:pt x="26896" y="13377"/>
                  </a:lnTo>
                  <a:lnTo>
                    <a:pt x="31734" y="16081"/>
                  </a:lnTo>
                  <a:lnTo>
                    <a:pt x="36857" y="19211"/>
                  </a:lnTo>
                  <a:lnTo>
                    <a:pt x="42265" y="22627"/>
                  </a:lnTo>
                  <a:lnTo>
                    <a:pt x="47815" y="26469"/>
                  </a:lnTo>
                  <a:lnTo>
                    <a:pt x="53792" y="30738"/>
                  </a:lnTo>
                  <a:lnTo>
                    <a:pt x="60053" y="35434"/>
                  </a:lnTo>
                  <a:lnTo>
                    <a:pt x="66457" y="40700"/>
                  </a:lnTo>
                  <a:lnTo>
                    <a:pt x="73288" y="46249"/>
                  </a:lnTo>
                  <a:lnTo>
                    <a:pt x="75422" y="44969"/>
                  </a:lnTo>
                  <a:lnTo>
                    <a:pt x="69018" y="39561"/>
                  </a:lnTo>
                  <a:lnTo>
                    <a:pt x="62757" y="34580"/>
                  </a:lnTo>
                  <a:lnTo>
                    <a:pt x="56780" y="29884"/>
                  </a:lnTo>
                  <a:lnTo>
                    <a:pt x="50946" y="25757"/>
                  </a:lnTo>
                  <a:lnTo>
                    <a:pt x="45538" y="21915"/>
                  </a:lnTo>
                  <a:lnTo>
                    <a:pt x="40273" y="18500"/>
                  </a:lnTo>
                  <a:lnTo>
                    <a:pt x="35292" y="15369"/>
                  </a:lnTo>
                  <a:lnTo>
                    <a:pt x="30596" y="12523"/>
                  </a:lnTo>
                  <a:lnTo>
                    <a:pt x="26184" y="10104"/>
                  </a:lnTo>
                  <a:lnTo>
                    <a:pt x="22058" y="7969"/>
                  </a:lnTo>
                  <a:lnTo>
                    <a:pt x="18073" y="5977"/>
                  </a:lnTo>
                  <a:lnTo>
                    <a:pt x="14515" y="4412"/>
                  </a:lnTo>
                  <a:lnTo>
                    <a:pt x="11242" y="2989"/>
                  </a:lnTo>
                  <a:lnTo>
                    <a:pt x="8112" y="1708"/>
                  </a:lnTo>
                  <a:lnTo>
                    <a:pt x="29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3" name="Google Shape;74;p15">
              <a:extLst>
                <a:ext uri="{FF2B5EF4-FFF2-40B4-BE49-F238E27FC236}">
                  <a16:creationId xmlns:a16="http://schemas.microsoft.com/office/drawing/2014/main" id="{13F2F092-F18A-47D5-B609-124F57CBAF7B}"/>
                </a:ext>
              </a:extLst>
            </p:cNvPr>
            <p:cNvSpPr/>
            <p:nvPr/>
          </p:nvSpPr>
          <p:spPr>
            <a:xfrm>
              <a:off x="1575775" y="2476277"/>
              <a:ext cx="2669931" cy="1645369"/>
            </a:xfrm>
            <a:custGeom>
              <a:avLst/>
              <a:gdLst/>
              <a:ahLst/>
              <a:cxnLst/>
              <a:rect l="l" t="t" r="r" b="b"/>
              <a:pathLst>
                <a:path w="75280" h="46392" extrusionOk="0">
                  <a:moveTo>
                    <a:pt x="2846" y="0"/>
                  </a:moveTo>
                  <a:lnTo>
                    <a:pt x="0" y="1708"/>
                  </a:lnTo>
                  <a:lnTo>
                    <a:pt x="4696" y="3273"/>
                  </a:lnTo>
                  <a:lnTo>
                    <a:pt x="7542" y="4412"/>
                  </a:lnTo>
                  <a:lnTo>
                    <a:pt x="10815" y="5693"/>
                  </a:lnTo>
                  <a:lnTo>
                    <a:pt x="14373" y="7116"/>
                  </a:lnTo>
                  <a:lnTo>
                    <a:pt x="18215" y="8966"/>
                  </a:lnTo>
                  <a:lnTo>
                    <a:pt x="22342" y="11100"/>
                  </a:lnTo>
                  <a:lnTo>
                    <a:pt x="26896" y="13519"/>
                  </a:lnTo>
                  <a:lnTo>
                    <a:pt x="31592" y="16223"/>
                  </a:lnTo>
                  <a:lnTo>
                    <a:pt x="36715" y="19354"/>
                  </a:lnTo>
                  <a:lnTo>
                    <a:pt x="42123" y="22769"/>
                  </a:lnTo>
                  <a:lnTo>
                    <a:pt x="47815" y="26611"/>
                  </a:lnTo>
                  <a:lnTo>
                    <a:pt x="53649" y="30881"/>
                  </a:lnTo>
                  <a:lnTo>
                    <a:pt x="59911" y="35577"/>
                  </a:lnTo>
                  <a:lnTo>
                    <a:pt x="66315" y="40700"/>
                  </a:lnTo>
                  <a:lnTo>
                    <a:pt x="73145" y="46392"/>
                  </a:lnTo>
                  <a:lnTo>
                    <a:pt x="75280" y="45111"/>
                  </a:lnTo>
                  <a:lnTo>
                    <a:pt x="68876" y="39703"/>
                  </a:lnTo>
                  <a:lnTo>
                    <a:pt x="62615" y="34581"/>
                  </a:lnTo>
                  <a:lnTo>
                    <a:pt x="56638" y="30027"/>
                  </a:lnTo>
                  <a:lnTo>
                    <a:pt x="50946" y="25758"/>
                  </a:lnTo>
                  <a:lnTo>
                    <a:pt x="45396" y="22058"/>
                  </a:lnTo>
                  <a:lnTo>
                    <a:pt x="40130" y="18500"/>
                  </a:lnTo>
                  <a:lnTo>
                    <a:pt x="35292" y="15512"/>
                  </a:lnTo>
                  <a:lnTo>
                    <a:pt x="30454" y="12666"/>
                  </a:lnTo>
                  <a:lnTo>
                    <a:pt x="26042" y="10246"/>
                  </a:lnTo>
                  <a:lnTo>
                    <a:pt x="21915" y="7969"/>
                  </a:lnTo>
                  <a:lnTo>
                    <a:pt x="18073" y="6120"/>
                  </a:lnTo>
                  <a:lnTo>
                    <a:pt x="14373" y="4412"/>
                  </a:lnTo>
                  <a:lnTo>
                    <a:pt x="11100" y="2989"/>
                  </a:lnTo>
                  <a:lnTo>
                    <a:pt x="8112" y="1850"/>
                  </a:lnTo>
                  <a:lnTo>
                    <a:pt x="284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4" name="Google Shape;75;p15">
              <a:extLst>
                <a:ext uri="{FF2B5EF4-FFF2-40B4-BE49-F238E27FC236}">
                  <a16:creationId xmlns:a16="http://schemas.microsoft.com/office/drawing/2014/main" id="{DD42C5B3-4786-41E3-B9C6-FA59FD7A75F6}"/>
                </a:ext>
              </a:extLst>
            </p:cNvPr>
            <p:cNvSpPr/>
            <p:nvPr/>
          </p:nvSpPr>
          <p:spPr>
            <a:xfrm>
              <a:off x="1187124" y="2698338"/>
              <a:ext cx="2675003" cy="1645405"/>
            </a:xfrm>
            <a:custGeom>
              <a:avLst/>
              <a:gdLst/>
              <a:ahLst/>
              <a:cxnLst/>
              <a:rect l="l" t="t" r="r" b="b"/>
              <a:pathLst>
                <a:path w="75423" h="46393" extrusionOk="0">
                  <a:moveTo>
                    <a:pt x="2989" y="1"/>
                  </a:moveTo>
                  <a:lnTo>
                    <a:pt x="1" y="1708"/>
                  </a:lnTo>
                  <a:lnTo>
                    <a:pt x="4839" y="3274"/>
                  </a:lnTo>
                  <a:lnTo>
                    <a:pt x="7685" y="4270"/>
                  </a:lnTo>
                  <a:lnTo>
                    <a:pt x="10958" y="5551"/>
                  </a:lnTo>
                  <a:lnTo>
                    <a:pt x="14516" y="7116"/>
                  </a:lnTo>
                  <a:lnTo>
                    <a:pt x="18358" y="8966"/>
                  </a:lnTo>
                  <a:lnTo>
                    <a:pt x="22485" y="11101"/>
                  </a:lnTo>
                  <a:lnTo>
                    <a:pt x="27039" y="13520"/>
                  </a:lnTo>
                  <a:lnTo>
                    <a:pt x="31735" y="16224"/>
                  </a:lnTo>
                  <a:lnTo>
                    <a:pt x="36858" y="19212"/>
                  </a:lnTo>
                  <a:lnTo>
                    <a:pt x="42265" y="22770"/>
                  </a:lnTo>
                  <a:lnTo>
                    <a:pt x="47815" y="26612"/>
                  </a:lnTo>
                  <a:lnTo>
                    <a:pt x="53792" y="30881"/>
                  </a:lnTo>
                  <a:lnTo>
                    <a:pt x="60054" y="35577"/>
                  </a:lnTo>
                  <a:lnTo>
                    <a:pt x="66457" y="40700"/>
                  </a:lnTo>
                  <a:lnTo>
                    <a:pt x="73146" y="46392"/>
                  </a:lnTo>
                  <a:lnTo>
                    <a:pt x="75423" y="45112"/>
                  </a:lnTo>
                  <a:lnTo>
                    <a:pt x="69019" y="39562"/>
                  </a:lnTo>
                  <a:lnTo>
                    <a:pt x="62758" y="34581"/>
                  </a:lnTo>
                  <a:lnTo>
                    <a:pt x="56781" y="30027"/>
                  </a:lnTo>
                  <a:lnTo>
                    <a:pt x="50946" y="25758"/>
                  </a:lnTo>
                  <a:lnTo>
                    <a:pt x="45539" y="21916"/>
                  </a:lnTo>
                  <a:lnTo>
                    <a:pt x="40273" y="18500"/>
                  </a:lnTo>
                  <a:lnTo>
                    <a:pt x="35292" y="15370"/>
                  </a:lnTo>
                  <a:lnTo>
                    <a:pt x="30596" y="12666"/>
                  </a:lnTo>
                  <a:lnTo>
                    <a:pt x="26185" y="10104"/>
                  </a:lnTo>
                  <a:lnTo>
                    <a:pt x="22058" y="7970"/>
                  </a:lnTo>
                  <a:lnTo>
                    <a:pt x="18073" y="6120"/>
                  </a:lnTo>
                  <a:lnTo>
                    <a:pt x="14516" y="4412"/>
                  </a:lnTo>
                  <a:lnTo>
                    <a:pt x="11243" y="2989"/>
                  </a:lnTo>
                  <a:lnTo>
                    <a:pt x="8254" y="1851"/>
                  </a:lnTo>
                  <a:lnTo>
                    <a:pt x="2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5" name="Google Shape;76;p15">
              <a:extLst>
                <a:ext uri="{FF2B5EF4-FFF2-40B4-BE49-F238E27FC236}">
                  <a16:creationId xmlns:a16="http://schemas.microsoft.com/office/drawing/2014/main" id="{3CDA0AA9-4853-4594-8827-CE0055D58795}"/>
                </a:ext>
              </a:extLst>
            </p:cNvPr>
            <p:cNvSpPr/>
            <p:nvPr/>
          </p:nvSpPr>
          <p:spPr>
            <a:xfrm>
              <a:off x="808582" y="2920434"/>
              <a:ext cx="2669967" cy="1640333"/>
            </a:xfrm>
            <a:custGeom>
              <a:avLst/>
              <a:gdLst/>
              <a:ahLst/>
              <a:cxnLst/>
              <a:rect l="l" t="t" r="r" b="b"/>
              <a:pathLst>
                <a:path w="75281" h="46250" extrusionOk="0">
                  <a:moveTo>
                    <a:pt x="2847" y="0"/>
                  </a:moveTo>
                  <a:lnTo>
                    <a:pt x="1" y="1566"/>
                  </a:lnTo>
                  <a:lnTo>
                    <a:pt x="4697" y="3131"/>
                  </a:lnTo>
                  <a:lnTo>
                    <a:pt x="7543" y="4269"/>
                  </a:lnTo>
                  <a:lnTo>
                    <a:pt x="10816" y="5550"/>
                  </a:lnTo>
                  <a:lnTo>
                    <a:pt x="14374" y="7115"/>
                  </a:lnTo>
                  <a:lnTo>
                    <a:pt x="18216" y="8823"/>
                  </a:lnTo>
                  <a:lnTo>
                    <a:pt x="22343" y="10958"/>
                  </a:lnTo>
                  <a:lnTo>
                    <a:pt x="26897" y="13377"/>
                  </a:lnTo>
                  <a:lnTo>
                    <a:pt x="31735" y="16081"/>
                  </a:lnTo>
                  <a:lnTo>
                    <a:pt x="36716" y="19211"/>
                  </a:lnTo>
                  <a:lnTo>
                    <a:pt x="42123" y="22627"/>
                  </a:lnTo>
                  <a:lnTo>
                    <a:pt x="47815" y="26469"/>
                  </a:lnTo>
                  <a:lnTo>
                    <a:pt x="53650" y="30738"/>
                  </a:lnTo>
                  <a:lnTo>
                    <a:pt x="59911" y="35434"/>
                  </a:lnTo>
                  <a:lnTo>
                    <a:pt x="66315" y="40699"/>
                  </a:lnTo>
                  <a:lnTo>
                    <a:pt x="73146" y="46249"/>
                  </a:lnTo>
                  <a:lnTo>
                    <a:pt x="75280" y="44969"/>
                  </a:lnTo>
                  <a:lnTo>
                    <a:pt x="68877" y="39561"/>
                  </a:lnTo>
                  <a:lnTo>
                    <a:pt x="62615" y="34580"/>
                  </a:lnTo>
                  <a:lnTo>
                    <a:pt x="56638" y="29884"/>
                  </a:lnTo>
                  <a:lnTo>
                    <a:pt x="50946" y="25757"/>
                  </a:lnTo>
                  <a:lnTo>
                    <a:pt x="45396" y="21915"/>
                  </a:lnTo>
                  <a:lnTo>
                    <a:pt x="40273" y="18500"/>
                  </a:lnTo>
                  <a:lnTo>
                    <a:pt x="35293" y="15369"/>
                  </a:lnTo>
                  <a:lnTo>
                    <a:pt x="30596" y="12523"/>
                  </a:lnTo>
                  <a:lnTo>
                    <a:pt x="26043" y="10104"/>
                  </a:lnTo>
                  <a:lnTo>
                    <a:pt x="21916" y="7969"/>
                  </a:lnTo>
                  <a:lnTo>
                    <a:pt x="18074" y="5977"/>
                  </a:lnTo>
                  <a:lnTo>
                    <a:pt x="14374" y="4412"/>
                  </a:lnTo>
                  <a:lnTo>
                    <a:pt x="11101" y="2989"/>
                  </a:lnTo>
                  <a:lnTo>
                    <a:pt x="8112" y="1708"/>
                  </a:lnTo>
                  <a:lnTo>
                    <a:pt x="284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6" name="Google Shape;77;p15">
              <a:extLst>
                <a:ext uri="{FF2B5EF4-FFF2-40B4-BE49-F238E27FC236}">
                  <a16:creationId xmlns:a16="http://schemas.microsoft.com/office/drawing/2014/main" id="{41BDEF2A-C3D9-4E20-8DEB-BB7A5BF5FC52}"/>
                </a:ext>
              </a:extLst>
            </p:cNvPr>
            <p:cNvSpPr/>
            <p:nvPr/>
          </p:nvSpPr>
          <p:spPr>
            <a:xfrm>
              <a:off x="425003" y="3137458"/>
              <a:ext cx="2669967" cy="1645369"/>
            </a:xfrm>
            <a:custGeom>
              <a:avLst/>
              <a:gdLst/>
              <a:ahLst/>
              <a:cxnLst/>
              <a:rect l="l" t="t" r="r" b="b"/>
              <a:pathLst>
                <a:path w="75281" h="46392" extrusionOk="0">
                  <a:moveTo>
                    <a:pt x="2847" y="0"/>
                  </a:moveTo>
                  <a:lnTo>
                    <a:pt x="0" y="1708"/>
                  </a:lnTo>
                  <a:lnTo>
                    <a:pt x="4697" y="3273"/>
                  </a:lnTo>
                  <a:lnTo>
                    <a:pt x="7543" y="4269"/>
                  </a:lnTo>
                  <a:lnTo>
                    <a:pt x="10816" y="5550"/>
                  </a:lnTo>
                  <a:lnTo>
                    <a:pt x="14373" y="7116"/>
                  </a:lnTo>
                  <a:lnTo>
                    <a:pt x="18216" y="8966"/>
                  </a:lnTo>
                  <a:lnTo>
                    <a:pt x="22342" y="11100"/>
                  </a:lnTo>
                  <a:lnTo>
                    <a:pt x="26896" y="13519"/>
                  </a:lnTo>
                  <a:lnTo>
                    <a:pt x="31592" y="16223"/>
                  </a:lnTo>
                  <a:lnTo>
                    <a:pt x="36715" y="19354"/>
                  </a:lnTo>
                  <a:lnTo>
                    <a:pt x="42123" y="22769"/>
                  </a:lnTo>
                  <a:lnTo>
                    <a:pt x="47815" y="26611"/>
                  </a:lnTo>
                  <a:lnTo>
                    <a:pt x="53650" y="30881"/>
                  </a:lnTo>
                  <a:lnTo>
                    <a:pt x="59911" y="35577"/>
                  </a:lnTo>
                  <a:lnTo>
                    <a:pt x="66315" y="40700"/>
                  </a:lnTo>
                  <a:lnTo>
                    <a:pt x="73146" y="46392"/>
                  </a:lnTo>
                  <a:lnTo>
                    <a:pt x="75280" y="45111"/>
                  </a:lnTo>
                  <a:lnTo>
                    <a:pt x="68876" y="39561"/>
                  </a:lnTo>
                  <a:lnTo>
                    <a:pt x="62615" y="34580"/>
                  </a:lnTo>
                  <a:lnTo>
                    <a:pt x="56638" y="30027"/>
                  </a:lnTo>
                  <a:lnTo>
                    <a:pt x="50946" y="25758"/>
                  </a:lnTo>
                  <a:lnTo>
                    <a:pt x="45396" y="22058"/>
                  </a:lnTo>
                  <a:lnTo>
                    <a:pt x="40131" y="18500"/>
                  </a:lnTo>
                  <a:lnTo>
                    <a:pt x="35292" y="15369"/>
                  </a:lnTo>
                  <a:lnTo>
                    <a:pt x="30454" y="12665"/>
                  </a:lnTo>
                  <a:lnTo>
                    <a:pt x="26042" y="10246"/>
                  </a:lnTo>
                  <a:lnTo>
                    <a:pt x="21916" y="7969"/>
                  </a:lnTo>
                  <a:lnTo>
                    <a:pt x="18073" y="6119"/>
                  </a:lnTo>
                  <a:lnTo>
                    <a:pt x="14373" y="4412"/>
                  </a:lnTo>
                  <a:lnTo>
                    <a:pt x="11100" y="2989"/>
                  </a:lnTo>
                  <a:lnTo>
                    <a:pt x="8112" y="1850"/>
                  </a:lnTo>
                  <a:lnTo>
                    <a:pt x="284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7" name="Google Shape;78;p15">
              <a:extLst>
                <a:ext uri="{FF2B5EF4-FFF2-40B4-BE49-F238E27FC236}">
                  <a16:creationId xmlns:a16="http://schemas.microsoft.com/office/drawing/2014/main" id="{197B644A-F550-4567-BD7F-636798FC24A5}"/>
                </a:ext>
              </a:extLst>
            </p:cNvPr>
            <p:cNvSpPr/>
            <p:nvPr/>
          </p:nvSpPr>
          <p:spPr>
            <a:xfrm>
              <a:off x="36352" y="3359519"/>
              <a:ext cx="2675003" cy="1645405"/>
            </a:xfrm>
            <a:custGeom>
              <a:avLst/>
              <a:gdLst/>
              <a:ahLst/>
              <a:cxnLst/>
              <a:rect l="l" t="t" r="r" b="b"/>
              <a:pathLst>
                <a:path w="75423" h="46393" extrusionOk="0">
                  <a:moveTo>
                    <a:pt x="2989" y="1"/>
                  </a:moveTo>
                  <a:lnTo>
                    <a:pt x="1" y="1708"/>
                  </a:lnTo>
                  <a:lnTo>
                    <a:pt x="4839" y="3274"/>
                  </a:lnTo>
                  <a:lnTo>
                    <a:pt x="7685" y="4270"/>
                  </a:lnTo>
                  <a:lnTo>
                    <a:pt x="10958" y="5551"/>
                  </a:lnTo>
                  <a:lnTo>
                    <a:pt x="14516" y="7116"/>
                  </a:lnTo>
                  <a:lnTo>
                    <a:pt x="18358" y="8966"/>
                  </a:lnTo>
                  <a:lnTo>
                    <a:pt x="22485" y="11101"/>
                  </a:lnTo>
                  <a:lnTo>
                    <a:pt x="27039" y="13520"/>
                  </a:lnTo>
                  <a:lnTo>
                    <a:pt x="31735" y="16224"/>
                  </a:lnTo>
                  <a:lnTo>
                    <a:pt x="36858" y="19212"/>
                  </a:lnTo>
                  <a:lnTo>
                    <a:pt x="42266" y="22770"/>
                  </a:lnTo>
                  <a:lnTo>
                    <a:pt x="47816" y="26612"/>
                  </a:lnTo>
                  <a:lnTo>
                    <a:pt x="53793" y="30881"/>
                  </a:lnTo>
                  <a:lnTo>
                    <a:pt x="60054" y="35577"/>
                  </a:lnTo>
                  <a:lnTo>
                    <a:pt x="66458" y="40700"/>
                  </a:lnTo>
                  <a:lnTo>
                    <a:pt x="73146" y="46392"/>
                  </a:lnTo>
                  <a:lnTo>
                    <a:pt x="75423" y="45111"/>
                  </a:lnTo>
                  <a:lnTo>
                    <a:pt x="69019" y="39562"/>
                  </a:lnTo>
                  <a:lnTo>
                    <a:pt x="62758" y="34581"/>
                  </a:lnTo>
                  <a:lnTo>
                    <a:pt x="56781" y="30027"/>
                  </a:lnTo>
                  <a:lnTo>
                    <a:pt x="51089" y="25758"/>
                  </a:lnTo>
                  <a:lnTo>
                    <a:pt x="45539" y="21916"/>
                  </a:lnTo>
                  <a:lnTo>
                    <a:pt x="40273" y="18500"/>
                  </a:lnTo>
                  <a:lnTo>
                    <a:pt x="35293" y="15370"/>
                  </a:lnTo>
                  <a:lnTo>
                    <a:pt x="30597" y="12666"/>
                  </a:lnTo>
                  <a:lnTo>
                    <a:pt x="26185" y="10104"/>
                  </a:lnTo>
                  <a:lnTo>
                    <a:pt x="22058" y="7970"/>
                  </a:lnTo>
                  <a:lnTo>
                    <a:pt x="18216" y="6120"/>
                  </a:lnTo>
                  <a:lnTo>
                    <a:pt x="14516" y="4412"/>
                  </a:lnTo>
                  <a:lnTo>
                    <a:pt x="11243" y="2989"/>
                  </a:lnTo>
                  <a:lnTo>
                    <a:pt x="8255" y="1851"/>
                  </a:lnTo>
                  <a:lnTo>
                    <a:pt x="2989"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8" name="Google Shape;79;p15">
              <a:extLst>
                <a:ext uri="{FF2B5EF4-FFF2-40B4-BE49-F238E27FC236}">
                  <a16:creationId xmlns:a16="http://schemas.microsoft.com/office/drawing/2014/main" id="{F0766FA3-3F2E-4711-8325-E908285F1714}"/>
                </a:ext>
              </a:extLst>
            </p:cNvPr>
            <p:cNvSpPr/>
            <p:nvPr/>
          </p:nvSpPr>
          <p:spPr>
            <a:xfrm>
              <a:off x="2822415" y="2647867"/>
              <a:ext cx="2321719" cy="1372844"/>
            </a:xfrm>
            <a:custGeom>
              <a:avLst/>
              <a:gdLst/>
              <a:ahLst/>
              <a:cxnLst/>
              <a:rect l="l" t="t" r="r" b="b"/>
              <a:pathLst>
                <a:path w="65462" h="38708" extrusionOk="0">
                  <a:moveTo>
                    <a:pt x="60623" y="1"/>
                  </a:moveTo>
                  <a:lnTo>
                    <a:pt x="1" y="34865"/>
                  </a:lnTo>
                  <a:lnTo>
                    <a:pt x="3985" y="35292"/>
                  </a:lnTo>
                  <a:lnTo>
                    <a:pt x="4412" y="38708"/>
                  </a:lnTo>
                  <a:lnTo>
                    <a:pt x="65461" y="3558"/>
                  </a:lnTo>
                  <a:lnTo>
                    <a:pt x="60623" y="1"/>
                  </a:lnTo>
                  <a:close/>
                </a:path>
              </a:pathLst>
            </a:custGeom>
            <a:solidFill>
              <a:srgbClr val="942728"/>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29" name="Google Shape;80;p15">
              <a:extLst>
                <a:ext uri="{FF2B5EF4-FFF2-40B4-BE49-F238E27FC236}">
                  <a16:creationId xmlns:a16="http://schemas.microsoft.com/office/drawing/2014/main" id="{63005110-A3F1-4E03-9C85-BB8FC60FAD95}"/>
                </a:ext>
              </a:extLst>
            </p:cNvPr>
            <p:cNvSpPr/>
            <p:nvPr/>
          </p:nvSpPr>
          <p:spPr>
            <a:xfrm>
              <a:off x="3927754" y="3889471"/>
              <a:ext cx="2962708" cy="1912895"/>
            </a:xfrm>
            <a:custGeom>
              <a:avLst/>
              <a:gdLst/>
              <a:ahLst/>
              <a:cxnLst/>
              <a:rect l="l" t="t" r="r" b="b"/>
              <a:pathLst>
                <a:path w="83535" h="53935" extrusionOk="0">
                  <a:moveTo>
                    <a:pt x="57065" y="1"/>
                  </a:moveTo>
                  <a:lnTo>
                    <a:pt x="54362" y="143"/>
                  </a:lnTo>
                  <a:lnTo>
                    <a:pt x="51800" y="428"/>
                  </a:lnTo>
                  <a:lnTo>
                    <a:pt x="49381" y="997"/>
                  </a:lnTo>
                  <a:lnTo>
                    <a:pt x="46962" y="1566"/>
                  </a:lnTo>
                  <a:lnTo>
                    <a:pt x="44685" y="2278"/>
                  </a:lnTo>
                  <a:lnTo>
                    <a:pt x="42550" y="2989"/>
                  </a:lnTo>
                  <a:lnTo>
                    <a:pt x="40700" y="3985"/>
                  </a:lnTo>
                  <a:lnTo>
                    <a:pt x="38850" y="4981"/>
                  </a:lnTo>
                  <a:lnTo>
                    <a:pt x="37143" y="6120"/>
                  </a:lnTo>
                  <a:lnTo>
                    <a:pt x="35719" y="7401"/>
                  </a:lnTo>
                  <a:lnTo>
                    <a:pt x="34439" y="8681"/>
                  </a:lnTo>
                  <a:lnTo>
                    <a:pt x="33443" y="9962"/>
                  </a:lnTo>
                  <a:lnTo>
                    <a:pt x="32589" y="11385"/>
                  </a:lnTo>
                  <a:lnTo>
                    <a:pt x="32019" y="12951"/>
                  </a:lnTo>
                  <a:lnTo>
                    <a:pt x="31593" y="14374"/>
                  </a:lnTo>
                  <a:lnTo>
                    <a:pt x="31593" y="15939"/>
                  </a:lnTo>
                  <a:lnTo>
                    <a:pt x="31735" y="20493"/>
                  </a:lnTo>
                  <a:lnTo>
                    <a:pt x="31735" y="21773"/>
                  </a:lnTo>
                  <a:lnTo>
                    <a:pt x="32019" y="22912"/>
                  </a:lnTo>
                  <a:lnTo>
                    <a:pt x="32446" y="23908"/>
                  </a:lnTo>
                  <a:lnTo>
                    <a:pt x="33016" y="25046"/>
                  </a:lnTo>
                  <a:lnTo>
                    <a:pt x="33727" y="26043"/>
                  </a:lnTo>
                  <a:lnTo>
                    <a:pt x="34439" y="27039"/>
                  </a:lnTo>
                  <a:lnTo>
                    <a:pt x="35435" y="28035"/>
                  </a:lnTo>
                  <a:lnTo>
                    <a:pt x="36431" y="29031"/>
                  </a:lnTo>
                  <a:lnTo>
                    <a:pt x="31023" y="32304"/>
                  </a:lnTo>
                  <a:lnTo>
                    <a:pt x="29885" y="32019"/>
                  </a:lnTo>
                  <a:lnTo>
                    <a:pt x="28320" y="32019"/>
                  </a:lnTo>
                  <a:lnTo>
                    <a:pt x="27750" y="32304"/>
                  </a:lnTo>
                  <a:lnTo>
                    <a:pt x="27466" y="32304"/>
                  </a:lnTo>
                  <a:lnTo>
                    <a:pt x="27323" y="32446"/>
                  </a:lnTo>
                  <a:lnTo>
                    <a:pt x="27181" y="32589"/>
                  </a:lnTo>
                  <a:lnTo>
                    <a:pt x="1" y="49238"/>
                  </a:lnTo>
                  <a:lnTo>
                    <a:pt x="5978" y="51373"/>
                  </a:lnTo>
                  <a:lnTo>
                    <a:pt x="8966" y="52654"/>
                  </a:lnTo>
                  <a:lnTo>
                    <a:pt x="11954" y="53934"/>
                  </a:lnTo>
                  <a:lnTo>
                    <a:pt x="32162" y="41554"/>
                  </a:lnTo>
                  <a:lnTo>
                    <a:pt x="32731" y="41127"/>
                  </a:lnTo>
                  <a:lnTo>
                    <a:pt x="33443" y="40415"/>
                  </a:lnTo>
                  <a:lnTo>
                    <a:pt x="34012" y="39562"/>
                  </a:lnTo>
                  <a:lnTo>
                    <a:pt x="34154" y="38423"/>
                  </a:lnTo>
                  <a:lnTo>
                    <a:pt x="34296" y="37285"/>
                  </a:lnTo>
                  <a:lnTo>
                    <a:pt x="41412" y="32731"/>
                  </a:lnTo>
                  <a:lnTo>
                    <a:pt x="41839" y="32589"/>
                  </a:lnTo>
                  <a:lnTo>
                    <a:pt x="42123" y="32162"/>
                  </a:lnTo>
                  <a:lnTo>
                    <a:pt x="43831" y="32873"/>
                  </a:lnTo>
                  <a:lnTo>
                    <a:pt x="45681" y="33442"/>
                  </a:lnTo>
                  <a:lnTo>
                    <a:pt x="47531" y="34012"/>
                  </a:lnTo>
                  <a:lnTo>
                    <a:pt x="49523" y="34296"/>
                  </a:lnTo>
                  <a:lnTo>
                    <a:pt x="51515" y="34723"/>
                  </a:lnTo>
                  <a:lnTo>
                    <a:pt x="53650" y="34866"/>
                  </a:lnTo>
                  <a:lnTo>
                    <a:pt x="55785" y="35008"/>
                  </a:lnTo>
                  <a:lnTo>
                    <a:pt x="58061" y="35008"/>
                  </a:lnTo>
                  <a:lnTo>
                    <a:pt x="60623" y="34866"/>
                  </a:lnTo>
                  <a:lnTo>
                    <a:pt x="63042" y="34581"/>
                  </a:lnTo>
                  <a:lnTo>
                    <a:pt x="65461" y="34154"/>
                  </a:lnTo>
                  <a:lnTo>
                    <a:pt x="67881" y="33585"/>
                  </a:lnTo>
                  <a:lnTo>
                    <a:pt x="70015" y="32873"/>
                  </a:lnTo>
                  <a:lnTo>
                    <a:pt x="72150" y="32019"/>
                  </a:lnTo>
                  <a:lnTo>
                    <a:pt x="74000" y="31166"/>
                  </a:lnTo>
                  <a:lnTo>
                    <a:pt x="75850" y="30169"/>
                  </a:lnTo>
                  <a:lnTo>
                    <a:pt x="77415" y="29173"/>
                  </a:lnTo>
                  <a:lnTo>
                    <a:pt x="78980" y="28035"/>
                  </a:lnTo>
                  <a:lnTo>
                    <a:pt x="80261" y="26754"/>
                  </a:lnTo>
                  <a:lnTo>
                    <a:pt x="81257" y="25473"/>
                  </a:lnTo>
                  <a:lnTo>
                    <a:pt x="82253" y="24050"/>
                  </a:lnTo>
                  <a:lnTo>
                    <a:pt x="82823" y="22627"/>
                  </a:lnTo>
                  <a:lnTo>
                    <a:pt x="83250" y="21204"/>
                  </a:lnTo>
                  <a:lnTo>
                    <a:pt x="83534" y="19781"/>
                  </a:lnTo>
                  <a:lnTo>
                    <a:pt x="83534" y="19070"/>
                  </a:lnTo>
                  <a:lnTo>
                    <a:pt x="83392" y="14516"/>
                  </a:lnTo>
                  <a:lnTo>
                    <a:pt x="83392" y="14231"/>
                  </a:lnTo>
                  <a:lnTo>
                    <a:pt x="83107" y="12808"/>
                  </a:lnTo>
                  <a:lnTo>
                    <a:pt x="82680" y="11243"/>
                  </a:lnTo>
                  <a:lnTo>
                    <a:pt x="81969" y="9820"/>
                  </a:lnTo>
                  <a:lnTo>
                    <a:pt x="81115" y="8539"/>
                  </a:lnTo>
                  <a:lnTo>
                    <a:pt x="79977" y="7258"/>
                  </a:lnTo>
                  <a:lnTo>
                    <a:pt x="78553" y="5978"/>
                  </a:lnTo>
                  <a:lnTo>
                    <a:pt x="76988" y="4839"/>
                  </a:lnTo>
                  <a:lnTo>
                    <a:pt x="75423" y="3843"/>
                  </a:lnTo>
                  <a:lnTo>
                    <a:pt x="73430" y="2989"/>
                  </a:lnTo>
                  <a:lnTo>
                    <a:pt x="71438" y="2135"/>
                  </a:lnTo>
                  <a:lnTo>
                    <a:pt x="69304" y="1424"/>
                  </a:lnTo>
                  <a:lnTo>
                    <a:pt x="67027" y="855"/>
                  </a:lnTo>
                  <a:lnTo>
                    <a:pt x="64750" y="428"/>
                  </a:lnTo>
                  <a:lnTo>
                    <a:pt x="62188" y="143"/>
                  </a:lnTo>
                  <a:lnTo>
                    <a:pt x="59627" y="1"/>
                  </a:lnTo>
                  <a:close/>
                </a:path>
              </a:pathLst>
            </a:custGeom>
            <a:solidFill>
              <a:srgbClr val="000000">
                <a:alpha val="184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0" name="Google Shape;81;p15">
              <a:extLst>
                <a:ext uri="{FF2B5EF4-FFF2-40B4-BE49-F238E27FC236}">
                  <a16:creationId xmlns:a16="http://schemas.microsoft.com/office/drawing/2014/main" id="{4CA0591E-6B41-40F3-B17A-4DD928EC1492}"/>
                </a:ext>
              </a:extLst>
            </p:cNvPr>
            <p:cNvSpPr/>
            <p:nvPr/>
          </p:nvSpPr>
          <p:spPr>
            <a:xfrm>
              <a:off x="4942261" y="3283832"/>
              <a:ext cx="1917931" cy="1251689"/>
            </a:xfrm>
            <a:custGeom>
              <a:avLst/>
              <a:gdLst/>
              <a:ahLst/>
              <a:cxnLst/>
              <a:rect l="l" t="t" r="r" b="b"/>
              <a:pathLst>
                <a:path w="54077" h="35292" extrusionOk="0">
                  <a:moveTo>
                    <a:pt x="26611" y="6119"/>
                  </a:moveTo>
                  <a:lnTo>
                    <a:pt x="30027" y="6262"/>
                  </a:lnTo>
                  <a:lnTo>
                    <a:pt x="33300" y="6546"/>
                  </a:lnTo>
                  <a:lnTo>
                    <a:pt x="36430" y="7115"/>
                  </a:lnTo>
                  <a:lnTo>
                    <a:pt x="39277" y="7969"/>
                  </a:lnTo>
                  <a:lnTo>
                    <a:pt x="41838" y="9108"/>
                  </a:lnTo>
                  <a:lnTo>
                    <a:pt x="44115" y="10388"/>
                  </a:lnTo>
                  <a:lnTo>
                    <a:pt x="45111" y="11100"/>
                  </a:lnTo>
                  <a:lnTo>
                    <a:pt x="46107" y="11812"/>
                  </a:lnTo>
                  <a:lnTo>
                    <a:pt x="46961" y="12665"/>
                  </a:lnTo>
                  <a:lnTo>
                    <a:pt x="47673" y="13519"/>
                  </a:lnTo>
                  <a:lnTo>
                    <a:pt x="48526" y="14800"/>
                  </a:lnTo>
                  <a:lnTo>
                    <a:pt x="49238" y="16081"/>
                  </a:lnTo>
                  <a:lnTo>
                    <a:pt x="49523" y="17361"/>
                  </a:lnTo>
                  <a:lnTo>
                    <a:pt x="49807" y="18784"/>
                  </a:lnTo>
                  <a:lnTo>
                    <a:pt x="49665" y="20208"/>
                  </a:lnTo>
                  <a:lnTo>
                    <a:pt x="49380" y="21346"/>
                  </a:lnTo>
                  <a:lnTo>
                    <a:pt x="48811" y="22484"/>
                  </a:lnTo>
                  <a:lnTo>
                    <a:pt x="48100" y="23481"/>
                  </a:lnTo>
                  <a:lnTo>
                    <a:pt x="47246" y="24477"/>
                  </a:lnTo>
                  <a:lnTo>
                    <a:pt x="46107" y="25330"/>
                  </a:lnTo>
                  <a:lnTo>
                    <a:pt x="44826" y="26042"/>
                  </a:lnTo>
                  <a:lnTo>
                    <a:pt x="43403" y="26754"/>
                  </a:lnTo>
                  <a:lnTo>
                    <a:pt x="41838" y="27323"/>
                  </a:lnTo>
                  <a:lnTo>
                    <a:pt x="40130" y="27892"/>
                  </a:lnTo>
                  <a:lnTo>
                    <a:pt x="38280" y="28319"/>
                  </a:lnTo>
                  <a:lnTo>
                    <a:pt x="36288" y="28604"/>
                  </a:lnTo>
                  <a:lnTo>
                    <a:pt x="32019" y="29173"/>
                  </a:lnTo>
                  <a:lnTo>
                    <a:pt x="27465" y="29457"/>
                  </a:lnTo>
                  <a:lnTo>
                    <a:pt x="22911" y="29457"/>
                  </a:lnTo>
                  <a:lnTo>
                    <a:pt x="18642" y="29173"/>
                  </a:lnTo>
                  <a:lnTo>
                    <a:pt x="16508" y="28888"/>
                  </a:lnTo>
                  <a:lnTo>
                    <a:pt x="14658" y="28604"/>
                  </a:lnTo>
                  <a:lnTo>
                    <a:pt x="12950" y="28177"/>
                  </a:lnTo>
                  <a:lnTo>
                    <a:pt x="11242" y="27607"/>
                  </a:lnTo>
                  <a:lnTo>
                    <a:pt x="9819" y="27038"/>
                  </a:lnTo>
                  <a:lnTo>
                    <a:pt x="8396" y="26469"/>
                  </a:lnTo>
                  <a:lnTo>
                    <a:pt x="7258" y="25615"/>
                  </a:lnTo>
                  <a:lnTo>
                    <a:pt x="6262" y="24761"/>
                  </a:lnTo>
                  <a:lnTo>
                    <a:pt x="5550" y="23765"/>
                  </a:lnTo>
                  <a:lnTo>
                    <a:pt x="4839" y="22627"/>
                  </a:lnTo>
                  <a:lnTo>
                    <a:pt x="4554" y="21488"/>
                  </a:lnTo>
                  <a:lnTo>
                    <a:pt x="4412" y="20208"/>
                  </a:lnTo>
                  <a:lnTo>
                    <a:pt x="4412" y="18784"/>
                  </a:lnTo>
                  <a:lnTo>
                    <a:pt x="4696" y="17361"/>
                  </a:lnTo>
                  <a:lnTo>
                    <a:pt x="5265" y="16081"/>
                  </a:lnTo>
                  <a:lnTo>
                    <a:pt x="6119" y="14658"/>
                  </a:lnTo>
                  <a:lnTo>
                    <a:pt x="6831" y="13804"/>
                  </a:lnTo>
                  <a:lnTo>
                    <a:pt x="7542" y="12950"/>
                  </a:lnTo>
                  <a:lnTo>
                    <a:pt x="8539" y="12238"/>
                  </a:lnTo>
                  <a:lnTo>
                    <a:pt x="9392" y="11385"/>
                  </a:lnTo>
                  <a:lnTo>
                    <a:pt x="11669" y="9962"/>
                  </a:lnTo>
                  <a:lnTo>
                    <a:pt x="14231" y="8823"/>
                  </a:lnTo>
                  <a:lnTo>
                    <a:pt x="16935" y="7685"/>
                  </a:lnTo>
                  <a:lnTo>
                    <a:pt x="20065" y="6973"/>
                  </a:lnTo>
                  <a:lnTo>
                    <a:pt x="23196" y="6404"/>
                  </a:lnTo>
                  <a:lnTo>
                    <a:pt x="26611" y="6119"/>
                  </a:lnTo>
                  <a:close/>
                  <a:moveTo>
                    <a:pt x="26611" y="0"/>
                  </a:moveTo>
                  <a:lnTo>
                    <a:pt x="24192" y="285"/>
                  </a:lnTo>
                  <a:lnTo>
                    <a:pt x="21915" y="712"/>
                  </a:lnTo>
                  <a:lnTo>
                    <a:pt x="19496" y="1566"/>
                  </a:lnTo>
                  <a:lnTo>
                    <a:pt x="17219" y="2562"/>
                  </a:lnTo>
                  <a:lnTo>
                    <a:pt x="14942" y="3700"/>
                  </a:lnTo>
                  <a:lnTo>
                    <a:pt x="12808" y="4981"/>
                  </a:lnTo>
                  <a:lnTo>
                    <a:pt x="10673" y="6404"/>
                  </a:lnTo>
                  <a:lnTo>
                    <a:pt x="8681" y="7827"/>
                  </a:lnTo>
                  <a:lnTo>
                    <a:pt x="5265" y="10673"/>
                  </a:lnTo>
                  <a:lnTo>
                    <a:pt x="2419" y="13092"/>
                  </a:lnTo>
                  <a:lnTo>
                    <a:pt x="0" y="15511"/>
                  </a:lnTo>
                  <a:lnTo>
                    <a:pt x="0" y="20350"/>
                  </a:lnTo>
                  <a:lnTo>
                    <a:pt x="142" y="21488"/>
                  </a:lnTo>
                  <a:lnTo>
                    <a:pt x="427" y="22627"/>
                  </a:lnTo>
                  <a:lnTo>
                    <a:pt x="996" y="24050"/>
                  </a:lnTo>
                  <a:lnTo>
                    <a:pt x="1708" y="25330"/>
                  </a:lnTo>
                  <a:lnTo>
                    <a:pt x="2562" y="26611"/>
                  </a:lnTo>
                  <a:lnTo>
                    <a:pt x="3700" y="27892"/>
                  </a:lnTo>
                  <a:lnTo>
                    <a:pt x="4981" y="29030"/>
                  </a:lnTo>
                  <a:lnTo>
                    <a:pt x="6404" y="30027"/>
                  </a:lnTo>
                  <a:lnTo>
                    <a:pt x="7969" y="31023"/>
                  </a:lnTo>
                  <a:lnTo>
                    <a:pt x="9677" y="32019"/>
                  </a:lnTo>
                  <a:lnTo>
                    <a:pt x="11527" y="32730"/>
                  </a:lnTo>
                  <a:lnTo>
                    <a:pt x="13519" y="33442"/>
                  </a:lnTo>
                  <a:lnTo>
                    <a:pt x="15654" y="34011"/>
                  </a:lnTo>
                  <a:lnTo>
                    <a:pt x="17931" y="34580"/>
                  </a:lnTo>
                  <a:lnTo>
                    <a:pt x="20208" y="35007"/>
                  </a:lnTo>
                  <a:lnTo>
                    <a:pt x="22484" y="35150"/>
                  </a:lnTo>
                  <a:lnTo>
                    <a:pt x="25046" y="35292"/>
                  </a:lnTo>
                  <a:lnTo>
                    <a:pt x="27465" y="35292"/>
                  </a:lnTo>
                  <a:lnTo>
                    <a:pt x="30027" y="35150"/>
                  </a:lnTo>
                  <a:lnTo>
                    <a:pt x="32446" y="34865"/>
                  </a:lnTo>
                  <a:lnTo>
                    <a:pt x="34865" y="34580"/>
                  </a:lnTo>
                  <a:lnTo>
                    <a:pt x="37142" y="34011"/>
                  </a:lnTo>
                  <a:lnTo>
                    <a:pt x="39277" y="33442"/>
                  </a:lnTo>
                  <a:lnTo>
                    <a:pt x="41269" y="32730"/>
                  </a:lnTo>
                  <a:lnTo>
                    <a:pt x="43261" y="31877"/>
                  </a:lnTo>
                  <a:lnTo>
                    <a:pt x="45111" y="30880"/>
                  </a:lnTo>
                  <a:lnTo>
                    <a:pt x="46819" y="29884"/>
                  </a:lnTo>
                  <a:lnTo>
                    <a:pt x="48242" y="28888"/>
                  </a:lnTo>
                  <a:lnTo>
                    <a:pt x="49665" y="27750"/>
                  </a:lnTo>
                  <a:lnTo>
                    <a:pt x="50946" y="26469"/>
                  </a:lnTo>
                  <a:lnTo>
                    <a:pt x="51942" y="25188"/>
                  </a:lnTo>
                  <a:lnTo>
                    <a:pt x="52796" y="23907"/>
                  </a:lnTo>
                  <a:lnTo>
                    <a:pt x="53365" y="22484"/>
                  </a:lnTo>
                  <a:lnTo>
                    <a:pt x="53792" y="21061"/>
                  </a:lnTo>
                  <a:lnTo>
                    <a:pt x="53934" y="19638"/>
                  </a:lnTo>
                  <a:lnTo>
                    <a:pt x="53934" y="17219"/>
                  </a:lnTo>
                  <a:lnTo>
                    <a:pt x="54076" y="13804"/>
                  </a:lnTo>
                  <a:lnTo>
                    <a:pt x="53649" y="13235"/>
                  </a:lnTo>
                  <a:lnTo>
                    <a:pt x="52653" y="11669"/>
                  </a:lnTo>
                  <a:lnTo>
                    <a:pt x="51799" y="10531"/>
                  </a:lnTo>
                  <a:lnTo>
                    <a:pt x="50661" y="9392"/>
                  </a:lnTo>
                  <a:lnTo>
                    <a:pt x="49380" y="8112"/>
                  </a:lnTo>
                  <a:lnTo>
                    <a:pt x="47957" y="6831"/>
                  </a:lnTo>
                  <a:lnTo>
                    <a:pt x="46250" y="5550"/>
                  </a:lnTo>
                  <a:lnTo>
                    <a:pt x="44257" y="4269"/>
                  </a:lnTo>
                  <a:lnTo>
                    <a:pt x="41980" y="3131"/>
                  </a:lnTo>
                  <a:lnTo>
                    <a:pt x="39419" y="2135"/>
                  </a:lnTo>
                  <a:lnTo>
                    <a:pt x="36715" y="1139"/>
                  </a:lnTo>
                  <a:lnTo>
                    <a:pt x="33584" y="569"/>
                  </a:lnTo>
                  <a:lnTo>
                    <a:pt x="30311" y="142"/>
                  </a:lnTo>
                  <a:lnTo>
                    <a:pt x="26611" y="0"/>
                  </a:lnTo>
                  <a:close/>
                </a:path>
              </a:pathLst>
            </a:custGeom>
            <a:solidFill>
              <a:srgbClr val="70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1" name="Google Shape;82;p15">
              <a:extLst>
                <a:ext uri="{FF2B5EF4-FFF2-40B4-BE49-F238E27FC236}">
                  <a16:creationId xmlns:a16="http://schemas.microsoft.com/office/drawing/2014/main" id="{224A2891-08AF-413C-A334-CBEFC3931C91}"/>
                </a:ext>
              </a:extLst>
            </p:cNvPr>
            <p:cNvSpPr/>
            <p:nvPr/>
          </p:nvSpPr>
          <p:spPr>
            <a:xfrm>
              <a:off x="4977587" y="3283831"/>
              <a:ext cx="1822029" cy="545123"/>
            </a:xfrm>
            <a:custGeom>
              <a:avLst/>
              <a:gdLst/>
              <a:ahLst/>
              <a:cxnLst/>
              <a:rect l="l" t="t" r="r" b="b"/>
              <a:pathLst>
                <a:path w="51373" h="15370" extrusionOk="0">
                  <a:moveTo>
                    <a:pt x="25188" y="0"/>
                  </a:moveTo>
                  <a:lnTo>
                    <a:pt x="7543" y="4412"/>
                  </a:lnTo>
                  <a:lnTo>
                    <a:pt x="1423" y="10815"/>
                  </a:lnTo>
                  <a:lnTo>
                    <a:pt x="0" y="14658"/>
                  </a:lnTo>
                  <a:lnTo>
                    <a:pt x="2562" y="15369"/>
                  </a:lnTo>
                  <a:lnTo>
                    <a:pt x="2704" y="14800"/>
                  </a:lnTo>
                  <a:lnTo>
                    <a:pt x="3273" y="13377"/>
                  </a:lnTo>
                  <a:lnTo>
                    <a:pt x="3700" y="12523"/>
                  </a:lnTo>
                  <a:lnTo>
                    <a:pt x="4412" y="11385"/>
                  </a:lnTo>
                  <a:lnTo>
                    <a:pt x="5266" y="10246"/>
                  </a:lnTo>
                  <a:lnTo>
                    <a:pt x="6262" y="9108"/>
                  </a:lnTo>
                  <a:lnTo>
                    <a:pt x="7543" y="7969"/>
                  </a:lnTo>
                  <a:lnTo>
                    <a:pt x="9108" y="6831"/>
                  </a:lnTo>
                  <a:lnTo>
                    <a:pt x="10958" y="5692"/>
                  </a:lnTo>
                  <a:lnTo>
                    <a:pt x="13092" y="4696"/>
                  </a:lnTo>
                  <a:lnTo>
                    <a:pt x="15654" y="3842"/>
                  </a:lnTo>
                  <a:lnTo>
                    <a:pt x="18500" y="3131"/>
                  </a:lnTo>
                  <a:lnTo>
                    <a:pt x="21631" y="2704"/>
                  </a:lnTo>
                  <a:lnTo>
                    <a:pt x="25331" y="2419"/>
                  </a:lnTo>
                  <a:lnTo>
                    <a:pt x="28888" y="2419"/>
                  </a:lnTo>
                  <a:lnTo>
                    <a:pt x="32161" y="2704"/>
                  </a:lnTo>
                  <a:lnTo>
                    <a:pt x="35008" y="3273"/>
                  </a:lnTo>
                  <a:lnTo>
                    <a:pt x="37569" y="3985"/>
                  </a:lnTo>
                  <a:lnTo>
                    <a:pt x="39846" y="4839"/>
                  </a:lnTo>
                  <a:lnTo>
                    <a:pt x="41696" y="5835"/>
                  </a:lnTo>
                  <a:lnTo>
                    <a:pt x="43261" y="6831"/>
                  </a:lnTo>
                  <a:lnTo>
                    <a:pt x="44684" y="7969"/>
                  </a:lnTo>
                  <a:lnTo>
                    <a:pt x="45823" y="9108"/>
                  </a:lnTo>
                  <a:lnTo>
                    <a:pt x="46677" y="10246"/>
                  </a:lnTo>
                  <a:lnTo>
                    <a:pt x="47388" y="11242"/>
                  </a:lnTo>
                  <a:lnTo>
                    <a:pt x="47957" y="12096"/>
                  </a:lnTo>
                  <a:lnTo>
                    <a:pt x="48527" y="13519"/>
                  </a:lnTo>
                  <a:lnTo>
                    <a:pt x="48811" y="13946"/>
                  </a:lnTo>
                  <a:lnTo>
                    <a:pt x="51373" y="13092"/>
                  </a:lnTo>
                  <a:lnTo>
                    <a:pt x="49665" y="9392"/>
                  </a:lnTo>
                  <a:lnTo>
                    <a:pt x="43119" y="3416"/>
                  </a:lnTo>
                  <a:lnTo>
                    <a:pt x="25188" y="0"/>
                  </a:lnTo>
                  <a:close/>
                </a:path>
              </a:pathLst>
            </a:custGeom>
            <a:solidFill>
              <a:srgbClr val="701E1E"/>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2" name="Google Shape;83;p15">
              <a:extLst>
                <a:ext uri="{FF2B5EF4-FFF2-40B4-BE49-F238E27FC236}">
                  <a16:creationId xmlns:a16="http://schemas.microsoft.com/office/drawing/2014/main" id="{EADB5DC9-C912-4997-9BCE-4D05E956FB0E}"/>
                </a:ext>
              </a:extLst>
            </p:cNvPr>
            <p:cNvSpPr/>
            <p:nvPr/>
          </p:nvSpPr>
          <p:spPr>
            <a:xfrm>
              <a:off x="4942261" y="3243433"/>
              <a:ext cx="1917931" cy="1120499"/>
            </a:xfrm>
            <a:custGeom>
              <a:avLst/>
              <a:gdLst/>
              <a:ahLst/>
              <a:cxnLst/>
              <a:rect l="l" t="t" r="r" b="b"/>
              <a:pathLst>
                <a:path w="54077" h="31593" extrusionOk="0">
                  <a:moveTo>
                    <a:pt x="26611" y="2420"/>
                  </a:moveTo>
                  <a:lnTo>
                    <a:pt x="30027" y="2562"/>
                  </a:lnTo>
                  <a:lnTo>
                    <a:pt x="33300" y="2847"/>
                  </a:lnTo>
                  <a:lnTo>
                    <a:pt x="36430" y="3416"/>
                  </a:lnTo>
                  <a:lnTo>
                    <a:pt x="39277" y="4270"/>
                  </a:lnTo>
                  <a:lnTo>
                    <a:pt x="41838" y="5408"/>
                  </a:lnTo>
                  <a:lnTo>
                    <a:pt x="44115" y="6689"/>
                  </a:lnTo>
                  <a:lnTo>
                    <a:pt x="45111" y="7401"/>
                  </a:lnTo>
                  <a:lnTo>
                    <a:pt x="46107" y="8112"/>
                  </a:lnTo>
                  <a:lnTo>
                    <a:pt x="46961" y="8966"/>
                  </a:lnTo>
                  <a:lnTo>
                    <a:pt x="47673" y="9820"/>
                  </a:lnTo>
                  <a:lnTo>
                    <a:pt x="48526" y="11101"/>
                  </a:lnTo>
                  <a:lnTo>
                    <a:pt x="49238" y="12381"/>
                  </a:lnTo>
                  <a:lnTo>
                    <a:pt x="49523" y="13662"/>
                  </a:lnTo>
                  <a:lnTo>
                    <a:pt x="49807" y="15085"/>
                  </a:lnTo>
                  <a:lnTo>
                    <a:pt x="49665" y="16508"/>
                  </a:lnTo>
                  <a:lnTo>
                    <a:pt x="49380" y="17789"/>
                  </a:lnTo>
                  <a:lnTo>
                    <a:pt x="48811" y="19070"/>
                  </a:lnTo>
                  <a:lnTo>
                    <a:pt x="48100" y="20350"/>
                  </a:lnTo>
                  <a:lnTo>
                    <a:pt x="47246" y="21489"/>
                  </a:lnTo>
                  <a:lnTo>
                    <a:pt x="46107" y="22627"/>
                  </a:lnTo>
                  <a:lnTo>
                    <a:pt x="44826" y="23766"/>
                  </a:lnTo>
                  <a:lnTo>
                    <a:pt x="43403" y="24762"/>
                  </a:lnTo>
                  <a:lnTo>
                    <a:pt x="41838" y="25616"/>
                  </a:lnTo>
                  <a:lnTo>
                    <a:pt x="40130" y="26469"/>
                  </a:lnTo>
                  <a:lnTo>
                    <a:pt x="38280" y="27181"/>
                  </a:lnTo>
                  <a:lnTo>
                    <a:pt x="36288" y="27750"/>
                  </a:lnTo>
                  <a:lnTo>
                    <a:pt x="34154" y="28319"/>
                  </a:lnTo>
                  <a:lnTo>
                    <a:pt x="32019" y="28746"/>
                  </a:lnTo>
                  <a:lnTo>
                    <a:pt x="29742" y="29031"/>
                  </a:lnTo>
                  <a:lnTo>
                    <a:pt x="27465" y="29173"/>
                  </a:lnTo>
                  <a:lnTo>
                    <a:pt x="25046" y="29173"/>
                  </a:lnTo>
                  <a:lnTo>
                    <a:pt x="22911" y="29031"/>
                  </a:lnTo>
                  <a:lnTo>
                    <a:pt x="20634" y="28746"/>
                  </a:lnTo>
                  <a:lnTo>
                    <a:pt x="18642" y="28319"/>
                  </a:lnTo>
                  <a:lnTo>
                    <a:pt x="16508" y="27893"/>
                  </a:lnTo>
                  <a:lnTo>
                    <a:pt x="14658" y="27181"/>
                  </a:lnTo>
                  <a:lnTo>
                    <a:pt x="12950" y="26469"/>
                  </a:lnTo>
                  <a:lnTo>
                    <a:pt x="11242" y="25616"/>
                  </a:lnTo>
                  <a:lnTo>
                    <a:pt x="9819" y="24762"/>
                  </a:lnTo>
                  <a:lnTo>
                    <a:pt x="8396" y="23766"/>
                  </a:lnTo>
                  <a:lnTo>
                    <a:pt x="7258" y="22770"/>
                  </a:lnTo>
                  <a:lnTo>
                    <a:pt x="6262" y="21631"/>
                  </a:lnTo>
                  <a:lnTo>
                    <a:pt x="5550" y="20350"/>
                  </a:lnTo>
                  <a:lnTo>
                    <a:pt x="4839" y="19070"/>
                  </a:lnTo>
                  <a:lnTo>
                    <a:pt x="4554" y="17789"/>
                  </a:lnTo>
                  <a:lnTo>
                    <a:pt x="4412" y="16508"/>
                  </a:lnTo>
                  <a:lnTo>
                    <a:pt x="4412" y="15085"/>
                  </a:lnTo>
                  <a:lnTo>
                    <a:pt x="4696" y="13662"/>
                  </a:lnTo>
                  <a:lnTo>
                    <a:pt x="5265" y="12381"/>
                  </a:lnTo>
                  <a:lnTo>
                    <a:pt x="6119" y="10958"/>
                  </a:lnTo>
                  <a:lnTo>
                    <a:pt x="6831" y="10104"/>
                  </a:lnTo>
                  <a:lnTo>
                    <a:pt x="7542" y="9251"/>
                  </a:lnTo>
                  <a:lnTo>
                    <a:pt x="8539" y="8539"/>
                  </a:lnTo>
                  <a:lnTo>
                    <a:pt x="9392" y="7685"/>
                  </a:lnTo>
                  <a:lnTo>
                    <a:pt x="11669" y="6262"/>
                  </a:lnTo>
                  <a:lnTo>
                    <a:pt x="14231" y="5124"/>
                  </a:lnTo>
                  <a:lnTo>
                    <a:pt x="16935" y="3985"/>
                  </a:lnTo>
                  <a:lnTo>
                    <a:pt x="20065" y="3274"/>
                  </a:lnTo>
                  <a:lnTo>
                    <a:pt x="23196" y="2705"/>
                  </a:lnTo>
                  <a:lnTo>
                    <a:pt x="26611" y="2420"/>
                  </a:lnTo>
                  <a:close/>
                  <a:moveTo>
                    <a:pt x="26611" y="1"/>
                  </a:moveTo>
                  <a:lnTo>
                    <a:pt x="23765" y="143"/>
                  </a:lnTo>
                  <a:lnTo>
                    <a:pt x="21204" y="428"/>
                  </a:lnTo>
                  <a:lnTo>
                    <a:pt x="18642" y="855"/>
                  </a:lnTo>
                  <a:lnTo>
                    <a:pt x="16081" y="1566"/>
                  </a:lnTo>
                  <a:lnTo>
                    <a:pt x="13804" y="2278"/>
                  </a:lnTo>
                  <a:lnTo>
                    <a:pt x="11527" y="3131"/>
                  </a:lnTo>
                  <a:lnTo>
                    <a:pt x="9535" y="4128"/>
                  </a:lnTo>
                  <a:lnTo>
                    <a:pt x="7685" y="5124"/>
                  </a:lnTo>
                  <a:lnTo>
                    <a:pt x="5977" y="6404"/>
                  </a:lnTo>
                  <a:lnTo>
                    <a:pt x="4412" y="7543"/>
                  </a:lnTo>
                  <a:lnTo>
                    <a:pt x="3131" y="8966"/>
                  </a:lnTo>
                  <a:lnTo>
                    <a:pt x="1992" y="10389"/>
                  </a:lnTo>
                  <a:lnTo>
                    <a:pt x="1139" y="11812"/>
                  </a:lnTo>
                  <a:lnTo>
                    <a:pt x="569" y="13377"/>
                  </a:lnTo>
                  <a:lnTo>
                    <a:pt x="142" y="14943"/>
                  </a:lnTo>
                  <a:lnTo>
                    <a:pt x="0" y="16650"/>
                  </a:lnTo>
                  <a:lnTo>
                    <a:pt x="142" y="17789"/>
                  </a:lnTo>
                  <a:lnTo>
                    <a:pt x="427" y="18927"/>
                  </a:lnTo>
                  <a:lnTo>
                    <a:pt x="996" y="20350"/>
                  </a:lnTo>
                  <a:lnTo>
                    <a:pt x="1708" y="21631"/>
                  </a:lnTo>
                  <a:lnTo>
                    <a:pt x="2562" y="22912"/>
                  </a:lnTo>
                  <a:lnTo>
                    <a:pt x="3700" y="24193"/>
                  </a:lnTo>
                  <a:lnTo>
                    <a:pt x="4981" y="25331"/>
                  </a:lnTo>
                  <a:lnTo>
                    <a:pt x="6404" y="26327"/>
                  </a:lnTo>
                  <a:lnTo>
                    <a:pt x="7969" y="27323"/>
                  </a:lnTo>
                  <a:lnTo>
                    <a:pt x="9677" y="28319"/>
                  </a:lnTo>
                  <a:lnTo>
                    <a:pt x="11527" y="29031"/>
                  </a:lnTo>
                  <a:lnTo>
                    <a:pt x="13519" y="29743"/>
                  </a:lnTo>
                  <a:lnTo>
                    <a:pt x="15654" y="30454"/>
                  </a:lnTo>
                  <a:lnTo>
                    <a:pt x="17931" y="30881"/>
                  </a:lnTo>
                  <a:lnTo>
                    <a:pt x="20208" y="31308"/>
                  </a:lnTo>
                  <a:lnTo>
                    <a:pt x="22484" y="31450"/>
                  </a:lnTo>
                  <a:lnTo>
                    <a:pt x="25046" y="31592"/>
                  </a:lnTo>
                  <a:lnTo>
                    <a:pt x="27465" y="31592"/>
                  </a:lnTo>
                  <a:lnTo>
                    <a:pt x="30027" y="31450"/>
                  </a:lnTo>
                  <a:lnTo>
                    <a:pt x="32446" y="31166"/>
                  </a:lnTo>
                  <a:lnTo>
                    <a:pt x="34865" y="30881"/>
                  </a:lnTo>
                  <a:lnTo>
                    <a:pt x="37142" y="30312"/>
                  </a:lnTo>
                  <a:lnTo>
                    <a:pt x="39277" y="29743"/>
                  </a:lnTo>
                  <a:lnTo>
                    <a:pt x="41269" y="29031"/>
                  </a:lnTo>
                  <a:lnTo>
                    <a:pt x="43261" y="28177"/>
                  </a:lnTo>
                  <a:lnTo>
                    <a:pt x="45111" y="27181"/>
                  </a:lnTo>
                  <a:lnTo>
                    <a:pt x="46819" y="26185"/>
                  </a:lnTo>
                  <a:lnTo>
                    <a:pt x="48242" y="25189"/>
                  </a:lnTo>
                  <a:lnTo>
                    <a:pt x="49665" y="24050"/>
                  </a:lnTo>
                  <a:lnTo>
                    <a:pt x="50946" y="22770"/>
                  </a:lnTo>
                  <a:lnTo>
                    <a:pt x="51942" y="21489"/>
                  </a:lnTo>
                  <a:lnTo>
                    <a:pt x="52796" y="20208"/>
                  </a:lnTo>
                  <a:lnTo>
                    <a:pt x="53365" y="18785"/>
                  </a:lnTo>
                  <a:lnTo>
                    <a:pt x="53792" y="17362"/>
                  </a:lnTo>
                  <a:lnTo>
                    <a:pt x="53934" y="16224"/>
                  </a:lnTo>
                  <a:lnTo>
                    <a:pt x="54076" y="14943"/>
                  </a:lnTo>
                  <a:lnTo>
                    <a:pt x="53792" y="13377"/>
                  </a:lnTo>
                  <a:lnTo>
                    <a:pt x="53365" y="11812"/>
                  </a:lnTo>
                  <a:lnTo>
                    <a:pt x="52653" y="10389"/>
                  </a:lnTo>
                  <a:lnTo>
                    <a:pt x="51799" y="8966"/>
                  </a:lnTo>
                  <a:lnTo>
                    <a:pt x="50519" y="7543"/>
                  </a:lnTo>
                  <a:lnTo>
                    <a:pt x="49238" y="6262"/>
                  </a:lnTo>
                  <a:lnTo>
                    <a:pt x="47530" y="5124"/>
                  </a:lnTo>
                  <a:lnTo>
                    <a:pt x="45823" y="3985"/>
                  </a:lnTo>
                  <a:lnTo>
                    <a:pt x="43830" y="3131"/>
                  </a:lnTo>
                  <a:lnTo>
                    <a:pt x="41696" y="2278"/>
                  </a:lnTo>
                  <a:lnTo>
                    <a:pt x="39561" y="1566"/>
                  </a:lnTo>
                  <a:lnTo>
                    <a:pt x="37142" y="855"/>
                  </a:lnTo>
                  <a:lnTo>
                    <a:pt x="34580" y="428"/>
                  </a:lnTo>
                  <a:lnTo>
                    <a:pt x="32019" y="143"/>
                  </a:lnTo>
                  <a:lnTo>
                    <a:pt x="29315" y="1"/>
                  </a:lnTo>
                  <a:close/>
                </a:path>
              </a:pathLst>
            </a:custGeom>
            <a:solidFill>
              <a:srgbClr val="81C5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3" name="Google Shape;84;p15">
              <a:extLst>
                <a:ext uri="{FF2B5EF4-FFF2-40B4-BE49-F238E27FC236}">
                  <a16:creationId xmlns:a16="http://schemas.microsoft.com/office/drawing/2014/main" id="{421C5549-9293-48F3-B74B-CB79908F1150}"/>
                </a:ext>
              </a:extLst>
            </p:cNvPr>
            <p:cNvSpPr/>
            <p:nvPr/>
          </p:nvSpPr>
          <p:spPr>
            <a:xfrm>
              <a:off x="4942261" y="3243433"/>
              <a:ext cx="1917931" cy="1120499"/>
            </a:xfrm>
            <a:custGeom>
              <a:avLst/>
              <a:gdLst/>
              <a:ahLst/>
              <a:cxnLst/>
              <a:rect l="l" t="t" r="r" b="b"/>
              <a:pathLst>
                <a:path w="54077" h="31593" extrusionOk="0">
                  <a:moveTo>
                    <a:pt x="26611" y="2420"/>
                  </a:moveTo>
                  <a:lnTo>
                    <a:pt x="30027" y="2562"/>
                  </a:lnTo>
                  <a:lnTo>
                    <a:pt x="33300" y="2847"/>
                  </a:lnTo>
                  <a:lnTo>
                    <a:pt x="36430" y="3416"/>
                  </a:lnTo>
                  <a:lnTo>
                    <a:pt x="39277" y="4270"/>
                  </a:lnTo>
                  <a:lnTo>
                    <a:pt x="41838" y="5408"/>
                  </a:lnTo>
                  <a:lnTo>
                    <a:pt x="44115" y="6689"/>
                  </a:lnTo>
                  <a:lnTo>
                    <a:pt x="45111" y="7401"/>
                  </a:lnTo>
                  <a:lnTo>
                    <a:pt x="46107" y="8112"/>
                  </a:lnTo>
                  <a:lnTo>
                    <a:pt x="46961" y="8966"/>
                  </a:lnTo>
                  <a:lnTo>
                    <a:pt x="47673" y="9820"/>
                  </a:lnTo>
                  <a:lnTo>
                    <a:pt x="48526" y="11101"/>
                  </a:lnTo>
                  <a:lnTo>
                    <a:pt x="49238" y="12381"/>
                  </a:lnTo>
                  <a:lnTo>
                    <a:pt x="49523" y="13662"/>
                  </a:lnTo>
                  <a:lnTo>
                    <a:pt x="49807" y="15085"/>
                  </a:lnTo>
                  <a:lnTo>
                    <a:pt x="49665" y="16508"/>
                  </a:lnTo>
                  <a:lnTo>
                    <a:pt x="49380" y="17789"/>
                  </a:lnTo>
                  <a:lnTo>
                    <a:pt x="48811" y="19070"/>
                  </a:lnTo>
                  <a:lnTo>
                    <a:pt x="48100" y="20350"/>
                  </a:lnTo>
                  <a:lnTo>
                    <a:pt x="47246" y="21489"/>
                  </a:lnTo>
                  <a:lnTo>
                    <a:pt x="46107" y="22627"/>
                  </a:lnTo>
                  <a:lnTo>
                    <a:pt x="44826" y="23766"/>
                  </a:lnTo>
                  <a:lnTo>
                    <a:pt x="43403" y="24762"/>
                  </a:lnTo>
                  <a:lnTo>
                    <a:pt x="41838" y="25616"/>
                  </a:lnTo>
                  <a:lnTo>
                    <a:pt x="40130" y="26469"/>
                  </a:lnTo>
                  <a:lnTo>
                    <a:pt x="38280" y="27181"/>
                  </a:lnTo>
                  <a:lnTo>
                    <a:pt x="36288" y="27750"/>
                  </a:lnTo>
                  <a:lnTo>
                    <a:pt x="34154" y="28319"/>
                  </a:lnTo>
                  <a:lnTo>
                    <a:pt x="32019" y="28746"/>
                  </a:lnTo>
                  <a:lnTo>
                    <a:pt x="29742" y="29031"/>
                  </a:lnTo>
                  <a:lnTo>
                    <a:pt x="27465" y="29173"/>
                  </a:lnTo>
                  <a:lnTo>
                    <a:pt x="25046" y="29173"/>
                  </a:lnTo>
                  <a:lnTo>
                    <a:pt x="22911" y="29031"/>
                  </a:lnTo>
                  <a:lnTo>
                    <a:pt x="20634" y="28746"/>
                  </a:lnTo>
                  <a:lnTo>
                    <a:pt x="18642" y="28319"/>
                  </a:lnTo>
                  <a:lnTo>
                    <a:pt x="16508" y="27893"/>
                  </a:lnTo>
                  <a:lnTo>
                    <a:pt x="14658" y="27181"/>
                  </a:lnTo>
                  <a:lnTo>
                    <a:pt x="12950" y="26469"/>
                  </a:lnTo>
                  <a:lnTo>
                    <a:pt x="11242" y="25616"/>
                  </a:lnTo>
                  <a:lnTo>
                    <a:pt x="9819" y="24762"/>
                  </a:lnTo>
                  <a:lnTo>
                    <a:pt x="8396" y="23766"/>
                  </a:lnTo>
                  <a:lnTo>
                    <a:pt x="7258" y="22770"/>
                  </a:lnTo>
                  <a:lnTo>
                    <a:pt x="6262" y="21631"/>
                  </a:lnTo>
                  <a:lnTo>
                    <a:pt x="5550" y="20350"/>
                  </a:lnTo>
                  <a:lnTo>
                    <a:pt x="4839" y="19070"/>
                  </a:lnTo>
                  <a:lnTo>
                    <a:pt x="4554" y="17789"/>
                  </a:lnTo>
                  <a:lnTo>
                    <a:pt x="4412" y="16508"/>
                  </a:lnTo>
                  <a:lnTo>
                    <a:pt x="4412" y="15085"/>
                  </a:lnTo>
                  <a:lnTo>
                    <a:pt x="4696" y="13662"/>
                  </a:lnTo>
                  <a:lnTo>
                    <a:pt x="5265" y="12381"/>
                  </a:lnTo>
                  <a:lnTo>
                    <a:pt x="6119" y="10958"/>
                  </a:lnTo>
                  <a:lnTo>
                    <a:pt x="6831" y="10104"/>
                  </a:lnTo>
                  <a:lnTo>
                    <a:pt x="7542" y="9251"/>
                  </a:lnTo>
                  <a:lnTo>
                    <a:pt x="8539" y="8539"/>
                  </a:lnTo>
                  <a:lnTo>
                    <a:pt x="9392" y="7685"/>
                  </a:lnTo>
                  <a:lnTo>
                    <a:pt x="11669" y="6262"/>
                  </a:lnTo>
                  <a:lnTo>
                    <a:pt x="14231" y="5124"/>
                  </a:lnTo>
                  <a:lnTo>
                    <a:pt x="16935" y="3985"/>
                  </a:lnTo>
                  <a:lnTo>
                    <a:pt x="20065" y="3274"/>
                  </a:lnTo>
                  <a:lnTo>
                    <a:pt x="23196" y="2705"/>
                  </a:lnTo>
                  <a:lnTo>
                    <a:pt x="26611" y="2420"/>
                  </a:lnTo>
                  <a:close/>
                  <a:moveTo>
                    <a:pt x="26611" y="1"/>
                  </a:moveTo>
                  <a:lnTo>
                    <a:pt x="23765" y="143"/>
                  </a:lnTo>
                  <a:lnTo>
                    <a:pt x="21204" y="428"/>
                  </a:lnTo>
                  <a:lnTo>
                    <a:pt x="18642" y="855"/>
                  </a:lnTo>
                  <a:lnTo>
                    <a:pt x="16081" y="1566"/>
                  </a:lnTo>
                  <a:lnTo>
                    <a:pt x="13804" y="2278"/>
                  </a:lnTo>
                  <a:lnTo>
                    <a:pt x="11527" y="3131"/>
                  </a:lnTo>
                  <a:lnTo>
                    <a:pt x="9535" y="4128"/>
                  </a:lnTo>
                  <a:lnTo>
                    <a:pt x="7685" y="5124"/>
                  </a:lnTo>
                  <a:lnTo>
                    <a:pt x="5977" y="6404"/>
                  </a:lnTo>
                  <a:lnTo>
                    <a:pt x="4412" y="7543"/>
                  </a:lnTo>
                  <a:lnTo>
                    <a:pt x="3131" y="8966"/>
                  </a:lnTo>
                  <a:lnTo>
                    <a:pt x="1992" y="10389"/>
                  </a:lnTo>
                  <a:lnTo>
                    <a:pt x="1139" y="11812"/>
                  </a:lnTo>
                  <a:lnTo>
                    <a:pt x="569" y="13377"/>
                  </a:lnTo>
                  <a:lnTo>
                    <a:pt x="142" y="14943"/>
                  </a:lnTo>
                  <a:lnTo>
                    <a:pt x="0" y="16650"/>
                  </a:lnTo>
                  <a:lnTo>
                    <a:pt x="142" y="17789"/>
                  </a:lnTo>
                  <a:lnTo>
                    <a:pt x="427" y="18927"/>
                  </a:lnTo>
                  <a:lnTo>
                    <a:pt x="996" y="20350"/>
                  </a:lnTo>
                  <a:lnTo>
                    <a:pt x="1708" y="21631"/>
                  </a:lnTo>
                  <a:lnTo>
                    <a:pt x="2562" y="22912"/>
                  </a:lnTo>
                  <a:lnTo>
                    <a:pt x="3700" y="24193"/>
                  </a:lnTo>
                  <a:lnTo>
                    <a:pt x="4981" y="25331"/>
                  </a:lnTo>
                  <a:lnTo>
                    <a:pt x="6404" y="26327"/>
                  </a:lnTo>
                  <a:lnTo>
                    <a:pt x="7969" y="27323"/>
                  </a:lnTo>
                  <a:lnTo>
                    <a:pt x="9677" y="28319"/>
                  </a:lnTo>
                  <a:lnTo>
                    <a:pt x="11527" y="29031"/>
                  </a:lnTo>
                  <a:lnTo>
                    <a:pt x="13519" y="29743"/>
                  </a:lnTo>
                  <a:lnTo>
                    <a:pt x="15654" y="30454"/>
                  </a:lnTo>
                  <a:lnTo>
                    <a:pt x="17931" y="30881"/>
                  </a:lnTo>
                  <a:lnTo>
                    <a:pt x="20208" y="31308"/>
                  </a:lnTo>
                  <a:lnTo>
                    <a:pt x="22484" y="31450"/>
                  </a:lnTo>
                  <a:lnTo>
                    <a:pt x="25046" y="31592"/>
                  </a:lnTo>
                  <a:lnTo>
                    <a:pt x="27465" y="31592"/>
                  </a:lnTo>
                  <a:lnTo>
                    <a:pt x="30027" y="31450"/>
                  </a:lnTo>
                  <a:lnTo>
                    <a:pt x="32446" y="31166"/>
                  </a:lnTo>
                  <a:lnTo>
                    <a:pt x="34865" y="30881"/>
                  </a:lnTo>
                  <a:lnTo>
                    <a:pt x="37142" y="30312"/>
                  </a:lnTo>
                  <a:lnTo>
                    <a:pt x="39277" y="29743"/>
                  </a:lnTo>
                  <a:lnTo>
                    <a:pt x="41269" y="29031"/>
                  </a:lnTo>
                  <a:lnTo>
                    <a:pt x="43261" y="28177"/>
                  </a:lnTo>
                  <a:lnTo>
                    <a:pt x="45111" y="27181"/>
                  </a:lnTo>
                  <a:lnTo>
                    <a:pt x="46819" y="26185"/>
                  </a:lnTo>
                  <a:lnTo>
                    <a:pt x="48242" y="25189"/>
                  </a:lnTo>
                  <a:lnTo>
                    <a:pt x="49665" y="24050"/>
                  </a:lnTo>
                  <a:lnTo>
                    <a:pt x="50946" y="22770"/>
                  </a:lnTo>
                  <a:lnTo>
                    <a:pt x="51942" y="21489"/>
                  </a:lnTo>
                  <a:lnTo>
                    <a:pt x="52796" y="20208"/>
                  </a:lnTo>
                  <a:lnTo>
                    <a:pt x="53365" y="18785"/>
                  </a:lnTo>
                  <a:lnTo>
                    <a:pt x="53792" y="17362"/>
                  </a:lnTo>
                  <a:lnTo>
                    <a:pt x="53934" y="16224"/>
                  </a:lnTo>
                  <a:lnTo>
                    <a:pt x="54076" y="14943"/>
                  </a:lnTo>
                  <a:lnTo>
                    <a:pt x="53792" y="13377"/>
                  </a:lnTo>
                  <a:lnTo>
                    <a:pt x="53365" y="11812"/>
                  </a:lnTo>
                  <a:lnTo>
                    <a:pt x="52653" y="10389"/>
                  </a:lnTo>
                  <a:lnTo>
                    <a:pt x="51799" y="8966"/>
                  </a:lnTo>
                  <a:lnTo>
                    <a:pt x="50519" y="7543"/>
                  </a:lnTo>
                  <a:lnTo>
                    <a:pt x="49238" y="6262"/>
                  </a:lnTo>
                  <a:lnTo>
                    <a:pt x="47530" y="5124"/>
                  </a:lnTo>
                  <a:lnTo>
                    <a:pt x="45823" y="3985"/>
                  </a:lnTo>
                  <a:lnTo>
                    <a:pt x="43830" y="3131"/>
                  </a:lnTo>
                  <a:lnTo>
                    <a:pt x="41696" y="2278"/>
                  </a:lnTo>
                  <a:lnTo>
                    <a:pt x="39561" y="1566"/>
                  </a:lnTo>
                  <a:lnTo>
                    <a:pt x="37142" y="855"/>
                  </a:lnTo>
                  <a:lnTo>
                    <a:pt x="34580" y="428"/>
                  </a:lnTo>
                  <a:lnTo>
                    <a:pt x="32019" y="143"/>
                  </a:lnTo>
                  <a:lnTo>
                    <a:pt x="29315" y="1"/>
                  </a:lnTo>
                  <a:close/>
                </a:path>
              </a:pathLst>
            </a:custGeom>
            <a:solidFill>
              <a:srgbClr val="942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4" name="Google Shape;85;p15">
              <a:extLst>
                <a:ext uri="{FF2B5EF4-FFF2-40B4-BE49-F238E27FC236}">
                  <a16:creationId xmlns:a16="http://schemas.microsoft.com/office/drawing/2014/main" id="{D3EBA304-FF17-47B6-9B02-DDF797634772}"/>
                </a:ext>
              </a:extLst>
            </p:cNvPr>
            <p:cNvSpPr/>
            <p:nvPr/>
          </p:nvSpPr>
          <p:spPr>
            <a:xfrm>
              <a:off x="4831213" y="4247833"/>
              <a:ext cx="524943" cy="429040"/>
            </a:xfrm>
            <a:custGeom>
              <a:avLst/>
              <a:gdLst/>
              <a:ahLst/>
              <a:cxnLst/>
              <a:rect l="l" t="t" r="r" b="b"/>
              <a:pathLst>
                <a:path w="14801" h="12097" extrusionOk="0">
                  <a:moveTo>
                    <a:pt x="11527" y="0"/>
                  </a:moveTo>
                  <a:lnTo>
                    <a:pt x="10816" y="143"/>
                  </a:lnTo>
                  <a:lnTo>
                    <a:pt x="10816" y="285"/>
                  </a:lnTo>
                  <a:lnTo>
                    <a:pt x="10673" y="285"/>
                  </a:lnTo>
                  <a:lnTo>
                    <a:pt x="10531" y="427"/>
                  </a:lnTo>
                  <a:lnTo>
                    <a:pt x="0" y="6973"/>
                  </a:lnTo>
                  <a:lnTo>
                    <a:pt x="427" y="7685"/>
                  </a:lnTo>
                  <a:lnTo>
                    <a:pt x="427" y="7827"/>
                  </a:lnTo>
                  <a:lnTo>
                    <a:pt x="2847" y="11243"/>
                  </a:lnTo>
                  <a:lnTo>
                    <a:pt x="3416" y="12096"/>
                  </a:lnTo>
                  <a:lnTo>
                    <a:pt x="13519" y="5693"/>
                  </a:lnTo>
                  <a:lnTo>
                    <a:pt x="13946" y="5550"/>
                  </a:lnTo>
                  <a:lnTo>
                    <a:pt x="14373" y="5123"/>
                  </a:lnTo>
                  <a:lnTo>
                    <a:pt x="14658" y="4554"/>
                  </a:lnTo>
                  <a:lnTo>
                    <a:pt x="14800" y="3843"/>
                  </a:lnTo>
                  <a:lnTo>
                    <a:pt x="14800" y="2847"/>
                  </a:lnTo>
                  <a:lnTo>
                    <a:pt x="14373" y="1850"/>
                  </a:lnTo>
                  <a:lnTo>
                    <a:pt x="14089" y="1281"/>
                  </a:lnTo>
                  <a:lnTo>
                    <a:pt x="13662" y="854"/>
                  </a:lnTo>
                  <a:lnTo>
                    <a:pt x="13235" y="427"/>
                  </a:lnTo>
                  <a:lnTo>
                    <a:pt x="12666" y="143"/>
                  </a:lnTo>
                  <a:lnTo>
                    <a:pt x="12096" y="0"/>
                  </a:lnTo>
                  <a:close/>
                </a:path>
              </a:pathLst>
            </a:custGeom>
            <a:solidFill>
              <a:srgbClr val="CCCC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5" name="Google Shape;86;p15">
              <a:extLst>
                <a:ext uri="{FF2B5EF4-FFF2-40B4-BE49-F238E27FC236}">
                  <a16:creationId xmlns:a16="http://schemas.microsoft.com/office/drawing/2014/main" id="{CD03F2DF-290C-4370-92F7-686C8567596A}"/>
                </a:ext>
              </a:extLst>
            </p:cNvPr>
            <p:cNvSpPr/>
            <p:nvPr/>
          </p:nvSpPr>
          <p:spPr>
            <a:xfrm>
              <a:off x="4831212" y="4247834"/>
              <a:ext cx="449221" cy="277633"/>
            </a:xfrm>
            <a:custGeom>
              <a:avLst/>
              <a:gdLst/>
              <a:ahLst/>
              <a:cxnLst/>
              <a:rect l="l" t="t" r="r" b="b"/>
              <a:pathLst>
                <a:path w="12666" h="7828" extrusionOk="0">
                  <a:moveTo>
                    <a:pt x="11527" y="0"/>
                  </a:moveTo>
                  <a:lnTo>
                    <a:pt x="10816" y="143"/>
                  </a:lnTo>
                  <a:lnTo>
                    <a:pt x="10816" y="285"/>
                  </a:lnTo>
                  <a:lnTo>
                    <a:pt x="10673" y="285"/>
                  </a:lnTo>
                  <a:lnTo>
                    <a:pt x="10531" y="427"/>
                  </a:lnTo>
                  <a:lnTo>
                    <a:pt x="0" y="6973"/>
                  </a:lnTo>
                  <a:lnTo>
                    <a:pt x="427" y="7685"/>
                  </a:lnTo>
                  <a:lnTo>
                    <a:pt x="427" y="7827"/>
                  </a:lnTo>
                  <a:lnTo>
                    <a:pt x="12666" y="143"/>
                  </a:lnTo>
                  <a:lnTo>
                    <a:pt x="12096" y="0"/>
                  </a:ln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6" name="Google Shape;87;p15">
              <a:extLst>
                <a:ext uri="{FF2B5EF4-FFF2-40B4-BE49-F238E27FC236}">
                  <a16:creationId xmlns:a16="http://schemas.microsoft.com/office/drawing/2014/main" id="{D9BC42AC-66ED-4051-AD32-F29C761DD02A}"/>
                </a:ext>
              </a:extLst>
            </p:cNvPr>
            <p:cNvSpPr/>
            <p:nvPr/>
          </p:nvSpPr>
          <p:spPr>
            <a:xfrm>
              <a:off x="4932153" y="4384100"/>
              <a:ext cx="424004" cy="292777"/>
            </a:xfrm>
            <a:custGeom>
              <a:avLst/>
              <a:gdLst/>
              <a:ahLst/>
              <a:cxnLst/>
              <a:rect l="l" t="t" r="r" b="b"/>
              <a:pathLst>
                <a:path w="11955" h="8255" extrusionOk="0">
                  <a:moveTo>
                    <a:pt x="11954" y="1"/>
                  </a:moveTo>
                  <a:lnTo>
                    <a:pt x="1" y="7401"/>
                  </a:lnTo>
                  <a:lnTo>
                    <a:pt x="570" y="8254"/>
                  </a:lnTo>
                  <a:lnTo>
                    <a:pt x="10673" y="1851"/>
                  </a:lnTo>
                  <a:lnTo>
                    <a:pt x="11100" y="1708"/>
                  </a:lnTo>
                  <a:lnTo>
                    <a:pt x="11527" y="1281"/>
                  </a:lnTo>
                  <a:lnTo>
                    <a:pt x="11812" y="712"/>
                  </a:lnTo>
                  <a:lnTo>
                    <a:pt x="11954" y="1"/>
                  </a:lnTo>
                  <a:close/>
                </a:path>
              </a:pathLst>
            </a:custGeom>
            <a:solidFill>
              <a:srgbClr val="B7B7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7" name="Google Shape;88;p15">
              <a:extLst>
                <a:ext uri="{FF2B5EF4-FFF2-40B4-BE49-F238E27FC236}">
                  <a16:creationId xmlns:a16="http://schemas.microsoft.com/office/drawing/2014/main" id="{0BE47692-9BA9-46B2-BE42-AB94E575ECFB}"/>
                </a:ext>
              </a:extLst>
            </p:cNvPr>
            <p:cNvSpPr/>
            <p:nvPr/>
          </p:nvSpPr>
          <p:spPr>
            <a:xfrm>
              <a:off x="3685513" y="4419424"/>
              <a:ext cx="1357700" cy="1034704"/>
            </a:xfrm>
            <a:custGeom>
              <a:avLst/>
              <a:gdLst/>
              <a:ahLst/>
              <a:cxnLst/>
              <a:rect l="l" t="t" r="r" b="b"/>
              <a:pathLst>
                <a:path w="38281" h="29174" extrusionOk="0">
                  <a:moveTo>
                    <a:pt x="32588" y="1"/>
                  </a:moveTo>
                  <a:lnTo>
                    <a:pt x="32019" y="143"/>
                  </a:lnTo>
                  <a:lnTo>
                    <a:pt x="31450" y="428"/>
                  </a:lnTo>
                  <a:lnTo>
                    <a:pt x="31307" y="428"/>
                  </a:lnTo>
                  <a:lnTo>
                    <a:pt x="31023" y="570"/>
                  </a:lnTo>
                  <a:lnTo>
                    <a:pt x="31023" y="712"/>
                  </a:lnTo>
                  <a:lnTo>
                    <a:pt x="30880" y="712"/>
                  </a:lnTo>
                  <a:lnTo>
                    <a:pt x="0" y="19924"/>
                  </a:lnTo>
                  <a:lnTo>
                    <a:pt x="1423" y="22485"/>
                  </a:lnTo>
                  <a:lnTo>
                    <a:pt x="5265" y="29173"/>
                  </a:lnTo>
                  <a:lnTo>
                    <a:pt x="36146" y="10104"/>
                  </a:lnTo>
                  <a:lnTo>
                    <a:pt x="36715" y="9678"/>
                  </a:lnTo>
                  <a:lnTo>
                    <a:pt x="37426" y="8966"/>
                  </a:lnTo>
                  <a:lnTo>
                    <a:pt x="37996" y="7970"/>
                  </a:lnTo>
                  <a:lnTo>
                    <a:pt x="38280" y="6974"/>
                  </a:lnTo>
                  <a:lnTo>
                    <a:pt x="38280" y="5693"/>
                  </a:lnTo>
                  <a:lnTo>
                    <a:pt x="38138" y="4555"/>
                  </a:lnTo>
                  <a:lnTo>
                    <a:pt x="37711" y="3416"/>
                  </a:lnTo>
                  <a:lnTo>
                    <a:pt x="37142" y="2562"/>
                  </a:lnTo>
                  <a:lnTo>
                    <a:pt x="36573" y="1851"/>
                  </a:lnTo>
                  <a:lnTo>
                    <a:pt x="35719" y="997"/>
                  </a:lnTo>
                  <a:lnTo>
                    <a:pt x="34723" y="428"/>
                  </a:lnTo>
                  <a:lnTo>
                    <a:pt x="33726" y="143"/>
                  </a:lnTo>
                  <a:lnTo>
                    <a:pt x="32588" y="1"/>
                  </a:lnTo>
                  <a:close/>
                </a:path>
              </a:pathLst>
            </a:custGeom>
            <a:solidFill>
              <a:srgbClr val="70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8" name="Google Shape;89;p15">
              <a:extLst>
                <a:ext uri="{FF2B5EF4-FFF2-40B4-BE49-F238E27FC236}">
                  <a16:creationId xmlns:a16="http://schemas.microsoft.com/office/drawing/2014/main" id="{B0CA7721-8121-4B43-A854-EFDC63D3ABF1}"/>
                </a:ext>
              </a:extLst>
            </p:cNvPr>
            <p:cNvSpPr/>
            <p:nvPr/>
          </p:nvSpPr>
          <p:spPr>
            <a:xfrm>
              <a:off x="3685512" y="4419424"/>
              <a:ext cx="1297123" cy="797504"/>
            </a:xfrm>
            <a:custGeom>
              <a:avLst/>
              <a:gdLst/>
              <a:ahLst/>
              <a:cxnLst/>
              <a:rect l="l" t="t" r="r" b="b"/>
              <a:pathLst>
                <a:path w="36573" h="22486" extrusionOk="0">
                  <a:moveTo>
                    <a:pt x="32588" y="1"/>
                  </a:moveTo>
                  <a:lnTo>
                    <a:pt x="32019" y="143"/>
                  </a:lnTo>
                  <a:lnTo>
                    <a:pt x="31450" y="428"/>
                  </a:lnTo>
                  <a:lnTo>
                    <a:pt x="31307" y="428"/>
                  </a:lnTo>
                  <a:lnTo>
                    <a:pt x="31023" y="570"/>
                  </a:lnTo>
                  <a:lnTo>
                    <a:pt x="31023" y="712"/>
                  </a:lnTo>
                  <a:lnTo>
                    <a:pt x="30880" y="712"/>
                  </a:lnTo>
                  <a:lnTo>
                    <a:pt x="0" y="19924"/>
                  </a:lnTo>
                  <a:lnTo>
                    <a:pt x="1423" y="22485"/>
                  </a:lnTo>
                  <a:lnTo>
                    <a:pt x="5123" y="21347"/>
                  </a:lnTo>
                  <a:lnTo>
                    <a:pt x="36573" y="1851"/>
                  </a:lnTo>
                  <a:lnTo>
                    <a:pt x="35719" y="997"/>
                  </a:lnTo>
                  <a:lnTo>
                    <a:pt x="34723" y="428"/>
                  </a:lnTo>
                  <a:lnTo>
                    <a:pt x="33726" y="143"/>
                  </a:lnTo>
                  <a:lnTo>
                    <a:pt x="32588" y="1"/>
                  </a:lnTo>
                  <a:close/>
                </a:path>
              </a:pathLst>
            </a:custGeom>
            <a:solidFill>
              <a:srgbClr val="942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39" name="Google Shape;90;p15">
              <a:extLst>
                <a:ext uri="{FF2B5EF4-FFF2-40B4-BE49-F238E27FC236}">
                  <a16:creationId xmlns:a16="http://schemas.microsoft.com/office/drawing/2014/main" id="{6A839344-9742-4D6E-B4B6-D554FB409FFB}"/>
                </a:ext>
              </a:extLst>
            </p:cNvPr>
            <p:cNvSpPr/>
            <p:nvPr/>
          </p:nvSpPr>
          <p:spPr>
            <a:xfrm>
              <a:off x="3604754" y="5110895"/>
              <a:ext cx="323031" cy="368463"/>
            </a:xfrm>
            <a:custGeom>
              <a:avLst/>
              <a:gdLst/>
              <a:ahLst/>
              <a:cxnLst/>
              <a:rect l="l" t="t" r="r" b="b"/>
              <a:pathLst>
                <a:path w="9108" h="10389" extrusionOk="0">
                  <a:moveTo>
                    <a:pt x="3415" y="1"/>
                  </a:moveTo>
                  <a:lnTo>
                    <a:pt x="2846" y="143"/>
                  </a:lnTo>
                  <a:lnTo>
                    <a:pt x="2277" y="428"/>
                  </a:lnTo>
                  <a:lnTo>
                    <a:pt x="1992" y="428"/>
                  </a:lnTo>
                  <a:lnTo>
                    <a:pt x="1850" y="570"/>
                  </a:lnTo>
                  <a:lnTo>
                    <a:pt x="1708" y="712"/>
                  </a:lnTo>
                  <a:lnTo>
                    <a:pt x="1139" y="1139"/>
                  </a:lnTo>
                  <a:lnTo>
                    <a:pt x="712" y="1851"/>
                  </a:lnTo>
                  <a:lnTo>
                    <a:pt x="285" y="2562"/>
                  </a:lnTo>
                  <a:lnTo>
                    <a:pt x="142" y="3416"/>
                  </a:lnTo>
                  <a:lnTo>
                    <a:pt x="0" y="4270"/>
                  </a:lnTo>
                  <a:lnTo>
                    <a:pt x="142" y="5266"/>
                  </a:lnTo>
                  <a:lnTo>
                    <a:pt x="285" y="6120"/>
                  </a:lnTo>
                  <a:lnTo>
                    <a:pt x="712" y="7116"/>
                  </a:lnTo>
                  <a:lnTo>
                    <a:pt x="1281" y="7970"/>
                  </a:lnTo>
                  <a:lnTo>
                    <a:pt x="1850" y="8824"/>
                  </a:lnTo>
                  <a:lnTo>
                    <a:pt x="2704" y="9393"/>
                  </a:lnTo>
                  <a:lnTo>
                    <a:pt x="3415" y="9962"/>
                  </a:lnTo>
                  <a:lnTo>
                    <a:pt x="4269" y="10247"/>
                  </a:lnTo>
                  <a:lnTo>
                    <a:pt x="5123" y="10389"/>
                  </a:lnTo>
                  <a:lnTo>
                    <a:pt x="5977" y="10389"/>
                  </a:lnTo>
                  <a:lnTo>
                    <a:pt x="6831" y="10104"/>
                  </a:lnTo>
                  <a:lnTo>
                    <a:pt x="7542" y="9677"/>
                  </a:lnTo>
                  <a:lnTo>
                    <a:pt x="8254" y="8824"/>
                  </a:lnTo>
                  <a:lnTo>
                    <a:pt x="8681" y="7970"/>
                  </a:lnTo>
                  <a:lnTo>
                    <a:pt x="8965" y="6831"/>
                  </a:lnTo>
                  <a:lnTo>
                    <a:pt x="9108" y="5693"/>
                  </a:lnTo>
                  <a:lnTo>
                    <a:pt x="8823" y="4554"/>
                  </a:lnTo>
                  <a:lnTo>
                    <a:pt x="8396" y="3416"/>
                  </a:lnTo>
                  <a:lnTo>
                    <a:pt x="7969" y="2562"/>
                  </a:lnTo>
                  <a:lnTo>
                    <a:pt x="7400" y="1851"/>
                  </a:lnTo>
                  <a:lnTo>
                    <a:pt x="6831" y="1281"/>
                  </a:lnTo>
                  <a:lnTo>
                    <a:pt x="6262" y="854"/>
                  </a:lnTo>
                  <a:lnTo>
                    <a:pt x="5550" y="428"/>
                  </a:lnTo>
                  <a:lnTo>
                    <a:pt x="4839" y="143"/>
                  </a:lnTo>
                  <a:lnTo>
                    <a:pt x="4127" y="1"/>
                  </a:lnTo>
                  <a:close/>
                </a:path>
              </a:pathLst>
            </a:custGeom>
            <a:solidFill>
              <a:srgbClr val="70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grpSp>
      <p:sp>
        <p:nvSpPr>
          <p:cNvPr id="51" name="TextBox 50">
            <a:extLst>
              <a:ext uri="{FF2B5EF4-FFF2-40B4-BE49-F238E27FC236}">
                <a16:creationId xmlns:a16="http://schemas.microsoft.com/office/drawing/2014/main" id="{393574A6-54A1-A795-6B02-A7BFC73BF4F4}"/>
              </a:ext>
            </a:extLst>
          </p:cNvPr>
          <p:cNvSpPr txBox="1"/>
          <p:nvPr/>
        </p:nvSpPr>
        <p:spPr>
          <a:xfrm>
            <a:off x="4778137" y="483426"/>
            <a:ext cx="6916992" cy="2535951"/>
          </a:xfrm>
          <a:prstGeom prst="rect">
            <a:avLst/>
          </a:prstGeom>
          <a:noFill/>
        </p:spPr>
        <p:txBody>
          <a:bodyPr wrap="square">
            <a:spAutoFit/>
          </a:bodyPr>
          <a:lstStyle/>
          <a:p>
            <a:pPr>
              <a:lnSpc>
                <a:spcPct val="200000"/>
              </a:lnSpc>
            </a:pPr>
            <a:r>
              <a:rPr lang="en-US" sz="2800">
                <a:effectLst/>
                <a:latin typeface="Tahoma" panose="020B0604030504040204" pitchFamily="34" charset="0"/>
                <a:ea typeface="Tahoma" panose="020B0604030504040204" pitchFamily="34" charset="0"/>
                <a:cs typeface="Tahoma" panose="020B0604030504040204" pitchFamily="34" charset="0"/>
              </a:rPr>
              <a:t>Trong bài 1 (</a:t>
            </a:r>
            <a:r>
              <a:rPr lang="en-US" sz="2800" b="1">
                <a:effectLst/>
                <a:latin typeface="Tahoma" panose="020B0604030504040204" pitchFamily="34" charset="0"/>
                <a:ea typeface="Tahoma" panose="020B0604030504040204" pitchFamily="34" charset="0"/>
                <a:cs typeface="Tahoma" panose="020B0604030504040204" pitchFamily="34" charset="0"/>
              </a:rPr>
              <a:t>NHỮNG GƯƠNG MẶT THÂN YÊU </a:t>
            </a:r>
            <a:r>
              <a:rPr lang="en-US" sz="2800">
                <a:effectLst/>
                <a:latin typeface="Tahoma" panose="020B0604030504040204" pitchFamily="34" charset="0"/>
                <a:ea typeface="Tahoma" panose="020B0604030504040204" pitchFamily="34" charset="0"/>
                <a:cs typeface="Tahoma" panose="020B0604030504040204" pitchFamily="34" charset="0"/>
              </a:rPr>
              <a:t>), chúng ta đã học những bài thơ nào? Em thích bài nào nhất, vì sao?</a:t>
            </a:r>
            <a:endParaRPr lang="en-US" sz="280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468530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randombar(horizont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13" name="TextBox 12">
            <a:extLst>
              <a:ext uri="{FF2B5EF4-FFF2-40B4-BE49-F238E27FC236}">
                <a16:creationId xmlns:a16="http://schemas.microsoft.com/office/drawing/2014/main" id="{D25E5FF8-F66B-6839-D109-8BBF04CFE521}"/>
              </a:ext>
            </a:extLst>
          </p:cNvPr>
          <p:cNvSpPr txBox="1"/>
          <p:nvPr/>
        </p:nvSpPr>
        <p:spPr>
          <a:xfrm>
            <a:off x="1947292" y="1500940"/>
            <a:ext cx="8460429" cy="2800767"/>
          </a:xfrm>
          <a:prstGeom prst="rect">
            <a:avLst/>
          </a:prstGeom>
          <a:noFill/>
        </p:spPr>
        <p:txBody>
          <a:bodyPr wrap="square" rtlCol="0">
            <a:spAutoFit/>
          </a:bodyPr>
          <a:lstStyle/>
          <a:p>
            <a:pPr algn="ctr"/>
            <a:r>
              <a:rPr lang="en-US" sz="8800">
                <a:latin typeface="#9Slide03 AllRoundGothic" panose="020B0703020202020104" pitchFamily="34" charset="0"/>
              </a:rPr>
              <a:t>Hình thành kiến thức mới</a:t>
            </a:r>
          </a:p>
        </p:txBody>
      </p:sp>
    </p:spTree>
    <p:custDataLst>
      <p:tags r:id="rId1"/>
    </p:custDataLst>
    <p:extLst>
      <p:ext uri="{BB962C8B-B14F-4D97-AF65-F5344CB8AC3E}">
        <p14:creationId xmlns:p14="http://schemas.microsoft.com/office/powerpoint/2010/main" val="20982565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sp>
        <p:nvSpPr>
          <p:cNvPr id="6" name="Google Shape;2110;p33">
            <a:extLst>
              <a:ext uri="{FF2B5EF4-FFF2-40B4-BE49-F238E27FC236}">
                <a16:creationId xmlns:a16="http://schemas.microsoft.com/office/drawing/2014/main" id="{04543C55-7790-46A9-924F-91EB972B4F83}"/>
              </a:ext>
            </a:extLst>
          </p:cNvPr>
          <p:cNvSpPr/>
          <p:nvPr/>
        </p:nvSpPr>
        <p:spPr>
          <a:xfrm>
            <a:off x="6194323" y="2421317"/>
            <a:ext cx="5388077" cy="3288000"/>
          </a:xfrm>
          <a:prstGeom prst="roundRect">
            <a:avLst>
              <a:gd name="adj" fmla="val 16667"/>
            </a:avLst>
          </a:prstGeom>
          <a:solidFill>
            <a:srgbClr val="F3C455"/>
          </a:solidFill>
          <a:ln>
            <a:noFill/>
          </a:ln>
        </p:spPr>
        <p:txBody>
          <a:bodyPr spcFirstLastPara="1" wrap="square" lIns="121900" tIns="121900" rIns="121900" bIns="121900" anchor="ctr" anchorCtr="0">
            <a:noAutofit/>
          </a:bodyPr>
          <a:lstStyle/>
          <a:p>
            <a:pPr defTabSz="1219170">
              <a:buClr>
                <a:srgbClr val="000000"/>
              </a:buClr>
            </a:pPr>
            <a:r>
              <a:rPr lang="vi-VN" sz="28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Biểu đạt một nội dung tương đối trọn vẹn, gồm nhiều câu được liên kết với nhau, bắt đầu bằng chữ viết hoa lùi vào đầu dòng và kết thúc bằng dấu câu dùng để ngắt đoạn.</a:t>
            </a:r>
            <a:endParaRPr sz="28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Google Shape;2111;p33">
            <a:extLst>
              <a:ext uri="{FF2B5EF4-FFF2-40B4-BE49-F238E27FC236}">
                <a16:creationId xmlns:a16="http://schemas.microsoft.com/office/drawing/2014/main" id="{B46BEF7C-5380-4BD9-B6E1-632ACBB7A0E7}"/>
              </a:ext>
            </a:extLst>
          </p:cNvPr>
          <p:cNvSpPr/>
          <p:nvPr/>
        </p:nvSpPr>
        <p:spPr>
          <a:xfrm>
            <a:off x="609600" y="2421317"/>
            <a:ext cx="5034116" cy="3288000"/>
          </a:xfrm>
          <a:prstGeom prst="roundRect">
            <a:avLst>
              <a:gd name="adj" fmla="val 16667"/>
            </a:avLst>
          </a:prstGeom>
          <a:solidFill>
            <a:srgbClr val="F3C455"/>
          </a:solidFill>
          <a:ln>
            <a:noFill/>
          </a:ln>
        </p:spPr>
        <p:txBody>
          <a:bodyPr spcFirstLastPara="1" wrap="square" lIns="121900" tIns="121900" rIns="121900" bIns="121900" anchor="ctr" anchorCtr="0">
            <a:noAutofit/>
          </a:bodyPr>
          <a:lstStyle/>
          <a:p>
            <a:pPr algn="just" defTabSz="1219170">
              <a:buClr>
                <a:srgbClr val="000000"/>
              </a:buClr>
            </a:pPr>
            <a:r>
              <a:rPr lang="vi-VN" sz="2400" kern="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Đoặn văn ghi lại cảm nghĩ về một bài thơ tự do là đoạn văn thể hiện cảm xúc, suy nghĩ của người đọc về một bài thơ tự do (thể thơ mà người viết không bị rằng buộc vào các quy tắc về số câu, số chữ, số dòng, cách gieo vần,…khi sáng tác).</a:t>
            </a:r>
            <a:endParaRPr sz="2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2" name="TextBox 31">
            <a:extLst>
              <a:ext uri="{FF2B5EF4-FFF2-40B4-BE49-F238E27FC236}">
                <a16:creationId xmlns:a16="http://schemas.microsoft.com/office/drawing/2014/main" id="{B2198473-0C4C-DD63-0E12-45FA814C0D8B}"/>
              </a:ext>
            </a:extLst>
          </p:cNvPr>
          <p:cNvSpPr txBox="1"/>
          <p:nvPr/>
        </p:nvSpPr>
        <p:spPr>
          <a:xfrm>
            <a:off x="1282400" y="298439"/>
            <a:ext cx="6096000" cy="707886"/>
          </a:xfrm>
          <a:prstGeom prst="rect">
            <a:avLst/>
          </a:prstGeom>
          <a:noFill/>
        </p:spPr>
        <p:txBody>
          <a:bodyPr wrap="square">
            <a:spAutoFit/>
          </a:bodyPr>
          <a:lstStyle/>
          <a:p>
            <a:r>
              <a:rPr lang="en-US" sz="4000" b="1">
                <a:effectLst/>
                <a:latin typeface="#9Slide03 Bebas Neue Bold" panose="020B0606020202050201" pitchFamily="34" charset="0"/>
                <a:ea typeface="Calibri" panose="020F0502020204030204" pitchFamily="34" charset="0"/>
              </a:rPr>
              <a:t>Tìm hiểu tri thức về kiểu văn bản</a:t>
            </a:r>
            <a:endParaRPr lang="en-US" sz="4800">
              <a:latin typeface="#9Slide03 Bebas Neue Bold" panose="020B0606020202050201" pitchFamily="34" charset="0"/>
            </a:endParaRPr>
          </a:p>
        </p:txBody>
      </p:sp>
      <p:sp>
        <p:nvSpPr>
          <p:cNvPr id="34" name="TextBox 33">
            <a:extLst>
              <a:ext uri="{FF2B5EF4-FFF2-40B4-BE49-F238E27FC236}">
                <a16:creationId xmlns:a16="http://schemas.microsoft.com/office/drawing/2014/main" id="{3AE8121A-8ECE-FBB9-2734-CFC18BD76A5E}"/>
              </a:ext>
            </a:extLst>
          </p:cNvPr>
          <p:cNvSpPr txBox="1"/>
          <p:nvPr/>
        </p:nvSpPr>
        <p:spPr>
          <a:xfrm>
            <a:off x="609600" y="1148683"/>
            <a:ext cx="6096000" cy="593304"/>
          </a:xfrm>
          <a:prstGeom prst="rect">
            <a:avLst/>
          </a:prstGeom>
          <a:noFill/>
        </p:spPr>
        <p:txBody>
          <a:bodyPr wrap="square">
            <a:spAutoFit/>
          </a:bodyPr>
          <a:lstStyle/>
          <a:p>
            <a:pPr marL="0" marR="0">
              <a:lnSpc>
                <a:spcPct val="107000"/>
              </a:lnSpc>
              <a:spcBef>
                <a:spcPts val="0"/>
              </a:spcBef>
              <a:spcAft>
                <a:spcPts val="800"/>
              </a:spcAft>
            </a:pPr>
            <a:r>
              <a:rPr lang="en-US" sz="3200" b="1"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rPr>
              <a:t>1. Đặc điểm</a:t>
            </a:r>
            <a:endParaRPr lang="en-US" sz="2400"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4E9BB4B0-D9DB-CB06-7082-1C0E43F0E816}"/>
              </a:ext>
            </a:extLst>
          </p:cNvPr>
          <p:cNvSpPr txBox="1"/>
          <p:nvPr/>
        </p:nvSpPr>
        <p:spPr>
          <a:xfrm>
            <a:off x="6178865" y="1190242"/>
            <a:ext cx="6096000" cy="593304"/>
          </a:xfrm>
          <a:prstGeom prst="rect">
            <a:avLst/>
          </a:prstGeom>
          <a:noFill/>
        </p:spPr>
        <p:txBody>
          <a:bodyPr wrap="square">
            <a:spAutoFit/>
          </a:bodyPr>
          <a:lstStyle/>
          <a:p>
            <a:pPr marL="0" marR="0" algn="just">
              <a:lnSpc>
                <a:spcPct val="107000"/>
              </a:lnSpc>
              <a:spcBef>
                <a:spcPts val="0"/>
              </a:spcBef>
              <a:spcAft>
                <a:spcPts val="800"/>
              </a:spcAft>
            </a:pPr>
            <a:r>
              <a:rPr lang="en-US" sz="3200" b="1"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rPr>
              <a:t>2. Nội dung</a:t>
            </a:r>
            <a:endParaRPr lang="en-US" sz="2400"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34608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2" grpId="0"/>
      <p:bldP spid="34"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30436C9B-B2CB-4800-B853-99697456B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882" y="1106264"/>
            <a:ext cx="6177717" cy="6177717"/>
          </a:xfrm>
          <a:prstGeom prst="rect">
            <a:avLst/>
          </a:prstGeom>
        </p:spPr>
      </p:pic>
      <p:sp>
        <p:nvSpPr>
          <p:cNvPr id="6" name="TextBox 5">
            <a:extLst>
              <a:ext uri="{FF2B5EF4-FFF2-40B4-BE49-F238E27FC236}">
                <a16:creationId xmlns:a16="http://schemas.microsoft.com/office/drawing/2014/main" id="{7BBB9F2D-9998-5C25-6AD9-0A338A4F4976}"/>
              </a:ext>
            </a:extLst>
          </p:cNvPr>
          <p:cNvSpPr txBox="1"/>
          <p:nvPr/>
        </p:nvSpPr>
        <p:spPr>
          <a:xfrm>
            <a:off x="1282400" y="298439"/>
            <a:ext cx="6096000" cy="707886"/>
          </a:xfrm>
          <a:prstGeom prst="rect">
            <a:avLst/>
          </a:prstGeom>
          <a:noFill/>
        </p:spPr>
        <p:txBody>
          <a:bodyPr wrap="square">
            <a:spAutoFit/>
          </a:bodyPr>
          <a:lstStyle/>
          <a:p>
            <a:r>
              <a:rPr lang="en-US" sz="4000" b="1">
                <a:effectLst/>
                <a:latin typeface="#9Slide03 Bebas Neue Bold" panose="020B0606020202050201" pitchFamily="34" charset="0"/>
                <a:ea typeface="Calibri" panose="020F0502020204030204" pitchFamily="34" charset="0"/>
              </a:rPr>
              <a:t>Tìm hiểu tri thức về kiểu văn bản</a:t>
            </a:r>
            <a:endParaRPr lang="en-US" sz="4800">
              <a:latin typeface="#9Slide03 Bebas Neue Bold" panose="020B0606020202050201" pitchFamily="34" charset="0"/>
            </a:endParaRPr>
          </a:p>
        </p:txBody>
      </p:sp>
      <p:sp>
        <p:nvSpPr>
          <p:cNvPr id="20" name="TextBox 19">
            <a:extLst>
              <a:ext uri="{FF2B5EF4-FFF2-40B4-BE49-F238E27FC236}">
                <a16:creationId xmlns:a16="http://schemas.microsoft.com/office/drawing/2014/main" id="{7B47A7E0-D979-6105-256A-B8A245F027EB}"/>
              </a:ext>
            </a:extLst>
          </p:cNvPr>
          <p:cNvSpPr txBox="1"/>
          <p:nvPr/>
        </p:nvSpPr>
        <p:spPr>
          <a:xfrm>
            <a:off x="609600" y="1148683"/>
            <a:ext cx="6096000" cy="647165"/>
          </a:xfrm>
          <a:prstGeom prst="rect">
            <a:avLst/>
          </a:prstGeom>
          <a:noFill/>
        </p:spPr>
        <p:txBody>
          <a:bodyPr wrap="square">
            <a:spAutoFit/>
          </a:bodyPr>
          <a:lstStyle/>
          <a:p>
            <a:pPr marL="0" marR="0">
              <a:lnSpc>
                <a:spcPct val="107000"/>
              </a:lnSpc>
              <a:spcBef>
                <a:spcPts val="0"/>
              </a:spcBef>
              <a:spcAft>
                <a:spcPts val="800"/>
              </a:spcAft>
            </a:pPr>
            <a:r>
              <a:rPr lang="en-US" sz="3600"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rPr>
              <a:t>2. Nội dung</a:t>
            </a:r>
          </a:p>
        </p:txBody>
      </p:sp>
      <p:sp>
        <p:nvSpPr>
          <p:cNvPr id="22" name="TextBox 21">
            <a:extLst>
              <a:ext uri="{FF2B5EF4-FFF2-40B4-BE49-F238E27FC236}">
                <a16:creationId xmlns:a16="http://schemas.microsoft.com/office/drawing/2014/main" id="{639EEEA3-0574-C88D-BA64-EAD6A6015111}"/>
              </a:ext>
            </a:extLst>
          </p:cNvPr>
          <p:cNvSpPr txBox="1"/>
          <p:nvPr/>
        </p:nvSpPr>
        <p:spPr>
          <a:xfrm>
            <a:off x="552137" y="1884345"/>
            <a:ext cx="3778263" cy="2232021"/>
          </a:xfrm>
          <a:prstGeom prst="rect">
            <a:avLst/>
          </a:prstGeom>
          <a:noFill/>
        </p:spPr>
        <p:txBody>
          <a:bodyPr wrap="square">
            <a:spAutoFit/>
          </a:bodyPr>
          <a:lstStyle/>
          <a:p>
            <a:pPr marL="0" marR="0" algn="just">
              <a:lnSpc>
                <a:spcPct val="150000"/>
              </a:lnSpc>
              <a:spcBef>
                <a:spcPts val="0"/>
              </a:spcBef>
              <a:spcAft>
                <a:spcPts val="800"/>
              </a:spcAft>
            </a:pPr>
            <a:r>
              <a:rPr lang="en-US" sz="3200" kern="100">
                <a:effectLst/>
                <a:latin typeface="+mj-lt"/>
                <a:ea typeface="Calibri" panose="020F0502020204030204" pitchFamily="34" charset="0"/>
                <a:cs typeface="Times New Roman" panose="02020603050405020304" pitchFamily="18" charset="0"/>
              </a:rPr>
              <a:t>Trình bày cảm xúc của người viết về một bài thơ tự do</a:t>
            </a:r>
            <a:endParaRPr lang="en-US" sz="2400" kern="100">
              <a:effectLst/>
              <a:latin typeface="+mj-l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5C534203-6488-0629-3E3C-A6EDA77FD017}"/>
              </a:ext>
            </a:extLst>
          </p:cNvPr>
          <p:cNvSpPr txBox="1"/>
          <p:nvPr/>
        </p:nvSpPr>
        <p:spPr>
          <a:xfrm>
            <a:off x="7698658" y="3077497"/>
            <a:ext cx="4129548" cy="1493358"/>
          </a:xfrm>
          <a:prstGeom prst="rect">
            <a:avLst/>
          </a:prstGeom>
          <a:noFill/>
        </p:spPr>
        <p:txBody>
          <a:bodyPr wrap="square">
            <a:spAutoFit/>
          </a:bodyPr>
          <a:lstStyle/>
          <a:p>
            <a:pPr>
              <a:lnSpc>
                <a:spcPct val="150000"/>
              </a:lnSpc>
            </a:pPr>
            <a:r>
              <a:rPr lang="en-US" sz="3200">
                <a:effectLst/>
                <a:latin typeface="+mj-lt"/>
                <a:ea typeface="Calibri" panose="020F0502020204030204" pitchFamily="34" charset="0"/>
              </a:rPr>
              <a:t>Sử dụng ngôi thứ nhất để chia sẻ cảm xúc.</a:t>
            </a:r>
            <a:endParaRPr lang="en-US" sz="4000">
              <a:latin typeface="+mj-lt"/>
            </a:endParaRPr>
          </a:p>
        </p:txBody>
      </p:sp>
    </p:spTree>
    <p:custDataLst>
      <p:tags r:id="rId1"/>
    </p:custDataLst>
    <p:extLst>
      <p:ext uri="{BB962C8B-B14F-4D97-AF65-F5344CB8AC3E}">
        <p14:creationId xmlns:p14="http://schemas.microsoft.com/office/powerpoint/2010/main" val="2987223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sp>
        <p:nvSpPr>
          <p:cNvPr id="6" name="矩形: 圆角 5">
            <a:extLst>
              <a:ext uri="{FF2B5EF4-FFF2-40B4-BE49-F238E27FC236}">
                <a16:creationId xmlns:a16="http://schemas.microsoft.com/office/drawing/2014/main" id="{DD89C903-BA19-47EA-A1A3-89128C84C43A}"/>
              </a:ext>
            </a:extLst>
          </p:cNvPr>
          <p:cNvSpPr/>
          <p:nvPr/>
        </p:nvSpPr>
        <p:spPr>
          <a:xfrm>
            <a:off x="527822" y="1196453"/>
            <a:ext cx="2667661" cy="647166"/>
          </a:xfrm>
          <a:prstGeom prst="roundRect">
            <a:avLst/>
          </a:prstGeom>
          <a:solidFill>
            <a:srgbClr val="F3C4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9Slide04 Old Standard TT Bold" panose="00000800000000000000" pitchFamily="2" charset="0"/>
              </a:rPr>
              <a:t>Mở đoạn</a:t>
            </a:r>
            <a:endParaRPr lang="zh-CN" altLang="en-US" sz="3200">
              <a:solidFill>
                <a:schemeClr val="tx1"/>
              </a:solidFill>
              <a:latin typeface="#9Slide04 Old Standard TT Bold" panose="00000800000000000000" pitchFamily="2" charset="0"/>
            </a:endParaRPr>
          </a:p>
        </p:txBody>
      </p:sp>
      <p:sp>
        <p:nvSpPr>
          <p:cNvPr id="7" name="矩形: 圆角 6">
            <a:extLst>
              <a:ext uri="{FF2B5EF4-FFF2-40B4-BE49-F238E27FC236}">
                <a16:creationId xmlns:a16="http://schemas.microsoft.com/office/drawing/2014/main" id="{E1055180-70B2-41F7-B56A-91F56447C557}"/>
              </a:ext>
            </a:extLst>
          </p:cNvPr>
          <p:cNvSpPr/>
          <p:nvPr/>
        </p:nvSpPr>
        <p:spPr>
          <a:xfrm>
            <a:off x="400003" y="5198774"/>
            <a:ext cx="2988646" cy="647165"/>
          </a:xfrm>
          <a:prstGeom prst="roundRect">
            <a:avLst/>
          </a:prstGeom>
          <a:solidFill>
            <a:srgbClr val="F3C4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9Slide04 Old Standard TT Bold" panose="00000800000000000000" pitchFamily="2" charset="0"/>
              </a:rPr>
              <a:t>Kết đoạn</a:t>
            </a:r>
            <a:endParaRPr lang="zh-CN" altLang="en-US" sz="3200">
              <a:solidFill>
                <a:schemeClr val="tx1"/>
              </a:solidFill>
              <a:latin typeface="#9Slide04 Old Standard TT Bold" panose="00000800000000000000" pitchFamily="2" charset="0"/>
            </a:endParaRPr>
          </a:p>
        </p:txBody>
      </p:sp>
      <p:sp>
        <p:nvSpPr>
          <p:cNvPr id="9" name="矩形: 圆角 8">
            <a:extLst>
              <a:ext uri="{FF2B5EF4-FFF2-40B4-BE49-F238E27FC236}">
                <a16:creationId xmlns:a16="http://schemas.microsoft.com/office/drawing/2014/main" id="{CEBEE055-98BD-46E6-B070-832477161779}"/>
              </a:ext>
            </a:extLst>
          </p:cNvPr>
          <p:cNvSpPr/>
          <p:nvPr/>
        </p:nvSpPr>
        <p:spPr>
          <a:xfrm>
            <a:off x="527822" y="2728178"/>
            <a:ext cx="2860827" cy="672216"/>
          </a:xfrm>
          <a:prstGeom prst="roundRect">
            <a:avLst/>
          </a:prstGeom>
          <a:solidFill>
            <a:srgbClr val="F3C4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latin typeface="#9Slide04 Old Standard TT Bold" panose="00000800000000000000" pitchFamily="2" charset="0"/>
              </a:rPr>
              <a:t>Thân đoạn</a:t>
            </a:r>
            <a:endParaRPr lang="zh-CN" altLang="en-US" sz="3200">
              <a:solidFill>
                <a:schemeClr val="tx1"/>
              </a:solidFill>
              <a:latin typeface="#9Slide04 Old Standard TT Bold" panose="00000800000000000000" pitchFamily="2" charset="0"/>
            </a:endParaRPr>
          </a:p>
        </p:txBody>
      </p:sp>
      <p:sp>
        <p:nvSpPr>
          <p:cNvPr id="20" name="TextBox 19">
            <a:extLst>
              <a:ext uri="{FF2B5EF4-FFF2-40B4-BE49-F238E27FC236}">
                <a16:creationId xmlns:a16="http://schemas.microsoft.com/office/drawing/2014/main" id="{AC6F4924-3811-76B7-B6C9-CDD93DD533C8}"/>
              </a:ext>
            </a:extLst>
          </p:cNvPr>
          <p:cNvSpPr txBox="1"/>
          <p:nvPr/>
        </p:nvSpPr>
        <p:spPr>
          <a:xfrm>
            <a:off x="1262578" y="282633"/>
            <a:ext cx="6096000" cy="647165"/>
          </a:xfrm>
          <a:prstGeom prst="rect">
            <a:avLst/>
          </a:prstGeom>
          <a:noFill/>
        </p:spPr>
        <p:txBody>
          <a:bodyPr wrap="square">
            <a:spAutoFit/>
          </a:bodyPr>
          <a:lstStyle/>
          <a:p>
            <a:pPr marL="0" marR="0">
              <a:lnSpc>
                <a:spcPct val="107000"/>
              </a:lnSpc>
              <a:spcBef>
                <a:spcPts val="0"/>
              </a:spcBef>
              <a:spcAft>
                <a:spcPts val="800"/>
              </a:spcAft>
            </a:pPr>
            <a:r>
              <a:rPr lang="en-US" sz="3600" kern="100">
                <a:solidFill>
                  <a:srgbClr val="FF0000"/>
                </a:solidFill>
                <a:effectLst/>
                <a:latin typeface="#9Slide03 AllRoundGothic" panose="020B0703020202020104" pitchFamily="34" charset="0"/>
                <a:ea typeface="Calibri" panose="020F0502020204030204" pitchFamily="34" charset="0"/>
                <a:cs typeface="Times New Roman" panose="02020603050405020304" pitchFamily="18" charset="0"/>
              </a:rPr>
              <a:t>2. Nội dung</a:t>
            </a:r>
          </a:p>
        </p:txBody>
      </p:sp>
      <p:sp>
        <p:nvSpPr>
          <p:cNvPr id="27" name="TextBox 26">
            <a:extLst>
              <a:ext uri="{FF2B5EF4-FFF2-40B4-BE49-F238E27FC236}">
                <a16:creationId xmlns:a16="http://schemas.microsoft.com/office/drawing/2014/main" id="{D4F3C8E7-69C1-3FEF-C9BE-28D3A6F92626}"/>
              </a:ext>
            </a:extLst>
          </p:cNvPr>
          <p:cNvSpPr txBox="1"/>
          <p:nvPr/>
        </p:nvSpPr>
        <p:spPr>
          <a:xfrm>
            <a:off x="3388649" y="929798"/>
            <a:ext cx="8239911" cy="1318181"/>
          </a:xfrm>
          <a:prstGeom prst="rect">
            <a:avLst/>
          </a:prstGeom>
          <a:noFill/>
        </p:spPr>
        <p:txBody>
          <a:bodyPr wrap="square">
            <a:spAutoFit/>
          </a:bodyPr>
          <a:lstStyle/>
          <a:p>
            <a:pPr marL="0" marR="0" algn="just">
              <a:lnSpc>
                <a:spcPct val="150000"/>
              </a:lnSpc>
              <a:spcBef>
                <a:spcPts val="0"/>
              </a:spcBef>
              <a:spcAft>
                <a:spcPts val="800"/>
              </a:spcAft>
            </a:pPr>
            <a:r>
              <a:rPr lang="en-US" sz="2800" kern="100">
                <a:latin typeface="+mj-lt"/>
                <a:ea typeface="Calibri" panose="020F0502020204030204" pitchFamily="34" charset="0"/>
                <a:cs typeface="Times New Roman" panose="02020603050405020304" pitchFamily="18" charset="0"/>
              </a:rPr>
              <a:t>G</a:t>
            </a:r>
            <a:r>
              <a:rPr lang="en-US" sz="2800" kern="100">
                <a:effectLst/>
                <a:latin typeface="+mj-lt"/>
                <a:ea typeface="Calibri" panose="020F0502020204030204" pitchFamily="34" charset="0"/>
                <a:cs typeface="Times New Roman" panose="02020603050405020304" pitchFamily="18" charset="0"/>
              </a:rPr>
              <a:t>iới thiệu nhan đề, tác giả và cảm nghĩ chung của người viết về bài thơ bằng một câu (câu chủ đề) </a:t>
            </a:r>
            <a:endParaRPr lang="en-US" sz="2000" kern="100">
              <a:effectLst/>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0A62230-05D4-4998-DB92-5D767DE617A0}"/>
              </a:ext>
            </a:extLst>
          </p:cNvPr>
          <p:cNvSpPr txBox="1"/>
          <p:nvPr/>
        </p:nvSpPr>
        <p:spPr>
          <a:xfrm>
            <a:off x="3424265" y="2564536"/>
            <a:ext cx="8367731" cy="1964512"/>
          </a:xfrm>
          <a:prstGeom prst="rect">
            <a:avLst/>
          </a:prstGeom>
          <a:noFill/>
        </p:spPr>
        <p:txBody>
          <a:bodyPr wrap="square">
            <a:spAutoFit/>
          </a:bodyPr>
          <a:lstStyle/>
          <a:p>
            <a:pPr marL="0" marR="0" algn="just">
              <a:lnSpc>
                <a:spcPct val="150000"/>
              </a:lnSpc>
              <a:spcBef>
                <a:spcPts val="0"/>
              </a:spcBef>
              <a:spcAft>
                <a:spcPts val="800"/>
              </a:spcAft>
            </a:pPr>
            <a:r>
              <a:rPr lang="en-US" sz="2800" kern="100">
                <a:latin typeface="+mj-lt"/>
                <a:ea typeface="Calibri" panose="020F0502020204030204" pitchFamily="34" charset="0"/>
                <a:cs typeface="Times New Roman" panose="02020603050405020304" pitchFamily="18" charset="0"/>
              </a:rPr>
              <a:t>T</a:t>
            </a:r>
            <a:r>
              <a:rPr lang="en-US" sz="2800" kern="100">
                <a:effectLst/>
                <a:latin typeface="+mj-lt"/>
                <a:ea typeface="Calibri" panose="020F0502020204030204" pitchFamily="34" charset="0"/>
                <a:cs typeface="Times New Roman" panose="02020603050405020304" pitchFamily="18" charset="0"/>
              </a:rPr>
              <a:t>rình bày cảm xúc của bản thân về nội dung và nghệ thuật của bài thơ; làm rõ cảm xúc, suy nghĩ bằng những hình ảnh, từ ngữ được trích từ bài thơ</a:t>
            </a:r>
            <a:endParaRPr lang="en-US" sz="2000" kern="100">
              <a:effectLst/>
              <a:latin typeface="+mj-lt"/>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F9F18D8D-F2D8-C7FE-0F53-5043791E6257}"/>
              </a:ext>
            </a:extLst>
          </p:cNvPr>
          <p:cNvSpPr txBox="1"/>
          <p:nvPr/>
        </p:nvSpPr>
        <p:spPr>
          <a:xfrm>
            <a:off x="3484331" y="5023127"/>
            <a:ext cx="8144229" cy="1318181"/>
          </a:xfrm>
          <a:prstGeom prst="rect">
            <a:avLst/>
          </a:prstGeom>
          <a:noFill/>
        </p:spPr>
        <p:txBody>
          <a:bodyPr wrap="square">
            <a:spAutoFit/>
          </a:bodyPr>
          <a:lstStyle/>
          <a:p>
            <a:pPr>
              <a:lnSpc>
                <a:spcPct val="150000"/>
              </a:lnSpc>
            </a:pPr>
            <a:r>
              <a:rPr lang="en-US" sz="2800">
                <a:latin typeface="+mj-lt"/>
                <a:ea typeface="Calibri" panose="020F0502020204030204" pitchFamily="34" charset="0"/>
              </a:rPr>
              <a:t>K</a:t>
            </a:r>
            <a:r>
              <a:rPr lang="en-US" sz="2800">
                <a:effectLst/>
                <a:latin typeface="+mj-lt"/>
                <a:ea typeface="Calibri" panose="020F0502020204030204" pitchFamily="34" charset="0"/>
              </a:rPr>
              <a:t>hẳng định lại cảm xúc về bài thơ và ý nghĩa của nó đối với bản thân</a:t>
            </a:r>
            <a:endParaRPr lang="en-US" sz="3600">
              <a:latin typeface="+mj-lt"/>
            </a:endParaRPr>
          </a:p>
        </p:txBody>
      </p:sp>
    </p:spTree>
    <p:custDataLst>
      <p:tags r:id="rId1"/>
    </p:custDataLst>
    <p:extLst>
      <p:ext uri="{BB962C8B-B14F-4D97-AF65-F5344CB8AC3E}">
        <p14:creationId xmlns:p14="http://schemas.microsoft.com/office/powerpoint/2010/main" val="2834024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01</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180" name="TextBox 179">
            <a:extLst>
              <a:ext uri="{FF2B5EF4-FFF2-40B4-BE49-F238E27FC236}">
                <a16:creationId xmlns:a16="http://schemas.microsoft.com/office/drawing/2014/main" id="{0506B3AF-03A7-D9F0-B458-92335434CB37}"/>
              </a:ext>
            </a:extLst>
          </p:cNvPr>
          <p:cNvSpPr txBox="1"/>
          <p:nvPr/>
        </p:nvSpPr>
        <p:spPr>
          <a:xfrm>
            <a:off x="1973956" y="1014314"/>
            <a:ext cx="9368713" cy="863250"/>
          </a:xfrm>
          <a:prstGeom prst="rect">
            <a:avLst/>
          </a:prstGeom>
          <a:noFill/>
        </p:spPr>
        <p:txBody>
          <a:bodyPr wrap="square">
            <a:spAutoFit/>
          </a:bodyPr>
          <a:lstStyle/>
          <a:p>
            <a:pPr marL="0" marR="0" algn="just">
              <a:lnSpc>
                <a:spcPct val="107000"/>
              </a:lnSpc>
              <a:spcBef>
                <a:spcPts val="0"/>
              </a:spcBef>
              <a:spcAft>
                <a:spcPts val="800"/>
              </a:spcAft>
            </a:pPr>
            <a:r>
              <a:rPr lang="en-US" sz="2400" b="1" kern="100">
                <a:effectLst/>
                <a:latin typeface="Tahoma" panose="020B0604030504040204" pitchFamily="34" charset="0"/>
                <a:ea typeface="Tahoma" panose="020B0604030504040204" pitchFamily="34" charset="0"/>
                <a:cs typeface="Tahoma" panose="020B0604030504040204" pitchFamily="34" charset="0"/>
              </a:rPr>
              <a:t>Câu 1 (trang 25 sgk Ngữ văn lớp 8 Tập 1): </a:t>
            </a:r>
            <a:r>
              <a:rPr lang="en-US" sz="2400" kern="100">
                <a:effectLst/>
                <a:latin typeface="Tahoma" panose="020B0604030504040204" pitchFamily="34" charset="0"/>
                <a:ea typeface="Tahoma" panose="020B0604030504040204" pitchFamily="34" charset="0"/>
                <a:cs typeface="Tahoma" panose="020B0604030504040204" pitchFamily="34" charset="0"/>
              </a:rPr>
              <a:t>Xác định nội dung câu chủ đề, câu kết đoạn của đoạn văn.</a:t>
            </a:r>
            <a:endParaRPr lang="en-US" kern="100">
              <a:effectLst/>
              <a:latin typeface="Tahoma" panose="020B0604030504040204" pitchFamily="34" charset="0"/>
              <a:ea typeface="Tahoma" panose="020B0604030504040204" pitchFamily="34" charset="0"/>
              <a:cs typeface="Tahoma" panose="020B0604030504040204" pitchFamily="34" charset="0"/>
            </a:endParaRPr>
          </a:p>
        </p:txBody>
      </p:sp>
      <p:sp>
        <p:nvSpPr>
          <p:cNvPr id="182" name="TextBox 181">
            <a:extLst>
              <a:ext uri="{FF2B5EF4-FFF2-40B4-BE49-F238E27FC236}">
                <a16:creationId xmlns:a16="http://schemas.microsoft.com/office/drawing/2014/main" id="{F8454222-998D-2B1C-BCF8-769EE71231E1}"/>
              </a:ext>
            </a:extLst>
          </p:cNvPr>
          <p:cNvSpPr txBox="1"/>
          <p:nvPr/>
        </p:nvSpPr>
        <p:spPr>
          <a:xfrm>
            <a:off x="343542" y="2135897"/>
            <a:ext cx="11327901" cy="3554691"/>
          </a:xfrm>
          <a:prstGeom prst="rect">
            <a:avLst/>
          </a:prstGeom>
          <a:noFill/>
        </p:spPr>
        <p:txBody>
          <a:bodyPr wrap="square">
            <a:spAutoFit/>
          </a:bodyPr>
          <a:lstStyle/>
          <a:p>
            <a:pPr marL="0" marR="0" algn="just">
              <a:lnSpc>
                <a:spcPct val="150000"/>
              </a:lnSpc>
              <a:spcBef>
                <a:spcPts val="0"/>
              </a:spcBef>
              <a:spcAft>
                <a:spcPts val="800"/>
              </a:spcAft>
            </a:pPr>
            <a:r>
              <a:rPr lang="en-US" sz="3200" b="1" kern="100">
                <a:solidFill>
                  <a:srgbClr val="C00000"/>
                </a:solidFill>
                <a:effectLst/>
                <a:latin typeface="+mj-lt"/>
                <a:ea typeface="Calibri" panose="020F0502020204030204" pitchFamily="34" charset="0"/>
                <a:cs typeface="Times New Roman" panose="02020603050405020304" pitchFamily="18" charset="0"/>
              </a:rPr>
              <a:t>Trả lời:</a:t>
            </a:r>
            <a:endParaRPr lang="en-US" sz="2400" kern="100">
              <a:solidFill>
                <a:srgbClr val="C00000"/>
              </a:solidFill>
              <a:effectLst/>
              <a:latin typeface="+mj-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800"/>
              </a:spcAft>
              <a:buFontTx/>
              <a:buChar char="-"/>
            </a:pPr>
            <a:r>
              <a:rPr lang="en-US" sz="2800" b="1" i="1" kern="100">
                <a:effectLst/>
                <a:latin typeface="+mj-lt"/>
                <a:ea typeface="Calibri" panose="020F0502020204030204" pitchFamily="34" charset="0"/>
                <a:cs typeface="Times New Roman" panose="02020603050405020304" pitchFamily="18" charset="0"/>
              </a:rPr>
              <a:t>Nội dung câu chủ đề của đoạn văn: </a:t>
            </a:r>
            <a:r>
              <a:rPr lang="en-US" sz="2800" kern="100">
                <a:effectLst/>
                <a:latin typeface="+mj-lt"/>
                <a:ea typeface="Calibri" panose="020F0502020204030204" pitchFamily="34" charset="0"/>
                <a:cs typeface="Times New Roman" panose="02020603050405020304" pitchFamily="18" charset="0"/>
              </a:rPr>
              <a:t>“Bài thơ Lời con của Phan Thị Thanh Nhàn đã đưa tôi về thế giới tuổi thơ hồn nhiên, đồng thời khiến tôi ngạc nhiên, thích thú vì những phát hiện tinh tế của nhà thơ về trẻ con.”</a:t>
            </a:r>
          </a:p>
          <a:p>
            <a:pPr marR="0" algn="just">
              <a:lnSpc>
                <a:spcPct val="150000"/>
              </a:lnSpc>
              <a:spcBef>
                <a:spcPts val="0"/>
              </a:spcBef>
              <a:spcAft>
                <a:spcPts val="800"/>
              </a:spcAft>
            </a:pPr>
            <a:r>
              <a:rPr lang="vi-VN" sz="2800" b="1" i="1" kern="100">
                <a:solidFill>
                  <a:srgbClr val="C00000"/>
                </a:solidFill>
                <a:effectLst/>
                <a:latin typeface="Calibri" panose="020F0502020204030204" pitchFamily="34" charset="0"/>
                <a:ea typeface="Calibri" panose="020F0502020204030204" pitchFamily="34" charset="0"/>
                <a:cs typeface="Calibri" panose="020F0502020204030204" pitchFamily="34" charset="0"/>
              </a:rPr>
              <a:t>→ Giới thiệu nội dung chính của bài thơ Lời con của Phan Thị Thanh Nhàn.</a:t>
            </a:r>
            <a:endParaRPr lang="en-US" sz="2800" b="1" i="1"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307783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0"/>
                                        </p:tgtEl>
                                        <p:attrNameLst>
                                          <p:attrName>style.visibility</p:attrName>
                                        </p:attrNameLst>
                                      </p:cBhvr>
                                      <p:to>
                                        <p:strVal val="visible"/>
                                      </p:to>
                                    </p:set>
                                    <p:anim calcmode="lin" valueType="num">
                                      <p:cBhvr additive="base">
                                        <p:cTn id="12" dur="500" fill="hold"/>
                                        <p:tgtEl>
                                          <p:spTgt spid="180"/>
                                        </p:tgtEl>
                                        <p:attrNameLst>
                                          <p:attrName>ppt_x</p:attrName>
                                        </p:attrNameLst>
                                      </p:cBhvr>
                                      <p:tavLst>
                                        <p:tav tm="0">
                                          <p:val>
                                            <p:strVal val="#ppt_x"/>
                                          </p:val>
                                        </p:tav>
                                        <p:tav tm="100000">
                                          <p:val>
                                            <p:strVal val="#ppt_x"/>
                                          </p:val>
                                        </p:tav>
                                      </p:tavLst>
                                    </p:anim>
                                    <p:anim calcmode="lin" valueType="num">
                                      <p:cBhvr additive="base">
                                        <p:cTn id="13"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2"/>
                                        </p:tgtEl>
                                        <p:attrNameLst>
                                          <p:attrName>style.visibility</p:attrName>
                                        </p:attrNameLst>
                                      </p:cBhvr>
                                      <p:to>
                                        <p:strVal val="visible"/>
                                      </p:to>
                                    </p:set>
                                    <p:animEffect transition="in" filter="barn(inVertical)">
                                      <p:cBhvr>
                                        <p:cTn id="18"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grpSp>
        <p:nvGrpSpPr>
          <p:cNvPr id="171" name="组合 170">
            <a:extLst>
              <a:ext uri="{FF2B5EF4-FFF2-40B4-BE49-F238E27FC236}">
                <a16:creationId xmlns:a16="http://schemas.microsoft.com/office/drawing/2014/main" id="{D5A87F04-075B-4458-A281-C8004FA8590D}"/>
              </a:ext>
            </a:extLst>
          </p:cNvPr>
          <p:cNvGrpSpPr/>
          <p:nvPr/>
        </p:nvGrpSpPr>
        <p:grpSpPr>
          <a:xfrm>
            <a:off x="277057" y="1362337"/>
            <a:ext cx="2318800" cy="468300"/>
            <a:chOff x="4950900" y="1814400"/>
            <a:chExt cx="2318800" cy="468300"/>
          </a:xfrm>
        </p:grpSpPr>
        <p:sp>
          <p:nvSpPr>
            <p:cNvPr id="7" name="Google Shape;2651;p41">
              <a:extLst>
                <a:ext uri="{FF2B5EF4-FFF2-40B4-BE49-F238E27FC236}">
                  <a16:creationId xmlns:a16="http://schemas.microsoft.com/office/drawing/2014/main" id="{BB8D3E1D-8418-41B5-80FA-33A602BFECA5}"/>
                </a:ext>
              </a:extLst>
            </p:cNvPr>
            <p:cNvSpPr/>
            <p:nvPr/>
          </p:nvSpPr>
          <p:spPr>
            <a:xfrm>
              <a:off x="5857800" y="1814400"/>
              <a:ext cx="476400" cy="462400"/>
            </a:xfrm>
            <a:prstGeom prst="round2SameRect">
              <a:avLst>
                <a:gd name="adj1" fmla="val 50000"/>
                <a:gd name="adj2" fmla="val 0"/>
              </a:avLst>
            </a:prstGeom>
            <a:solidFill>
              <a:srgbClr val="942728"/>
            </a:solidFill>
            <a:ln>
              <a:solidFill>
                <a:srgbClr val="942728"/>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字魂59号-创粗黑" panose="00000500000000000000" pitchFamily="2" charset="-122"/>
                <a:ea typeface="字魂59号-创粗黑" panose="00000500000000000000" pitchFamily="2" charset="-122"/>
                <a:cs typeface="Arial"/>
                <a:sym typeface="Arial"/>
              </a:endParaRPr>
            </a:p>
          </p:txBody>
        </p:sp>
        <p:sp>
          <p:nvSpPr>
            <p:cNvPr id="14" name="Google Shape;2659;p41">
              <a:extLst>
                <a:ext uri="{FF2B5EF4-FFF2-40B4-BE49-F238E27FC236}">
                  <a16:creationId xmlns:a16="http://schemas.microsoft.com/office/drawing/2014/main" id="{BFE6CE93-A015-4920-BB00-DC6740530238}"/>
                </a:ext>
              </a:extLst>
            </p:cNvPr>
            <p:cNvSpPr txBox="1"/>
            <p:nvPr/>
          </p:nvSpPr>
          <p:spPr>
            <a:xfrm>
              <a:off x="5701000" y="1899900"/>
              <a:ext cx="790000" cy="38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rPr>
                <a:t>01</a:t>
              </a:r>
              <a:endParaRPr sz="2400" kern="0" dirty="0">
                <a:solidFill>
                  <a:srgbClr val="FFFFFF"/>
                </a:solidFill>
                <a:latin typeface="字魂59号-创粗黑" panose="00000500000000000000" pitchFamily="2" charset="-122"/>
                <a:ea typeface="字魂59号-创粗黑" panose="00000500000000000000" pitchFamily="2" charset="-122"/>
                <a:cs typeface="Fira Sans Condensed SemiBold"/>
                <a:sym typeface="Fira Sans Condensed SemiBold"/>
              </a:endParaRPr>
            </a:p>
          </p:txBody>
        </p:sp>
        <p:cxnSp>
          <p:nvCxnSpPr>
            <p:cNvPr id="16" name="Google Shape;2661;p41">
              <a:extLst>
                <a:ext uri="{FF2B5EF4-FFF2-40B4-BE49-F238E27FC236}">
                  <a16:creationId xmlns:a16="http://schemas.microsoft.com/office/drawing/2014/main" id="{06799F14-C80B-4177-ACAA-FCA068CE9E21}"/>
                </a:ext>
              </a:extLst>
            </p:cNvPr>
            <p:cNvCxnSpPr/>
            <p:nvPr/>
          </p:nvCxnSpPr>
          <p:spPr>
            <a:xfrm>
              <a:off x="4950900" y="2282700"/>
              <a:ext cx="2318800" cy="0"/>
            </a:xfrm>
            <a:prstGeom prst="straightConnector1">
              <a:avLst/>
            </a:prstGeom>
            <a:noFill/>
            <a:ln w="19050" cap="flat" cmpd="sng">
              <a:solidFill>
                <a:srgbClr val="942728"/>
              </a:solidFill>
              <a:prstDash val="solid"/>
              <a:round/>
              <a:headEnd type="none" w="med" len="med"/>
              <a:tailEnd type="none" w="med" len="med"/>
            </a:ln>
          </p:spPr>
        </p:cxnSp>
      </p:grpSp>
      <p:sp>
        <p:nvSpPr>
          <p:cNvPr id="178" name="TextBox 177">
            <a:extLst>
              <a:ext uri="{FF2B5EF4-FFF2-40B4-BE49-F238E27FC236}">
                <a16:creationId xmlns:a16="http://schemas.microsoft.com/office/drawing/2014/main" id="{5A007844-3975-1F3D-4182-9FE4DC6D5DB7}"/>
              </a:ext>
            </a:extLst>
          </p:cNvPr>
          <p:cNvSpPr txBox="1"/>
          <p:nvPr/>
        </p:nvSpPr>
        <p:spPr>
          <a:xfrm>
            <a:off x="1436457" y="257502"/>
            <a:ext cx="8173092" cy="646331"/>
          </a:xfrm>
          <a:prstGeom prst="rect">
            <a:avLst/>
          </a:prstGeom>
          <a:noFill/>
        </p:spPr>
        <p:txBody>
          <a:bodyPr wrap="square">
            <a:spAutoFit/>
          </a:bodyPr>
          <a:lstStyle/>
          <a:p>
            <a:r>
              <a:rPr lang="en-US" sz="3600" b="1">
                <a:effectLst/>
                <a:latin typeface="#9Slide04 Old Standard TT Bold" panose="00000800000000000000" pitchFamily="2" charset="0"/>
                <a:ea typeface="Calibri" panose="020F0502020204030204" pitchFamily="34" charset="0"/>
              </a:rPr>
              <a:t>Phân tích kiểu văn bản</a:t>
            </a:r>
            <a:endParaRPr lang="en-US" sz="3600">
              <a:latin typeface="#9Slide04 Old Standard TT Bold" panose="00000800000000000000" pitchFamily="2" charset="0"/>
            </a:endParaRPr>
          </a:p>
        </p:txBody>
      </p:sp>
      <p:sp>
        <p:nvSpPr>
          <p:cNvPr id="180" name="TextBox 179">
            <a:extLst>
              <a:ext uri="{FF2B5EF4-FFF2-40B4-BE49-F238E27FC236}">
                <a16:creationId xmlns:a16="http://schemas.microsoft.com/office/drawing/2014/main" id="{0506B3AF-03A7-D9F0-B458-92335434CB37}"/>
              </a:ext>
            </a:extLst>
          </p:cNvPr>
          <p:cNvSpPr txBox="1"/>
          <p:nvPr/>
        </p:nvSpPr>
        <p:spPr>
          <a:xfrm>
            <a:off x="1973956" y="1014314"/>
            <a:ext cx="9368713" cy="863250"/>
          </a:xfrm>
          <a:prstGeom prst="rect">
            <a:avLst/>
          </a:prstGeom>
          <a:noFill/>
        </p:spPr>
        <p:txBody>
          <a:bodyPr wrap="square">
            <a:spAutoFit/>
          </a:bodyPr>
          <a:lstStyle/>
          <a:p>
            <a:pPr marL="0" marR="0" algn="just">
              <a:lnSpc>
                <a:spcPct val="107000"/>
              </a:lnSpc>
              <a:spcBef>
                <a:spcPts val="0"/>
              </a:spcBef>
              <a:spcAft>
                <a:spcPts val="800"/>
              </a:spcAft>
            </a:pPr>
            <a:r>
              <a:rPr lang="en-US" sz="2400" b="1" kern="100">
                <a:effectLst/>
                <a:latin typeface="Tahoma" panose="020B0604030504040204" pitchFamily="34" charset="0"/>
                <a:ea typeface="Tahoma" panose="020B0604030504040204" pitchFamily="34" charset="0"/>
                <a:cs typeface="Tahoma" panose="020B0604030504040204" pitchFamily="34" charset="0"/>
              </a:rPr>
              <a:t>Câu 1 (trang 25 sgk Ngữ văn lớp 8 Tập 1): </a:t>
            </a:r>
            <a:r>
              <a:rPr lang="en-US" sz="2400" kern="100">
                <a:effectLst/>
                <a:latin typeface="Tahoma" panose="020B0604030504040204" pitchFamily="34" charset="0"/>
                <a:ea typeface="Tahoma" panose="020B0604030504040204" pitchFamily="34" charset="0"/>
                <a:cs typeface="Tahoma" panose="020B0604030504040204" pitchFamily="34" charset="0"/>
              </a:rPr>
              <a:t>Xác định nội dung câu chủ đề, câu kết đoạn của đoạn văn.</a:t>
            </a:r>
            <a:endParaRPr lang="en-US" kern="100">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C9EDAA4-1EE4-F0DA-CAD0-0FE3DB52444D}"/>
              </a:ext>
            </a:extLst>
          </p:cNvPr>
          <p:cNvSpPr txBox="1"/>
          <p:nvPr/>
        </p:nvSpPr>
        <p:spPr>
          <a:xfrm>
            <a:off x="562312" y="2172759"/>
            <a:ext cx="10548140" cy="2713435"/>
          </a:xfrm>
          <a:prstGeom prst="rect">
            <a:avLst/>
          </a:prstGeom>
          <a:noFill/>
        </p:spPr>
        <p:txBody>
          <a:bodyPr wrap="square">
            <a:spAutoFit/>
          </a:bodyPr>
          <a:lstStyle/>
          <a:p>
            <a:pPr marL="0" marR="0" algn="just">
              <a:lnSpc>
                <a:spcPct val="150000"/>
              </a:lnSpc>
              <a:spcBef>
                <a:spcPts val="0"/>
              </a:spcBef>
              <a:spcAft>
                <a:spcPts val="800"/>
              </a:spcAft>
            </a:pPr>
            <a:r>
              <a:rPr lang="en-US" sz="2800" kern="100">
                <a:effectLst/>
                <a:latin typeface="+mj-lt"/>
                <a:ea typeface="Calibri" panose="020F0502020204030204" pitchFamily="34" charset="0"/>
                <a:cs typeface="Times New Roman" panose="02020603050405020304" pitchFamily="18" charset="0"/>
              </a:rPr>
              <a:t>- Câu kết đoạn của đoạn văn: “Tôi thầm cảm ơn nhà thơ đã giúp tôi thấm thía một điều thiêng liêng, đối với cha mẹ, con cái luôn là món quà tuyệt vời nhất”.</a:t>
            </a:r>
            <a:endParaRPr lang="en-US" sz="2000" kern="1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800" b="1" i="1" kern="100">
                <a:solidFill>
                  <a:srgbClr val="C00000"/>
                </a:solidFill>
                <a:effectLst/>
                <a:latin typeface="+mj-lt"/>
                <a:ea typeface="Calibri" panose="020F0502020204030204" pitchFamily="34" charset="0"/>
                <a:cs typeface="Times New Roman" panose="02020603050405020304" pitchFamily="18" charset="0"/>
              </a:rPr>
              <a:t>→ Rút ra bài học và ý nghĩa thiêng liêng về tình yêu thương gia đình.</a:t>
            </a:r>
            <a:endParaRPr lang="en-US" sz="2000" b="1" i="1" kern="100">
              <a:solidFill>
                <a:srgbClr val="C00000"/>
              </a:solidFill>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950084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4"/>
</p:tagLst>
</file>

<file path=ppt/tags/tag10.xml><?xml version="1.0" encoding="utf-8"?>
<p:tagLst xmlns:a="http://schemas.openxmlformats.org/drawingml/2006/main" xmlns:r="http://schemas.openxmlformats.org/officeDocument/2006/relationships" xmlns:p="http://schemas.openxmlformats.org/presentationml/2006/main">
  <p:tag name="TIMING" val="|0.3|0.3|0.3|0.3|0.5"/>
</p:tagLst>
</file>

<file path=ppt/tags/tag11.xml><?xml version="1.0" encoding="utf-8"?>
<p:tagLst xmlns:a="http://schemas.openxmlformats.org/drawingml/2006/main" xmlns:r="http://schemas.openxmlformats.org/officeDocument/2006/relationships" xmlns:p="http://schemas.openxmlformats.org/presentationml/2006/main">
  <p:tag name="TIMING" val="|0.3|0.3|0.3|0.3|0.5"/>
</p:tagLst>
</file>

<file path=ppt/tags/tag12.xml><?xml version="1.0" encoding="utf-8"?>
<p:tagLst xmlns:a="http://schemas.openxmlformats.org/drawingml/2006/main" xmlns:r="http://schemas.openxmlformats.org/officeDocument/2006/relationships" xmlns:p="http://schemas.openxmlformats.org/presentationml/2006/main">
  <p:tag name="TIMING" val="|0.3|0.3|0.3|0.3|0.5"/>
</p:tagLst>
</file>

<file path=ppt/tags/tag13.xml><?xml version="1.0" encoding="utf-8"?>
<p:tagLst xmlns:a="http://schemas.openxmlformats.org/drawingml/2006/main" xmlns:r="http://schemas.openxmlformats.org/officeDocument/2006/relationships" xmlns:p="http://schemas.openxmlformats.org/presentationml/2006/main">
  <p:tag name="TIMING" val="|0.3|0.3|0.3|0.3|0.5"/>
</p:tagLst>
</file>

<file path=ppt/tags/tag14.xml><?xml version="1.0" encoding="utf-8"?>
<p:tagLst xmlns:a="http://schemas.openxmlformats.org/drawingml/2006/main" xmlns:r="http://schemas.openxmlformats.org/officeDocument/2006/relationships" xmlns:p="http://schemas.openxmlformats.org/presentationml/2006/main">
  <p:tag name="TIMING" val="|0.3|0.2|0.2|0.3|0.6|0.3"/>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3|0.3|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3|0.2|0.3|0.3|0.4|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0.2|0.2"/>
</p:tagLst>
</file>

<file path=ppt/tags/tag6.xml><?xml version="1.0" encoding="utf-8"?>
<p:tagLst xmlns:a="http://schemas.openxmlformats.org/drawingml/2006/main" xmlns:r="http://schemas.openxmlformats.org/officeDocument/2006/relationships" xmlns:p="http://schemas.openxmlformats.org/presentationml/2006/main">
  <p:tag name="TIMING" val="|0.4|0.2|0.2|0.2"/>
</p:tagLst>
</file>

<file path=ppt/tags/tag7.xml><?xml version="1.0" encoding="utf-8"?>
<p:tagLst xmlns:a="http://schemas.openxmlformats.org/drawingml/2006/main" xmlns:r="http://schemas.openxmlformats.org/officeDocument/2006/relationships" xmlns:p="http://schemas.openxmlformats.org/presentationml/2006/main">
  <p:tag name="TIMING" val="|0.3|0.2|0.2"/>
</p:tagLst>
</file>

<file path=ppt/tags/tag8.xml><?xml version="1.0" encoding="utf-8"?>
<p:tagLst xmlns:a="http://schemas.openxmlformats.org/drawingml/2006/main" xmlns:r="http://schemas.openxmlformats.org/officeDocument/2006/relationships" xmlns:p="http://schemas.openxmlformats.org/presentationml/2006/main">
  <p:tag name="TIMING" val="|0.3|0.3|0.3|0.3|0.5"/>
</p:tagLst>
</file>

<file path=ppt/tags/tag9.xml><?xml version="1.0" encoding="utf-8"?>
<p:tagLst xmlns:a="http://schemas.openxmlformats.org/drawingml/2006/main" xmlns:r="http://schemas.openxmlformats.org/officeDocument/2006/relationships" xmlns:p="http://schemas.openxmlformats.org/presentationml/2006/main">
  <p:tag name="TIMING" val="|0.3|0.3|0.3|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1207</Words>
  <Application>Microsoft Office PowerPoint</Application>
  <PresentationFormat>Widescreen</PresentationFormat>
  <Paragraphs>114</Paragraphs>
  <Slides>17</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微软雅黑</vt:lpstr>
      <vt:lpstr>字魂59号-创粗黑</vt:lpstr>
      <vt:lpstr>Arial</vt:lpstr>
      <vt:lpstr>Fira Sans Condensed SemiBold</vt:lpstr>
      <vt:lpstr>Tahoma</vt:lpstr>
      <vt:lpstr>#9Slide04 Old Standard TT Bold</vt:lpstr>
      <vt:lpstr>#9Slide03 Bebas Neue Bold</vt:lpstr>
      <vt:lpstr>#9Slide03 AllRoundGothic</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杨昊</dc:creator>
  <cp:lastModifiedBy>Admin</cp:lastModifiedBy>
  <cp:revision>29</cp:revision>
  <dcterms:created xsi:type="dcterms:W3CDTF">2021-06-11T07:32:54Z</dcterms:created>
  <dcterms:modified xsi:type="dcterms:W3CDTF">2023-06-18T06:13:54Z</dcterms:modified>
</cp:coreProperties>
</file>