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ags/tag1.xml" ContentType="application/vnd.openxmlformats-officedocument.presentationml.tag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0" r:id="rId1"/>
    <p:sldMasterId id="2147483692" r:id="rId2"/>
    <p:sldMasterId id="2147483716" r:id="rId3"/>
  </p:sldMasterIdLst>
  <p:notesMasterIdLst>
    <p:notesMasterId r:id="rId58"/>
  </p:notesMasterIdLst>
  <p:sldIdLst>
    <p:sldId id="257" r:id="rId4"/>
    <p:sldId id="2007577649" r:id="rId5"/>
    <p:sldId id="2007577655" r:id="rId6"/>
    <p:sldId id="2007577652" r:id="rId7"/>
    <p:sldId id="2007577656" r:id="rId8"/>
    <p:sldId id="2007577657" r:id="rId9"/>
    <p:sldId id="2007577658" r:id="rId10"/>
    <p:sldId id="2007577654" r:id="rId11"/>
    <p:sldId id="2007577653" r:id="rId12"/>
    <p:sldId id="2007577651" r:id="rId13"/>
    <p:sldId id="2007577660" r:id="rId14"/>
    <p:sldId id="2007577659" r:id="rId15"/>
    <p:sldId id="2007577664" r:id="rId16"/>
    <p:sldId id="2007577661" r:id="rId17"/>
    <p:sldId id="2007577663" r:id="rId18"/>
    <p:sldId id="2007577665" r:id="rId19"/>
    <p:sldId id="2007577662" r:id="rId20"/>
    <p:sldId id="2007577667" r:id="rId21"/>
    <p:sldId id="279" r:id="rId22"/>
    <p:sldId id="2007577666" r:id="rId23"/>
    <p:sldId id="2007577668" r:id="rId24"/>
    <p:sldId id="2007577669" r:id="rId25"/>
    <p:sldId id="2007577670" r:id="rId26"/>
    <p:sldId id="2007577671" r:id="rId27"/>
    <p:sldId id="2007577672" r:id="rId28"/>
    <p:sldId id="2007577673" r:id="rId29"/>
    <p:sldId id="2007577639" r:id="rId30"/>
    <p:sldId id="2007577642" r:id="rId31"/>
    <p:sldId id="2007577640" r:id="rId32"/>
    <p:sldId id="2007577641" r:id="rId33"/>
    <p:sldId id="2007577636" r:id="rId34"/>
    <p:sldId id="2007577637" r:id="rId35"/>
    <p:sldId id="2007577638" r:id="rId36"/>
    <p:sldId id="2007577630" r:id="rId37"/>
    <p:sldId id="2007577632" r:id="rId38"/>
    <p:sldId id="2007577602" r:id="rId39"/>
    <p:sldId id="2007577603" r:id="rId40"/>
    <p:sldId id="2007577633" r:id="rId41"/>
    <p:sldId id="2007577634" r:id="rId42"/>
    <p:sldId id="2007577635" r:id="rId43"/>
    <p:sldId id="2007577598" r:id="rId44"/>
    <p:sldId id="736" r:id="rId45"/>
    <p:sldId id="2007577540" r:id="rId46"/>
    <p:sldId id="737" r:id="rId47"/>
    <p:sldId id="738" r:id="rId48"/>
    <p:sldId id="739" r:id="rId49"/>
    <p:sldId id="740" r:id="rId50"/>
    <p:sldId id="741" r:id="rId51"/>
    <p:sldId id="2007577541" r:id="rId52"/>
    <p:sldId id="2007577627" r:id="rId53"/>
    <p:sldId id="2007577628" r:id="rId54"/>
    <p:sldId id="2007577600" r:id="rId55"/>
    <p:sldId id="2007577599" r:id="rId56"/>
    <p:sldId id="2007577601" r:id="rId57"/>
  </p:sldIdLst>
  <p:sldSz cx="9144000" cy="5143500" type="screen16x9"/>
  <p:notesSz cx="6858000" cy="9144000"/>
  <p:embeddedFontLst>
    <p:embeddedFont>
      <p:font typeface="Calibri Light" panose="020F0302020204030204" pitchFamily="34" charset="0"/>
      <p:regular r:id="rId59"/>
      <p:italic r:id="rId60"/>
    </p:embeddedFont>
    <p:embeddedFont>
      <p:font typeface="Calibri" panose="020F0502020204030204" pitchFamily="34" charset="0"/>
      <p:regular r:id="rId61"/>
      <p:bold r:id="rId62"/>
      <p:italic r:id="rId63"/>
      <p:boldItalic r:id="rId64"/>
    </p:embeddedFont>
    <p:embeddedFont>
      <p:font typeface=".VnTime" panose="020B7200000000000000" pitchFamily="34" charset="0"/>
      <p:regular r:id="rId65"/>
      <p:bold r:id="rId66"/>
      <p:italic r:id="rId67"/>
      <p:boldItalic r:id="rId68"/>
    </p:embeddedFont>
    <p:embeddedFont>
      <p:font typeface="Quicksand" panose="020B0604020202020204" charset="0"/>
      <p:regular r:id="rId69"/>
      <p:bold r:id="rId70"/>
    </p:embeddedFont>
    <p:embeddedFont>
      <p:font typeface="Poppins" panose="020B0604020202020204" charset="0"/>
      <p:regular r:id="rId71"/>
      <p:bold r:id="rId72"/>
      <p:italic r:id="rId73"/>
      <p:boldItalic r:id="rId74"/>
    </p:embeddedFont>
    <p:embeddedFont>
      <p:font typeface="SimSun" panose="02010600030101010101" pitchFamily="2" charset="-122"/>
      <p:regular r:id="rId75"/>
    </p:embeddedFont>
    <p:embeddedFont>
      <p:font typeface="Cabin" panose="020B0604020202020204" charset="0"/>
      <p:regular r:id="rId76"/>
      <p:bold r:id="rId77"/>
      <p:italic r:id="rId78"/>
      <p:boldItalic r:id="rId79"/>
    </p:embeddedFont>
    <p:embeddedFont>
      <p:font typeface="Fira Sans Extra Condensed" panose="020B0604020202020204" charset="0"/>
      <p:regular r:id="rId80"/>
      <p:bold r:id="rId8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B8BD1AC-1704-4BB4-AF00-01B730DED8CD}">
  <a:tblStyle styleId="{9B8BD1AC-1704-4BB4-AF00-01B730DED8C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1" d="100"/>
          <a:sy n="101" d="100"/>
        </p:scale>
        <p:origin x="432"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font" Target="fonts/font5.fntdata"/><Relationship Id="rId68" Type="http://schemas.openxmlformats.org/officeDocument/2006/relationships/font" Target="fonts/font10.fntdata"/><Relationship Id="rId76" Type="http://schemas.openxmlformats.org/officeDocument/2006/relationships/font" Target="fonts/font18.fntdata"/><Relationship Id="rId84" Type="http://schemas.openxmlformats.org/officeDocument/2006/relationships/theme" Target="theme/theme1.xml"/><Relationship Id="rId7" Type="http://schemas.openxmlformats.org/officeDocument/2006/relationships/slide" Target="slides/slide4.xml"/><Relationship Id="rId71" Type="http://schemas.openxmlformats.org/officeDocument/2006/relationships/font" Target="fonts/font13.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notesMaster" Target="notesMasters/notesMaster1.xml"/><Relationship Id="rId66" Type="http://schemas.openxmlformats.org/officeDocument/2006/relationships/font" Target="fonts/font8.fntdata"/><Relationship Id="rId74" Type="http://schemas.openxmlformats.org/officeDocument/2006/relationships/font" Target="fonts/font16.fntdata"/><Relationship Id="rId79" Type="http://schemas.openxmlformats.org/officeDocument/2006/relationships/font" Target="fonts/font21.fntdata"/><Relationship Id="rId5" Type="http://schemas.openxmlformats.org/officeDocument/2006/relationships/slide" Target="slides/slide2.xml"/><Relationship Id="rId61" Type="http://schemas.openxmlformats.org/officeDocument/2006/relationships/font" Target="fonts/font3.fntdata"/><Relationship Id="rId82" Type="http://schemas.openxmlformats.org/officeDocument/2006/relationships/presProps" Target="presProps.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font" Target="fonts/font6.fntdata"/><Relationship Id="rId69" Type="http://schemas.openxmlformats.org/officeDocument/2006/relationships/font" Target="fonts/font11.fntdata"/><Relationship Id="rId77" Type="http://schemas.openxmlformats.org/officeDocument/2006/relationships/font" Target="fonts/font19.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4.fntdata"/><Relationship Id="rId80" Type="http://schemas.openxmlformats.org/officeDocument/2006/relationships/font" Target="fonts/font22.fntdata"/><Relationship Id="rId85"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43"/>
        <p:cNvGrpSpPr/>
        <p:nvPr/>
      </p:nvGrpSpPr>
      <p:grpSpPr>
        <a:xfrm>
          <a:off x="0" y="0"/>
          <a:ext cx="0" cy="0"/>
          <a:chOff x="0" y="0"/>
          <a:chExt cx="0" cy="0"/>
        </a:xfrm>
      </p:grpSpPr>
      <p:sp>
        <p:nvSpPr>
          <p:cNvPr id="36144" name="Google Shape;36144;g12635377fd5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45" name="Google Shape;36145;g12635377fd5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57"/>
        <p:cNvGrpSpPr/>
        <p:nvPr/>
      </p:nvGrpSpPr>
      <p:grpSpPr>
        <a:xfrm>
          <a:off x="0" y="0"/>
          <a:ext cx="0" cy="0"/>
          <a:chOff x="0" y="0"/>
          <a:chExt cx="0" cy="0"/>
        </a:xfrm>
      </p:grpSpPr>
      <p:sp>
        <p:nvSpPr>
          <p:cNvPr id="36058" name="Google Shape;360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59" name="Google Shape;360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065071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28841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62061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42142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7756591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036937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721343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020261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64065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44"/>
        <p:cNvGrpSpPr/>
        <p:nvPr/>
      </p:nvGrpSpPr>
      <p:grpSpPr>
        <a:xfrm>
          <a:off x="0" y="0"/>
          <a:ext cx="0" cy="0"/>
          <a:chOff x="0" y="0"/>
          <a:chExt cx="0" cy="0"/>
        </a:xfrm>
      </p:grpSpPr>
      <p:sp>
        <p:nvSpPr>
          <p:cNvPr id="38845" name="Google Shape;38845;g1e14e65fce4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46" name="Google Shape;38846;g1e14e65fce4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57"/>
        <p:cNvGrpSpPr/>
        <p:nvPr/>
      </p:nvGrpSpPr>
      <p:grpSpPr>
        <a:xfrm>
          <a:off x="0" y="0"/>
          <a:ext cx="0" cy="0"/>
          <a:chOff x="0" y="0"/>
          <a:chExt cx="0" cy="0"/>
        </a:xfrm>
      </p:grpSpPr>
      <p:sp>
        <p:nvSpPr>
          <p:cNvPr id="36058" name="Google Shape;360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59" name="Google Shape;360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172037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57"/>
        <p:cNvGrpSpPr/>
        <p:nvPr/>
      </p:nvGrpSpPr>
      <p:grpSpPr>
        <a:xfrm>
          <a:off x="0" y="0"/>
          <a:ext cx="0" cy="0"/>
          <a:chOff x="0" y="0"/>
          <a:chExt cx="0" cy="0"/>
        </a:xfrm>
      </p:grpSpPr>
      <p:sp>
        <p:nvSpPr>
          <p:cNvPr id="36058" name="Google Shape;360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59" name="Google Shape;360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80231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289215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45281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207744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868349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37086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165619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57"/>
        <p:cNvGrpSpPr/>
        <p:nvPr/>
      </p:nvGrpSpPr>
      <p:grpSpPr>
        <a:xfrm>
          <a:off x="0" y="0"/>
          <a:ext cx="0" cy="0"/>
          <a:chOff x="0" y="0"/>
          <a:chExt cx="0" cy="0"/>
        </a:xfrm>
      </p:grpSpPr>
      <p:sp>
        <p:nvSpPr>
          <p:cNvPr id="36058" name="Google Shape;360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59" name="Google Shape;360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620958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877634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5797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048636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886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57"/>
        <p:cNvGrpSpPr/>
        <p:nvPr/>
      </p:nvGrpSpPr>
      <p:grpSpPr>
        <a:xfrm>
          <a:off x="0" y="0"/>
          <a:ext cx="0" cy="0"/>
          <a:chOff x="0" y="0"/>
          <a:chExt cx="0" cy="0"/>
        </a:xfrm>
      </p:grpSpPr>
      <p:sp>
        <p:nvSpPr>
          <p:cNvPr id="36058" name="Google Shape;360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59" name="Google Shape;360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44595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173689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44923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20"/>
        <p:cNvGrpSpPr/>
        <p:nvPr/>
      </p:nvGrpSpPr>
      <p:grpSpPr>
        <a:xfrm>
          <a:off x="0" y="0"/>
          <a:ext cx="0" cy="0"/>
          <a:chOff x="0" y="0"/>
          <a:chExt cx="0" cy="0"/>
        </a:xfrm>
      </p:grpSpPr>
      <p:sp>
        <p:nvSpPr>
          <p:cNvPr id="39421" name="Google Shape;39421;g1e14e65fce4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22" name="Google Shape;39422;g1e14e65fce4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428571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76559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3"/>
        <p:cNvGrpSpPr/>
        <p:nvPr/>
      </p:nvGrpSpPr>
      <p:grpSpPr>
        <a:xfrm>
          <a:off x="0" y="0"/>
          <a:ext cx="0" cy="0"/>
          <a:chOff x="0" y="0"/>
          <a:chExt cx="0" cy="0"/>
        </a:xfrm>
      </p:grpSpPr>
      <p:sp>
        <p:nvSpPr>
          <p:cNvPr id="3054" name="Google Shape;3054;g13f6a11a162_0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5" name="Google Shape;3055;g13f6a11a162_0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351041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3"/>
        <p:cNvGrpSpPr/>
        <p:nvPr/>
      </p:nvGrpSpPr>
      <p:grpSpPr>
        <a:xfrm>
          <a:off x="0" y="0"/>
          <a:ext cx="0" cy="0"/>
          <a:chOff x="0" y="0"/>
          <a:chExt cx="0" cy="0"/>
        </a:xfrm>
      </p:grpSpPr>
      <p:sp>
        <p:nvSpPr>
          <p:cNvPr id="3054" name="Google Shape;3054;g13f6a11a162_0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5" name="Google Shape;3055;g13f6a11a162_0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007124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92619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36"/>
        <p:cNvGrpSpPr/>
        <p:nvPr/>
      </p:nvGrpSpPr>
      <p:grpSpPr>
        <a:xfrm>
          <a:off x="0" y="0"/>
          <a:ext cx="0" cy="0"/>
          <a:chOff x="0" y="0"/>
          <a:chExt cx="0" cy="0"/>
        </a:xfrm>
      </p:grpSpPr>
      <p:sp>
        <p:nvSpPr>
          <p:cNvPr id="37537" name="Google Shape;37537;g1e1084053a2_0_1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38" name="Google Shape;37538;g1e1084053a2_0_1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151757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233736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85446751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36"/>
        <p:cNvGrpSpPr/>
        <p:nvPr/>
      </p:nvGrpSpPr>
      <p:grpSpPr>
        <a:xfrm>
          <a:off x="0" y="0"/>
          <a:ext cx="0" cy="0"/>
          <a:chOff x="0" y="0"/>
          <a:chExt cx="0" cy="0"/>
        </a:xfrm>
      </p:grpSpPr>
      <p:sp>
        <p:nvSpPr>
          <p:cNvPr id="37537" name="Google Shape;37537;g1e1084053a2_0_1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38" name="Google Shape;37538;g1e1084053a2_0_1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890668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620422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85209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28848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93161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300583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68136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78"/>
        <p:cNvGrpSpPr/>
        <p:nvPr/>
      </p:nvGrpSpPr>
      <p:grpSpPr>
        <a:xfrm>
          <a:off x="0" y="0"/>
          <a:ext cx="0" cy="0"/>
          <a:chOff x="0" y="0"/>
          <a:chExt cx="0" cy="0"/>
        </a:xfrm>
      </p:grpSpPr>
      <p:sp>
        <p:nvSpPr>
          <p:cNvPr id="37179" name="Google Shape;37179;g1e1084053a2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0" name="Google Shape;37180;g1e1084053a2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58632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94800" y="-419100"/>
            <a:ext cx="10029350" cy="5810248"/>
            <a:chOff x="-294800" y="-419100"/>
            <a:chExt cx="10029350" cy="5810248"/>
          </a:xfrm>
        </p:grpSpPr>
        <p:sp>
          <p:nvSpPr>
            <p:cNvPr id="10" name="Google Shape;10;p2"/>
            <p:cNvSpPr/>
            <p:nvPr/>
          </p:nvSpPr>
          <p:spPr>
            <a:xfrm>
              <a:off x="-254416" y="1640058"/>
              <a:ext cx="9450290" cy="2562822"/>
            </a:xfrm>
            <a:custGeom>
              <a:avLst/>
              <a:gdLst/>
              <a:ahLst/>
              <a:cxnLst/>
              <a:rect l="l" t="t" r="r" b="b"/>
              <a:pathLst>
                <a:path w="31591" h="10335" extrusionOk="0">
                  <a:moveTo>
                    <a:pt x="17746" y="0"/>
                  </a:moveTo>
                  <a:cubicBezTo>
                    <a:pt x="16924" y="0"/>
                    <a:pt x="16097" y="246"/>
                    <a:pt x="15379" y="655"/>
                  </a:cubicBezTo>
                  <a:cubicBezTo>
                    <a:pt x="14367" y="1233"/>
                    <a:pt x="13556" y="2115"/>
                    <a:pt x="12906" y="3084"/>
                  </a:cubicBezTo>
                  <a:cubicBezTo>
                    <a:pt x="11684" y="4905"/>
                    <a:pt x="10871" y="7185"/>
                    <a:pt x="8946" y="8238"/>
                  </a:cubicBezTo>
                  <a:cubicBezTo>
                    <a:pt x="8471" y="8498"/>
                    <a:pt x="7931" y="8668"/>
                    <a:pt x="7392" y="8668"/>
                  </a:cubicBezTo>
                  <a:cubicBezTo>
                    <a:pt x="7238" y="8668"/>
                    <a:pt x="7084" y="8654"/>
                    <a:pt x="6931" y="8625"/>
                  </a:cubicBezTo>
                  <a:cubicBezTo>
                    <a:pt x="5846" y="8415"/>
                    <a:pt x="5052" y="7470"/>
                    <a:pt x="4562" y="6480"/>
                  </a:cubicBezTo>
                  <a:cubicBezTo>
                    <a:pt x="4071" y="5489"/>
                    <a:pt x="3792" y="4398"/>
                    <a:pt x="3224" y="3450"/>
                  </a:cubicBezTo>
                  <a:cubicBezTo>
                    <a:pt x="2596" y="2398"/>
                    <a:pt x="1621" y="1556"/>
                    <a:pt x="488" y="1090"/>
                  </a:cubicBezTo>
                  <a:lnTo>
                    <a:pt x="1" y="8264"/>
                  </a:lnTo>
                  <a:cubicBezTo>
                    <a:pt x="543" y="7726"/>
                    <a:pt x="1309" y="7437"/>
                    <a:pt x="2071" y="7437"/>
                  </a:cubicBezTo>
                  <a:cubicBezTo>
                    <a:pt x="2467" y="7437"/>
                    <a:pt x="2862" y="7515"/>
                    <a:pt x="3224" y="7677"/>
                  </a:cubicBezTo>
                  <a:cubicBezTo>
                    <a:pt x="4519" y="8253"/>
                    <a:pt x="5285" y="9718"/>
                    <a:pt x="6624" y="10182"/>
                  </a:cubicBezTo>
                  <a:cubicBezTo>
                    <a:pt x="6930" y="10288"/>
                    <a:pt x="7240" y="10334"/>
                    <a:pt x="7550" y="10334"/>
                  </a:cubicBezTo>
                  <a:cubicBezTo>
                    <a:pt x="8757" y="10334"/>
                    <a:pt x="9977" y="9633"/>
                    <a:pt x="11078" y="9016"/>
                  </a:cubicBezTo>
                  <a:cubicBezTo>
                    <a:pt x="12425" y="8261"/>
                    <a:pt x="13926" y="7590"/>
                    <a:pt x="15439" y="7590"/>
                  </a:cubicBezTo>
                  <a:cubicBezTo>
                    <a:pt x="15753" y="7590"/>
                    <a:pt x="16068" y="7619"/>
                    <a:pt x="16381" y="7682"/>
                  </a:cubicBezTo>
                  <a:cubicBezTo>
                    <a:pt x="18009" y="8009"/>
                    <a:pt x="19337" y="9205"/>
                    <a:pt x="20930" y="9679"/>
                  </a:cubicBezTo>
                  <a:cubicBezTo>
                    <a:pt x="21426" y="9827"/>
                    <a:pt x="21943" y="9901"/>
                    <a:pt x="22461" y="9901"/>
                  </a:cubicBezTo>
                  <a:cubicBezTo>
                    <a:pt x="22881" y="9901"/>
                    <a:pt x="23301" y="9852"/>
                    <a:pt x="23709" y="9754"/>
                  </a:cubicBezTo>
                  <a:cubicBezTo>
                    <a:pt x="26083" y="9186"/>
                    <a:pt x="27795" y="7099"/>
                    <a:pt x="30048" y="6159"/>
                  </a:cubicBezTo>
                  <a:cubicBezTo>
                    <a:pt x="30402" y="6011"/>
                    <a:pt x="30775" y="5889"/>
                    <a:pt x="31075" y="5652"/>
                  </a:cubicBezTo>
                  <a:cubicBezTo>
                    <a:pt x="31373" y="5414"/>
                    <a:pt x="31590" y="5019"/>
                    <a:pt x="31489" y="4650"/>
                  </a:cubicBezTo>
                  <a:cubicBezTo>
                    <a:pt x="31384" y="4259"/>
                    <a:pt x="30970" y="4057"/>
                    <a:pt x="30554" y="4057"/>
                  </a:cubicBezTo>
                  <a:cubicBezTo>
                    <a:pt x="30402" y="4057"/>
                    <a:pt x="30251" y="4083"/>
                    <a:pt x="30114" y="4137"/>
                  </a:cubicBezTo>
                  <a:cubicBezTo>
                    <a:pt x="29598" y="4339"/>
                    <a:pt x="29231" y="4789"/>
                    <a:pt x="28844" y="5184"/>
                  </a:cubicBezTo>
                  <a:cubicBezTo>
                    <a:pt x="28202" y="5837"/>
                    <a:pt x="27444" y="6376"/>
                    <a:pt x="26616" y="6769"/>
                  </a:cubicBezTo>
                  <a:cubicBezTo>
                    <a:pt x="26132" y="6998"/>
                    <a:pt x="25591" y="7176"/>
                    <a:pt x="25065" y="7176"/>
                  </a:cubicBezTo>
                  <a:cubicBezTo>
                    <a:pt x="24805" y="7176"/>
                    <a:pt x="24549" y="7132"/>
                    <a:pt x="24305" y="7030"/>
                  </a:cubicBezTo>
                  <a:cubicBezTo>
                    <a:pt x="23362" y="6635"/>
                    <a:pt x="22966" y="5543"/>
                    <a:pt x="22608" y="4587"/>
                  </a:cubicBezTo>
                  <a:cubicBezTo>
                    <a:pt x="21892" y="2672"/>
                    <a:pt x="20721" y="661"/>
                    <a:pt x="18747" y="130"/>
                  </a:cubicBezTo>
                  <a:cubicBezTo>
                    <a:pt x="18419" y="42"/>
                    <a:pt x="18083" y="0"/>
                    <a:pt x="17746"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292706" y="-419100"/>
              <a:ext cx="8539991" cy="2553399"/>
            </a:xfrm>
            <a:custGeom>
              <a:avLst/>
              <a:gdLst/>
              <a:ahLst/>
              <a:cxnLst/>
              <a:rect l="l" t="t" r="r" b="b"/>
              <a:pathLst>
                <a:path w="28548" h="10297" extrusionOk="0">
                  <a:moveTo>
                    <a:pt x="25741" y="1"/>
                  </a:moveTo>
                  <a:cubicBezTo>
                    <a:pt x="24322" y="1"/>
                    <a:pt x="22923" y="601"/>
                    <a:pt x="21760" y="1437"/>
                  </a:cubicBezTo>
                  <a:cubicBezTo>
                    <a:pt x="20421" y="2399"/>
                    <a:pt x="19332" y="3663"/>
                    <a:pt x="18200" y="4864"/>
                  </a:cubicBezTo>
                  <a:cubicBezTo>
                    <a:pt x="17695" y="5399"/>
                    <a:pt x="17166" y="5935"/>
                    <a:pt x="16504" y="6256"/>
                  </a:cubicBezTo>
                  <a:cubicBezTo>
                    <a:pt x="16064" y="6471"/>
                    <a:pt x="15574" y="6580"/>
                    <a:pt x="15085" y="6580"/>
                  </a:cubicBezTo>
                  <a:cubicBezTo>
                    <a:pt x="14778" y="6580"/>
                    <a:pt x="14471" y="6537"/>
                    <a:pt x="14176" y="6449"/>
                  </a:cubicBezTo>
                  <a:cubicBezTo>
                    <a:pt x="12859" y="6061"/>
                    <a:pt x="11947" y="4907"/>
                    <a:pt x="10956" y="3957"/>
                  </a:cubicBezTo>
                  <a:cubicBezTo>
                    <a:pt x="9429" y="2494"/>
                    <a:pt x="7467" y="1395"/>
                    <a:pt x="5357" y="1269"/>
                  </a:cubicBezTo>
                  <a:cubicBezTo>
                    <a:pt x="5238" y="1262"/>
                    <a:pt x="5118" y="1259"/>
                    <a:pt x="4998" y="1259"/>
                  </a:cubicBezTo>
                  <a:cubicBezTo>
                    <a:pt x="2998" y="1259"/>
                    <a:pt x="955" y="2239"/>
                    <a:pt x="1" y="3990"/>
                  </a:cubicBezTo>
                  <a:lnTo>
                    <a:pt x="858" y="8213"/>
                  </a:lnTo>
                  <a:cubicBezTo>
                    <a:pt x="1706" y="8515"/>
                    <a:pt x="2280" y="9301"/>
                    <a:pt x="3041" y="9782"/>
                  </a:cubicBezTo>
                  <a:cubicBezTo>
                    <a:pt x="3579" y="10122"/>
                    <a:pt x="4216" y="10297"/>
                    <a:pt x="4852" y="10297"/>
                  </a:cubicBezTo>
                  <a:cubicBezTo>
                    <a:pt x="5264" y="10297"/>
                    <a:pt x="5677" y="10223"/>
                    <a:pt x="6062" y="10074"/>
                  </a:cubicBezTo>
                  <a:cubicBezTo>
                    <a:pt x="7785" y="9404"/>
                    <a:pt x="8756" y="7424"/>
                    <a:pt x="10507" y="6831"/>
                  </a:cubicBezTo>
                  <a:cubicBezTo>
                    <a:pt x="10873" y="6707"/>
                    <a:pt x="11259" y="6651"/>
                    <a:pt x="11645" y="6651"/>
                  </a:cubicBezTo>
                  <a:cubicBezTo>
                    <a:pt x="11943" y="6651"/>
                    <a:pt x="12241" y="6684"/>
                    <a:pt x="12531" y="6745"/>
                  </a:cubicBezTo>
                  <a:cubicBezTo>
                    <a:pt x="13298" y="6905"/>
                    <a:pt x="14025" y="7250"/>
                    <a:pt x="14803" y="7337"/>
                  </a:cubicBezTo>
                  <a:cubicBezTo>
                    <a:pt x="14937" y="7353"/>
                    <a:pt x="15072" y="7360"/>
                    <a:pt x="15206" y="7360"/>
                  </a:cubicBezTo>
                  <a:cubicBezTo>
                    <a:pt x="16402" y="7360"/>
                    <a:pt x="17561" y="6778"/>
                    <a:pt x="18526" y="6045"/>
                  </a:cubicBezTo>
                  <a:cubicBezTo>
                    <a:pt x="19597" y="5230"/>
                    <a:pt x="20511" y="4221"/>
                    <a:pt x="21596" y="3423"/>
                  </a:cubicBezTo>
                  <a:cubicBezTo>
                    <a:pt x="22529" y="2738"/>
                    <a:pt x="23650" y="2206"/>
                    <a:pt x="24790" y="2206"/>
                  </a:cubicBezTo>
                  <a:cubicBezTo>
                    <a:pt x="24977" y="2206"/>
                    <a:pt x="25164" y="2220"/>
                    <a:pt x="25351" y="2250"/>
                  </a:cubicBezTo>
                  <a:cubicBezTo>
                    <a:pt x="25972" y="2350"/>
                    <a:pt x="26568" y="2620"/>
                    <a:pt x="27196" y="2624"/>
                  </a:cubicBezTo>
                  <a:cubicBezTo>
                    <a:pt x="27199" y="2624"/>
                    <a:pt x="27203" y="2624"/>
                    <a:pt x="27206" y="2624"/>
                  </a:cubicBezTo>
                  <a:cubicBezTo>
                    <a:pt x="27832" y="2624"/>
                    <a:pt x="28537" y="2216"/>
                    <a:pt x="28544" y="1591"/>
                  </a:cubicBezTo>
                  <a:cubicBezTo>
                    <a:pt x="28547" y="1164"/>
                    <a:pt x="28228" y="800"/>
                    <a:pt x="27870" y="565"/>
                  </a:cubicBezTo>
                  <a:cubicBezTo>
                    <a:pt x="27428" y="274"/>
                    <a:pt x="26910" y="114"/>
                    <a:pt x="26385" y="43"/>
                  </a:cubicBezTo>
                  <a:cubicBezTo>
                    <a:pt x="26171" y="14"/>
                    <a:pt x="25956" y="1"/>
                    <a:pt x="25741" y="1"/>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822256" y="-354875"/>
              <a:ext cx="2503545" cy="1313524"/>
            </a:xfrm>
            <a:custGeom>
              <a:avLst/>
              <a:gdLst/>
              <a:ahLst/>
              <a:cxnLst/>
              <a:rect l="l" t="t" r="r" b="b"/>
              <a:pathLst>
                <a:path w="8369" h="5297" extrusionOk="0">
                  <a:moveTo>
                    <a:pt x="8367" y="0"/>
                  </a:moveTo>
                  <a:lnTo>
                    <a:pt x="1" y="1086"/>
                  </a:lnTo>
                  <a:cubicBezTo>
                    <a:pt x="16" y="1086"/>
                    <a:pt x="30" y="1085"/>
                    <a:pt x="45" y="1085"/>
                  </a:cubicBezTo>
                  <a:cubicBezTo>
                    <a:pt x="503" y="1085"/>
                    <a:pt x="893" y="1433"/>
                    <a:pt x="1200" y="1781"/>
                  </a:cubicBezTo>
                  <a:cubicBezTo>
                    <a:pt x="1672" y="2320"/>
                    <a:pt x="2083" y="2915"/>
                    <a:pt x="2419" y="3549"/>
                  </a:cubicBezTo>
                  <a:cubicBezTo>
                    <a:pt x="2777" y="4227"/>
                    <a:pt x="3137" y="5027"/>
                    <a:pt x="3873" y="5244"/>
                  </a:cubicBezTo>
                  <a:cubicBezTo>
                    <a:pt x="3994" y="5280"/>
                    <a:pt x="4116" y="5297"/>
                    <a:pt x="4237" y="5297"/>
                  </a:cubicBezTo>
                  <a:cubicBezTo>
                    <a:pt x="4855" y="5297"/>
                    <a:pt x="5457" y="4867"/>
                    <a:pt x="5859" y="4365"/>
                  </a:cubicBezTo>
                  <a:cubicBezTo>
                    <a:pt x="6341" y="3765"/>
                    <a:pt x="6669" y="3039"/>
                    <a:pt x="7232" y="2515"/>
                  </a:cubicBezTo>
                  <a:cubicBezTo>
                    <a:pt x="7476" y="2288"/>
                    <a:pt x="7761" y="2103"/>
                    <a:pt x="7965" y="1839"/>
                  </a:cubicBezTo>
                  <a:cubicBezTo>
                    <a:pt x="8355" y="1332"/>
                    <a:pt x="8369" y="641"/>
                    <a:pt x="8367"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423201" y="3820475"/>
              <a:ext cx="5521020" cy="1570674"/>
            </a:xfrm>
            <a:custGeom>
              <a:avLst/>
              <a:gdLst/>
              <a:ahLst/>
              <a:cxnLst/>
              <a:rect l="l" t="t" r="r" b="b"/>
              <a:pathLst>
                <a:path w="18456" h="6334" extrusionOk="0">
                  <a:moveTo>
                    <a:pt x="6154" y="1"/>
                  </a:moveTo>
                  <a:cubicBezTo>
                    <a:pt x="5837" y="1"/>
                    <a:pt x="5521" y="40"/>
                    <a:pt x="5209" y="128"/>
                  </a:cubicBezTo>
                  <a:cubicBezTo>
                    <a:pt x="4034" y="460"/>
                    <a:pt x="3161" y="1419"/>
                    <a:pt x="2372" y="2350"/>
                  </a:cubicBezTo>
                  <a:cubicBezTo>
                    <a:pt x="1463" y="3426"/>
                    <a:pt x="569" y="4542"/>
                    <a:pt x="1" y="5832"/>
                  </a:cubicBezTo>
                  <a:lnTo>
                    <a:pt x="5151" y="5755"/>
                  </a:lnTo>
                  <a:cubicBezTo>
                    <a:pt x="5909" y="6235"/>
                    <a:pt x="6821" y="6334"/>
                    <a:pt x="7732" y="6334"/>
                  </a:cubicBezTo>
                  <a:cubicBezTo>
                    <a:pt x="8017" y="6334"/>
                    <a:pt x="8303" y="6324"/>
                    <a:pt x="8584" y="6313"/>
                  </a:cubicBezTo>
                  <a:lnTo>
                    <a:pt x="18174" y="5933"/>
                  </a:lnTo>
                  <a:cubicBezTo>
                    <a:pt x="18264" y="5929"/>
                    <a:pt x="18368" y="5919"/>
                    <a:pt x="18418" y="5844"/>
                  </a:cubicBezTo>
                  <a:cubicBezTo>
                    <a:pt x="18456" y="5786"/>
                    <a:pt x="18447" y="5708"/>
                    <a:pt x="18433" y="5639"/>
                  </a:cubicBezTo>
                  <a:cubicBezTo>
                    <a:pt x="18343" y="5236"/>
                    <a:pt x="18094" y="4884"/>
                    <a:pt x="17807" y="4586"/>
                  </a:cubicBezTo>
                  <a:cubicBezTo>
                    <a:pt x="17353" y="4113"/>
                    <a:pt x="16790" y="3741"/>
                    <a:pt x="16176" y="3510"/>
                  </a:cubicBezTo>
                  <a:cubicBezTo>
                    <a:pt x="15106" y="3108"/>
                    <a:pt x="13923" y="3135"/>
                    <a:pt x="12823" y="2824"/>
                  </a:cubicBezTo>
                  <a:cubicBezTo>
                    <a:pt x="11496" y="2448"/>
                    <a:pt x="10362" y="1601"/>
                    <a:pt x="9158" y="932"/>
                  </a:cubicBezTo>
                  <a:cubicBezTo>
                    <a:pt x="8235" y="419"/>
                    <a:pt x="7189" y="1"/>
                    <a:pt x="6154" y="1"/>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199296" y="155947"/>
              <a:ext cx="2535254" cy="2325510"/>
            </a:xfrm>
            <a:custGeom>
              <a:avLst/>
              <a:gdLst/>
              <a:ahLst/>
              <a:cxnLst/>
              <a:rect l="l" t="t" r="r" b="b"/>
              <a:pathLst>
                <a:path w="8475" h="9378" extrusionOk="0">
                  <a:moveTo>
                    <a:pt x="6490" y="1"/>
                  </a:moveTo>
                  <a:cubicBezTo>
                    <a:pt x="5938" y="687"/>
                    <a:pt x="5188" y="1212"/>
                    <a:pt x="4354" y="1494"/>
                  </a:cubicBezTo>
                  <a:cubicBezTo>
                    <a:pt x="3639" y="1737"/>
                    <a:pt x="2867" y="1804"/>
                    <a:pt x="2178" y="2110"/>
                  </a:cubicBezTo>
                  <a:cubicBezTo>
                    <a:pt x="998" y="2631"/>
                    <a:pt x="178" y="3855"/>
                    <a:pt x="90" y="5142"/>
                  </a:cubicBezTo>
                  <a:cubicBezTo>
                    <a:pt x="1" y="6428"/>
                    <a:pt x="623" y="7729"/>
                    <a:pt x="1649" y="8511"/>
                  </a:cubicBezTo>
                  <a:cubicBezTo>
                    <a:pt x="2398" y="9084"/>
                    <a:pt x="3342" y="9378"/>
                    <a:pt x="4285" y="9378"/>
                  </a:cubicBezTo>
                  <a:cubicBezTo>
                    <a:pt x="4632" y="9378"/>
                    <a:pt x="4979" y="9338"/>
                    <a:pt x="5316" y="9258"/>
                  </a:cubicBezTo>
                  <a:cubicBezTo>
                    <a:pt x="5858" y="9128"/>
                    <a:pt x="6383" y="8895"/>
                    <a:pt x="6795" y="8520"/>
                  </a:cubicBezTo>
                  <a:cubicBezTo>
                    <a:pt x="7283" y="8071"/>
                    <a:pt x="7581" y="7451"/>
                    <a:pt x="7804" y="6828"/>
                  </a:cubicBezTo>
                  <a:cubicBezTo>
                    <a:pt x="8277" y="5506"/>
                    <a:pt x="8474" y="4085"/>
                    <a:pt x="8380" y="2684"/>
                  </a:cubicBezTo>
                  <a:lnTo>
                    <a:pt x="6490" y="1"/>
                  </a:ln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94800" y="3910736"/>
              <a:ext cx="2412305" cy="1391388"/>
            </a:xfrm>
            <a:custGeom>
              <a:avLst/>
              <a:gdLst/>
              <a:ahLst/>
              <a:cxnLst/>
              <a:rect l="l" t="t" r="r" b="b"/>
              <a:pathLst>
                <a:path w="8064" h="5611" extrusionOk="0">
                  <a:moveTo>
                    <a:pt x="2212" y="0"/>
                  </a:moveTo>
                  <a:cubicBezTo>
                    <a:pt x="1675" y="0"/>
                    <a:pt x="1134" y="228"/>
                    <a:pt x="793" y="645"/>
                  </a:cubicBezTo>
                  <a:lnTo>
                    <a:pt x="1" y="3802"/>
                  </a:lnTo>
                  <a:cubicBezTo>
                    <a:pt x="1128" y="4685"/>
                    <a:pt x="2375" y="5611"/>
                    <a:pt x="3807" y="5611"/>
                  </a:cubicBezTo>
                  <a:cubicBezTo>
                    <a:pt x="3812" y="5611"/>
                    <a:pt x="3816" y="5611"/>
                    <a:pt x="3821" y="5611"/>
                  </a:cubicBezTo>
                  <a:cubicBezTo>
                    <a:pt x="4498" y="5607"/>
                    <a:pt x="5156" y="5391"/>
                    <a:pt x="5785" y="5142"/>
                  </a:cubicBezTo>
                  <a:cubicBezTo>
                    <a:pt x="6625" y="4808"/>
                    <a:pt x="7463" y="4394"/>
                    <a:pt x="8064" y="3718"/>
                  </a:cubicBezTo>
                  <a:cubicBezTo>
                    <a:pt x="7976" y="3083"/>
                    <a:pt x="7329" y="2682"/>
                    <a:pt x="6713" y="2511"/>
                  </a:cubicBezTo>
                  <a:cubicBezTo>
                    <a:pt x="6096" y="2338"/>
                    <a:pt x="5427" y="2295"/>
                    <a:pt x="4884" y="1958"/>
                  </a:cubicBezTo>
                  <a:cubicBezTo>
                    <a:pt x="4170" y="1514"/>
                    <a:pt x="3803" y="635"/>
                    <a:pt x="3073" y="220"/>
                  </a:cubicBezTo>
                  <a:cubicBezTo>
                    <a:pt x="2811" y="71"/>
                    <a:pt x="2512" y="0"/>
                    <a:pt x="2212"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990825" y="3278408"/>
              <a:ext cx="1421238" cy="1761614"/>
            </a:xfrm>
            <a:custGeom>
              <a:avLst/>
              <a:gdLst/>
              <a:ahLst/>
              <a:cxnLst/>
              <a:rect l="l" t="t" r="r" b="b"/>
              <a:pathLst>
                <a:path w="4751" h="7104" extrusionOk="0">
                  <a:moveTo>
                    <a:pt x="3501" y="0"/>
                  </a:moveTo>
                  <a:cubicBezTo>
                    <a:pt x="3333" y="748"/>
                    <a:pt x="2542" y="1154"/>
                    <a:pt x="1836" y="1448"/>
                  </a:cubicBezTo>
                  <a:cubicBezTo>
                    <a:pt x="1129" y="1741"/>
                    <a:pt x="333" y="2114"/>
                    <a:pt x="118" y="2849"/>
                  </a:cubicBezTo>
                  <a:cubicBezTo>
                    <a:pt x="1" y="3253"/>
                    <a:pt x="91" y="3683"/>
                    <a:pt x="179" y="4093"/>
                  </a:cubicBezTo>
                  <a:cubicBezTo>
                    <a:pt x="294" y="4619"/>
                    <a:pt x="408" y="5146"/>
                    <a:pt x="523" y="5673"/>
                  </a:cubicBezTo>
                  <a:cubicBezTo>
                    <a:pt x="579" y="5924"/>
                    <a:pt x="635" y="6180"/>
                    <a:pt x="760" y="6404"/>
                  </a:cubicBezTo>
                  <a:cubicBezTo>
                    <a:pt x="1024" y="6874"/>
                    <a:pt x="1558" y="7103"/>
                    <a:pt x="2103" y="7103"/>
                  </a:cubicBezTo>
                  <a:cubicBezTo>
                    <a:pt x="2420" y="7103"/>
                    <a:pt x="2740" y="7026"/>
                    <a:pt x="3013" y="6872"/>
                  </a:cubicBezTo>
                  <a:cubicBezTo>
                    <a:pt x="3755" y="6454"/>
                    <a:pt x="4188" y="5636"/>
                    <a:pt x="4417" y="4815"/>
                  </a:cubicBezTo>
                  <a:cubicBezTo>
                    <a:pt x="4751" y="3620"/>
                    <a:pt x="4734" y="2330"/>
                    <a:pt x="4367" y="1144"/>
                  </a:cubicBezTo>
                  <a:lnTo>
                    <a:pt x="3501" y="0"/>
                  </a:ln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39576" y="1788097"/>
              <a:ext cx="1444272" cy="1251282"/>
            </a:xfrm>
            <a:custGeom>
              <a:avLst/>
              <a:gdLst/>
              <a:ahLst/>
              <a:cxnLst/>
              <a:rect l="l" t="t" r="r" b="b"/>
              <a:pathLst>
                <a:path w="4828" h="5046" extrusionOk="0">
                  <a:moveTo>
                    <a:pt x="3223" y="0"/>
                  </a:moveTo>
                  <a:cubicBezTo>
                    <a:pt x="2459" y="0"/>
                    <a:pt x="2108" y="1424"/>
                    <a:pt x="1686" y="1929"/>
                  </a:cubicBezTo>
                  <a:cubicBezTo>
                    <a:pt x="1239" y="2466"/>
                    <a:pt x="448" y="2724"/>
                    <a:pt x="207" y="3380"/>
                  </a:cubicBezTo>
                  <a:cubicBezTo>
                    <a:pt x="1" y="3946"/>
                    <a:pt x="342" y="4618"/>
                    <a:pt x="881" y="4886"/>
                  </a:cubicBezTo>
                  <a:cubicBezTo>
                    <a:pt x="1102" y="4996"/>
                    <a:pt x="1344" y="5045"/>
                    <a:pt x="1589" y="5045"/>
                  </a:cubicBezTo>
                  <a:cubicBezTo>
                    <a:pt x="1943" y="5045"/>
                    <a:pt x="2302" y="4942"/>
                    <a:pt x="2611" y="4765"/>
                  </a:cubicBezTo>
                  <a:cubicBezTo>
                    <a:pt x="3133" y="4465"/>
                    <a:pt x="3526" y="3980"/>
                    <a:pt x="3837" y="3465"/>
                  </a:cubicBezTo>
                  <a:cubicBezTo>
                    <a:pt x="4397" y="2537"/>
                    <a:pt x="4828" y="994"/>
                    <a:pt x="3766" y="212"/>
                  </a:cubicBezTo>
                  <a:cubicBezTo>
                    <a:pt x="3563" y="64"/>
                    <a:pt x="3384" y="0"/>
                    <a:pt x="3223"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18;p2"/>
          <p:cNvGrpSpPr/>
          <p:nvPr/>
        </p:nvGrpSpPr>
        <p:grpSpPr>
          <a:xfrm>
            <a:off x="-553499" y="-47780"/>
            <a:ext cx="10250990" cy="5191005"/>
            <a:chOff x="-79511" y="-47780"/>
            <a:chExt cx="10250990" cy="5191005"/>
          </a:xfrm>
        </p:grpSpPr>
        <p:grpSp>
          <p:nvGrpSpPr>
            <p:cNvPr id="19" name="Google Shape;19;p2"/>
            <p:cNvGrpSpPr/>
            <p:nvPr/>
          </p:nvGrpSpPr>
          <p:grpSpPr>
            <a:xfrm>
              <a:off x="-79511" y="-47780"/>
              <a:ext cx="5155115" cy="5191005"/>
              <a:chOff x="9274947" y="2665165"/>
              <a:chExt cx="4269600" cy="4299325"/>
            </a:xfrm>
          </p:grpSpPr>
          <p:sp>
            <p:nvSpPr>
              <p:cNvPr id="20" name="Google Shape;20;p2"/>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2"/>
              <p:cNvGrpSpPr/>
              <p:nvPr/>
            </p:nvGrpSpPr>
            <p:grpSpPr>
              <a:xfrm>
                <a:off x="12150382" y="2665165"/>
                <a:ext cx="1341446" cy="1221036"/>
                <a:chOff x="12150382" y="2665165"/>
                <a:chExt cx="1341446" cy="1221036"/>
              </a:xfrm>
            </p:grpSpPr>
            <p:sp>
              <p:nvSpPr>
                <p:cNvPr id="411" name="Google Shape;411;p2"/>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 name="Google Shape;468;p2"/>
            <p:cNvGrpSpPr/>
            <p:nvPr/>
          </p:nvGrpSpPr>
          <p:grpSpPr>
            <a:xfrm>
              <a:off x="5016364" y="-47780"/>
              <a:ext cx="5155115" cy="5191005"/>
              <a:chOff x="9274947" y="2665165"/>
              <a:chExt cx="4269600" cy="4299325"/>
            </a:xfrm>
          </p:grpSpPr>
          <p:sp>
            <p:nvSpPr>
              <p:cNvPr id="469" name="Google Shape;469;p2"/>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
              <p:cNvGrpSpPr/>
              <p:nvPr/>
            </p:nvGrpSpPr>
            <p:grpSpPr>
              <a:xfrm>
                <a:off x="12150382" y="2665165"/>
                <a:ext cx="1341446" cy="1221036"/>
                <a:chOff x="12150382" y="2665165"/>
                <a:chExt cx="1341446" cy="1221036"/>
              </a:xfrm>
            </p:grpSpPr>
            <p:sp>
              <p:nvSpPr>
                <p:cNvPr id="860" name="Google Shape;860;p2"/>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17" name="Google Shape;917;p2"/>
          <p:cNvSpPr/>
          <p:nvPr/>
        </p:nvSpPr>
        <p:spPr>
          <a:xfrm>
            <a:off x="7848764" y="48399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8736489" y="45843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 name="Google Shape;919;p2"/>
          <p:cNvGrpSpPr/>
          <p:nvPr/>
        </p:nvGrpSpPr>
        <p:grpSpPr>
          <a:xfrm>
            <a:off x="6283759" y="4528406"/>
            <a:ext cx="315604" cy="283088"/>
            <a:chOff x="9122209" y="4733906"/>
            <a:chExt cx="315604" cy="283088"/>
          </a:xfrm>
        </p:grpSpPr>
        <p:sp>
          <p:nvSpPr>
            <p:cNvPr id="920" name="Google Shape;920;p2"/>
            <p:cNvSpPr/>
            <p:nvPr/>
          </p:nvSpPr>
          <p:spPr>
            <a:xfrm>
              <a:off x="9122209" y="4733906"/>
              <a:ext cx="315604" cy="283088"/>
            </a:xfrm>
            <a:custGeom>
              <a:avLst/>
              <a:gdLst/>
              <a:ahLst/>
              <a:cxnLst/>
              <a:rect l="l" t="t" r="r" b="b"/>
              <a:pathLst>
                <a:path w="670" h="601" extrusionOk="0">
                  <a:moveTo>
                    <a:pt x="367" y="1"/>
                  </a:moveTo>
                  <a:cubicBezTo>
                    <a:pt x="313" y="1"/>
                    <a:pt x="241" y="31"/>
                    <a:pt x="201" y="45"/>
                  </a:cubicBezTo>
                  <a:lnTo>
                    <a:pt x="190" y="48"/>
                  </a:lnTo>
                  <a:cubicBezTo>
                    <a:pt x="163" y="57"/>
                    <a:pt x="135" y="66"/>
                    <a:pt x="116" y="84"/>
                  </a:cubicBezTo>
                  <a:cubicBezTo>
                    <a:pt x="58" y="138"/>
                    <a:pt x="91" y="246"/>
                    <a:pt x="39" y="306"/>
                  </a:cubicBezTo>
                  <a:cubicBezTo>
                    <a:pt x="25" y="323"/>
                    <a:pt x="1" y="342"/>
                    <a:pt x="10" y="363"/>
                  </a:cubicBezTo>
                  <a:cubicBezTo>
                    <a:pt x="13" y="370"/>
                    <a:pt x="20" y="374"/>
                    <a:pt x="25" y="379"/>
                  </a:cubicBezTo>
                  <a:cubicBezTo>
                    <a:pt x="96" y="440"/>
                    <a:pt x="165" y="500"/>
                    <a:pt x="237" y="561"/>
                  </a:cubicBezTo>
                  <a:cubicBezTo>
                    <a:pt x="252" y="574"/>
                    <a:pt x="265" y="587"/>
                    <a:pt x="284" y="594"/>
                  </a:cubicBezTo>
                  <a:cubicBezTo>
                    <a:pt x="296" y="598"/>
                    <a:pt x="307" y="600"/>
                    <a:pt x="319" y="600"/>
                  </a:cubicBezTo>
                  <a:cubicBezTo>
                    <a:pt x="355" y="600"/>
                    <a:pt x="391" y="583"/>
                    <a:pt x="423" y="565"/>
                  </a:cubicBezTo>
                  <a:cubicBezTo>
                    <a:pt x="447" y="553"/>
                    <a:pt x="470" y="541"/>
                    <a:pt x="486" y="521"/>
                  </a:cubicBezTo>
                  <a:cubicBezTo>
                    <a:pt x="500" y="504"/>
                    <a:pt x="507" y="484"/>
                    <a:pt x="515" y="465"/>
                  </a:cubicBezTo>
                  <a:cubicBezTo>
                    <a:pt x="547" y="395"/>
                    <a:pt x="587" y="330"/>
                    <a:pt x="637" y="270"/>
                  </a:cubicBezTo>
                  <a:cubicBezTo>
                    <a:pt x="649" y="254"/>
                    <a:pt x="664" y="238"/>
                    <a:pt x="666" y="217"/>
                  </a:cubicBezTo>
                  <a:cubicBezTo>
                    <a:pt x="669" y="195"/>
                    <a:pt x="659" y="175"/>
                    <a:pt x="648" y="154"/>
                  </a:cubicBezTo>
                  <a:cubicBezTo>
                    <a:pt x="642" y="142"/>
                    <a:pt x="635" y="131"/>
                    <a:pt x="631" y="120"/>
                  </a:cubicBezTo>
                  <a:cubicBezTo>
                    <a:pt x="628" y="110"/>
                    <a:pt x="619" y="103"/>
                    <a:pt x="609" y="103"/>
                  </a:cubicBezTo>
                  <a:cubicBezTo>
                    <a:pt x="607" y="103"/>
                    <a:pt x="606" y="103"/>
                    <a:pt x="605" y="103"/>
                  </a:cubicBezTo>
                  <a:cubicBezTo>
                    <a:pt x="594" y="104"/>
                    <a:pt x="583" y="104"/>
                    <a:pt x="572" y="104"/>
                  </a:cubicBezTo>
                  <a:cubicBezTo>
                    <a:pt x="554" y="104"/>
                    <a:pt x="535" y="103"/>
                    <a:pt x="517" y="99"/>
                  </a:cubicBezTo>
                  <a:cubicBezTo>
                    <a:pt x="482" y="90"/>
                    <a:pt x="448" y="68"/>
                    <a:pt x="433" y="35"/>
                  </a:cubicBezTo>
                  <a:cubicBezTo>
                    <a:pt x="422" y="10"/>
                    <a:pt x="397"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9122209" y="4754631"/>
              <a:ext cx="315604" cy="262362"/>
            </a:xfrm>
            <a:custGeom>
              <a:avLst/>
              <a:gdLst/>
              <a:ahLst/>
              <a:cxnLst/>
              <a:rect l="l" t="t" r="r" b="b"/>
              <a:pathLst>
                <a:path w="670" h="557" extrusionOk="0">
                  <a:moveTo>
                    <a:pt x="201" y="1"/>
                  </a:moveTo>
                  <a:lnTo>
                    <a:pt x="190" y="4"/>
                  </a:lnTo>
                  <a:cubicBezTo>
                    <a:pt x="163" y="13"/>
                    <a:pt x="135" y="22"/>
                    <a:pt x="116" y="40"/>
                  </a:cubicBezTo>
                  <a:cubicBezTo>
                    <a:pt x="58" y="94"/>
                    <a:pt x="91" y="202"/>
                    <a:pt x="39" y="262"/>
                  </a:cubicBezTo>
                  <a:cubicBezTo>
                    <a:pt x="25" y="279"/>
                    <a:pt x="1" y="298"/>
                    <a:pt x="10" y="319"/>
                  </a:cubicBezTo>
                  <a:cubicBezTo>
                    <a:pt x="13" y="326"/>
                    <a:pt x="20" y="330"/>
                    <a:pt x="25" y="335"/>
                  </a:cubicBezTo>
                  <a:cubicBezTo>
                    <a:pt x="96" y="396"/>
                    <a:pt x="165" y="456"/>
                    <a:pt x="237" y="517"/>
                  </a:cubicBezTo>
                  <a:cubicBezTo>
                    <a:pt x="252" y="530"/>
                    <a:pt x="265" y="543"/>
                    <a:pt x="284" y="550"/>
                  </a:cubicBezTo>
                  <a:cubicBezTo>
                    <a:pt x="296" y="554"/>
                    <a:pt x="307" y="556"/>
                    <a:pt x="319" y="556"/>
                  </a:cubicBezTo>
                  <a:cubicBezTo>
                    <a:pt x="355" y="556"/>
                    <a:pt x="391" y="539"/>
                    <a:pt x="423" y="521"/>
                  </a:cubicBezTo>
                  <a:cubicBezTo>
                    <a:pt x="447" y="509"/>
                    <a:pt x="470" y="497"/>
                    <a:pt x="486" y="477"/>
                  </a:cubicBezTo>
                  <a:cubicBezTo>
                    <a:pt x="500" y="460"/>
                    <a:pt x="507" y="440"/>
                    <a:pt x="515" y="421"/>
                  </a:cubicBezTo>
                  <a:cubicBezTo>
                    <a:pt x="547" y="351"/>
                    <a:pt x="587" y="286"/>
                    <a:pt x="637" y="226"/>
                  </a:cubicBezTo>
                  <a:cubicBezTo>
                    <a:pt x="649" y="210"/>
                    <a:pt x="664" y="194"/>
                    <a:pt x="666" y="173"/>
                  </a:cubicBezTo>
                  <a:cubicBezTo>
                    <a:pt x="669" y="151"/>
                    <a:pt x="659" y="131"/>
                    <a:pt x="646" y="111"/>
                  </a:cubicBezTo>
                  <a:cubicBezTo>
                    <a:pt x="613" y="157"/>
                    <a:pt x="582" y="203"/>
                    <a:pt x="549" y="250"/>
                  </a:cubicBezTo>
                  <a:cubicBezTo>
                    <a:pt x="535" y="268"/>
                    <a:pt x="517" y="290"/>
                    <a:pt x="493" y="290"/>
                  </a:cubicBezTo>
                  <a:cubicBezTo>
                    <a:pt x="478" y="290"/>
                    <a:pt x="463" y="281"/>
                    <a:pt x="448" y="281"/>
                  </a:cubicBezTo>
                  <a:cubicBezTo>
                    <a:pt x="446" y="281"/>
                    <a:pt x="443" y="281"/>
                    <a:pt x="440" y="281"/>
                  </a:cubicBezTo>
                  <a:cubicBezTo>
                    <a:pt x="424" y="284"/>
                    <a:pt x="414" y="303"/>
                    <a:pt x="403" y="315"/>
                  </a:cubicBezTo>
                  <a:cubicBezTo>
                    <a:pt x="385" y="335"/>
                    <a:pt x="360" y="345"/>
                    <a:pt x="335" y="345"/>
                  </a:cubicBezTo>
                  <a:cubicBezTo>
                    <a:pt x="322" y="345"/>
                    <a:pt x="308" y="342"/>
                    <a:pt x="296" y="336"/>
                  </a:cubicBezTo>
                  <a:cubicBezTo>
                    <a:pt x="260" y="320"/>
                    <a:pt x="239" y="279"/>
                    <a:pt x="244" y="241"/>
                  </a:cubicBezTo>
                  <a:cubicBezTo>
                    <a:pt x="248" y="221"/>
                    <a:pt x="256" y="200"/>
                    <a:pt x="245" y="183"/>
                  </a:cubicBezTo>
                  <a:cubicBezTo>
                    <a:pt x="200" y="113"/>
                    <a:pt x="177" y="62"/>
                    <a:pt x="20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9266820" y="4793256"/>
              <a:ext cx="20255" cy="17428"/>
            </a:xfrm>
            <a:custGeom>
              <a:avLst/>
              <a:gdLst/>
              <a:ahLst/>
              <a:cxnLst/>
              <a:rect l="l" t="t" r="r" b="b"/>
              <a:pathLst>
                <a:path w="43" h="37" extrusionOk="0">
                  <a:moveTo>
                    <a:pt x="22" y="0"/>
                  </a:moveTo>
                  <a:cubicBezTo>
                    <a:pt x="17" y="0"/>
                    <a:pt x="12" y="2"/>
                    <a:pt x="9" y="6"/>
                  </a:cubicBezTo>
                  <a:cubicBezTo>
                    <a:pt x="1" y="16"/>
                    <a:pt x="6" y="33"/>
                    <a:pt x="19" y="36"/>
                  </a:cubicBezTo>
                  <a:lnTo>
                    <a:pt x="21" y="36"/>
                  </a:lnTo>
                  <a:cubicBezTo>
                    <a:pt x="21" y="36"/>
                    <a:pt x="22" y="36"/>
                    <a:pt x="22" y="36"/>
                  </a:cubicBezTo>
                  <a:cubicBezTo>
                    <a:pt x="35" y="36"/>
                    <a:pt x="43" y="25"/>
                    <a:pt x="40" y="15"/>
                  </a:cubicBezTo>
                  <a:cubicBezTo>
                    <a:pt x="40" y="13"/>
                    <a:pt x="40" y="13"/>
                    <a:pt x="38" y="12"/>
                  </a:cubicBezTo>
                  <a:cubicBezTo>
                    <a:pt x="36" y="4"/>
                    <a:pt x="29"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9316751" y="4826228"/>
              <a:ext cx="29205" cy="26378"/>
            </a:xfrm>
            <a:custGeom>
              <a:avLst/>
              <a:gdLst/>
              <a:ahLst/>
              <a:cxnLst/>
              <a:rect l="l" t="t" r="r" b="b"/>
              <a:pathLst>
                <a:path w="62" h="56" extrusionOk="0">
                  <a:moveTo>
                    <a:pt x="31" y="0"/>
                  </a:moveTo>
                  <a:cubicBezTo>
                    <a:pt x="19" y="0"/>
                    <a:pt x="7" y="11"/>
                    <a:pt x="3" y="23"/>
                  </a:cubicBezTo>
                  <a:cubicBezTo>
                    <a:pt x="0" y="33"/>
                    <a:pt x="5" y="44"/>
                    <a:pt x="15" y="50"/>
                  </a:cubicBezTo>
                  <a:cubicBezTo>
                    <a:pt x="20" y="54"/>
                    <a:pt x="25" y="55"/>
                    <a:pt x="30" y="55"/>
                  </a:cubicBezTo>
                  <a:cubicBezTo>
                    <a:pt x="40" y="55"/>
                    <a:pt x="49" y="50"/>
                    <a:pt x="55" y="40"/>
                  </a:cubicBezTo>
                  <a:cubicBezTo>
                    <a:pt x="61" y="26"/>
                    <a:pt x="55" y="10"/>
                    <a:pt x="41" y="3"/>
                  </a:cubicBezTo>
                  <a:cubicBezTo>
                    <a:pt x="38" y="1"/>
                    <a:pt x="34"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9272944" y="4877099"/>
              <a:ext cx="19784" cy="14602"/>
            </a:xfrm>
            <a:custGeom>
              <a:avLst/>
              <a:gdLst/>
              <a:ahLst/>
              <a:cxnLst/>
              <a:rect l="l" t="t" r="r" b="b"/>
              <a:pathLst>
                <a:path w="42" h="31" extrusionOk="0">
                  <a:moveTo>
                    <a:pt x="22" y="0"/>
                  </a:moveTo>
                  <a:cubicBezTo>
                    <a:pt x="21" y="0"/>
                    <a:pt x="20" y="0"/>
                    <a:pt x="19" y="0"/>
                  </a:cubicBezTo>
                  <a:cubicBezTo>
                    <a:pt x="1" y="1"/>
                    <a:pt x="2" y="31"/>
                    <a:pt x="21" y="31"/>
                  </a:cubicBezTo>
                  <a:cubicBezTo>
                    <a:pt x="22" y="31"/>
                    <a:pt x="22" y="31"/>
                    <a:pt x="22" y="31"/>
                  </a:cubicBezTo>
                  <a:cubicBezTo>
                    <a:pt x="42" y="29"/>
                    <a:pt x="40"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9271060" y="4836590"/>
              <a:ext cx="20726" cy="16957"/>
            </a:xfrm>
            <a:custGeom>
              <a:avLst/>
              <a:gdLst/>
              <a:ahLst/>
              <a:cxnLst/>
              <a:rect l="l" t="t" r="r" b="b"/>
              <a:pathLst>
                <a:path w="44" h="36" extrusionOk="0">
                  <a:moveTo>
                    <a:pt x="22" y="1"/>
                  </a:moveTo>
                  <a:cubicBezTo>
                    <a:pt x="18" y="1"/>
                    <a:pt x="14" y="3"/>
                    <a:pt x="11" y="6"/>
                  </a:cubicBezTo>
                  <a:cubicBezTo>
                    <a:pt x="11" y="7"/>
                    <a:pt x="10" y="7"/>
                    <a:pt x="10" y="8"/>
                  </a:cubicBezTo>
                  <a:cubicBezTo>
                    <a:pt x="0" y="19"/>
                    <a:pt x="10" y="36"/>
                    <a:pt x="22" y="36"/>
                  </a:cubicBezTo>
                  <a:cubicBezTo>
                    <a:pt x="38" y="34"/>
                    <a:pt x="43" y="15"/>
                    <a:pt x="33" y="6"/>
                  </a:cubicBezTo>
                  <a:cubicBezTo>
                    <a:pt x="32" y="6"/>
                    <a:pt x="32" y="4"/>
                    <a:pt x="31" y="4"/>
                  </a:cubicBezTo>
                  <a:cubicBezTo>
                    <a:pt x="28" y="2"/>
                    <a:pt x="25"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9280952" y="4752747"/>
              <a:ext cx="26850" cy="23080"/>
            </a:xfrm>
            <a:custGeom>
              <a:avLst/>
              <a:gdLst/>
              <a:ahLst/>
              <a:cxnLst/>
              <a:rect l="l" t="t" r="r" b="b"/>
              <a:pathLst>
                <a:path w="57" h="49" extrusionOk="0">
                  <a:moveTo>
                    <a:pt x="25" y="1"/>
                  </a:moveTo>
                  <a:cubicBezTo>
                    <a:pt x="24" y="1"/>
                    <a:pt x="24" y="1"/>
                    <a:pt x="23" y="1"/>
                  </a:cubicBezTo>
                  <a:lnTo>
                    <a:pt x="20" y="1"/>
                  </a:lnTo>
                  <a:cubicBezTo>
                    <a:pt x="10" y="1"/>
                    <a:pt x="0" y="12"/>
                    <a:pt x="1" y="23"/>
                  </a:cubicBezTo>
                  <a:lnTo>
                    <a:pt x="1" y="27"/>
                  </a:lnTo>
                  <a:cubicBezTo>
                    <a:pt x="2" y="37"/>
                    <a:pt x="8" y="44"/>
                    <a:pt x="17" y="48"/>
                  </a:cubicBezTo>
                  <a:cubicBezTo>
                    <a:pt x="19" y="49"/>
                    <a:pt x="22" y="49"/>
                    <a:pt x="24" y="49"/>
                  </a:cubicBezTo>
                  <a:cubicBezTo>
                    <a:pt x="31" y="49"/>
                    <a:pt x="38" y="47"/>
                    <a:pt x="42" y="42"/>
                  </a:cubicBezTo>
                  <a:cubicBezTo>
                    <a:pt x="57" y="23"/>
                    <a:pt x="45"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9325701" y="4797495"/>
              <a:ext cx="11776" cy="8950"/>
            </a:xfrm>
            <a:custGeom>
              <a:avLst/>
              <a:gdLst/>
              <a:ahLst/>
              <a:cxnLst/>
              <a:rect l="l" t="t" r="r" b="b"/>
              <a:pathLst>
                <a:path w="25" h="19" extrusionOk="0">
                  <a:moveTo>
                    <a:pt x="13" y="1"/>
                  </a:moveTo>
                  <a:cubicBezTo>
                    <a:pt x="12" y="1"/>
                    <a:pt x="12" y="1"/>
                    <a:pt x="12" y="1"/>
                  </a:cubicBezTo>
                  <a:cubicBezTo>
                    <a:pt x="1" y="1"/>
                    <a:pt x="1" y="19"/>
                    <a:pt x="11" y="19"/>
                  </a:cubicBezTo>
                  <a:cubicBezTo>
                    <a:pt x="12" y="19"/>
                    <a:pt x="12" y="19"/>
                    <a:pt x="13" y="19"/>
                  </a:cubicBezTo>
                  <a:cubicBezTo>
                    <a:pt x="25" y="18"/>
                    <a:pt x="23"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9351138" y="4807858"/>
              <a:ext cx="12718" cy="9421"/>
            </a:xfrm>
            <a:custGeom>
              <a:avLst/>
              <a:gdLst/>
              <a:ahLst/>
              <a:cxnLst/>
              <a:rect l="l" t="t" r="r" b="b"/>
              <a:pathLst>
                <a:path w="27" h="20" extrusionOk="0">
                  <a:moveTo>
                    <a:pt x="14" y="1"/>
                  </a:moveTo>
                  <a:cubicBezTo>
                    <a:pt x="1" y="2"/>
                    <a:pt x="3" y="20"/>
                    <a:pt x="15" y="20"/>
                  </a:cubicBezTo>
                  <a:cubicBezTo>
                    <a:pt x="26" y="18"/>
                    <a:pt x="2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9345956" y="4854489"/>
              <a:ext cx="12247" cy="8950"/>
            </a:xfrm>
            <a:custGeom>
              <a:avLst/>
              <a:gdLst/>
              <a:ahLst/>
              <a:cxnLst/>
              <a:rect l="l" t="t" r="r" b="b"/>
              <a:pathLst>
                <a:path w="26" h="19" extrusionOk="0">
                  <a:moveTo>
                    <a:pt x="13" y="1"/>
                  </a:moveTo>
                  <a:cubicBezTo>
                    <a:pt x="13" y="1"/>
                    <a:pt x="12" y="1"/>
                    <a:pt x="12" y="1"/>
                  </a:cubicBezTo>
                  <a:cubicBezTo>
                    <a:pt x="1" y="2"/>
                    <a:pt x="1" y="19"/>
                    <a:pt x="12" y="19"/>
                  </a:cubicBezTo>
                  <a:cubicBezTo>
                    <a:pt x="13" y="19"/>
                    <a:pt x="13" y="19"/>
                    <a:pt x="14" y="19"/>
                  </a:cubicBezTo>
                  <a:cubicBezTo>
                    <a:pt x="25"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9362443" y="4821989"/>
              <a:ext cx="10834" cy="8007"/>
            </a:xfrm>
            <a:custGeom>
              <a:avLst/>
              <a:gdLst/>
              <a:ahLst/>
              <a:cxnLst/>
              <a:rect l="l" t="t" r="r" b="b"/>
              <a:pathLst>
                <a:path w="23" h="17" extrusionOk="0">
                  <a:moveTo>
                    <a:pt x="11" y="0"/>
                  </a:moveTo>
                  <a:cubicBezTo>
                    <a:pt x="0" y="1"/>
                    <a:pt x="1" y="16"/>
                    <a:pt x="11" y="16"/>
                  </a:cubicBezTo>
                  <a:cubicBezTo>
                    <a:pt x="11" y="16"/>
                    <a:pt x="11" y="16"/>
                    <a:pt x="12" y="16"/>
                  </a:cubicBezTo>
                  <a:cubicBezTo>
                    <a:pt x="22" y="14"/>
                    <a:pt x="21" y="0"/>
                    <a:pt x="1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9386937" y="4795611"/>
              <a:ext cx="10363" cy="7536"/>
            </a:xfrm>
            <a:custGeom>
              <a:avLst/>
              <a:gdLst/>
              <a:ahLst/>
              <a:cxnLst/>
              <a:rect l="l" t="t" r="r" b="b"/>
              <a:pathLst>
                <a:path w="22" h="16" extrusionOk="0">
                  <a:moveTo>
                    <a:pt x="12" y="0"/>
                  </a:moveTo>
                  <a:cubicBezTo>
                    <a:pt x="12" y="0"/>
                    <a:pt x="12" y="0"/>
                    <a:pt x="11" y="0"/>
                  </a:cubicBezTo>
                  <a:cubicBezTo>
                    <a:pt x="1" y="0"/>
                    <a:pt x="2" y="15"/>
                    <a:pt x="12" y="15"/>
                  </a:cubicBezTo>
                  <a:cubicBezTo>
                    <a:pt x="22" y="14"/>
                    <a:pt x="20"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9296967" y="4804560"/>
              <a:ext cx="17429" cy="13189"/>
            </a:xfrm>
            <a:custGeom>
              <a:avLst/>
              <a:gdLst/>
              <a:ahLst/>
              <a:cxnLst/>
              <a:rect l="l" t="t" r="r" b="b"/>
              <a:pathLst>
                <a:path w="37" h="28" extrusionOk="0">
                  <a:moveTo>
                    <a:pt x="20" y="0"/>
                  </a:moveTo>
                  <a:cubicBezTo>
                    <a:pt x="19" y="0"/>
                    <a:pt x="18" y="0"/>
                    <a:pt x="18" y="0"/>
                  </a:cubicBezTo>
                  <a:cubicBezTo>
                    <a:pt x="0" y="1"/>
                    <a:pt x="2" y="28"/>
                    <a:pt x="19" y="28"/>
                  </a:cubicBezTo>
                  <a:cubicBezTo>
                    <a:pt x="19" y="28"/>
                    <a:pt x="20" y="28"/>
                    <a:pt x="20" y="28"/>
                  </a:cubicBezTo>
                  <a:cubicBezTo>
                    <a:pt x="36" y="27"/>
                    <a:pt x="36"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9245623" y="4786190"/>
              <a:ext cx="10834" cy="8007"/>
            </a:xfrm>
            <a:custGeom>
              <a:avLst/>
              <a:gdLst/>
              <a:ahLst/>
              <a:cxnLst/>
              <a:rect l="l" t="t" r="r" b="b"/>
              <a:pathLst>
                <a:path w="23" h="17" extrusionOk="0">
                  <a:moveTo>
                    <a:pt x="12" y="0"/>
                  </a:moveTo>
                  <a:cubicBezTo>
                    <a:pt x="11" y="0"/>
                    <a:pt x="11" y="0"/>
                    <a:pt x="11" y="0"/>
                  </a:cubicBezTo>
                  <a:cubicBezTo>
                    <a:pt x="1" y="2"/>
                    <a:pt x="1" y="16"/>
                    <a:pt x="10" y="16"/>
                  </a:cubicBezTo>
                  <a:cubicBezTo>
                    <a:pt x="11" y="16"/>
                    <a:pt x="11" y="16"/>
                    <a:pt x="12" y="16"/>
                  </a:cubicBezTo>
                  <a:cubicBezTo>
                    <a:pt x="22" y="15"/>
                    <a:pt x="21"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9229136" y="4764523"/>
              <a:ext cx="10363" cy="8007"/>
            </a:xfrm>
            <a:custGeom>
              <a:avLst/>
              <a:gdLst/>
              <a:ahLst/>
              <a:cxnLst/>
              <a:rect l="l" t="t" r="r" b="b"/>
              <a:pathLst>
                <a:path w="22" h="17" extrusionOk="0">
                  <a:moveTo>
                    <a:pt x="13" y="1"/>
                  </a:moveTo>
                  <a:cubicBezTo>
                    <a:pt x="12" y="1"/>
                    <a:pt x="12" y="1"/>
                    <a:pt x="11" y="1"/>
                  </a:cubicBezTo>
                  <a:cubicBezTo>
                    <a:pt x="1" y="1"/>
                    <a:pt x="1" y="17"/>
                    <a:pt x="11" y="17"/>
                  </a:cubicBezTo>
                  <a:cubicBezTo>
                    <a:pt x="11" y="17"/>
                    <a:pt x="12" y="17"/>
                    <a:pt x="12" y="17"/>
                  </a:cubicBezTo>
                  <a:cubicBezTo>
                    <a:pt x="22" y="15"/>
                    <a:pt x="22"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9239028" y="4806916"/>
              <a:ext cx="9421" cy="7065"/>
            </a:xfrm>
            <a:custGeom>
              <a:avLst/>
              <a:gdLst/>
              <a:ahLst/>
              <a:cxnLst/>
              <a:rect l="l" t="t" r="r" b="b"/>
              <a:pathLst>
                <a:path w="20" h="15" extrusionOk="0">
                  <a:moveTo>
                    <a:pt x="9" y="1"/>
                  </a:moveTo>
                  <a:cubicBezTo>
                    <a:pt x="0" y="2"/>
                    <a:pt x="0" y="15"/>
                    <a:pt x="8" y="15"/>
                  </a:cubicBezTo>
                  <a:cubicBezTo>
                    <a:pt x="9" y="15"/>
                    <a:pt x="9" y="14"/>
                    <a:pt x="10" y="14"/>
                  </a:cubicBezTo>
                  <a:cubicBezTo>
                    <a:pt x="20" y="13"/>
                    <a:pt x="17" y="1"/>
                    <a:pt x="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9247978" y="4859671"/>
              <a:ext cx="13189" cy="10363"/>
            </a:xfrm>
            <a:custGeom>
              <a:avLst/>
              <a:gdLst/>
              <a:ahLst/>
              <a:cxnLst/>
              <a:rect l="l" t="t" r="r" b="b"/>
              <a:pathLst>
                <a:path w="28" h="22" extrusionOk="0">
                  <a:moveTo>
                    <a:pt x="14" y="0"/>
                  </a:moveTo>
                  <a:cubicBezTo>
                    <a:pt x="14" y="0"/>
                    <a:pt x="14" y="0"/>
                    <a:pt x="13" y="0"/>
                  </a:cubicBezTo>
                  <a:cubicBezTo>
                    <a:pt x="1" y="1"/>
                    <a:pt x="2" y="22"/>
                    <a:pt x="13" y="22"/>
                  </a:cubicBezTo>
                  <a:cubicBezTo>
                    <a:pt x="14" y="22"/>
                    <a:pt x="14" y="22"/>
                    <a:pt x="14" y="22"/>
                  </a:cubicBezTo>
                  <a:cubicBezTo>
                    <a:pt x="28" y="20"/>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9299322" y="4855432"/>
              <a:ext cx="13660" cy="10363"/>
            </a:xfrm>
            <a:custGeom>
              <a:avLst/>
              <a:gdLst/>
              <a:ahLst/>
              <a:cxnLst/>
              <a:rect l="l" t="t" r="r" b="b"/>
              <a:pathLst>
                <a:path w="29" h="22" extrusionOk="0">
                  <a:moveTo>
                    <a:pt x="15" y="1"/>
                  </a:moveTo>
                  <a:cubicBezTo>
                    <a:pt x="15" y="1"/>
                    <a:pt x="14" y="1"/>
                    <a:pt x="14" y="1"/>
                  </a:cubicBezTo>
                  <a:cubicBezTo>
                    <a:pt x="1" y="3"/>
                    <a:pt x="2" y="21"/>
                    <a:pt x="14" y="21"/>
                  </a:cubicBezTo>
                  <a:cubicBezTo>
                    <a:pt x="14" y="21"/>
                    <a:pt x="15" y="21"/>
                    <a:pt x="15" y="21"/>
                  </a:cubicBezTo>
                  <a:cubicBezTo>
                    <a:pt x="28" y="20"/>
                    <a:pt x="27"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9280480" y="4939275"/>
              <a:ext cx="13660" cy="10363"/>
            </a:xfrm>
            <a:custGeom>
              <a:avLst/>
              <a:gdLst/>
              <a:ahLst/>
              <a:cxnLst/>
              <a:rect l="l" t="t" r="r" b="b"/>
              <a:pathLst>
                <a:path w="29" h="22" extrusionOk="0">
                  <a:moveTo>
                    <a:pt x="15" y="0"/>
                  </a:moveTo>
                  <a:cubicBezTo>
                    <a:pt x="14" y="0"/>
                    <a:pt x="14" y="0"/>
                    <a:pt x="14" y="0"/>
                  </a:cubicBezTo>
                  <a:cubicBezTo>
                    <a:pt x="0" y="1"/>
                    <a:pt x="2" y="21"/>
                    <a:pt x="15" y="21"/>
                  </a:cubicBezTo>
                  <a:cubicBezTo>
                    <a:pt x="15" y="21"/>
                    <a:pt x="16" y="21"/>
                    <a:pt x="16" y="21"/>
                  </a:cubicBezTo>
                  <a:cubicBezTo>
                    <a:pt x="28" y="19"/>
                    <a:pt x="28" y="0"/>
                    <a:pt x="1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9263523" y="4964239"/>
              <a:ext cx="12247" cy="9421"/>
            </a:xfrm>
            <a:custGeom>
              <a:avLst/>
              <a:gdLst/>
              <a:ahLst/>
              <a:cxnLst/>
              <a:rect l="l" t="t" r="r" b="b"/>
              <a:pathLst>
                <a:path w="26" h="20" extrusionOk="0">
                  <a:moveTo>
                    <a:pt x="13" y="1"/>
                  </a:moveTo>
                  <a:cubicBezTo>
                    <a:pt x="12" y="1"/>
                    <a:pt x="12" y="1"/>
                    <a:pt x="12" y="1"/>
                  </a:cubicBezTo>
                  <a:cubicBezTo>
                    <a:pt x="1" y="1"/>
                    <a:pt x="1" y="20"/>
                    <a:pt x="12" y="20"/>
                  </a:cubicBezTo>
                  <a:cubicBezTo>
                    <a:pt x="12" y="20"/>
                    <a:pt x="13" y="20"/>
                    <a:pt x="13" y="20"/>
                  </a:cubicBezTo>
                  <a:cubicBezTo>
                    <a:pt x="25" y="18"/>
                    <a:pt x="24"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9193337" y="4906303"/>
              <a:ext cx="11305" cy="8478"/>
            </a:xfrm>
            <a:custGeom>
              <a:avLst/>
              <a:gdLst/>
              <a:ahLst/>
              <a:cxnLst/>
              <a:rect l="l" t="t" r="r" b="b"/>
              <a:pathLst>
                <a:path w="24" h="18" extrusionOk="0">
                  <a:moveTo>
                    <a:pt x="14" y="0"/>
                  </a:moveTo>
                  <a:cubicBezTo>
                    <a:pt x="13" y="0"/>
                    <a:pt x="13" y="0"/>
                    <a:pt x="12" y="1"/>
                  </a:cubicBezTo>
                  <a:cubicBezTo>
                    <a:pt x="1" y="1"/>
                    <a:pt x="2" y="17"/>
                    <a:pt x="13" y="17"/>
                  </a:cubicBezTo>
                  <a:cubicBezTo>
                    <a:pt x="23" y="16"/>
                    <a:pt x="24"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9179676" y="4829054"/>
              <a:ext cx="23081" cy="22138"/>
            </a:xfrm>
            <a:custGeom>
              <a:avLst/>
              <a:gdLst/>
              <a:ahLst/>
              <a:cxnLst/>
              <a:rect l="l" t="t" r="r" b="b"/>
              <a:pathLst>
                <a:path w="49" h="47" extrusionOk="0">
                  <a:moveTo>
                    <a:pt x="26" y="1"/>
                  </a:moveTo>
                  <a:cubicBezTo>
                    <a:pt x="25" y="1"/>
                    <a:pt x="23" y="1"/>
                    <a:pt x="22" y="1"/>
                  </a:cubicBezTo>
                  <a:cubicBezTo>
                    <a:pt x="11" y="2"/>
                    <a:pt x="0" y="13"/>
                    <a:pt x="1" y="25"/>
                  </a:cubicBezTo>
                  <a:cubicBezTo>
                    <a:pt x="3" y="38"/>
                    <a:pt x="12" y="47"/>
                    <a:pt x="23" y="47"/>
                  </a:cubicBezTo>
                  <a:cubicBezTo>
                    <a:pt x="24" y="47"/>
                    <a:pt x="25" y="47"/>
                    <a:pt x="26" y="46"/>
                  </a:cubicBezTo>
                  <a:cubicBezTo>
                    <a:pt x="38" y="45"/>
                    <a:pt x="49" y="35"/>
                    <a:pt x="47" y="22"/>
                  </a:cubicBezTo>
                  <a:cubicBezTo>
                    <a:pt x="47" y="11"/>
                    <a:pt x="3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9225839" y="4930325"/>
              <a:ext cx="15545" cy="11776"/>
            </a:xfrm>
            <a:custGeom>
              <a:avLst/>
              <a:gdLst/>
              <a:ahLst/>
              <a:cxnLst/>
              <a:rect l="l" t="t" r="r" b="b"/>
              <a:pathLst>
                <a:path w="33" h="25" extrusionOk="0">
                  <a:moveTo>
                    <a:pt x="17" y="0"/>
                  </a:moveTo>
                  <a:cubicBezTo>
                    <a:pt x="16" y="0"/>
                    <a:pt x="16" y="0"/>
                    <a:pt x="16" y="0"/>
                  </a:cubicBezTo>
                  <a:cubicBezTo>
                    <a:pt x="0" y="0"/>
                    <a:pt x="1" y="24"/>
                    <a:pt x="16" y="24"/>
                  </a:cubicBezTo>
                  <a:cubicBezTo>
                    <a:pt x="16" y="24"/>
                    <a:pt x="17" y="24"/>
                    <a:pt x="17" y="24"/>
                  </a:cubicBezTo>
                  <a:cubicBezTo>
                    <a:pt x="32" y="23"/>
                    <a:pt x="30"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9155182" y="4889817"/>
              <a:ext cx="9892" cy="7536"/>
            </a:xfrm>
            <a:custGeom>
              <a:avLst/>
              <a:gdLst/>
              <a:ahLst/>
              <a:cxnLst/>
              <a:rect l="l" t="t" r="r" b="b"/>
              <a:pathLst>
                <a:path w="21" h="16" extrusionOk="0">
                  <a:moveTo>
                    <a:pt x="11" y="1"/>
                  </a:moveTo>
                  <a:cubicBezTo>
                    <a:pt x="10" y="1"/>
                    <a:pt x="10" y="1"/>
                    <a:pt x="10" y="1"/>
                  </a:cubicBezTo>
                  <a:cubicBezTo>
                    <a:pt x="0" y="1"/>
                    <a:pt x="2" y="16"/>
                    <a:pt x="11" y="16"/>
                  </a:cubicBezTo>
                  <a:cubicBezTo>
                    <a:pt x="20" y="15"/>
                    <a:pt x="19" y="1"/>
                    <a:pt x="1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9196634" y="4860142"/>
              <a:ext cx="12718" cy="9892"/>
            </a:xfrm>
            <a:custGeom>
              <a:avLst/>
              <a:gdLst/>
              <a:ahLst/>
              <a:cxnLst/>
              <a:rect l="l" t="t" r="r" b="b"/>
              <a:pathLst>
                <a:path w="27" h="21" extrusionOk="0">
                  <a:moveTo>
                    <a:pt x="14" y="0"/>
                  </a:moveTo>
                  <a:cubicBezTo>
                    <a:pt x="13" y="0"/>
                    <a:pt x="13" y="0"/>
                    <a:pt x="13" y="0"/>
                  </a:cubicBezTo>
                  <a:cubicBezTo>
                    <a:pt x="0" y="2"/>
                    <a:pt x="1" y="21"/>
                    <a:pt x="14" y="21"/>
                  </a:cubicBezTo>
                  <a:cubicBezTo>
                    <a:pt x="14" y="21"/>
                    <a:pt x="14" y="21"/>
                    <a:pt x="15" y="21"/>
                  </a:cubicBezTo>
                  <a:cubicBezTo>
                    <a:pt x="27" y="19"/>
                    <a:pt x="26"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9223484" y="4896411"/>
              <a:ext cx="10363" cy="8478"/>
            </a:xfrm>
            <a:custGeom>
              <a:avLst/>
              <a:gdLst/>
              <a:ahLst/>
              <a:cxnLst/>
              <a:rect l="l" t="t" r="r" b="b"/>
              <a:pathLst>
                <a:path w="22" h="18" extrusionOk="0">
                  <a:moveTo>
                    <a:pt x="9" y="0"/>
                  </a:moveTo>
                  <a:cubicBezTo>
                    <a:pt x="0" y="1"/>
                    <a:pt x="1" y="17"/>
                    <a:pt x="10" y="17"/>
                  </a:cubicBezTo>
                  <a:cubicBezTo>
                    <a:pt x="11" y="17"/>
                    <a:pt x="11" y="17"/>
                    <a:pt x="11" y="17"/>
                  </a:cubicBezTo>
                  <a:cubicBezTo>
                    <a:pt x="22" y="16"/>
                    <a:pt x="21" y="0"/>
                    <a:pt x="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9328527" y="4927028"/>
              <a:ext cx="12247" cy="9421"/>
            </a:xfrm>
            <a:custGeom>
              <a:avLst/>
              <a:gdLst/>
              <a:ahLst/>
              <a:cxnLst/>
              <a:rect l="l" t="t" r="r" b="b"/>
              <a:pathLst>
                <a:path w="26" h="20" extrusionOk="0">
                  <a:moveTo>
                    <a:pt x="12" y="1"/>
                  </a:moveTo>
                  <a:cubicBezTo>
                    <a:pt x="1" y="2"/>
                    <a:pt x="1" y="20"/>
                    <a:pt x="13" y="20"/>
                  </a:cubicBezTo>
                  <a:cubicBezTo>
                    <a:pt x="13" y="20"/>
                    <a:pt x="14" y="20"/>
                    <a:pt x="14" y="20"/>
                  </a:cubicBezTo>
                  <a:cubicBezTo>
                    <a:pt x="26" y="18"/>
                    <a:pt x="25"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9319106" y="4970834"/>
              <a:ext cx="12247" cy="8950"/>
            </a:xfrm>
            <a:custGeom>
              <a:avLst/>
              <a:gdLst/>
              <a:ahLst/>
              <a:cxnLst/>
              <a:rect l="l" t="t" r="r" b="b"/>
              <a:pathLst>
                <a:path w="26" h="19" extrusionOk="0">
                  <a:moveTo>
                    <a:pt x="13" y="1"/>
                  </a:moveTo>
                  <a:cubicBezTo>
                    <a:pt x="1" y="2"/>
                    <a:pt x="2" y="19"/>
                    <a:pt x="13" y="19"/>
                  </a:cubicBezTo>
                  <a:cubicBezTo>
                    <a:pt x="13" y="19"/>
                    <a:pt x="14" y="19"/>
                    <a:pt x="14" y="19"/>
                  </a:cubicBezTo>
                  <a:cubicBezTo>
                    <a:pt x="26"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9239028" y="4969892"/>
              <a:ext cx="11776" cy="8950"/>
            </a:xfrm>
            <a:custGeom>
              <a:avLst/>
              <a:gdLst/>
              <a:ahLst/>
              <a:cxnLst/>
              <a:rect l="l" t="t" r="r" b="b"/>
              <a:pathLst>
                <a:path w="25" h="19" extrusionOk="0">
                  <a:moveTo>
                    <a:pt x="13" y="0"/>
                  </a:moveTo>
                  <a:cubicBezTo>
                    <a:pt x="13" y="0"/>
                    <a:pt x="13" y="1"/>
                    <a:pt x="12" y="1"/>
                  </a:cubicBezTo>
                  <a:cubicBezTo>
                    <a:pt x="1" y="3"/>
                    <a:pt x="2" y="19"/>
                    <a:pt x="13" y="19"/>
                  </a:cubicBezTo>
                  <a:cubicBezTo>
                    <a:pt x="14" y="19"/>
                    <a:pt x="14" y="19"/>
                    <a:pt x="14" y="18"/>
                  </a:cubicBezTo>
                  <a:cubicBezTo>
                    <a:pt x="24" y="16"/>
                    <a:pt x="25" y="0"/>
                    <a:pt x="1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9316280" y="4897824"/>
              <a:ext cx="25437" cy="18841"/>
            </a:xfrm>
            <a:custGeom>
              <a:avLst/>
              <a:gdLst/>
              <a:ahLst/>
              <a:cxnLst/>
              <a:rect l="l" t="t" r="r" b="b"/>
              <a:pathLst>
                <a:path w="54" h="40" extrusionOk="0">
                  <a:moveTo>
                    <a:pt x="28" y="1"/>
                  </a:moveTo>
                  <a:cubicBezTo>
                    <a:pt x="28" y="1"/>
                    <a:pt x="27" y="1"/>
                    <a:pt x="26" y="1"/>
                  </a:cubicBezTo>
                  <a:cubicBezTo>
                    <a:pt x="1" y="3"/>
                    <a:pt x="4" y="40"/>
                    <a:pt x="28" y="40"/>
                  </a:cubicBezTo>
                  <a:cubicBezTo>
                    <a:pt x="28" y="40"/>
                    <a:pt x="29" y="40"/>
                    <a:pt x="30" y="40"/>
                  </a:cubicBezTo>
                  <a:cubicBezTo>
                    <a:pt x="53" y="38"/>
                    <a:pt x="52" y="1"/>
                    <a:pt x="2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9295554" y="4979783"/>
              <a:ext cx="10834" cy="8950"/>
            </a:xfrm>
            <a:custGeom>
              <a:avLst/>
              <a:gdLst/>
              <a:ahLst/>
              <a:cxnLst/>
              <a:rect l="l" t="t" r="r" b="b"/>
              <a:pathLst>
                <a:path w="23" h="19" extrusionOk="0">
                  <a:moveTo>
                    <a:pt x="12" y="1"/>
                  </a:moveTo>
                  <a:cubicBezTo>
                    <a:pt x="12" y="1"/>
                    <a:pt x="12" y="1"/>
                    <a:pt x="11" y="1"/>
                  </a:cubicBezTo>
                  <a:cubicBezTo>
                    <a:pt x="0" y="3"/>
                    <a:pt x="1" y="19"/>
                    <a:pt x="11" y="19"/>
                  </a:cubicBezTo>
                  <a:cubicBezTo>
                    <a:pt x="12" y="19"/>
                    <a:pt x="12" y="19"/>
                    <a:pt x="12" y="19"/>
                  </a:cubicBezTo>
                  <a:cubicBezTo>
                    <a:pt x="23" y="17"/>
                    <a:pt x="23"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9296496" y="4935035"/>
              <a:ext cx="24495" cy="18841"/>
            </a:xfrm>
            <a:custGeom>
              <a:avLst/>
              <a:gdLst/>
              <a:ahLst/>
              <a:cxnLst/>
              <a:rect l="l" t="t" r="r" b="b"/>
              <a:pathLst>
                <a:path w="52" h="40" extrusionOk="0">
                  <a:moveTo>
                    <a:pt x="26" y="1"/>
                  </a:moveTo>
                  <a:cubicBezTo>
                    <a:pt x="26" y="1"/>
                    <a:pt x="25" y="1"/>
                    <a:pt x="25" y="1"/>
                  </a:cubicBezTo>
                  <a:cubicBezTo>
                    <a:pt x="0" y="4"/>
                    <a:pt x="3" y="40"/>
                    <a:pt x="26" y="40"/>
                  </a:cubicBezTo>
                  <a:cubicBezTo>
                    <a:pt x="27" y="40"/>
                    <a:pt x="27" y="40"/>
                    <a:pt x="27" y="40"/>
                  </a:cubicBezTo>
                  <a:cubicBezTo>
                    <a:pt x="51" y="38"/>
                    <a:pt x="4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9372335" y="4892643"/>
              <a:ext cx="12718" cy="10834"/>
            </a:xfrm>
            <a:custGeom>
              <a:avLst/>
              <a:gdLst/>
              <a:ahLst/>
              <a:cxnLst/>
              <a:rect l="l" t="t" r="r" b="b"/>
              <a:pathLst>
                <a:path w="27" h="23" extrusionOk="0">
                  <a:moveTo>
                    <a:pt x="12" y="0"/>
                  </a:moveTo>
                  <a:cubicBezTo>
                    <a:pt x="8" y="0"/>
                    <a:pt x="5" y="2"/>
                    <a:pt x="2" y="6"/>
                  </a:cubicBezTo>
                  <a:cubicBezTo>
                    <a:pt x="0" y="15"/>
                    <a:pt x="3" y="22"/>
                    <a:pt x="13" y="22"/>
                  </a:cubicBezTo>
                  <a:cubicBezTo>
                    <a:pt x="22" y="22"/>
                    <a:pt x="27" y="12"/>
                    <a:pt x="21" y="5"/>
                  </a:cubicBezTo>
                  <a:cubicBezTo>
                    <a:pt x="19"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 name="Google Shape;953;p2"/>
          <p:cNvSpPr txBox="1">
            <a:spLocks noGrp="1"/>
          </p:cNvSpPr>
          <p:nvPr>
            <p:ph type="subTitle" idx="1"/>
          </p:nvPr>
        </p:nvSpPr>
        <p:spPr>
          <a:xfrm rot="-546">
            <a:off x="4647300" y="3288738"/>
            <a:ext cx="3776700" cy="4263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954" name="Google Shape;954;p2"/>
          <p:cNvSpPr txBox="1">
            <a:spLocks noGrp="1"/>
          </p:cNvSpPr>
          <p:nvPr>
            <p:ph type="ctrTitle"/>
          </p:nvPr>
        </p:nvSpPr>
        <p:spPr>
          <a:xfrm>
            <a:off x="3634675" y="1399125"/>
            <a:ext cx="4789200" cy="1994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191919"/>
              </a:buClr>
              <a:buSzPts val="5200"/>
              <a:buNone/>
              <a:defRPr sz="5500">
                <a:solidFill>
                  <a:schemeClr val="accent5"/>
                </a:solidFill>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955" name="Google Shape;955;p2"/>
          <p:cNvSpPr/>
          <p:nvPr/>
        </p:nvSpPr>
        <p:spPr>
          <a:xfrm>
            <a:off x="8497626" y="45714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8157001" y="5208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8517414" y="9208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8860314" y="108279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544989" y="38736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243126" y="4194069"/>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695489" y="47499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 name="Google Shape;962;p2"/>
          <p:cNvGrpSpPr/>
          <p:nvPr/>
        </p:nvGrpSpPr>
        <p:grpSpPr>
          <a:xfrm>
            <a:off x="6700042" y="379345"/>
            <a:ext cx="732046" cy="426909"/>
            <a:chOff x="8120762" y="5581287"/>
            <a:chExt cx="880392" cy="513420"/>
          </a:xfrm>
        </p:grpSpPr>
        <p:sp>
          <p:nvSpPr>
            <p:cNvPr id="963" name="Google Shape;963;p2"/>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 name="Google Shape;1005;p2"/>
          <p:cNvSpPr/>
          <p:nvPr/>
        </p:nvSpPr>
        <p:spPr>
          <a:xfrm>
            <a:off x="6344001" y="22559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3820751" y="4897769"/>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4522989" y="47014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552864" y="5208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6131001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3943960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6809499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t>2/14/2025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41569929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t>2/14/2025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10623061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t>2/14/2025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5314410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t>2/14/2025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11493729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t>2/14/2025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22881877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t>2/14/2025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15332457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8886029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53"/>
        <p:cNvGrpSpPr/>
        <p:nvPr/>
      </p:nvGrpSpPr>
      <p:grpSpPr>
        <a:xfrm>
          <a:off x="0" y="0"/>
          <a:ext cx="0" cy="0"/>
          <a:chOff x="0" y="0"/>
          <a:chExt cx="0" cy="0"/>
        </a:xfrm>
      </p:grpSpPr>
      <p:sp>
        <p:nvSpPr>
          <p:cNvPr id="3954" name="Google Shape;3954;p6"/>
          <p:cNvSpPr/>
          <p:nvPr/>
        </p:nvSpPr>
        <p:spPr>
          <a:xfrm>
            <a:off x="-47619" y="-47625"/>
            <a:ext cx="9191643" cy="5247665"/>
          </a:xfrm>
          <a:custGeom>
            <a:avLst/>
            <a:gdLst/>
            <a:ahLst/>
            <a:cxnLst/>
            <a:rect l="l" t="t" r="r" b="b"/>
            <a:pathLst>
              <a:path w="27457" h="18304" extrusionOk="0">
                <a:moveTo>
                  <a:pt x="17676" y="1"/>
                </a:moveTo>
                <a:cubicBezTo>
                  <a:pt x="18124" y="653"/>
                  <a:pt x="18626" y="1248"/>
                  <a:pt x="19289" y="1682"/>
                </a:cubicBezTo>
                <a:cubicBezTo>
                  <a:pt x="20812" y="2679"/>
                  <a:pt x="22865" y="2596"/>
                  <a:pt x="24367" y="3626"/>
                </a:cubicBezTo>
                <a:cubicBezTo>
                  <a:pt x="25684" y="4527"/>
                  <a:pt x="26340" y="6116"/>
                  <a:pt x="27453" y="7257"/>
                </a:cubicBezTo>
                <a:lnTo>
                  <a:pt x="27453" y="3654"/>
                </a:lnTo>
                <a:cubicBezTo>
                  <a:pt x="25675" y="3059"/>
                  <a:pt x="23712" y="2767"/>
                  <a:pt x="22207" y="1659"/>
                </a:cubicBezTo>
                <a:cubicBezTo>
                  <a:pt x="21580" y="1199"/>
                  <a:pt x="21069" y="624"/>
                  <a:pt x="20604" y="1"/>
                </a:cubicBezTo>
                <a:close/>
                <a:moveTo>
                  <a:pt x="1" y="1"/>
                </a:moveTo>
                <a:lnTo>
                  <a:pt x="1" y="6395"/>
                </a:lnTo>
                <a:cubicBezTo>
                  <a:pt x="562" y="6560"/>
                  <a:pt x="1100" y="6825"/>
                  <a:pt x="1569" y="7162"/>
                </a:cubicBezTo>
                <a:cubicBezTo>
                  <a:pt x="2935" y="8148"/>
                  <a:pt x="3847" y="9627"/>
                  <a:pt x="4789" y="11025"/>
                </a:cubicBezTo>
                <a:cubicBezTo>
                  <a:pt x="5730" y="12424"/>
                  <a:pt x="6795" y="13835"/>
                  <a:pt x="8314" y="14567"/>
                </a:cubicBezTo>
                <a:cubicBezTo>
                  <a:pt x="9364" y="15073"/>
                  <a:pt x="10495" y="15200"/>
                  <a:pt x="11660" y="15200"/>
                </a:cubicBezTo>
                <a:cubicBezTo>
                  <a:pt x="12837" y="15200"/>
                  <a:pt x="14048" y="15070"/>
                  <a:pt x="15241" y="15070"/>
                </a:cubicBezTo>
                <a:cubicBezTo>
                  <a:pt x="15848" y="15070"/>
                  <a:pt x="16450" y="15104"/>
                  <a:pt x="17041" y="15205"/>
                </a:cubicBezTo>
                <a:cubicBezTo>
                  <a:pt x="19466" y="15622"/>
                  <a:pt x="21523" y="17146"/>
                  <a:pt x="23708" y="18303"/>
                </a:cubicBezTo>
                <a:lnTo>
                  <a:pt x="27456" y="18303"/>
                </a:lnTo>
                <a:lnTo>
                  <a:pt x="27456" y="10772"/>
                </a:lnTo>
                <a:cubicBezTo>
                  <a:pt x="25637" y="10424"/>
                  <a:pt x="23512" y="10897"/>
                  <a:pt x="22258" y="9575"/>
                </a:cubicBezTo>
                <a:cubicBezTo>
                  <a:pt x="21301" y="8567"/>
                  <a:pt x="21345" y="6928"/>
                  <a:pt x="20482" y="5838"/>
                </a:cubicBezTo>
                <a:cubicBezTo>
                  <a:pt x="19827" y="5009"/>
                  <a:pt x="18766" y="4661"/>
                  <a:pt x="17689" y="4661"/>
                </a:cubicBezTo>
                <a:cubicBezTo>
                  <a:pt x="17228" y="4661"/>
                  <a:pt x="16764" y="4725"/>
                  <a:pt x="16327" y="4842"/>
                </a:cubicBezTo>
                <a:cubicBezTo>
                  <a:pt x="14870" y="5232"/>
                  <a:pt x="13590" y="6091"/>
                  <a:pt x="12218" y="6717"/>
                </a:cubicBezTo>
                <a:cubicBezTo>
                  <a:pt x="11794" y="6910"/>
                  <a:pt x="11314" y="7079"/>
                  <a:pt x="10859" y="7079"/>
                </a:cubicBezTo>
                <a:cubicBezTo>
                  <a:pt x="10603" y="7079"/>
                  <a:pt x="10355" y="7025"/>
                  <a:pt x="10130" y="6893"/>
                </a:cubicBezTo>
                <a:cubicBezTo>
                  <a:pt x="9418" y="6477"/>
                  <a:pt x="9298" y="5503"/>
                  <a:pt x="9368" y="4682"/>
                </a:cubicBezTo>
                <a:cubicBezTo>
                  <a:pt x="9440" y="3860"/>
                  <a:pt x="9608" y="2976"/>
                  <a:pt x="9207" y="2256"/>
                </a:cubicBezTo>
                <a:cubicBezTo>
                  <a:pt x="8697" y="1341"/>
                  <a:pt x="7502" y="1098"/>
                  <a:pt x="6456" y="1066"/>
                </a:cubicBezTo>
                <a:cubicBezTo>
                  <a:pt x="5411" y="1033"/>
                  <a:pt x="4274" y="1086"/>
                  <a:pt x="3430" y="466"/>
                </a:cubicBezTo>
                <a:cubicBezTo>
                  <a:pt x="3250" y="334"/>
                  <a:pt x="3097" y="176"/>
                  <a:pt x="2967" y="1"/>
                </a:cubicBezTo>
                <a:close/>
                <a:moveTo>
                  <a:pt x="0" y="13194"/>
                </a:moveTo>
                <a:lnTo>
                  <a:pt x="0" y="18304"/>
                </a:lnTo>
                <a:lnTo>
                  <a:pt x="9822" y="18304"/>
                </a:lnTo>
                <a:cubicBezTo>
                  <a:pt x="8843" y="16847"/>
                  <a:pt x="7203" y="15909"/>
                  <a:pt x="5547" y="15269"/>
                </a:cubicBezTo>
                <a:cubicBezTo>
                  <a:pt x="3724" y="14563"/>
                  <a:pt x="1790" y="14127"/>
                  <a:pt x="55" y="13224"/>
                </a:cubicBezTo>
                <a:cubicBezTo>
                  <a:pt x="37" y="13214"/>
                  <a:pt x="18" y="13204"/>
                  <a:pt x="0" y="13194"/>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5" name="Google Shape;3955;p6"/>
          <p:cNvGrpSpPr/>
          <p:nvPr/>
        </p:nvGrpSpPr>
        <p:grpSpPr>
          <a:xfrm>
            <a:off x="-553499" y="-47780"/>
            <a:ext cx="10250990" cy="5191005"/>
            <a:chOff x="-79511" y="-47780"/>
            <a:chExt cx="10250990" cy="5191005"/>
          </a:xfrm>
        </p:grpSpPr>
        <p:grpSp>
          <p:nvGrpSpPr>
            <p:cNvPr id="3956" name="Google Shape;3956;p6"/>
            <p:cNvGrpSpPr/>
            <p:nvPr/>
          </p:nvGrpSpPr>
          <p:grpSpPr>
            <a:xfrm>
              <a:off x="-79511" y="-47780"/>
              <a:ext cx="5155115" cy="5191005"/>
              <a:chOff x="9274947" y="2665165"/>
              <a:chExt cx="4269600" cy="4299325"/>
            </a:xfrm>
          </p:grpSpPr>
          <p:sp>
            <p:nvSpPr>
              <p:cNvPr id="3957" name="Google Shape;3957;p6"/>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7" name="Google Shape;4347;p6"/>
              <p:cNvGrpSpPr/>
              <p:nvPr/>
            </p:nvGrpSpPr>
            <p:grpSpPr>
              <a:xfrm>
                <a:off x="12150382" y="2665165"/>
                <a:ext cx="1341446" cy="1221036"/>
                <a:chOff x="12150382" y="2665165"/>
                <a:chExt cx="1341446" cy="1221036"/>
              </a:xfrm>
            </p:grpSpPr>
            <p:sp>
              <p:nvSpPr>
                <p:cNvPr id="4348" name="Google Shape;4348;p6"/>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5" name="Google Shape;4405;p6"/>
            <p:cNvGrpSpPr/>
            <p:nvPr/>
          </p:nvGrpSpPr>
          <p:grpSpPr>
            <a:xfrm>
              <a:off x="5016364" y="-47780"/>
              <a:ext cx="5155115" cy="5191005"/>
              <a:chOff x="9274947" y="2665165"/>
              <a:chExt cx="4269600" cy="4299325"/>
            </a:xfrm>
          </p:grpSpPr>
          <p:sp>
            <p:nvSpPr>
              <p:cNvPr id="4406" name="Google Shape;4406;p6"/>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6" name="Google Shape;4796;p6"/>
              <p:cNvGrpSpPr/>
              <p:nvPr/>
            </p:nvGrpSpPr>
            <p:grpSpPr>
              <a:xfrm>
                <a:off x="12150382" y="2665165"/>
                <a:ext cx="1341446" cy="1221036"/>
                <a:chOff x="12150382" y="2665165"/>
                <a:chExt cx="1341446" cy="1221036"/>
              </a:xfrm>
            </p:grpSpPr>
            <p:sp>
              <p:nvSpPr>
                <p:cNvPr id="4797" name="Google Shape;4797;p6"/>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854" name="Google Shape;4854;p6"/>
          <p:cNvSpPr txBox="1">
            <a:spLocks noGrp="1"/>
          </p:cNvSpPr>
          <p:nvPr>
            <p:ph type="title"/>
          </p:nvPr>
        </p:nvSpPr>
        <p:spPr>
          <a:xfrm>
            <a:off x="720000" y="54668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sz="3000"/>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4855" name="Google Shape;4855;p6"/>
          <p:cNvSpPr/>
          <p:nvPr/>
        </p:nvSpPr>
        <p:spPr>
          <a:xfrm>
            <a:off x="8543456" y="432209"/>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
          <p:cNvSpPr/>
          <p:nvPr/>
        </p:nvSpPr>
        <p:spPr>
          <a:xfrm>
            <a:off x="7916601" y="36544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
          <p:cNvSpPr/>
          <p:nvPr/>
        </p:nvSpPr>
        <p:spPr>
          <a:xfrm>
            <a:off x="8701326" y="138184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
          <p:cNvSpPr/>
          <p:nvPr/>
        </p:nvSpPr>
        <p:spPr>
          <a:xfrm>
            <a:off x="8543439" y="17868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
          <p:cNvSpPr/>
          <p:nvPr/>
        </p:nvSpPr>
        <p:spPr>
          <a:xfrm>
            <a:off x="8895089" y="274689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0" name="Google Shape;4860;p6"/>
          <p:cNvGrpSpPr/>
          <p:nvPr/>
        </p:nvGrpSpPr>
        <p:grpSpPr>
          <a:xfrm>
            <a:off x="310887" y="425786"/>
            <a:ext cx="289649" cy="168915"/>
            <a:chOff x="8120762" y="5581287"/>
            <a:chExt cx="880392" cy="513420"/>
          </a:xfrm>
        </p:grpSpPr>
        <p:sp>
          <p:nvSpPr>
            <p:cNvPr id="4861" name="Google Shape;4861;p6"/>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3" name="Google Shape;4903;p6"/>
          <p:cNvSpPr/>
          <p:nvPr/>
        </p:nvSpPr>
        <p:spPr>
          <a:xfrm>
            <a:off x="374826" y="44725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
          <p:cNvSpPr/>
          <p:nvPr/>
        </p:nvSpPr>
        <p:spPr>
          <a:xfrm>
            <a:off x="310873" y="1104308"/>
            <a:ext cx="88600" cy="6930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
          <p:cNvSpPr/>
          <p:nvPr/>
        </p:nvSpPr>
        <p:spPr>
          <a:xfrm>
            <a:off x="431189" y="8029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
          <p:cNvSpPr/>
          <p:nvPr/>
        </p:nvSpPr>
        <p:spPr>
          <a:xfrm>
            <a:off x="3156126" y="48821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4637495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110149" y="1680172"/>
            <a:ext cx="6828519" cy="2079201"/>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0" name="Google Shape;10;p2"/>
          <p:cNvGrpSpPr/>
          <p:nvPr/>
        </p:nvGrpSpPr>
        <p:grpSpPr>
          <a:xfrm>
            <a:off x="6733486" y="3363069"/>
            <a:ext cx="2277380" cy="396301"/>
            <a:chOff x="6699127" y="195233"/>
            <a:chExt cx="1169026" cy="203429"/>
          </a:xfrm>
        </p:grpSpPr>
        <p:sp>
          <p:nvSpPr>
            <p:cNvPr id="11" name="Google Shape;11;p2"/>
            <p:cNvSpPr/>
            <p:nvPr/>
          </p:nvSpPr>
          <p:spPr>
            <a:xfrm>
              <a:off x="6699127" y="195387"/>
              <a:ext cx="1168949" cy="203275"/>
            </a:xfrm>
            <a:custGeom>
              <a:avLst/>
              <a:gdLst/>
              <a:ahLst/>
              <a:cxnLst/>
              <a:rect l="l" t="t" r="r" b="b"/>
              <a:pathLst>
                <a:path w="15193" h="2642" extrusionOk="0">
                  <a:moveTo>
                    <a:pt x="13945" y="1"/>
                  </a:moveTo>
                  <a:cubicBezTo>
                    <a:pt x="13945" y="1"/>
                    <a:pt x="11584" y="728"/>
                    <a:pt x="10356" y="1049"/>
                  </a:cubicBezTo>
                  <a:cubicBezTo>
                    <a:pt x="9830" y="899"/>
                    <a:pt x="8784" y="661"/>
                    <a:pt x="8784" y="661"/>
                  </a:cubicBezTo>
                  <a:cubicBezTo>
                    <a:pt x="8784" y="661"/>
                    <a:pt x="6630" y="1327"/>
                    <a:pt x="5385" y="1661"/>
                  </a:cubicBezTo>
                  <a:cubicBezTo>
                    <a:pt x="5020" y="1578"/>
                    <a:pt x="4319" y="1342"/>
                    <a:pt x="4319" y="1342"/>
                  </a:cubicBezTo>
                  <a:cubicBezTo>
                    <a:pt x="4319" y="1342"/>
                    <a:pt x="1431" y="2172"/>
                    <a:pt x="0" y="2405"/>
                  </a:cubicBezTo>
                  <a:lnTo>
                    <a:pt x="15192" y="2641"/>
                  </a:lnTo>
                  <a:lnTo>
                    <a:pt x="15192" y="423"/>
                  </a:lnTo>
                  <a:cubicBezTo>
                    <a:pt x="14719" y="325"/>
                    <a:pt x="13945" y="1"/>
                    <a:pt x="1394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 name="Google Shape;12;p2"/>
            <p:cNvSpPr/>
            <p:nvPr/>
          </p:nvSpPr>
          <p:spPr>
            <a:xfrm>
              <a:off x="7307799" y="246168"/>
              <a:ext cx="188195" cy="66091"/>
            </a:xfrm>
            <a:custGeom>
              <a:avLst/>
              <a:gdLst/>
              <a:ahLst/>
              <a:cxnLst/>
              <a:rect l="l" t="t" r="r" b="b"/>
              <a:pathLst>
                <a:path w="2446" h="859" extrusionOk="0">
                  <a:moveTo>
                    <a:pt x="873" y="1"/>
                  </a:moveTo>
                  <a:cubicBezTo>
                    <a:pt x="873" y="1"/>
                    <a:pt x="1" y="551"/>
                    <a:pt x="268" y="802"/>
                  </a:cubicBezTo>
                  <a:cubicBezTo>
                    <a:pt x="310" y="841"/>
                    <a:pt x="393" y="858"/>
                    <a:pt x="504" y="858"/>
                  </a:cubicBezTo>
                  <a:cubicBezTo>
                    <a:pt x="1092" y="858"/>
                    <a:pt x="2445" y="387"/>
                    <a:pt x="2445" y="387"/>
                  </a:cubicBezTo>
                  <a:lnTo>
                    <a:pt x="873"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 name="Google Shape;13;p2"/>
            <p:cNvSpPr/>
            <p:nvPr/>
          </p:nvSpPr>
          <p:spPr>
            <a:xfrm>
              <a:off x="7000962" y="298564"/>
              <a:ext cx="112486" cy="40470"/>
            </a:xfrm>
            <a:custGeom>
              <a:avLst/>
              <a:gdLst/>
              <a:ahLst/>
              <a:cxnLst/>
              <a:rect l="l" t="t" r="r" b="b"/>
              <a:pathLst>
                <a:path w="1462" h="526" extrusionOk="0">
                  <a:moveTo>
                    <a:pt x="396" y="1"/>
                  </a:moveTo>
                  <a:cubicBezTo>
                    <a:pt x="396" y="1"/>
                    <a:pt x="1" y="404"/>
                    <a:pt x="202" y="504"/>
                  </a:cubicBezTo>
                  <a:cubicBezTo>
                    <a:pt x="232" y="519"/>
                    <a:pt x="282" y="525"/>
                    <a:pt x="344" y="525"/>
                  </a:cubicBezTo>
                  <a:cubicBezTo>
                    <a:pt x="697" y="525"/>
                    <a:pt x="1462" y="319"/>
                    <a:pt x="1462" y="319"/>
                  </a:cubicBezTo>
                  <a:lnTo>
                    <a:pt x="39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7676265" y="195233"/>
              <a:ext cx="191888" cy="83249"/>
            </a:xfrm>
            <a:custGeom>
              <a:avLst/>
              <a:gdLst/>
              <a:ahLst/>
              <a:cxnLst/>
              <a:rect l="l" t="t" r="r" b="b"/>
              <a:pathLst>
                <a:path w="2494" h="1082" extrusionOk="0">
                  <a:moveTo>
                    <a:pt x="1246" y="1"/>
                  </a:moveTo>
                  <a:cubicBezTo>
                    <a:pt x="1246" y="1"/>
                    <a:pt x="1" y="1029"/>
                    <a:pt x="635" y="1079"/>
                  </a:cubicBezTo>
                  <a:cubicBezTo>
                    <a:pt x="657" y="1081"/>
                    <a:pt x="679" y="1081"/>
                    <a:pt x="702" y="1081"/>
                  </a:cubicBezTo>
                  <a:cubicBezTo>
                    <a:pt x="1350" y="1081"/>
                    <a:pt x="2493" y="423"/>
                    <a:pt x="2493" y="423"/>
                  </a:cubicBezTo>
                  <a:lnTo>
                    <a:pt x="124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 name="Google Shape;15;p2"/>
          <p:cNvGrpSpPr/>
          <p:nvPr/>
        </p:nvGrpSpPr>
        <p:grpSpPr>
          <a:xfrm>
            <a:off x="110155" y="3696373"/>
            <a:ext cx="8900402" cy="1688492"/>
            <a:chOff x="2519592" y="467524"/>
            <a:chExt cx="1055463" cy="299835"/>
          </a:xfrm>
        </p:grpSpPr>
        <p:sp>
          <p:nvSpPr>
            <p:cNvPr id="16" name="Google Shape;16;p2"/>
            <p:cNvSpPr/>
            <p:nvPr/>
          </p:nvSpPr>
          <p:spPr>
            <a:xfrm>
              <a:off x="2519592" y="467601"/>
              <a:ext cx="1055463" cy="299758"/>
            </a:xfrm>
            <a:custGeom>
              <a:avLst/>
              <a:gdLst/>
              <a:ahLst/>
              <a:cxnLst/>
              <a:rect l="l" t="t" r="r" b="b"/>
              <a:pathLst>
                <a:path w="13718" h="3896" extrusionOk="0">
                  <a:moveTo>
                    <a:pt x="13716" y="0"/>
                  </a:moveTo>
                  <a:lnTo>
                    <a:pt x="0" y="1"/>
                  </a:lnTo>
                  <a:lnTo>
                    <a:pt x="0" y="3895"/>
                  </a:lnTo>
                  <a:lnTo>
                    <a:pt x="13717" y="3894"/>
                  </a:lnTo>
                  <a:lnTo>
                    <a:pt x="137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7" name="Google Shape;17;p2"/>
            <p:cNvGrpSpPr/>
            <p:nvPr/>
          </p:nvGrpSpPr>
          <p:grpSpPr>
            <a:xfrm>
              <a:off x="2519592" y="467524"/>
              <a:ext cx="1055463" cy="299835"/>
              <a:chOff x="2519592" y="467524"/>
              <a:chExt cx="1055463" cy="299835"/>
            </a:xfrm>
          </p:grpSpPr>
          <p:sp>
            <p:nvSpPr>
              <p:cNvPr id="18" name="Google Shape;18;p2"/>
              <p:cNvSpPr/>
              <p:nvPr/>
            </p:nvSpPr>
            <p:spPr>
              <a:xfrm>
                <a:off x="2519669" y="645640"/>
                <a:ext cx="1055386" cy="121719"/>
              </a:xfrm>
              <a:custGeom>
                <a:avLst/>
                <a:gdLst/>
                <a:ahLst/>
                <a:cxnLst/>
                <a:rect l="l" t="t" r="r" b="b"/>
                <a:pathLst>
                  <a:path w="13717" h="1582" extrusionOk="0">
                    <a:moveTo>
                      <a:pt x="13716" y="0"/>
                    </a:moveTo>
                    <a:lnTo>
                      <a:pt x="0" y="1131"/>
                    </a:lnTo>
                    <a:lnTo>
                      <a:pt x="0" y="1581"/>
                    </a:lnTo>
                    <a:lnTo>
                      <a:pt x="13716" y="1580"/>
                    </a:lnTo>
                    <a:lnTo>
                      <a:pt x="13716"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a:off x="2519592" y="467524"/>
                <a:ext cx="1055463" cy="209969"/>
              </a:xfrm>
              <a:custGeom>
                <a:avLst/>
                <a:gdLst/>
                <a:ahLst/>
                <a:cxnLst/>
                <a:rect l="l" t="t" r="r" b="b"/>
                <a:pathLst>
                  <a:path w="13718" h="2729" extrusionOk="0">
                    <a:moveTo>
                      <a:pt x="13717" y="0"/>
                    </a:moveTo>
                    <a:lnTo>
                      <a:pt x="0" y="2"/>
                    </a:lnTo>
                    <a:lnTo>
                      <a:pt x="1" y="2728"/>
                    </a:lnTo>
                    <a:lnTo>
                      <a:pt x="7467" y="1668"/>
                    </a:lnTo>
                    <a:lnTo>
                      <a:pt x="3207" y="1009"/>
                    </a:lnTo>
                    <a:lnTo>
                      <a:pt x="13717"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a:off x="3184200" y="516150"/>
                <a:ext cx="41548" cy="12772"/>
              </a:xfrm>
              <a:custGeom>
                <a:avLst/>
                <a:gdLst/>
                <a:ahLst/>
                <a:cxnLst/>
                <a:rect l="l" t="t" r="r" b="b"/>
                <a:pathLst>
                  <a:path w="540" h="166" extrusionOk="0">
                    <a:moveTo>
                      <a:pt x="107" y="0"/>
                    </a:moveTo>
                    <a:cubicBezTo>
                      <a:pt x="1" y="0"/>
                      <a:pt x="1" y="166"/>
                      <a:pt x="107" y="166"/>
                    </a:cubicBezTo>
                    <a:lnTo>
                      <a:pt x="433" y="166"/>
                    </a:lnTo>
                    <a:cubicBezTo>
                      <a:pt x="540" y="166"/>
                      <a:pt x="540" y="0"/>
                      <a:pt x="433"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a:off x="3141729" y="520844"/>
                <a:ext cx="29622" cy="12849"/>
              </a:xfrm>
              <a:custGeom>
                <a:avLst/>
                <a:gdLst/>
                <a:ahLst/>
                <a:cxnLst/>
                <a:rect l="l" t="t" r="r" b="b"/>
                <a:pathLst>
                  <a:path w="385" h="167" extrusionOk="0">
                    <a:moveTo>
                      <a:pt x="108" y="1"/>
                    </a:moveTo>
                    <a:cubicBezTo>
                      <a:pt x="1" y="1"/>
                      <a:pt x="1" y="167"/>
                      <a:pt x="108" y="167"/>
                    </a:cubicBezTo>
                    <a:lnTo>
                      <a:pt x="277" y="167"/>
                    </a:lnTo>
                    <a:cubicBezTo>
                      <a:pt x="385" y="167"/>
                      <a:pt x="385" y="1"/>
                      <a:pt x="27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a:off x="3114492" y="523767"/>
                <a:ext cx="19158" cy="12926"/>
              </a:xfrm>
              <a:custGeom>
                <a:avLst/>
                <a:gdLst/>
                <a:ahLst/>
                <a:cxnLst/>
                <a:rect l="l" t="t" r="r" b="b"/>
                <a:pathLst>
                  <a:path w="249" h="168" extrusionOk="0">
                    <a:moveTo>
                      <a:pt x="85" y="0"/>
                    </a:moveTo>
                    <a:cubicBezTo>
                      <a:pt x="42" y="0"/>
                      <a:pt x="0" y="38"/>
                      <a:pt x="1" y="84"/>
                    </a:cubicBezTo>
                    <a:cubicBezTo>
                      <a:pt x="4" y="127"/>
                      <a:pt x="38" y="167"/>
                      <a:pt x="85" y="167"/>
                    </a:cubicBezTo>
                    <a:lnTo>
                      <a:pt x="163" y="167"/>
                    </a:lnTo>
                    <a:cubicBezTo>
                      <a:pt x="207" y="167"/>
                      <a:pt x="248" y="130"/>
                      <a:pt x="246" y="84"/>
                    </a:cubicBezTo>
                    <a:cubicBezTo>
                      <a:pt x="244" y="40"/>
                      <a:pt x="210" y="0"/>
                      <a:pt x="163"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3314690" y="502301"/>
                <a:ext cx="21389" cy="12849"/>
              </a:xfrm>
              <a:custGeom>
                <a:avLst/>
                <a:gdLst/>
                <a:ahLst/>
                <a:cxnLst/>
                <a:rect l="l" t="t" r="r" b="b"/>
                <a:pathLst>
                  <a:path w="278" h="167" extrusionOk="0">
                    <a:moveTo>
                      <a:pt x="85" y="1"/>
                    </a:moveTo>
                    <a:cubicBezTo>
                      <a:pt x="42" y="1"/>
                      <a:pt x="0" y="38"/>
                      <a:pt x="1" y="84"/>
                    </a:cubicBezTo>
                    <a:cubicBezTo>
                      <a:pt x="4" y="128"/>
                      <a:pt x="38" y="167"/>
                      <a:pt x="85" y="167"/>
                    </a:cubicBezTo>
                    <a:lnTo>
                      <a:pt x="193" y="167"/>
                    </a:lnTo>
                    <a:cubicBezTo>
                      <a:pt x="236" y="167"/>
                      <a:pt x="278" y="129"/>
                      <a:pt x="277" y="84"/>
                    </a:cubicBezTo>
                    <a:cubicBezTo>
                      <a:pt x="275" y="38"/>
                      <a:pt x="240" y="1"/>
                      <a:pt x="193"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3247137" y="517612"/>
                <a:ext cx="46010" cy="12849"/>
              </a:xfrm>
              <a:custGeom>
                <a:avLst/>
                <a:gdLst/>
                <a:ahLst/>
                <a:cxnLst/>
                <a:rect l="l" t="t" r="r" b="b"/>
                <a:pathLst>
                  <a:path w="598" h="167" extrusionOk="0">
                    <a:moveTo>
                      <a:pt x="107" y="1"/>
                    </a:moveTo>
                    <a:cubicBezTo>
                      <a:pt x="0" y="1"/>
                      <a:pt x="0" y="167"/>
                      <a:pt x="107" y="167"/>
                    </a:cubicBezTo>
                    <a:lnTo>
                      <a:pt x="491" y="167"/>
                    </a:lnTo>
                    <a:cubicBezTo>
                      <a:pt x="598" y="167"/>
                      <a:pt x="598" y="1"/>
                      <a:pt x="491"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3347928" y="581395"/>
                <a:ext cx="56705" cy="12695"/>
              </a:xfrm>
              <a:custGeom>
                <a:avLst/>
                <a:gdLst/>
                <a:ahLst/>
                <a:cxnLst/>
                <a:rect l="l" t="t" r="r" b="b"/>
                <a:pathLst>
                  <a:path w="737" h="165" extrusionOk="0">
                    <a:moveTo>
                      <a:pt x="106" y="0"/>
                    </a:moveTo>
                    <a:cubicBezTo>
                      <a:pt x="0" y="0"/>
                      <a:pt x="0" y="165"/>
                      <a:pt x="106" y="165"/>
                    </a:cubicBezTo>
                    <a:lnTo>
                      <a:pt x="630" y="165"/>
                    </a:lnTo>
                    <a:cubicBezTo>
                      <a:pt x="736" y="165"/>
                      <a:pt x="736" y="0"/>
                      <a:pt x="630"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3288684" y="579164"/>
                <a:ext cx="28699" cy="12849"/>
              </a:xfrm>
              <a:custGeom>
                <a:avLst/>
                <a:gdLst/>
                <a:ahLst/>
                <a:cxnLst/>
                <a:rect l="l" t="t" r="r" b="b"/>
                <a:pathLst>
                  <a:path w="373" h="167" extrusionOk="0">
                    <a:moveTo>
                      <a:pt x="108" y="1"/>
                    </a:moveTo>
                    <a:cubicBezTo>
                      <a:pt x="0" y="1"/>
                      <a:pt x="0" y="167"/>
                      <a:pt x="108" y="167"/>
                    </a:cubicBezTo>
                    <a:lnTo>
                      <a:pt x="265" y="167"/>
                    </a:lnTo>
                    <a:cubicBezTo>
                      <a:pt x="373" y="167"/>
                      <a:pt x="373" y="1"/>
                      <a:pt x="265"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3294070" y="609094"/>
                <a:ext cx="32392" cy="12849"/>
              </a:xfrm>
              <a:custGeom>
                <a:avLst/>
                <a:gdLst/>
                <a:ahLst/>
                <a:cxnLst/>
                <a:rect l="l" t="t" r="r" b="b"/>
                <a:pathLst>
                  <a:path w="421" h="167" extrusionOk="0">
                    <a:moveTo>
                      <a:pt x="107" y="1"/>
                    </a:moveTo>
                    <a:cubicBezTo>
                      <a:pt x="0" y="1"/>
                      <a:pt x="0" y="167"/>
                      <a:pt x="107" y="167"/>
                    </a:cubicBezTo>
                    <a:lnTo>
                      <a:pt x="314" y="167"/>
                    </a:lnTo>
                    <a:cubicBezTo>
                      <a:pt x="420" y="167"/>
                      <a:pt x="421" y="1"/>
                      <a:pt x="3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3232518" y="588166"/>
                <a:ext cx="37778" cy="12772"/>
              </a:xfrm>
              <a:custGeom>
                <a:avLst/>
                <a:gdLst/>
                <a:ahLst/>
                <a:cxnLst/>
                <a:rect l="l" t="t" r="r" b="b"/>
                <a:pathLst>
                  <a:path w="491" h="166" extrusionOk="0">
                    <a:moveTo>
                      <a:pt x="386" y="1"/>
                    </a:moveTo>
                    <a:cubicBezTo>
                      <a:pt x="385" y="1"/>
                      <a:pt x="385" y="1"/>
                      <a:pt x="384" y="1"/>
                    </a:cubicBezTo>
                    <a:lnTo>
                      <a:pt x="108" y="1"/>
                    </a:lnTo>
                    <a:cubicBezTo>
                      <a:pt x="0" y="1"/>
                      <a:pt x="0" y="165"/>
                      <a:pt x="108" y="165"/>
                    </a:cubicBezTo>
                    <a:lnTo>
                      <a:pt x="384" y="165"/>
                    </a:lnTo>
                    <a:cubicBezTo>
                      <a:pt x="490" y="165"/>
                      <a:pt x="491" y="1"/>
                      <a:pt x="38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p:nvPr/>
            </p:nvSpPr>
            <p:spPr>
              <a:xfrm>
                <a:off x="3433331" y="614249"/>
                <a:ext cx="23313" cy="12926"/>
              </a:xfrm>
              <a:custGeom>
                <a:avLst/>
                <a:gdLst/>
                <a:ahLst/>
                <a:cxnLst/>
                <a:rect l="l" t="t" r="r" b="b"/>
                <a:pathLst>
                  <a:path w="303" h="168" extrusionOk="0">
                    <a:moveTo>
                      <a:pt x="85" y="1"/>
                    </a:moveTo>
                    <a:cubicBezTo>
                      <a:pt x="42" y="1"/>
                      <a:pt x="1" y="38"/>
                      <a:pt x="2" y="84"/>
                    </a:cubicBezTo>
                    <a:cubicBezTo>
                      <a:pt x="5" y="128"/>
                      <a:pt x="38" y="168"/>
                      <a:pt x="85" y="168"/>
                    </a:cubicBezTo>
                    <a:lnTo>
                      <a:pt x="217" y="168"/>
                    </a:lnTo>
                    <a:cubicBezTo>
                      <a:pt x="260" y="168"/>
                      <a:pt x="302" y="129"/>
                      <a:pt x="300" y="84"/>
                    </a:cubicBezTo>
                    <a:cubicBezTo>
                      <a:pt x="298" y="38"/>
                      <a:pt x="264" y="1"/>
                      <a:pt x="21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0" name="Google Shape;30;p2"/>
            <p:cNvSpPr/>
            <p:nvPr/>
          </p:nvSpPr>
          <p:spPr>
            <a:xfrm>
              <a:off x="3089564" y="511919"/>
              <a:ext cx="485491" cy="70708"/>
            </a:xfrm>
            <a:custGeom>
              <a:avLst/>
              <a:gdLst/>
              <a:ahLst/>
              <a:cxnLst/>
              <a:rect l="l" t="t" r="r" b="b"/>
              <a:pathLst>
                <a:path w="6310" h="919" extrusionOk="0">
                  <a:moveTo>
                    <a:pt x="6309" y="1"/>
                  </a:moveTo>
                  <a:lnTo>
                    <a:pt x="1" y="461"/>
                  </a:lnTo>
                  <a:lnTo>
                    <a:pt x="6309" y="919"/>
                  </a:lnTo>
                  <a:lnTo>
                    <a:pt x="6309"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a:off x="3147345" y="482450"/>
              <a:ext cx="41317" cy="12772"/>
            </a:xfrm>
            <a:custGeom>
              <a:avLst/>
              <a:gdLst/>
              <a:ahLst/>
              <a:cxnLst/>
              <a:rect l="l" t="t" r="r" b="b"/>
              <a:pathLst>
                <a:path w="537" h="166" extrusionOk="0">
                  <a:moveTo>
                    <a:pt x="108" y="0"/>
                  </a:moveTo>
                  <a:cubicBezTo>
                    <a:pt x="1" y="0"/>
                    <a:pt x="1" y="166"/>
                    <a:pt x="108" y="166"/>
                  </a:cubicBezTo>
                  <a:lnTo>
                    <a:pt x="429" y="166"/>
                  </a:lnTo>
                  <a:cubicBezTo>
                    <a:pt x="537" y="166"/>
                    <a:pt x="537"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a:off x="3023703" y="484682"/>
              <a:ext cx="67553" cy="12772"/>
            </a:xfrm>
            <a:custGeom>
              <a:avLst/>
              <a:gdLst/>
              <a:ahLst/>
              <a:cxnLst/>
              <a:rect l="l" t="t" r="r" b="b"/>
              <a:pathLst>
                <a:path w="878" h="166" extrusionOk="0">
                  <a:moveTo>
                    <a:pt x="107" y="0"/>
                  </a:moveTo>
                  <a:cubicBezTo>
                    <a:pt x="1" y="0"/>
                    <a:pt x="1" y="165"/>
                    <a:pt x="107" y="165"/>
                  </a:cubicBezTo>
                  <a:lnTo>
                    <a:pt x="771" y="165"/>
                  </a:lnTo>
                  <a:cubicBezTo>
                    <a:pt x="878" y="165"/>
                    <a:pt x="878"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2"/>
            <p:cNvSpPr/>
            <p:nvPr/>
          </p:nvSpPr>
          <p:spPr>
            <a:xfrm>
              <a:off x="2772340" y="582165"/>
              <a:ext cx="36162" cy="12772"/>
            </a:xfrm>
            <a:custGeom>
              <a:avLst/>
              <a:gdLst/>
              <a:ahLst/>
              <a:cxnLst/>
              <a:rect l="l" t="t" r="r" b="b"/>
              <a:pathLst>
                <a:path w="470" h="166" extrusionOk="0">
                  <a:moveTo>
                    <a:pt x="108" y="0"/>
                  </a:moveTo>
                  <a:cubicBezTo>
                    <a:pt x="0" y="0"/>
                    <a:pt x="0" y="165"/>
                    <a:pt x="108" y="165"/>
                  </a:cubicBezTo>
                  <a:lnTo>
                    <a:pt x="363" y="165"/>
                  </a:lnTo>
                  <a:cubicBezTo>
                    <a:pt x="470" y="165"/>
                    <a:pt x="470"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a:off x="2731023" y="563084"/>
              <a:ext cx="16465" cy="12849"/>
            </a:xfrm>
            <a:custGeom>
              <a:avLst/>
              <a:gdLst/>
              <a:ahLst/>
              <a:cxnLst/>
              <a:rect l="l" t="t" r="r" b="b"/>
              <a:pathLst>
                <a:path w="214" h="167" extrusionOk="0">
                  <a:moveTo>
                    <a:pt x="108" y="0"/>
                  </a:moveTo>
                  <a:cubicBezTo>
                    <a:pt x="0" y="0"/>
                    <a:pt x="0" y="166"/>
                    <a:pt x="108" y="166"/>
                  </a:cubicBezTo>
                  <a:cubicBezTo>
                    <a:pt x="214" y="166"/>
                    <a:pt x="214"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2"/>
            <p:cNvSpPr/>
            <p:nvPr/>
          </p:nvSpPr>
          <p:spPr>
            <a:xfrm>
              <a:off x="2972846" y="504071"/>
              <a:ext cx="47010" cy="12849"/>
            </a:xfrm>
            <a:custGeom>
              <a:avLst/>
              <a:gdLst/>
              <a:ahLst/>
              <a:cxnLst/>
              <a:rect l="l" t="t" r="r" b="b"/>
              <a:pathLst>
                <a:path w="611" h="167" extrusionOk="0">
                  <a:moveTo>
                    <a:pt x="108" y="1"/>
                  </a:moveTo>
                  <a:cubicBezTo>
                    <a:pt x="0" y="1"/>
                    <a:pt x="0" y="167"/>
                    <a:pt x="108" y="167"/>
                  </a:cubicBezTo>
                  <a:lnTo>
                    <a:pt x="504" y="167"/>
                  </a:lnTo>
                  <a:cubicBezTo>
                    <a:pt x="611" y="167"/>
                    <a:pt x="611"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a:off x="2939069" y="475526"/>
              <a:ext cx="56782" cy="12849"/>
            </a:xfrm>
            <a:custGeom>
              <a:avLst/>
              <a:gdLst/>
              <a:ahLst/>
              <a:cxnLst/>
              <a:rect l="l" t="t" r="r" b="b"/>
              <a:pathLst>
                <a:path w="738" h="167" extrusionOk="0">
                  <a:moveTo>
                    <a:pt x="107" y="0"/>
                  </a:moveTo>
                  <a:cubicBezTo>
                    <a:pt x="0" y="0"/>
                    <a:pt x="0" y="166"/>
                    <a:pt x="107" y="166"/>
                  </a:cubicBezTo>
                  <a:lnTo>
                    <a:pt x="631" y="166"/>
                  </a:lnTo>
                  <a:cubicBezTo>
                    <a:pt x="738" y="166"/>
                    <a:pt x="738" y="0"/>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a:off x="2664624" y="571008"/>
              <a:ext cx="31776" cy="12849"/>
            </a:xfrm>
            <a:custGeom>
              <a:avLst/>
              <a:gdLst/>
              <a:ahLst/>
              <a:cxnLst/>
              <a:rect l="l" t="t" r="r" b="b"/>
              <a:pathLst>
                <a:path w="413" h="167" extrusionOk="0">
                  <a:moveTo>
                    <a:pt x="107" y="1"/>
                  </a:moveTo>
                  <a:cubicBezTo>
                    <a:pt x="1" y="1"/>
                    <a:pt x="1" y="166"/>
                    <a:pt x="107" y="166"/>
                  </a:cubicBezTo>
                  <a:lnTo>
                    <a:pt x="305" y="166"/>
                  </a:lnTo>
                  <a:cubicBezTo>
                    <a:pt x="411" y="166"/>
                    <a:pt x="413"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a:off x="2813887" y="602785"/>
              <a:ext cx="31776" cy="12849"/>
            </a:xfrm>
            <a:custGeom>
              <a:avLst/>
              <a:gdLst/>
              <a:ahLst/>
              <a:cxnLst/>
              <a:rect l="l" t="t" r="r" b="b"/>
              <a:pathLst>
                <a:path w="413" h="167" extrusionOk="0">
                  <a:moveTo>
                    <a:pt x="107" y="1"/>
                  </a:moveTo>
                  <a:cubicBezTo>
                    <a:pt x="0" y="1"/>
                    <a:pt x="0" y="166"/>
                    <a:pt x="107" y="166"/>
                  </a:cubicBezTo>
                  <a:lnTo>
                    <a:pt x="305" y="166"/>
                  </a:lnTo>
                  <a:cubicBezTo>
                    <a:pt x="412" y="166"/>
                    <a:pt x="412"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a:off x="3444719" y="544541"/>
              <a:ext cx="35700" cy="12849"/>
            </a:xfrm>
            <a:custGeom>
              <a:avLst/>
              <a:gdLst/>
              <a:ahLst/>
              <a:cxnLst/>
              <a:rect l="l" t="t" r="r" b="b"/>
              <a:pathLst>
                <a:path w="464" h="167" extrusionOk="0">
                  <a:moveTo>
                    <a:pt x="108" y="0"/>
                  </a:moveTo>
                  <a:cubicBezTo>
                    <a:pt x="1" y="0"/>
                    <a:pt x="1" y="166"/>
                    <a:pt x="108" y="166"/>
                  </a:cubicBezTo>
                  <a:lnTo>
                    <a:pt x="359" y="166"/>
                  </a:lnTo>
                  <a:cubicBezTo>
                    <a:pt x="464" y="166"/>
                    <a:pt x="464" y="0"/>
                    <a:pt x="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a:off x="3501654" y="544541"/>
              <a:ext cx="45010" cy="12849"/>
            </a:xfrm>
            <a:custGeom>
              <a:avLst/>
              <a:gdLst/>
              <a:ahLst/>
              <a:cxnLst/>
              <a:rect l="l" t="t" r="r" b="b"/>
              <a:pathLst>
                <a:path w="585" h="167" extrusionOk="0">
                  <a:moveTo>
                    <a:pt x="108" y="0"/>
                  </a:moveTo>
                  <a:cubicBezTo>
                    <a:pt x="0" y="0"/>
                    <a:pt x="0" y="166"/>
                    <a:pt x="108" y="166"/>
                  </a:cubicBezTo>
                  <a:lnTo>
                    <a:pt x="478" y="166"/>
                  </a:lnTo>
                  <a:cubicBezTo>
                    <a:pt x="584" y="166"/>
                    <a:pt x="584" y="0"/>
                    <a:pt x="4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2"/>
            <p:cNvSpPr/>
            <p:nvPr/>
          </p:nvSpPr>
          <p:spPr>
            <a:xfrm>
              <a:off x="3486805" y="521767"/>
              <a:ext cx="20466" cy="12926"/>
            </a:xfrm>
            <a:custGeom>
              <a:avLst/>
              <a:gdLst/>
              <a:ahLst/>
              <a:cxnLst/>
              <a:rect l="l" t="t" r="r" b="b"/>
              <a:pathLst>
                <a:path w="266" h="168" extrusionOk="0">
                  <a:moveTo>
                    <a:pt x="85" y="0"/>
                  </a:moveTo>
                  <a:cubicBezTo>
                    <a:pt x="42" y="0"/>
                    <a:pt x="0" y="38"/>
                    <a:pt x="1" y="84"/>
                  </a:cubicBezTo>
                  <a:cubicBezTo>
                    <a:pt x="5" y="127"/>
                    <a:pt x="38" y="167"/>
                    <a:pt x="85" y="167"/>
                  </a:cubicBezTo>
                  <a:lnTo>
                    <a:pt x="181" y="167"/>
                  </a:lnTo>
                  <a:cubicBezTo>
                    <a:pt x="224" y="167"/>
                    <a:pt x="265" y="129"/>
                    <a:pt x="263" y="84"/>
                  </a:cubicBezTo>
                  <a:cubicBezTo>
                    <a:pt x="261" y="38"/>
                    <a:pt x="22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2"/>
            <p:cNvSpPr/>
            <p:nvPr/>
          </p:nvSpPr>
          <p:spPr>
            <a:xfrm>
              <a:off x="3384090" y="697344"/>
              <a:ext cx="24005" cy="12772"/>
            </a:xfrm>
            <a:custGeom>
              <a:avLst/>
              <a:gdLst/>
              <a:ahLst/>
              <a:cxnLst/>
              <a:rect l="l" t="t" r="r" b="b"/>
              <a:pathLst>
                <a:path w="312" h="166" extrusionOk="0">
                  <a:moveTo>
                    <a:pt x="84" y="0"/>
                  </a:moveTo>
                  <a:cubicBezTo>
                    <a:pt x="40" y="0"/>
                    <a:pt x="0" y="38"/>
                    <a:pt x="0" y="82"/>
                  </a:cubicBezTo>
                  <a:cubicBezTo>
                    <a:pt x="0" y="127"/>
                    <a:pt x="38" y="166"/>
                    <a:pt x="84" y="166"/>
                  </a:cubicBezTo>
                  <a:lnTo>
                    <a:pt x="228" y="166"/>
                  </a:lnTo>
                  <a:cubicBezTo>
                    <a:pt x="272" y="166"/>
                    <a:pt x="311" y="128"/>
                    <a:pt x="311" y="82"/>
                  </a:cubicBezTo>
                  <a:cubicBezTo>
                    <a:pt x="309" y="39"/>
                    <a:pt x="272"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2"/>
            <p:cNvSpPr/>
            <p:nvPr/>
          </p:nvSpPr>
          <p:spPr>
            <a:xfrm>
              <a:off x="3270988" y="714809"/>
              <a:ext cx="20466" cy="20774"/>
            </a:xfrm>
            <a:custGeom>
              <a:avLst/>
              <a:gdLst/>
              <a:ahLst/>
              <a:cxnLst/>
              <a:rect l="l" t="t" r="r" b="b"/>
              <a:pathLst>
                <a:path w="266" h="270" extrusionOk="0">
                  <a:moveTo>
                    <a:pt x="171" y="0"/>
                  </a:moveTo>
                  <a:cubicBezTo>
                    <a:pt x="142" y="0"/>
                    <a:pt x="116" y="15"/>
                    <a:pt x="98" y="41"/>
                  </a:cubicBezTo>
                  <a:cubicBezTo>
                    <a:pt x="74" y="77"/>
                    <a:pt x="50" y="110"/>
                    <a:pt x="26" y="145"/>
                  </a:cubicBezTo>
                  <a:cubicBezTo>
                    <a:pt x="1" y="182"/>
                    <a:pt x="18" y="239"/>
                    <a:pt x="56" y="259"/>
                  </a:cubicBezTo>
                  <a:cubicBezTo>
                    <a:pt x="70" y="266"/>
                    <a:pt x="84" y="270"/>
                    <a:pt x="98" y="270"/>
                  </a:cubicBezTo>
                  <a:cubicBezTo>
                    <a:pt x="126" y="270"/>
                    <a:pt x="152" y="255"/>
                    <a:pt x="170" y="229"/>
                  </a:cubicBezTo>
                  <a:cubicBezTo>
                    <a:pt x="193" y="193"/>
                    <a:pt x="218" y="160"/>
                    <a:pt x="241" y="125"/>
                  </a:cubicBezTo>
                  <a:cubicBezTo>
                    <a:pt x="266" y="88"/>
                    <a:pt x="249" y="31"/>
                    <a:pt x="212" y="11"/>
                  </a:cubicBezTo>
                  <a:cubicBezTo>
                    <a:pt x="198" y="4"/>
                    <a:pt x="184"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a:off x="3070021" y="702653"/>
              <a:ext cx="40470" cy="12849"/>
            </a:xfrm>
            <a:custGeom>
              <a:avLst/>
              <a:gdLst/>
              <a:ahLst/>
              <a:cxnLst/>
              <a:rect l="l" t="t" r="r" b="b"/>
              <a:pathLst>
                <a:path w="526" h="167" extrusionOk="0">
                  <a:moveTo>
                    <a:pt x="108" y="1"/>
                  </a:moveTo>
                  <a:cubicBezTo>
                    <a:pt x="0" y="1"/>
                    <a:pt x="0" y="167"/>
                    <a:pt x="108" y="167"/>
                  </a:cubicBezTo>
                  <a:lnTo>
                    <a:pt x="418" y="167"/>
                  </a:lnTo>
                  <a:cubicBezTo>
                    <a:pt x="525" y="167"/>
                    <a:pt x="525"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p:nvPr/>
          </p:nvSpPr>
          <p:spPr>
            <a:xfrm>
              <a:off x="3020471" y="720195"/>
              <a:ext cx="28545" cy="12772"/>
            </a:xfrm>
            <a:custGeom>
              <a:avLst/>
              <a:gdLst/>
              <a:ahLst/>
              <a:cxnLst/>
              <a:rect l="l" t="t" r="r" b="b"/>
              <a:pathLst>
                <a:path w="371" h="166" extrusionOk="0">
                  <a:moveTo>
                    <a:pt x="107" y="0"/>
                  </a:moveTo>
                  <a:cubicBezTo>
                    <a:pt x="1" y="0"/>
                    <a:pt x="1" y="165"/>
                    <a:pt x="107" y="165"/>
                  </a:cubicBezTo>
                  <a:lnTo>
                    <a:pt x="263" y="165"/>
                  </a:lnTo>
                  <a:cubicBezTo>
                    <a:pt x="370" y="165"/>
                    <a:pt x="370"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2"/>
            <p:cNvSpPr/>
            <p:nvPr/>
          </p:nvSpPr>
          <p:spPr>
            <a:xfrm>
              <a:off x="3058941" y="738892"/>
              <a:ext cx="23159" cy="12926"/>
            </a:xfrm>
            <a:custGeom>
              <a:avLst/>
              <a:gdLst/>
              <a:ahLst/>
              <a:cxnLst/>
              <a:rect l="l" t="t" r="r" b="b"/>
              <a:pathLst>
                <a:path w="301" h="168" extrusionOk="0">
                  <a:moveTo>
                    <a:pt x="85" y="0"/>
                  </a:moveTo>
                  <a:cubicBezTo>
                    <a:pt x="42" y="0"/>
                    <a:pt x="1" y="38"/>
                    <a:pt x="2" y="84"/>
                  </a:cubicBezTo>
                  <a:cubicBezTo>
                    <a:pt x="4" y="129"/>
                    <a:pt x="38" y="167"/>
                    <a:pt x="85" y="167"/>
                  </a:cubicBezTo>
                  <a:lnTo>
                    <a:pt x="216" y="167"/>
                  </a:lnTo>
                  <a:cubicBezTo>
                    <a:pt x="259" y="167"/>
                    <a:pt x="301" y="130"/>
                    <a:pt x="300" y="84"/>
                  </a:cubicBezTo>
                  <a:cubicBezTo>
                    <a:pt x="298" y="39"/>
                    <a:pt x="262"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2"/>
            <p:cNvSpPr/>
            <p:nvPr/>
          </p:nvSpPr>
          <p:spPr>
            <a:xfrm>
              <a:off x="2977308" y="712193"/>
              <a:ext cx="34854" cy="12695"/>
            </a:xfrm>
            <a:custGeom>
              <a:avLst/>
              <a:gdLst/>
              <a:ahLst/>
              <a:cxnLst/>
              <a:rect l="l" t="t" r="r" b="b"/>
              <a:pathLst>
                <a:path w="453" h="165" extrusionOk="0">
                  <a:moveTo>
                    <a:pt x="108" y="0"/>
                  </a:moveTo>
                  <a:cubicBezTo>
                    <a:pt x="1" y="0"/>
                    <a:pt x="1" y="165"/>
                    <a:pt x="108" y="165"/>
                  </a:cubicBezTo>
                  <a:lnTo>
                    <a:pt x="347" y="165"/>
                  </a:lnTo>
                  <a:cubicBezTo>
                    <a:pt x="452" y="165"/>
                    <a:pt x="452"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2"/>
            <p:cNvSpPr/>
            <p:nvPr/>
          </p:nvSpPr>
          <p:spPr>
            <a:xfrm>
              <a:off x="2958919" y="741584"/>
              <a:ext cx="33084" cy="12849"/>
            </a:xfrm>
            <a:custGeom>
              <a:avLst/>
              <a:gdLst/>
              <a:ahLst/>
              <a:cxnLst/>
              <a:rect l="l" t="t" r="r" b="b"/>
              <a:pathLst>
                <a:path w="430" h="167" extrusionOk="0">
                  <a:moveTo>
                    <a:pt x="107" y="1"/>
                  </a:moveTo>
                  <a:cubicBezTo>
                    <a:pt x="0" y="1"/>
                    <a:pt x="0" y="167"/>
                    <a:pt x="107" y="167"/>
                  </a:cubicBezTo>
                  <a:lnTo>
                    <a:pt x="322" y="167"/>
                  </a:lnTo>
                  <a:cubicBezTo>
                    <a:pt x="430" y="167"/>
                    <a:pt x="430"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9" name="Google Shape;49;p2"/>
          <p:cNvSpPr txBox="1">
            <a:spLocks noGrp="1"/>
          </p:cNvSpPr>
          <p:nvPr>
            <p:ph type="subTitle" idx="1"/>
          </p:nvPr>
        </p:nvSpPr>
        <p:spPr>
          <a:xfrm rot="-274">
            <a:off x="4657475" y="2827307"/>
            <a:ext cx="3766200" cy="3960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0" name="Google Shape;50;p2"/>
          <p:cNvSpPr txBox="1">
            <a:spLocks noGrp="1"/>
          </p:cNvSpPr>
          <p:nvPr>
            <p:ph type="ctrTitle"/>
          </p:nvPr>
        </p:nvSpPr>
        <p:spPr>
          <a:xfrm>
            <a:off x="3600450" y="1184250"/>
            <a:ext cx="4823700" cy="1601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47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51" name="Google Shape;51;p2"/>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3917385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2"/>
        <p:cNvGrpSpPr/>
        <p:nvPr/>
      </p:nvGrpSpPr>
      <p:grpSpPr>
        <a:xfrm>
          <a:off x="0" y="0"/>
          <a:ext cx="0" cy="0"/>
          <a:chOff x="0" y="0"/>
          <a:chExt cx="0" cy="0"/>
        </a:xfrm>
      </p:grpSpPr>
      <p:sp>
        <p:nvSpPr>
          <p:cNvPr id="53" name="Google Shape;53;p3"/>
          <p:cNvSpPr/>
          <p:nvPr/>
        </p:nvSpPr>
        <p:spPr>
          <a:xfrm>
            <a:off x="85742" y="963419"/>
            <a:ext cx="8953499" cy="4673662"/>
          </a:xfrm>
          <a:custGeom>
            <a:avLst/>
            <a:gdLst/>
            <a:ahLst/>
            <a:cxnLst/>
            <a:rect l="l" t="t" r="r" b="b"/>
            <a:pathLst>
              <a:path w="13718" h="7161" extrusionOk="0">
                <a:moveTo>
                  <a:pt x="150" y="1"/>
                </a:moveTo>
                <a:cubicBezTo>
                  <a:pt x="101" y="1"/>
                  <a:pt x="52" y="8"/>
                  <a:pt x="4" y="23"/>
                </a:cubicBezTo>
                <a:lnTo>
                  <a:pt x="0" y="7161"/>
                </a:lnTo>
                <a:lnTo>
                  <a:pt x="0" y="7161"/>
                </a:lnTo>
                <a:lnTo>
                  <a:pt x="13718" y="7158"/>
                </a:lnTo>
                <a:lnTo>
                  <a:pt x="13718" y="2142"/>
                </a:lnTo>
                <a:cubicBezTo>
                  <a:pt x="13667" y="2128"/>
                  <a:pt x="13613" y="2121"/>
                  <a:pt x="13560" y="2121"/>
                </a:cubicBezTo>
                <a:cubicBezTo>
                  <a:pt x="13349" y="2121"/>
                  <a:pt x="13137" y="2229"/>
                  <a:pt x="13066" y="2429"/>
                </a:cubicBezTo>
                <a:cubicBezTo>
                  <a:pt x="12956" y="2359"/>
                  <a:pt x="12830" y="2328"/>
                  <a:pt x="12701" y="2328"/>
                </a:cubicBezTo>
                <a:cubicBezTo>
                  <a:pt x="12531" y="2328"/>
                  <a:pt x="12358" y="2383"/>
                  <a:pt x="12215" y="2479"/>
                </a:cubicBezTo>
                <a:cubicBezTo>
                  <a:pt x="11965" y="2647"/>
                  <a:pt x="11856" y="2944"/>
                  <a:pt x="11749" y="3231"/>
                </a:cubicBezTo>
                <a:cubicBezTo>
                  <a:pt x="11591" y="3070"/>
                  <a:pt x="11368" y="2978"/>
                  <a:pt x="11145" y="2978"/>
                </a:cubicBezTo>
                <a:cubicBezTo>
                  <a:pt x="11101" y="2978"/>
                  <a:pt x="11057" y="2982"/>
                  <a:pt x="11013" y="2989"/>
                </a:cubicBezTo>
                <a:cubicBezTo>
                  <a:pt x="10749" y="3032"/>
                  <a:pt x="10518" y="3192"/>
                  <a:pt x="10396" y="3434"/>
                </a:cubicBezTo>
                <a:cubicBezTo>
                  <a:pt x="10184" y="3010"/>
                  <a:pt x="9727" y="2726"/>
                  <a:pt x="9262" y="2726"/>
                </a:cubicBezTo>
                <a:cubicBezTo>
                  <a:pt x="9240" y="2726"/>
                  <a:pt x="9219" y="2727"/>
                  <a:pt x="9197" y="2728"/>
                </a:cubicBezTo>
                <a:cubicBezTo>
                  <a:pt x="8709" y="2755"/>
                  <a:pt x="8253" y="3096"/>
                  <a:pt x="8079" y="3564"/>
                </a:cubicBezTo>
                <a:cubicBezTo>
                  <a:pt x="7956" y="3355"/>
                  <a:pt x="7699" y="3215"/>
                  <a:pt x="7462" y="3215"/>
                </a:cubicBezTo>
                <a:cubicBezTo>
                  <a:pt x="7339" y="3215"/>
                  <a:pt x="7222" y="3253"/>
                  <a:pt x="7132" y="3338"/>
                </a:cubicBezTo>
                <a:cubicBezTo>
                  <a:pt x="7036" y="2985"/>
                  <a:pt x="6899" y="2637"/>
                  <a:pt x="6686" y="2342"/>
                </a:cubicBezTo>
                <a:cubicBezTo>
                  <a:pt x="6475" y="2046"/>
                  <a:pt x="6181" y="1803"/>
                  <a:pt x="5839" y="1694"/>
                </a:cubicBezTo>
                <a:cubicBezTo>
                  <a:pt x="5715" y="1654"/>
                  <a:pt x="5581" y="1636"/>
                  <a:pt x="5444" y="1636"/>
                </a:cubicBezTo>
                <a:cubicBezTo>
                  <a:pt x="5060" y="1636"/>
                  <a:pt x="4655" y="1784"/>
                  <a:pt x="4390" y="2040"/>
                </a:cubicBezTo>
                <a:cubicBezTo>
                  <a:pt x="4334" y="1774"/>
                  <a:pt x="4150" y="1539"/>
                  <a:pt x="3907" y="1425"/>
                </a:cubicBezTo>
                <a:cubicBezTo>
                  <a:pt x="3791" y="1369"/>
                  <a:pt x="3670" y="1341"/>
                  <a:pt x="3549" y="1341"/>
                </a:cubicBezTo>
                <a:cubicBezTo>
                  <a:pt x="3420" y="1341"/>
                  <a:pt x="3292" y="1373"/>
                  <a:pt x="3171" y="1440"/>
                </a:cubicBezTo>
                <a:cubicBezTo>
                  <a:pt x="3040" y="737"/>
                  <a:pt x="2376" y="178"/>
                  <a:pt x="1676" y="178"/>
                </a:cubicBezTo>
                <a:cubicBezTo>
                  <a:pt x="1665" y="178"/>
                  <a:pt x="1654" y="178"/>
                  <a:pt x="1643" y="178"/>
                </a:cubicBezTo>
                <a:cubicBezTo>
                  <a:pt x="1356" y="184"/>
                  <a:pt x="1046" y="298"/>
                  <a:pt x="910" y="555"/>
                </a:cubicBezTo>
                <a:cubicBezTo>
                  <a:pt x="801" y="399"/>
                  <a:pt x="687" y="244"/>
                  <a:pt x="534" y="134"/>
                </a:cubicBezTo>
                <a:cubicBezTo>
                  <a:pt x="422" y="54"/>
                  <a:pt x="285" y="1"/>
                  <a:pt x="150"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4" name="Google Shape;54;p3"/>
          <p:cNvGrpSpPr/>
          <p:nvPr/>
        </p:nvGrpSpPr>
        <p:grpSpPr>
          <a:xfrm>
            <a:off x="85818" y="3785539"/>
            <a:ext cx="8953511" cy="1635909"/>
            <a:chOff x="2533672" y="1143519"/>
            <a:chExt cx="1055540" cy="263673"/>
          </a:xfrm>
        </p:grpSpPr>
        <p:sp>
          <p:nvSpPr>
            <p:cNvPr id="55" name="Google Shape;55;p3"/>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6" name="Google Shape;56;p3"/>
            <p:cNvGrpSpPr/>
            <p:nvPr/>
          </p:nvGrpSpPr>
          <p:grpSpPr>
            <a:xfrm>
              <a:off x="2533672" y="1201686"/>
              <a:ext cx="1055540" cy="205507"/>
              <a:chOff x="2533672" y="1201686"/>
              <a:chExt cx="1055540" cy="205507"/>
            </a:xfrm>
          </p:grpSpPr>
          <p:sp>
            <p:nvSpPr>
              <p:cNvPr id="57" name="Google Shape;57;p3"/>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3"/>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3"/>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3"/>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3"/>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3"/>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3"/>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3"/>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3"/>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3"/>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3"/>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3"/>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3"/>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0" name="Google Shape;70;p3"/>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3"/>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3"/>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3"/>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3"/>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3"/>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 name="Google Shape;76;p3"/>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3"/>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3"/>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 name="Google Shape;79;p3"/>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 name="Google Shape;80;p3"/>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3"/>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3"/>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3"/>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3"/>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3"/>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3"/>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3"/>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3"/>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3"/>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3"/>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 name="Google Shape;91;p3"/>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3"/>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3"/>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3"/>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3"/>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3"/>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3"/>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3"/>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3"/>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3"/>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3"/>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3"/>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3"/>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3"/>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3"/>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3"/>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3"/>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7" name="Google Shape;117;p3"/>
          <p:cNvGrpSpPr/>
          <p:nvPr/>
        </p:nvGrpSpPr>
        <p:grpSpPr>
          <a:xfrm>
            <a:off x="85815" y="3785555"/>
            <a:ext cx="2354206" cy="1241235"/>
            <a:chOff x="1115959" y="5637075"/>
            <a:chExt cx="490031" cy="258365"/>
          </a:xfrm>
        </p:grpSpPr>
        <p:sp>
          <p:nvSpPr>
            <p:cNvPr id="118" name="Google Shape;118;p3"/>
            <p:cNvSpPr/>
            <p:nvPr/>
          </p:nvSpPr>
          <p:spPr>
            <a:xfrm>
              <a:off x="1115959" y="5637075"/>
              <a:ext cx="490031" cy="258365"/>
            </a:xfrm>
            <a:custGeom>
              <a:avLst/>
              <a:gdLst/>
              <a:ahLst/>
              <a:cxnLst/>
              <a:rect l="l" t="t" r="r" b="b"/>
              <a:pathLst>
                <a:path w="6369" h="3358" extrusionOk="0">
                  <a:moveTo>
                    <a:pt x="1" y="1"/>
                  </a:moveTo>
                  <a:lnTo>
                    <a:pt x="1" y="3358"/>
                  </a:lnTo>
                  <a:lnTo>
                    <a:pt x="6369" y="3356"/>
                  </a:lnTo>
                  <a:cubicBezTo>
                    <a:pt x="6277" y="3085"/>
                    <a:pt x="6141" y="2812"/>
                    <a:pt x="5904" y="2651"/>
                  </a:cubicBezTo>
                  <a:cubicBezTo>
                    <a:pt x="5789" y="2572"/>
                    <a:pt x="5646" y="2529"/>
                    <a:pt x="5508" y="2529"/>
                  </a:cubicBezTo>
                  <a:cubicBezTo>
                    <a:pt x="5360" y="2529"/>
                    <a:pt x="5217" y="2578"/>
                    <a:pt x="5117" y="2686"/>
                  </a:cubicBezTo>
                  <a:cubicBezTo>
                    <a:pt x="5091" y="2527"/>
                    <a:pt x="4978" y="2385"/>
                    <a:pt x="4830" y="2323"/>
                  </a:cubicBezTo>
                  <a:cubicBezTo>
                    <a:pt x="4757" y="2294"/>
                    <a:pt x="4678" y="2275"/>
                    <a:pt x="4601" y="2275"/>
                  </a:cubicBezTo>
                  <a:cubicBezTo>
                    <a:pt x="4520" y="2275"/>
                    <a:pt x="4442" y="2295"/>
                    <a:pt x="4376" y="2343"/>
                  </a:cubicBezTo>
                  <a:cubicBezTo>
                    <a:pt x="4365" y="2016"/>
                    <a:pt x="4206" y="1687"/>
                    <a:pt x="3927" y="1514"/>
                  </a:cubicBezTo>
                  <a:cubicBezTo>
                    <a:pt x="3801" y="1435"/>
                    <a:pt x="3650" y="1395"/>
                    <a:pt x="3501" y="1395"/>
                  </a:cubicBezTo>
                  <a:cubicBezTo>
                    <a:pt x="3323" y="1395"/>
                    <a:pt x="3146" y="1453"/>
                    <a:pt x="3015" y="1572"/>
                  </a:cubicBezTo>
                  <a:cubicBezTo>
                    <a:pt x="2959" y="1416"/>
                    <a:pt x="2829" y="1289"/>
                    <a:pt x="2670" y="1233"/>
                  </a:cubicBezTo>
                  <a:cubicBezTo>
                    <a:pt x="2580" y="1203"/>
                    <a:pt x="2473" y="1177"/>
                    <a:pt x="2371" y="1177"/>
                  </a:cubicBezTo>
                  <a:cubicBezTo>
                    <a:pt x="2295" y="1177"/>
                    <a:pt x="2222" y="1191"/>
                    <a:pt x="2161" y="1230"/>
                  </a:cubicBezTo>
                  <a:cubicBezTo>
                    <a:pt x="2092" y="975"/>
                    <a:pt x="1996" y="722"/>
                    <a:pt x="1836" y="512"/>
                  </a:cubicBezTo>
                  <a:cubicBezTo>
                    <a:pt x="1678" y="300"/>
                    <a:pt x="1452" y="131"/>
                    <a:pt x="1193" y="80"/>
                  </a:cubicBezTo>
                  <a:cubicBezTo>
                    <a:pt x="1142" y="70"/>
                    <a:pt x="1091" y="65"/>
                    <a:pt x="1039" y="65"/>
                  </a:cubicBezTo>
                  <a:cubicBezTo>
                    <a:pt x="825" y="65"/>
                    <a:pt x="609" y="150"/>
                    <a:pt x="475" y="315"/>
                  </a:cubicBezTo>
                  <a:cubicBezTo>
                    <a:pt x="374" y="148"/>
                    <a:pt x="196" y="29"/>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 name="Google Shape;119;p3"/>
            <p:cNvSpPr/>
            <p:nvPr/>
          </p:nvSpPr>
          <p:spPr>
            <a:xfrm>
              <a:off x="1116036" y="5703013"/>
              <a:ext cx="364773" cy="192427"/>
            </a:xfrm>
            <a:custGeom>
              <a:avLst/>
              <a:gdLst/>
              <a:ahLst/>
              <a:cxnLst/>
              <a:rect l="l" t="t" r="r" b="b"/>
              <a:pathLst>
                <a:path w="4741" h="2501" extrusionOk="0">
                  <a:moveTo>
                    <a:pt x="1" y="1"/>
                  </a:moveTo>
                  <a:lnTo>
                    <a:pt x="1" y="2501"/>
                  </a:lnTo>
                  <a:lnTo>
                    <a:pt x="4741" y="2499"/>
                  </a:lnTo>
                  <a:cubicBezTo>
                    <a:pt x="4673" y="2297"/>
                    <a:pt x="4571" y="2095"/>
                    <a:pt x="4394" y="1974"/>
                  </a:cubicBezTo>
                  <a:cubicBezTo>
                    <a:pt x="4310" y="1915"/>
                    <a:pt x="4203" y="1883"/>
                    <a:pt x="4100" y="1883"/>
                  </a:cubicBezTo>
                  <a:cubicBezTo>
                    <a:pt x="3990" y="1883"/>
                    <a:pt x="3883" y="1920"/>
                    <a:pt x="3808" y="2000"/>
                  </a:cubicBezTo>
                  <a:cubicBezTo>
                    <a:pt x="3788" y="1881"/>
                    <a:pt x="3705" y="1776"/>
                    <a:pt x="3594" y="1730"/>
                  </a:cubicBezTo>
                  <a:cubicBezTo>
                    <a:pt x="3540" y="1708"/>
                    <a:pt x="3481" y="1694"/>
                    <a:pt x="3424" y="1694"/>
                  </a:cubicBezTo>
                  <a:cubicBezTo>
                    <a:pt x="3364" y="1694"/>
                    <a:pt x="3306" y="1709"/>
                    <a:pt x="3257" y="1745"/>
                  </a:cubicBezTo>
                  <a:cubicBezTo>
                    <a:pt x="3249" y="1501"/>
                    <a:pt x="3130" y="1256"/>
                    <a:pt x="2923" y="1126"/>
                  </a:cubicBezTo>
                  <a:cubicBezTo>
                    <a:pt x="2828" y="1067"/>
                    <a:pt x="2717" y="1037"/>
                    <a:pt x="2606" y="1037"/>
                  </a:cubicBezTo>
                  <a:cubicBezTo>
                    <a:pt x="2473" y="1037"/>
                    <a:pt x="2342" y="1081"/>
                    <a:pt x="2244" y="1171"/>
                  </a:cubicBezTo>
                  <a:cubicBezTo>
                    <a:pt x="2202" y="1054"/>
                    <a:pt x="2105" y="958"/>
                    <a:pt x="1988" y="919"/>
                  </a:cubicBezTo>
                  <a:cubicBezTo>
                    <a:pt x="1921" y="896"/>
                    <a:pt x="1841" y="877"/>
                    <a:pt x="1765" y="877"/>
                  </a:cubicBezTo>
                  <a:cubicBezTo>
                    <a:pt x="1708" y="877"/>
                    <a:pt x="1653" y="888"/>
                    <a:pt x="1609" y="917"/>
                  </a:cubicBezTo>
                  <a:cubicBezTo>
                    <a:pt x="1558" y="726"/>
                    <a:pt x="1487" y="538"/>
                    <a:pt x="1368" y="382"/>
                  </a:cubicBezTo>
                  <a:cubicBezTo>
                    <a:pt x="1249" y="225"/>
                    <a:pt x="1081" y="99"/>
                    <a:pt x="888" y="61"/>
                  </a:cubicBezTo>
                  <a:cubicBezTo>
                    <a:pt x="851" y="54"/>
                    <a:pt x="812" y="51"/>
                    <a:pt x="774" y="51"/>
                  </a:cubicBezTo>
                  <a:cubicBezTo>
                    <a:pt x="614" y="51"/>
                    <a:pt x="454" y="113"/>
                    <a:pt x="353" y="236"/>
                  </a:cubicBezTo>
                  <a:cubicBezTo>
                    <a:pt x="278" y="110"/>
                    <a:pt x="144" y="24"/>
                    <a:pt x="1"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3"/>
            <p:cNvSpPr/>
            <p:nvPr/>
          </p:nvSpPr>
          <p:spPr>
            <a:xfrm>
              <a:off x="1116190" y="5745176"/>
              <a:ext cx="284755" cy="150187"/>
            </a:xfrm>
            <a:custGeom>
              <a:avLst/>
              <a:gdLst/>
              <a:ahLst/>
              <a:cxnLst/>
              <a:rect l="l" t="t" r="r" b="b"/>
              <a:pathLst>
                <a:path w="3701" h="1952" extrusionOk="0">
                  <a:moveTo>
                    <a:pt x="1" y="0"/>
                  </a:moveTo>
                  <a:lnTo>
                    <a:pt x="1" y="1952"/>
                  </a:lnTo>
                  <a:lnTo>
                    <a:pt x="3701" y="1951"/>
                  </a:lnTo>
                  <a:cubicBezTo>
                    <a:pt x="3647" y="1793"/>
                    <a:pt x="3568" y="1636"/>
                    <a:pt x="3431" y="1541"/>
                  </a:cubicBezTo>
                  <a:cubicBezTo>
                    <a:pt x="3364" y="1494"/>
                    <a:pt x="3281" y="1469"/>
                    <a:pt x="3201" y="1469"/>
                  </a:cubicBezTo>
                  <a:cubicBezTo>
                    <a:pt x="3115" y="1469"/>
                    <a:pt x="3032" y="1498"/>
                    <a:pt x="2973" y="1562"/>
                  </a:cubicBezTo>
                  <a:cubicBezTo>
                    <a:pt x="2958" y="1469"/>
                    <a:pt x="2893" y="1387"/>
                    <a:pt x="2806" y="1350"/>
                  </a:cubicBezTo>
                  <a:cubicBezTo>
                    <a:pt x="2765" y="1332"/>
                    <a:pt x="2719" y="1322"/>
                    <a:pt x="2675" y="1322"/>
                  </a:cubicBezTo>
                  <a:cubicBezTo>
                    <a:pt x="2628" y="1322"/>
                    <a:pt x="2582" y="1334"/>
                    <a:pt x="2543" y="1361"/>
                  </a:cubicBezTo>
                  <a:cubicBezTo>
                    <a:pt x="2536" y="1172"/>
                    <a:pt x="2444" y="980"/>
                    <a:pt x="2283" y="880"/>
                  </a:cubicBezTo>
                  <a:cubicBezTo>
                    <a:pt x="2209" y="834"/>
                    <a:pt x="2121" y="810"/>
                    <a:pt x="2035" y="810"/>
                  </a:cubicBezTo>
                  <a:cubicBezTo>
                    <a:pt x="1931" y="810"/>
                    <a:pt x="1828" y="844"/>
                    <a:pt x="1752" y="913"/>
                  </a:cubicBezTo>
                  <a:cubicBezTo>
                    <a:pt x="1719" y="822"/>
                    <a:pt x="1643" y="747"/>
                    <a:pt x="1553" y="717"/>
                  </a:cubicBezTo>
                  <a:cubicBezTo>
                    <a:pt x="1500" y="699"/>
                    <a:pt x="1436" y="683"/>
                    <a:pt x="1376" y="683"/>
                  </a:cubicBezTo>
                  <a:cubicBezTo>
                    <a:pt x="1332" y="683"/>
                    <a:pt x="1290" y="692"/>
                    <a:pt x="1256" y="714"/>
                  </a:cubicBezTo>
                  <a:cubicBezTo>
                    <a:pt x="1216" y="565"/>
                    <a:pt x="1159" y="419"/>
                    <a:pt x="1068" y="297"/>
                  </a:cubicBezTo>
                  <a:cubicBezTo>
                    <a:pt x="975" y="174"/>
                    <a:pt x="843" y="75"/>
                    <a:pt x="693" y="46"/>
                  </a:cubicBezTo>
                  <a:cubicBezTo>
                    <a:pt x="663" y="40"/>
                    <a:pt x="633" y="37"/>
                    <a:pt x="602" y="37"/>
                  </a:cubicBezTo>
                  <a:cubicBezTo>
                    <a:pt x="478" y="37"/>
                    <a:pt x="355" y="87"/>
                    <a:pt x="276" y="183"/>
                  </a:cubicBezTo>
                  <a:cubicBezTo>
                    <a:pt x="218" y="85"/>
                    <a:pt x="113" y="16"/>
                    <a:pt x="1" y="0"/>
                  </a:cubicBezTo>
                  <a:close/>
                </a:path>
              </a:pathLst>
            </a:custGeom>
            <a:solidFill>
              <a:srgbClr val="080D48">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 name="Google Shape;121;p3"/>
            <p:cNvSpPr/>
            <p:nvPr/>
          </p:nvSpPr>
          <p:spPr>
            <a:xfrm>
              <a:off x="1203671" y="5672929"/>
              <a:ext cx="89558" cy="85557"/>
            </a:xfrm>
            <a:custGeom>
              <a:avLst/>
              <a:gdLst/>
              <a:ahLst/>
              <a:cxnLst/>
              <a:rect l="l" t="t" r="r" b="b"/>
              <a:pathLst>
                <a:path w="1164" h="1112" extrusionOk="0">
                  <a:moveTo>
                    <a:pt x="0" y="1"/>
                  </a:moveTo>
                  <a:cubicBezTo>
                    <a:pt x="254" y="57"/>
                    <a:pt x="445" y="318"/>
                    <a:pt x="417" y="574"/>
                  </a:cubicBezTo>
                  <a:lnTo>
                    <a:pt x="413" y="605"/>
                  </a:lnTo>
                  <a:lnTo>
                    <a:pt x="441" y="593"/>
                  </a:lnTo>
                  <a:cubicBezTo>
                    <a:pt x="463" y="584"/>
                    <a:pt x="487" y="580"/>
                    <a:pt x="512" y="580"/>
                  </a:cubicBezTo>
                  <a:cubicBezTo>
                    <a:pt x="583" y="580"/>
                    <a:pt x="656" y="616"/>
                    <a:pt x="701" y="669"/>
                  </a:cubicBezTo>
                  <a:cubicBezTo>
                    <a:pt x="767" y="747"/>
                    <a:pt x="789" y="851"/>
                    <a:pt x="784" y="950"/>
                  </a:cubicBezTo>
                  <a:lnTo>
                    <a:pt x="783" y="978"/>
                  </a:lnTo>
                  <a:cubicBezTo>
                    <a:pt x="828" y="943"/>
                    <a:pt x="881" y="926"/>
                    <a:pt x="931" y="926"/>
                  </a:cubicBezTo>
                  <a:cubicBezTo>
                    <a:pt x="1036" y="926"/>
                    <a:pt x="1135" y="995"/>
                    <a:pt x="1163" y="1112"/>
                  </a:cubicBezTo>
                  <a:cubicBezTo>
                    <a:pt x="1146" y="986"/>
                    <a:pt x="1035" y="903"/>
                    <a:pt x="918" y="903"/>
                  </a:cubicBezTo>
                  <a:cubicBezTo>
                    <a:pt x="883" y="903"/>
                    <a:pt x="848" y="910"/>
                    <a:pt x="814" y="926"/>
                  </a:cubicBezTo>
                  <a:lnTo>
                    <a:pt x="814" y="926"/>
                  </a:lnTo>
                  <a:cubicBezTo>
                    <a:pt x="817" y="826"/>
                    <a:pt x="794" y="724"/>
                    <a:pt x="729" y="646"/>
                  </a:cubicBezTo>
                  <a:cubicBezTo>
                    <a:pt x="677" y="584"/>
                    <a:pt x="596" y="544"/>
                    <a:pt x="515" y="544"/>
                  </a:cubicBezTo>
                  <a:cubicBezTo>
                    <a:pt x="495" y="544"/>
                    <a:pt x="475" y="546"/>
                    <a:pt x="455" y="552"/>
                  </a:cubicBezTo>
                  <a:lnTo>
                    <a:pt x="455" y="552"/>
                  </a:lnTo>
                  <a:cubicBezTo>
                    <a:pt x="467" y="291"/>
                    <a:pt x="262" y="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3"/>
            <p:cNvSpPr/>
            <p:nvPr/>
          </p:nvSpPr>
          <p:spPr>
            <a:xfrm>
              <a:off x="1367630" y="5790878"/>
              <a:ext cx="113794" cy="62168"/>
            </a:xfrm>
            <a:custGeom>
              <a:avLst/>
              <a:gdLst/>
              <a:ahLst/>
              <a:cxnLst/>
              <a:rect l="l" t="t" r="r" b="b"/>
              <a:pathLst>
                <a:path w="1479" h="808" extrusionOk="0">
                  <a:moveTo>
                    <a:pt x="139" y="0"/>
                  </a:moveTo>
                  <a:cubicBezTo>
                    <a:pt x="89" y="0"/>
                    <a:pt x="41" y="14"/>
                    <a:pt x="0" y="45"/>
                  </a:cubicBezTo>
                  <a:cubicBezTo>
                    <a:pt x="37" y="21"/>
                    <a:pt x="79" y="10"/>
                    <a:pt x="121" y="10"/>
                  </a:cubicBezTo>
                  <a:cubicBezTo>
                    <a:pt x="197" y="10"/>
                    <a:pt x="275" y="45"/>
                    <a:pt x="329" y="98"/>
                  </a:cubicBezTo>
                  <a:cubicBezTo>
                    <a:pt x="415" y="181"/>
                    <a:pt x="456" y="300"/>
                    <a:pt x="479" y="416"/>
                  </a:cubicBezTo>
                  <a:lnTo>
                    <a:pt x="485" y="444"/>
                  </a:lnTo>
                  <a:lnTo>
                    <a:pt x="507" y="425"/>
                  </a:lnTo>
                  <a:cubicBezTo>
                    <a:pt x="564" y="377"/>
                    <a:pt x="631" y="354"/>
                    <a:pt x="696" y="354"/>
                  </a:cubicBezTo>
                  <a:cubicBezTo>
                    <a:pt x="838" y="354"/>
                    <a:pt x="973" y="460"/>
                    <a:pt x="988" y="625"/>
                  </a:cubicBezTo>
                  <a:lnTo>
                    <a:pt x="992" y="676"/>
                  </a:lnTo>
                  <a:lnTo>
                    <a:pt x="1018" y="632"/>
                  </a:lnTo>
                  <a:cubicBezTo>
                    <a:pt x="1052" y="576"/>
                    <a:pt x="1117" y="550"/>
                    <a:pt x="1183" y="550"/>
                  </a:cubicBezTo>
                  <a:cubicBezTo>
                    <a:pt x="1218" y="550"/>
                    <a:pt x="1253" y="558"/>
                    <a:pt x="1284" y="572"/>
                  </a:cubicBezTo>
                  <a:cubicBezTo>
                    <a:pt x="1379" y="616"/>
                    <a:pt x="1440" y="712"/>
                    <a:pt x="1479" y="807"/>
                  </a:cubicBezTo>
                  <a:cubicBezTo>
                    <a:pt x="1441" y="668"/>
                    <a:pt x="1329" y="523"/>
                    <a:pt x="1177" y="523"/>
                  </a:cubicBezTo>
                  <a:cubicBezTo>
                    <a:pt x="1162" y="523"/>
                    <a:pt x="1148" y="524"/>
                    <a:pt x="1133" y="527"/>
                  </a:cubicBezTo>
                  <a:cubicBezTo>
                    <a:pt x="1090" y="533"/>
                    <a:pt x="1049" y="552"/>
                    <a:pt x="1017" y="582"/>
                  </a:cubicBezTo>
                  <a:lnTo>
                    <a:pt x="1017" y="582"/>
                  </a:lnTo>
                  <a:cubicBezTo>
                    <a:pt x="988" y="421"/>
                    <a:pt x="847" y="317"/>
                    <a:pt x="699" y="317"/>
                  </a:cubicBezTo>
                  <a:cubicBezTo>
                    <a:pt x="634" y="317"/>
                    <a:pt x="567" y="337"/>
                    <a:pt x="507" y="382"/>
                  </a:cubicBezTo>
                  <a:lnTo>
                    <a:pt x="507" y="382"/>
                  </a:lnTo>
                  <a:cubicBezTo>
                    <a:pt x="480" y="269"/>
                    <a:pt x="433" y="157"/>
                    <a:pt x="345" y="79"/>
                  </a:cubicBezTo>
                  <a:cubicBezTo>
                    <a:pt x="290" y="31"/>
                    <a:pt x="21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3"/>
            <p:cNvSpPr/>
            <p:nvPr/>
          </p:nvSpPr>
          <p:spPr>
            <a:xfrm>
              <a:off x="1206364" y="5841197"/>
              <a:ext cx="90789" cy="34392"/>
            </a:xfrm>
            <a:custGeom>
              <a:avLst/>
              <a:gdLst/>
              <a:ahLst/>
              <a:cxnLst/>
              <a:rect l="l" t="t" r="r" b="b"/>
              <a:pathLst>
                <a:path w="1180" h="447" extrusionOk="0">
                  <a:moveTo>
                    <a:pt x="177" y="0"/>
                  </a:moveTo>
                  <a:cubicBezTo>
                    <a:pt x="118" y="0"/>
                    <a:pt x="58" y="14"/>
                    <a:pt x="1" y="45"/>
                  </a:cubicBezTo>
                  <a:cubicBezTo>
                    <a:pt x="52" y="26"/>
                    <a:pt x="102" y="17"/>
                    <a:pt x="151" y="17"/>
                  </a:cubicBezTo>
                  <a:cubicBezTo>
                    <a:pt x="351" y="17"/>
                    <a:pt x="518" y="169"/>
                    <a:pt x="536" y="389"/>
                  </a:cubicBezTo>
                  <a:lnTo>
                    <a:pt x="561" y="338"/>
                  </a:lnTo>
                  <a:cubicBezTo>
                    <a:pt x="607" y="248"/>
                    <a:pt x="710" y="201"/>
                    <a:pt x="811" y="201"/>
                  </a:cubicBezTo>
                  <a:cubicBezTo>
                    <a:pt x="835" y="201"/>
                    <a:pt x="860" y="204"/>
                    <a:pt x="883" y="209"/>
                  </a:cubicBezTo>
                  <a:cubicBezTo>
                    <a:pt x="945" y="223"/>
                    <a:pt x="1002" y="256"/>
                    <a:pt x="1051" y="298"/>
                  </a:cubicBezTo>
                  <a:cubicBezTo>
                    <a:pt x="1102" y="340"/>
                    <a:pt x="1144" y="390"/>
                    <a:pt x="1179" y="446"/>
                  </a:cubicBezTo>
                  <a:cubicBezTo>
                    <a:pt x="1121" y="326"/>
                    <a:pt x="1022" y="218"/>
                    <a:pt x="889" y="180"/>
                  </a:cubicBezTo>
                  <a:cubicBezTo>
                    <a:pt x="861" y="172"/>
                    <a:pt x="831" y="168"/>
                    <a:pt x="801" y="168"/>
                  </a:cubicBezTo>
                  <a:cubicBezTo>
                    <a:pt x="706" y="168"/>
                    <a:pt x="610" y="208"/>
                    <a:pt x="553" y="283"/>
                  </a:cubicBezTo>
                  <a:lnTo>
                    <a:pt x="553" y="283"/>
                  </a:lnTo>
                  <a:cubicBezTo>
                    <a:pt x="503" y="113"/>
                    <a:pt x="344"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3"/>
            <p:cNvSpPr/>
            <p:nvPr/>
          </p:nvSpPr>
          <p:spPr>
            <a:xfrm>
              <a:off x="1139965" y="5777721"/>
              <a:ext cx="51165" cy="33315"/>
            </a:xfrm>
            <a:custGeom>
              <a:avLst/>
              <a:gdLst/>
              <a:ahLst/>
              <a:cxnLst/>
              <a:rect l="l" t="t" r="r" b="b"/>
              <a:pathLst>
                <a:path w="665" h="433" extrusionOk="0">
                  <a:moveTo>
                    <a:pt x="74" y="1"/>
                  </a:moveTo>
                  <a:cubicBezTo>
                    <a:pt x="50" y="1"/>
                    <a:pt x="25" y="5"/>
                    <a:pt x="0" y="12"/>
                  </a:cubicBezTo>
                  <a:cubicBezTo>
                    <a:pt x="19" y="8"/>
                    <a:pt x="37" y="6"/>
                    <a:pt x="54" y="6"/>
                  </a:cubicBezTo>
                  <a:cubicBezTo>
                    <a:pt x="192" y="6"/>
                    <a:pt x="309" y="124"/>
                    <a:pt x="292" y="264"/>
                  </a:cubicBezTo>
                  <a:lnTo>
                    <a:pt x="290" y="302"/>
                  </a:lnTo>
                  <a:lnTo>
                    <a:pt x="322" y="280"/>
                  </a:lnTo>
                  <a:cubicBezTo>
                    <a:pt x="359" y="254"/>
                    <a:pt x="401" y="242"/>
                    <a:pt x="443" y="242"/>
                  </a:cubicBezTo>
                  <a:cubicBezTo>
                    <a:pt x="547" y="242"/>
                    <a:pt x="647" y="317"/>
                    <a:pt x="665" y="433"/>
                  </a:cubicBezTo>
                  <a:cubicBezTo>
                    <a:pt x="655" y="304"/>
                    <a:pt x="543" y="216"/>
                    <a:pt x="424" y="216"/>
                  </a:cubicBezTo>
                  <a:cubicBezTo>
                    <a:pt x="392" y="216"/>
                    <a:pt x="359" y="222"/>
                    <a:pt x="328" y="236"/>
                  </a:cubicBezTo>
                  <a:lnTo>
                    <a:pt x="328" y="236"/>
                  </a:lnTo>
                  <a:cubicBezTo>
                    <a:pt x="316" y="102"/>
                    <a:pt x="20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5" name="Google Shape;125;p3"/>
          <p:cNvGrpSpPr/>
          <p:nvPr/>
        </p:nvGrpSpPr>
        <p:grpSpPr>
          <a:xfrm>
            <a:off x="2246648" y="4198149"/>
            <a:ext cx="490051" cy="828642"/>
            <a:chOff x="10566208" y="1683099"/>
            <a:chExt cx="95406" cy="161343"/>
          </a:xfrm>
        </p:grpSpPr>
        <p:sp>
          <p:nvSpPr>
            <p:cNvPr id="126" name="Google Shape;126;p3"/>
            <p:cNvSpPr/>
            <p:nvPr/>
          </p:nvSpPr>
          <p:spPr>
            <a:xfrm>
              <a:off x="10566208" y="1692101"/>
              <a:ext cx="83557" cy="152341"/>
            </a:xfrm>
            <a:custGeom>
              <a:avLst/>
              <a:gdLst/>
              <a:ahLst/>
              <a:cxnLst/>
              <a:rect l="l" t="t" r="r" b="b"/>
              <a:pathLst>
                <a:path w="1086" h="1980" extrusionOk="0">
                  <a:moveTo>
                    <a:pt x="1060" y="0"/>
                  </a:moveTo>
                  <a:cubicBezTo>
                    <a:pt x="531" y="547"/>
                    <a:pt x="165" y="1229"/>
                    <a:pt x="0" y="1971"/>
                  </a:cubicBezTo>
                  <a:lnTo>
                    <a:pt x="36" y="1980"/>
                  </a:lnTo>
                  <a:cubicBezTo>
                    <a:pt x="196" y="1253"/>
                    <a:pt x="569" y="558"/>
                    <a:pt x="1086" y="26"/>
                  </a:cubicBezTo>
                  <a:lnTo>
                    <a:pt x="10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3"/>
            <p:cNvSpPr/>
            <p:nvPr/>
          </p:nvSpPr>
          <p:spPr>
            <a:xfrm>
              <a:off x="10616681" y="1712336"/>
              <a:ext cx="39624" cy="20389"/>
            </a:xfrm>
            <a:custGeom>
              <a:avLst/>
              <a:gdLst/>
              <a:ahLst/>
              <a:cxnLst/>
              <a:rect l="l" t="t" r="r" b="b"/>
              <a:pathLst>
                <a:path w="515" h="265" extrusionOk="0">
                  <a:moveTo>
                    <a:pt x="497" y="1"/>
                  </a:moveTo>
                  <a:cubicBezTo>
                    <a:pt x="334" y="82"/>
                    <a:pt x="167" y="161"/>
                    <a:pt x="0" y="231"/>
                  </a:cubicBezTo>
                  <a:lnTo>
                    <a:pt x="15" y="265"/>
                  </a:lnTo>
                  <a:cubicBezTo>
                    <a:pt x="183" y="195"/>
                    <a:pt x="351" y="117"/>
                    <a:pt x="514" y="33"/>
                  </a:cubicBezTo>
                  <a:lnTo>
                    <a:pt x="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3"/>
            <p:cNvSpPr/>
            <p:nvPr/>
          </p:nvSpPr>
          <p:spPr>
            <a:xfrm>
              <a:off x="10598369" y="1734957"/>
              <a:ext cx="48395" cy="25313"/>
            </a:xfrm>
            <a:custGeom>
              <a:avLst/>
              <a:gdLst/>
              <a:ahLst/>
              <a:cxnLst/>
              <a:rect l="l" t="t" r="r" b="b"/>
              <a:pathLst>
                <a:path w="629" h="329" extrusionOk="0">
                  <a:moveTo>
                    <a:pt x="613" y="0"/>
                  </a:moveTo>
                  <a:lnTo>
                    <a:pt x="1" y="295"/>
                  </a:lnTo>
                  <a:lnTo>
                    <a:pt x="16" y="329"/>
                  </a:lnTo>
                  <a:lnTo>
                    <a:pt x="628" y="32"/>
                  </a:lnTo>
                  <a:lnTo>
                    <a:pt x="6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 name="Google Shape;129;p3"/>
            <p:cNvSpPr/>
            <p:nvPr/>
          </p:nvSpPr>
          <p:spPr>
            <a:xfrm>
              <a:off x="10586982" y="1758731"/>
              <a:ext cx="47395" cy="25159"/>
            </a:xfrm>
            <a:custGeom>
              <a:avLst/>
              <a:gdLst/>
              <a:ahLst/>
              <a:cxnLst/>
              <a:rect l="l" t="t" r="r" b="b"/>
              <a:pathLst>
                <a:path w="616" h="327" extrusionOk="0">
                  <a:moveTo>
                    <a:pt x="601" y="1"/>
                  </a:moveTo>
                  <a:cubicBezTo>
                    <a:pt x="397" y="87"/>
                    <a:pt x="194" y="186"/>
                    <a:pt x="0" y="295"/>
                  </a:cubicBezTo>
                  <a:lnTo>
                    <a:pt x="19" y="326"/>
                  </a:lnTo>
                  <a:cubicBezTo>
                    <a:pt x="210" y="218"/>
                    <a:pt x="412" y="120"/>
                    <a:pt x="616" y="35"/>
                  </a:cubicBezTo>
                  <a:lnTo>
                    <a:pt x="6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 name="Google Shape;130;p3"/>
            <p:cNvSpPr/>
            <p:nvPr/>
          </p:nvSpPr>
          <p:spPr>
            <a:xfrm>
              <a:off x="10576056" y="1783429"/>
              <a:ext cx="41701" cy="27852"/>
            </a:xfrm>
            <a:custGeom>
              <a:avLst/>
              <a:gdLst/>
              <a:ahLst/>
              <a:cxnLst/>
              <a:rect l="l" t="t" r="r" b="b"/>
              <a:pathLst>
                <a:path w="542" h="362" extrusionOk="0">
                  <a:moveTo>
                    <a:pt x="524" y="1"/>
                  </a:moveTo>
                  <a:cubicBezTo>
                    <a:pt x="344" y="100"/>
                    <a:pt x="167" y="211"/>
                    <a:pt x="1" y="332"/>
                  </a:cubicBezTo>
                  <a:lnTo>
                    <a:pt x="21" y="362"/>
                  </a:lnTo>
                  <a:cubicBezTo>
                    <a:pt x="187" y="242"/>
                    <a:pt x="361" y="131"/>
                    <a:pt x="542" y="33"/>
                  </a:cubicBezTo>
                  <a:lnTo>
                    <a:pt x="5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 name="Google Shape;131;p3"/>
            <p:cNvSpPr/>
            <p:nvPr/>
          </p:nvSpPr>
          <p:spPr>
            <a:xfrm>
              <a:off x="10640224" y="1683099"/>
              <a:ext cx="19312" cy="17158"/>
            </a:xfrm>
            <a:custGeom>
              <a:avLst/>
              <a:gdLst/>
              <a:ahLst/>
              <a:cxnLst/>
              <a:rect l="l" t="t" r="r" b="b"/>
              <a:pathLst>
                <a:path w="251" h="223" extrusionOk="0">
                  <a:moveTo>
                    <a:pt x="125" y="0"/>
                  </a:moveTo>
                  <a:cubicBezTo>
                    <a:pt x="78" y="0"/>
                    <a:pt x="36" y="29"/>
                    <a:pt x="21" y="75"/>
                  </a:cubicBezTo>
                  <a:cubicBezTo>
                    <a:pt x="1" y="134"/>
                    <a:pt x="32" y="196"/>
                    <a:pt x="90" y="216"/>
                  </a:cubicBezTo>
                  <a:cubicBezTo>
                    <a:pt x="101" y="220"/>
                    <a:pt x="114" y="222"/>
                    <a:pt x="125" y="222"/>
                  </a:cubicBezTo>
                  <a:cubicBezTo>
                    <a:pt x="172" y="222"/>
                    <a:pt x="215" y="193"/>
                    <a:pt x="230" y="147"/>
                  </a:cubicBezTo>
                  <a:cubicBezTo>
                    <a:pt x="250" y="90"/>
                    <a:pt x="219" y="26"/>
                    <a:pt x="162" y="7"/>
                  </a:cubicBezTo>
                  <a:cubicBezTo>
                    <a:pt x="149" y="2"/>
                    <a:pt x="137"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3"/>
            <p:cNvSpPr/>
            <p:nvPr/>
          </p:nvSpPr>
          <p:spPr>
            <a:xfrm>
              <a:off x="10642379" y="1708412"/>
              <a:ext cx="19235" cy="17081"/>
            </a:xfrm>
            <a:custGeom>
              <a:avLst/>
              <a:gdLst/>
              <a:ahLst/>
              <a:cxnLst/>
              <a:rect l="l" t="t" r="r" b="b"/>
              <a:pathLst>
                <a:path w="250" h="222" extrusionOk="0">
                  <a:moveTo>
                    <a:pt x="124" y="0"/>
                  </a:moveTo>
                  <a:cubicBezTo>
                    <a:pt x="78" y="0"/>
                    <a:pt x="36" y="29"/>
                    <a:pt x="20" y="75"/>
                  </a:cubicBezTo>
                  <a:cubicBezTo>
                    <a:pt x="0" y="133"/>
                    <a:pt x="31" y="196"/>
                    <a:pt x="89" y="216"/>
                  </a:cubicBezTo>
                  <a:cubicBezTo>
                    <a:pt x="101" y="220"/>
                    <a:pt x="113" y="222"/>
                    <a:pt x="125" y="222"/>
                  </a:cubicBezTo>
                  <a:cubicBezTo>
                    <a:pt x="171" y="222"/>
                    <a:pt x="214" y="193"/>
                    <a:pt x="229" y="147"/>
                  </a:cubicBezTo>
                  <a:cubicBezTo>
                    <a:pt x="249" y="90"/>
                    <a:pt x="218" y="26"/>
                    <a:pt x="161" y="6"/>
                  </a:cubicBezTo>
                  <a:cubicBezTo>
                    <a:pt x="149" y="2"/>
                    <a:pt x="136" y="0"/>
                    <a:pt x="1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3"/>
            <p:cNvSpPr/>
            <p:nvPr/>
          </p:nvSpPr>
          <p:spPr>
            <a:xfrm>
              <a:off x="10632607" y="1730648"/>
              <a:ext cx="19389" cy="17158"/>
            </a:xfrm>
            <a:custGeom>
              <a:avLst/>
              <a:gdLst/>
              <a:ahLst/>
              <a:cxnLst/>
              <a:rect l="l" t="t" r="r" b="b"/>
              <a:pathLst>
                <a:path w="252" h="223" extrusionOk="0">
                  <a:moveTo>
                    <a:pt x="126" y="1"/>
                  </a:moveTo>
                  <a:cubicBezTo>
                    <a:pt x="79" y="1"/>
                    <a:pt x="36" y="30"/>
                    <a:pt x="21" y="76"/>
                  </a:cubicBezTo>
                  <a:cubicBezTo>
                    <a:pt x="1" y="134"/>
                    <a:pt x="32" y="197"/>
                    <a:pt x="90" y="217"/>
                  </a:cubicBezTo>
                  <a:cubicBezTo>
                    <a:pt x="101" y="220"/>
                    <a:pt x="113" y="222"/>
                    <a:pt x="124" y="222"/>
                  </a:cubicBezTo>
                  <a:cubicBezTo>
                    <a:pt x="171" y="222"/>
                    <a:pt x="214" y="193"/>
                    <a:pt x="230" y="147"/>
                  </a:cubicBezTo>
                  <a:cubicBezTo>
                    <a:pt x="251" y="89"/>
                    <a:pt x="220" y="27"/>
                    <a:pt x="161" y="6"/>
                  </a:cubicBezTo>
                  <a:cubicBezTo>
                    <a:pt x="150" y="2"/>
                    <a:pt x="138"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3"/>
            <p:cNvSpPr/>
            <p:nvPr/>
          </p:nvSpPr>
          <p:spPr>
            <a:xfrm>
              <a:off x="10606909" y="1780121"/>
              <a:ext cx="19158" cy="17158"/>
            </a:xfrm>
            <a:custGeom>
              <a:avLst/>
              <a:gdLst/>
              <a:ahLst/>
              <a:cxnLst/>
              <a:rect l="l" t="t" r="r" b="b"/>
              <a:pathLst>
                <a:path w="249" h="223" extrusionOk="0">
                  <a:moveTo>
                    <a:pt x="124" y="0"/>
                  </a:moveTo>
                  <a:cubicBezTo>
                    <a:pt x="77" y="0"/>
                    <a:pt x="35" y="30"/>
                    <a:pt x="19" y="75"/>
                  </a:cubicBezTo>
                  <a:cubicBezTo>
                    <a:pt x="0" y="134"/>
                    <a:pt x="31" y="196"/>
                    <a:pt x="89" y="216"/>
                  </a:cubicBezTo>
                  <a:cubicBezTo>
                    <a:pt x="101" y="220"/>
                    <a:pt x="113" y="222"/>
                    <a:pt x="125" y="222"/>
                  </a:cubicBezTo>
                  <a:cubicBezTo>
                    <a:pt x="171" y="222"/>
                    <a:pt x="214" y="193"/>
                    <a:pt x="230" y="147"/>
                  </a:cubicBezTo>
                  <a:cubicBezTo>
                    <a:pt x="248" y="90"/>
                    <a:pt x="217" y="25"/>
                    <a:pt x="160" y="6"/>
                  </a:cubicBezTo>
                  <a:cubicBezTo>
                    <a:pt x="148" y="2"/>
                    <a:pt x="136" y="0"/>
                    <a:pt x="1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3"/>
            <p:cNvSpPr/>
            <p:nvPr/>
          </p:nvSpPr>
          <p:spPr>
            <a:xfrm>
              <a:off x="10622990" y="1752961"/>
              <a:ext cx="19235" cy="17158"/>
            </a:xfrm>
            <a:custGeom>
              <a:avLst/>
              <a:gdLst/>
              <a:ahLst/>
              <a:cxnLst/>
              <a:rect l="l" t="t" r="r" b="b"/>
              <a:pathLst>
                <a:path w="250" h="223" extrusionOk="0">
                  <a:moveTo>
                    <a:pt x="125" y="1"/>
                  </a:moveTo>
                  <a:cubicBezTo>
                    <a:pt x="78" y="1"/>
                    <a:pt x="35" y="30"/>
                    <a:pt x="21" y="76"/>
                  </a:cubicBezTo>
                  <a:cubicBezTo>
                    <a:pt x="1" y="135"/>
                    <a:pt x="32" y="198"/>
                    <a:pt x="89" y="217"/>
                  </a:cubicBezTo>
                  <a:cubicBezTo>
                    <a:pt x="101" y="221"/>
                    <a:pt x="113" y="223"/>
                    <a:pt x="125" y="223"/>
                  </a:cubicBezTo>
                  <a:cubicBezTo>
                    <a:pt x="172" y="223"/>
                    <a:pt x="214" y="193"/>
                    <a:pt x="230" y="148"/>
                  </a:cubicBezTo>
                  <a:cubicBezTo>
                    <a:pt x="250" y="89"/>
                    <a:pt x="220" y="27"/>
                    <a:pt x="161" y="7"/>
                  </a:cubicBezTo>
                  <a:cubicBezTo>
                    <a:pt x="149" y="3"/>
                    <a:pt x="137"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6" name="Google Shape;136;p3"/>
          <p:cNvGrpSpPr/>
          <p:nvPr/>
        </p:nvGrpSpPr>
        <p:grpSpPr>
          <a:xfrm>
            <a:off x="-143" y="3559235"/>
            <a:ext cx="848948" cy="876367"/>
            <a:chOff x="11853260" y="1017491"/>
            <a:chExt cx="185810" cy="191811"/>
          </a:xfrm>
        </p:grpSpPr>
        <p:sp>
          <p:nvSpPr>
            <p:cNvPr id="137" name="Google Shape;137;p3"/>
            <p:cNvSpPr/>
            <p:nvPr/>
          </p:nvSpPr>
          <p:spPr>
            <a:xfrm>
              <a:off x="11853260" y="1017491"/>
              <a:ext cx="185810" cy="191811"/>
            </a:xfrm>
            <a:custGeom>
              <a:avLst/>
              <a:gdLst/>
              <a:ahLst/>
              <a:cxnLst/>
              <a:rect l="l" t="t" r="r" b="b"/>
              <a:pathLst>
                <a:path w="2415" h="2493" extrusionOk="0">
                  <a:moveTo>
                    <a:pt x="2007" y="1"/>
                  </a:moveTo>
                  <a:cubicBezTo>
                    <a:pt x="1923" y="1"/>
                    <a:pt x="1840" y="17"/>
                    <a:pt x="1779" y="39"/>
                  </a:cubicBezTo>
                  <a:cubicBezTo>
                    <a:pt x="1732" y="56"/>
                    <a:pt x="1687" y="79"/>
                    <a:pt x="1642" y="101"/>
                  </a:cubicBezTo>
                  <a:cubicBezTo>
                    <a:pt x="1669" y="149"/>
                    <a:pt x="1687" y="204"/>
                    <a:pt x="1690" y="258"/>
                  </a:cubicBezTo>
                  <a:cubicBezTo>
                    <a:pt x="1693" y="292"/>
                    <a:pt x="1690" y="330"/>
                    <a:pt x="1668" y="356"/>
                  </a:cubicBezTo>
                  <a:cubicBezTo>
                    <a:pt x="1662" y="362"/>
                    <a:pt x="1656" y="368"/>
                    <a:pt x="1647" y="373"/>
                  </a:cubicBezTo>
                  <a:cubicBezTo>
                    <a:pt x="1641" y="375"/>
                    <a:pt x="1633" y="377"/>
                    <a:pt x="1626" y="377"/>
                  </a:cubicBezTo>
                  <a:cubicBezTo>
                    <a:pt x="1617" y="377"/>
                    <a:pt x="1608" y="375"/>
                    <a:pt x="1600" y="372"/>
                  </a:cubicBezTo>
                  <a:cubicBezTo>
                    <a:pt x="1565" y="358"/>
                    <a:pt x="1541" y="330"/>
                    <a:pt x="1517" y="301"/>
                  </a:cubicBezTo>
                  <a:lnTo>
                    <a:pt x="1454" y="227"/>
                  </a:lnTo>
                  <a:cubicBezTo>
                    <a:pt x="1424" y="249"/>
                    <a:pt x="1395" y="273"/>
                    <a:pt x="1366" y="294"/>
                  </a:cubicBezTo>
                  <a:lnTo>
                    <a:pt x="1256" y="381"/>
                  </a:lnTo>
                  <a:cubicBezTo>
                    <a:pt x="1271" y="403"/>
                    <a:pt x="1286" y="425"/>
                    <a:pt x="1296" y="450"/>
                  </a:cubicBezTo>
                  <a:cubicBezTo>
                    <a:pt x="1323" y="507"/>
                    <a:pt x="1339" y="579"/>
                    <a:pt x="1303" y="632"/>
                  </a:cubicBezTo>
                  <a:cubicBezTo>
                    <a:pt x="1296" y="644"/>
                    <a:pt x="1286" y="654"/>
                    <a:pt x="1272" y="660"/>
                  </a:cubicBezTo>
                  <a:cubicBezTo>
                    <a:pt x="1263" y="665"/>
                    <a:pt x="1254" y="667"/>
                    <a:pt x="1244" y="667"/>
                  </a:cubicBezTo>
                  <a:cubicBezTo>
                    <a:pt x="1215" y="667"/>
                    <a:pt x="1185" y="649"/>
                    <a:pt x="1162" y="629"/>
                  </a:cubicBezTo>
                  <a:cubicBezTo>
                    <a:pt x="1125" y="597"/>
                    <a:pt x="1095" y="556"/>
                    <a:pt x="1063" y="518"/>
                  </a:cubicBezTo>
                  <a:cubicBezTo>
                    <a:pt x="1031" y="537"/>
                    <a:pt x="999" y="555"/>
                    <a:pt x="963" y="572"/>
                  </a:cubicBezTo>
                  <a:cubicBezTo>
                    <a:pt x="912" y="597"/>
                    <a:pt x="859" y="617"/>
                    <a:pt x="806" y="634"/>
                  </a:cubicBezTo>
                  <a:cubicBezTo>
                    <a:pt x="855" y="683"/>
                    <a:pt x="894" y="741"/>
                    <a:pt x="902" y="810"/>
                  </a:cubicBezTo>
                  <a:cubicBezTo>
                    <a:pt x="905" y="830"/>
                    <a:pt x="902" y="853"/>
                    <a:pt x="885" y="866"/>
                  </a:cubicBezTo>
                  <a:cubicBezTo>
                    <a:pt x="879" y="871"/>
                    <a:pt x="871" y="872"/>
                    <a:pt x="864" y="872"/>
                  </a:cubicBezTo>
                  <a:cubicBezTo>
                    <a:pt x="846" y="872"/>
                    <a:pt x="825" y="861"/>
                    <a:pt x="809" y="850"/>
                  </a:cubicBezTo>
                  <a:cubicBezTo>
                    <a:pt x="745" y="803"/>
                    <a:pt x="686" y="751"/>
                    <a:pt x="624" y="700"/>
                  </a:cubicBezTo>
                  <a:cubicBezTo>
                    <a:pt x="595" y="712"/>
                    <a:pt x="567" y="723"/>
                    <a:pt x="538" y="737"/>
                  </a:cubicBezTo>
                  <a:cubicBezTo>
                    <a:pt x="427" y="790"/>
                    <a:pt x="328" y="864"/>
                    <a:pt x="245" y="955"/>
                  </a:cubicBezTo>
                  <a:cubicBezTo>
                    <a:pt x="316" y="967"/>
                    <a:pt x="384" y="997"/>
                    <a:pt x="439" y="1044"/>
                  </a:cubicBezTo>
                  <a:cubicBezTo>
                    <a:pt x="454" y="1057"/>
                    <a:pt x="472" y="1075"/>
                    <a:pt x="470" y="1095"/>
                  </a:cubicBezTo>
                  <a:cubicBezTo>
                    <a:pt x="470" y="1114"/>
                    <a:pt x="453" y="1130"/>
                    <a:pt x="437" y="1140"/>
                  </a:cubicBezTo>
                  <a:cubicBezTo>
                    <a:pt x="397" y="1164"/>
                    <a:pt x="349" y="1168"/>
                    <a:pt x="303" y="1169"/>
                  </a:cubicBezTo>
                  <a:cubicBezTo>
                    <a:pt x="234" y="1172"/>
                    <a:pt x="162" y="1169"/>
                    <a:pt x="92" y="1175"/>
                  </a:cubicBezTo>
                  <a:cubicBezTo>
                    <a:pt x="67" y="1226"/>
                    <a:pt x="47" y="1279"/>
                    <a:pt x="31" y="1333"/>
                  </a:cubicBezTo>
                  <a:cubicBezTo>
                    <a:pt x="11" y="1406"/>
                    <a:pt x="1" y="1482"/>
                    <a:pt x="1" y="1557"/>
                  </a:cubicBezTo>
                  <a:cubicBezTo>
                    <a:pt x="16" y="1556"/>
                    <a:pt x="31" y="1555"/>
                    <a:pt x="46" y="1555"/>
                  </a:cubicBezTo>
                  <a:cubicBezTo>
                    <a:pt x="84" y="1555"/>
                    <a:pt x="122" y="1560"/>
                    <a:pt x="159" y="1568"/>
                  </a:cubicBezTo>
                  <a:cubicBezTo>
                    <a:pt x="190" y="1576"/>
                    <a:pt x="227" y="1592"/>
                    <a:pt x="233" y="1623"/>
                  </a:cubicBezTo>
                  <a:cubicBezTo>
                    <a:pt x="241" y="1655"/>
                    <a:pt x="212" y="1686"/>
                    <a:pt x="185" y="1705"/>
                  </a:cubicBezTo>
                  <a:cubicBezTo>
                    <a:pt x="136" y="1736"/>
                    <a:pt x="82" y="1756"/>
                    <a:pt x="27" y="1774"/>
                  </a:cubicBezTo>
                  <a:cubicBezTo>
                    <a:pt x="56" y="1890"/>
                    <a:pt x="108" y="2001"/>
                    <a:pt x="182" y="2094"/>
                  </a:cubicBezTo>
                  <a:cubicBezTo>
                    <a:pt x="300" y="2243"/>
                    <a:pt x="465" y="2345"/>
                    <a:pt x="640" y="2415"/>
                  </a:cubicBezTo>
                  <a:cubicBezTo>
                    <a:pt x="642" y="2416"/>
                    <a:pt x="644" y="2416"/>
                    <a:pt x="646" y="2417"/>
                  </a:cubicBezTo>
                  <a:cubicBezTo>
                    <a:pt x="679" y="2343"/>
                    <a:pt x="707" y="2264"/>
                    <a:pt x="738" y="2191"/>
                  </a:cubicBezTo>
                  <a:cubicBezTo>
                    <a:pt x="750" y="2160"/>
                    <a:pt x="766" y="2130"/>
                    <a:pt x="792" y="2108"/>
                  </a:cubicBezTo>
                  <a:cubicBezTo>
                    <a:pt x="810" y="2093"/>
                    <a:pt x="833" y="2083"/>
                    <a:pt x="856" y="2083"/>
                  </a:cubicBezTo>
                  <a:cubicBezTo>
                    <a:pt x="866" y="2083"/>
                    <a:pt x="876" y="2085"/>
                    <a:pt x="885" y="2089"/>
                  </a:cubicBezTo>
                  <a:cubicBezTo>
                    <a:pt x="911" y="2103"/>
                    <a:pt x="927" y="2130"/>
                    <a:pt x="937" y="2157"/>
                  </a:cubicBezTo>
                  <a:cubicBezTo>
                    <a:pt x="976" y="2263"/>
                    <a:pt x="963" y="2379"/>
                    <a:pt x="931" y="2489"/>
                  </a:cubicBezTo>
                  <a:cubicBezTo>
                    <a:pt x="956" y="2491"/>
                    <a:pt x="981" y="2492"/>
                    <a:pt x="1005" y="2492"/>
                  </a:cubicBezTo>
                  <a:cubicBezTo>
                    <a:pt x="1080" y="2492"/>
                    <a:pt x="1153" y="2481"/>
                    <a:pt x="1224" y="2454"/>
                  </a:cubicBezTo>
                  <a:lnTo>
                    <a:pt x="1271" y="2436"/>
                  </a:lnTo>
                  <a:cubicBezTo>
                    <a:pt x="1287" y="2295"/>
                    <a:pt x="1270" y="2147"/>
                    <a:pt x="1280" y="2006"/>
                  </a:cubicBezTo>
                  <a:cubicBezTo>
                    <a:pt x="1283" y="1951"/>
                    <a:pt x="1299" y="1884"/>
                    <a:pt x="1350" y="1862"/>
                  </a:cubicBezTo>
                  <a:cubicBezTo>
                    <a:pt x="1362" y="1857"/>
                    <a:pt x="1375" y="1854"/>
                    <a:pt x="1388" y="1854"/>
                  </a:cubicBezTo>
                  <a:cubicBezTo>
                    <a:pt x="1411" y="1854"/>
                    <a:pt x="1434" y="1862"/>
                    <a:pt x="1454" y="1874"/>
                  </a:cubicBezTo>
                  <a:cubicBezTo>
                    <a:pt x="1485" y="1894"/>
                    <a:pt x="1508" y="1924"/>
                    <a:pt x="1527" y="1956"/>
                  </a:cubicBezTo>
                  <a:cubicBezTo>
                    <a:pt x="1567" y="2016"/>
                    <a:pt x="1595" y="2084"/>
                    <a:pt x="1614" y="2155"/>
                  </a:cubicBezTo>
                  <a:cubicBezTo>
                    <a:pt x="1668" y="2094"/>
                    <a:pt x="1719" y="2030"/>
                    <a:pt x="1756" y="1957"/>
                  </a:cubicBezTo>
                  <a:cubicBezTo>
                    <a:pt x="1799" y="1873"/>
                    <a:pt x="1824" y="1784"/>
                    <a:pt x="1847" y="1692"/>
                  </a:cubicBezTo>
                  <a:cubicBezTo>
                    <a:pt x="1781" y="1658"/>
                    <a:pt x="1706" y="1635"/>
                    <a:pt x="1642" y="1596"/>
                  </a:cubicBezTo>
                  <a:cubicBezTo>
                    <a:pt x="1622" y="1583"/>
                    <a:pt x="1605" y="1570"/>
                    <a:pt x="1593" y="1551"/>
                  </a:cubicBezTo>
                  <a:cubicBezTo>
                    <a:pt x="1581" y="1531"/>
                    <a:pt x="1578" y="1507"/>
                    <a:pt x="1589" y="1488"/>
                  </a:cubicBezTo>
                  <a:cubicBezTo>
                    <a:pt x="1598" y="1471"/>
                    <a:pt x="1616" y="1461"/>
                    <a:pt x="1635" y="1455"/>
                  </a:cubicBezTo>
                  <a:cubicBezTo>
                    <a:pt x="1672" y="1441"/>
                    <a:pt x="1710" y="1435"/>
                    <a:pt x="1749" y="1435"/>
                  </a:cubicBezTo>
                  <a:cubicBezTo>
                    <a:pt x="1802" y="1435"/>
                    <a:pt x="1857" y="1447"/>
                    <a:pt x="1909" y="1464"/>
                  </a:cubicBezTo>
                  <a:cubicBezTo>
                    <a:pt x="1933" y="1391"/>
                    <a:pt x="1960" y="1320"/>
                    <a:pt x="1992" y="1249"/>
                  </a:cubicBezTo>
                  <a:cubicBezTo>
                    <a:pt x="1903" y="1215"/>
                    <a:pt x="1812" y="1182"/>
                    <a:pt x="1741" y="1119"/>
                  </a:cubicBezTo>
                  <a:cubicBezTo>
                    <a:pt x="1720" y="1101"/>
                    <a:pt x="1700" y="1070"/>
                    <a:pt x="1715" y="1045"/>
                  </a:cubicBezTo>
                  <a:cubicBezTo>
                    <a:pt x="1725" y="1033"/>
                    <a:pt x="1740" y="1025"/>
                    <a:pt x="1756" y="1022"/>
                  </a:cubicBezTo>
                  <a:cubicBezTo>
                    <a:pt x="1795" y="1013"/>
                    <a:pt x="1836" y="1008"/>
                    <a:pt x="1877" y="1008"/>
                  </a:cubicBezTo>
                  <a:cubicBezTo>
                    <a:pt x="1952" y="1008"/>
                    <a:pt x="2028" y="1024"/>
                    <a:pt x="2097" y="1056"/>
                  </a:cubicBezTo>
                  <a:cubicBezTo>
                    <a:pt x="2144" y="983"/>
                    <a:pt x="2200" y="893"/>
                    <a:pt x="2251" y="796"/>
                  </a:cubicBezTo>
                  <a:cubicBezTo>
                    <a:pt x="2235" y="793"/>
                    <a:pt x="2217" y="789"/>
                    <a:pt x="2200" y="786"/>
                  </a:cubicBezTo>
                  <a:cubicBezTo>
                    <a:pt x="2163" y="780"/>
                    <a:pt x="2123" y="779"/>
                    <a:pt x="2091" y="759"/>
                  </a:cubicBezTo>
                  <a:cubicBezTo>
                    <a:pt x="2058" y="738"/>
                    <a:pt x="2038" y="692"/>
                    <a:pt x="2062" y="663"/>
                  </a:cubicBezTo>
                  <a:cubicBezTo>
                    <a:pt x="2078" y="643"/>
                    <a:pt x="2104" y="638"/>
                    <a:pt x="2128" y="634"/>
                  </a:cubicBezTo>
                  <a:cubicBezTo>
                    <a:pt x="2148" y="633"/>
                    <a:pt x="2167" y="632"/>
                    <a:pt x="2186" y="632"/>
                  </a:cubicBezTo>
                  <a:cubicBezTo>
                    <a:pt x="2231" y="632"/>
                    <a:pt x="2276" y="637"/>
                    <a:pt x="2320" y="647"/>
                  </a:cubicBezTo>
                  <a:cubicBezTo>
                    <a:pt x="2392" y="461"/>
                    <a:pt x="2415" y="263"/>
                    <a:pt x="2287" y="106"/>
                  </a:cubicBezTo>
                  <a:cubicBezTo>
                    <a:pt x="2223" y="28"/>
                    <a:pt x="2115" y="1"/>
                    <a:pt x="2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3"/>
            <p:cNvSpPr/>
            <p:nvPr/>
          </p:nvSpPr>
          <p:spPr>
            <a:xfrm>
              <a:off x="11872265" y="1022031"/>
              <a:ext cx="159189" cy="164882"/>
            </a:xfrm>
            <a:custGeom>
              <a:avLst/>
              <a:gdLst/>
              <a:ahLst/>
              <a:cxnLst/>
              <a:rect l="l" t="t" r="r" b="b"/>
              <a:pathLst>
                <a:path w="2069" h="2143" extrusionOk="0">
                  <a:moveTo>
                    <a:pt x="2053" y="1"/>
                  </a:moveTo>
                  <a:cubicBezTo>
                    <a:pt x="1314" y="628"/>
                    <a:pt x="604" y="1363"/>
                    <a:pt x="1" y="2128"/>
                  </a:cubicBezTo>
                  <a:lnTo>
                    <a:pt x="20" y="2143"/>
                  </a:lnTo>
                  <a:cubicBezTo>
                    <a:pt x="623" y="1378"/>
                    <a:pt x="1333" y="645"/>
                    <a:pt x="2069" y="20"/>
                  </a:cubicBezTo>
                  <a:lnTo>
                    <a:pt x="2053" y="1"/>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3"/>
            <p:cNvSpPr/>
            <p:nvPr/>
          </p:nvSpPr>
          <p:spPr>
            <a:xfrm>
              <a:off x="11999985" y="1029263"/>
              <a:ext cx="7002" cy="5540"/>
            </a:xfrm>
            <a:custGeom>
              <a:avLst/>
              <a:gdLst/>
              <a:ahLst/>
              <a:cxnLst/>
              <a:rect l="l" t="t" r="r" b="b"/>
              <a:pathLst>
                <a:path w="91" h="72" extrusionOk="0">
                  <a:moveTo>
                    <a:pt x="46" y="1"/>
                  </a:moveTo>
                  <a:cubicBezTo>
                    <a:pt x="0" y="1"/>
                    <a:pt x="0"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3"/>
            <p:cNvSpPr/>
            <p:nvPr/>
          </p:nvSpPr>
          <p:spPr>
            <a:xfrm>
              <a:off x="11985443" y="1044343"/>
              <a:ext cx="7078" cy="5463"/>
            </a:xfrm>
            <a:custGeom>
              <a:avLst/>
              <a:gdLst/>
              <a:ahLst/>
              <a:cxnLst/>
              <a:rect l="l" t="t" r="r" b="b"/>
              <a:pathLst>
                <a:path w="92" h="71" extrusionOk="0">
                  <a:moveTo>
                    <a:pt x="45" y="1"/>
                  </a:moveTo>
                  <a:cubicBezTo>
                    <a:pt x="0" y="1"/>
                    <a:pt x="0" y="71"/>
                    <a:pt x="45" y="71"/>
                  </a:cubicBezTo>
                  <a:cubicBezTo>
                    <a:pt x="91" y="71"/>
                    <a:pt x="91" y="1"/>
                    <a:pt x="4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3"/>
            <p:cNvSpPr/>
            <p:nvPr/>
          </p:nvSpPr>
          <p:spPr>
            <a:xfrm>
              <a:off x="11967747" y="1053345"/>
              <a:ext cx="7078" cy="5540"/>
            </a:xfrm>
            <a:custGeom>
              <a:avLst/>
              <a:gdLst/>
              <a:ahLst/>
              <a:cxnLst/>
              <a:rect l="l" t="t" r="r" b="b"/>
              <a:pathLst>
                <a:path w="92" h="72" extrusionOk="0">
                  <a:moveTo>
                    <a:pt x="46" y="0"/>
                  </a:moveTo>
                  <a:cubicBezTo>
                    <a:pt x="1" y="0"/>
                    <a:pt x="1" y="71"/>
                    <a:pt x="46" y="71"/>
                  </a:cubicBezTo>
                  <a:cubicBezTo>
                    <a:pt x="92" y="71"/>
                    <a:pt x="92"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3"/>
            <p:cNvSpPr/>
            <p:nvPr/>
          </p:nvSpPr>
          <p:spPr>
            <a:xfrm>
              <a:off x="11958822" y="1071888"/>
              <a:ext cx="7078" cy="5540"/>
            </a:xfrm>
            <a:custGeom>
              <a:avLst/>
              <a:gdLst/>
              <a:ahLst/>
              <a:cxnLst/>
              <a:rect l="l" t="t" r="r" b="b"/>
              <a:pathLst>
                <a:path w="92" h="72" extrusionOk="0">
                  <a:moveTo>
                    <a:pt x="46" y="0"/>
                  </a:moveTo>
                  <a:cubicBezTo>
                    <a:pt x="0" y="0"/>
                    <a:pt x="0" y="71"/>
                    <a:pt x="46" y="71"/>
                  </a:cubicBezTo>
                  <a:cubicBezTo>
                    <a:pt x="92" y="71"/>
                    <a:pt x="92"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3"/>
            <p:cNvSpPr/>
            <p:nvPr/>
          </p:nvSpPr>
          <p:spPr>
            <a:xfrm>
              <a:off x="11938587" y="1075350"/>
              <a:ext cx="7002" cy="5463"/>
            </a:xfrm>
            <a:custGeom>
              <a:avLst/>
              <a:gdLst/>
              <a:ahLst/>
              <a:cxnLst/>
              <a:rect l="l" t="t" r="r" b="b"/>
              <a:pathLst>
                <a:path w="91" h="71" extrusionOk="0">
                  <a:moveTo>
                    <a:pt x="46" y="0"/>
                  </a:moveTo>
                  <a:cubicBezTo>
                    <a:pt x="0" y="0"/>
                    <a:pt x="0" y="70"/>
                    <a:pt x="46" y="70"/>
                  </a:cubicBezTo>
                  <a:cubicBezTo>
                    <a:pt x="91" y="70"/>
                    <a:pt x="91"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 name="Google Shape;144;p3"/>
            <p:cNvSpPr/>
            <p:nvPr/>
          </p:nvSpPr>
          <p:spPr>
            <a:xfrm>
              <a:off x="11932970" y="1094277"/>
              <a:ext cx="7002" cy="5540"/>
            </a:xfrm>
            <a:custGeom>
              <a:avLst/>
              <a:gdLst/>
              <a:ahLst/>
              <a:cxnLst/>
              <a:rect l="l" t="t" r="r" b="b"/>
              <a:pathLst>
                <a:path w="91" h="72" extrusionOk="0">
                  <a:moveTo>
                    <a:pt x="46" y="0"/>
                  </a:moveTo>
                  <a:cubicBezTo>
                    <a:pt x="0" y="0"/>
                    <a:pt x="0" y="71"/>
                    <a:pt x="46" y="71"/>
                  </a:cubicBezTo>
                  <a:cubicBezTo>
                    <a:pt x="91" y="71"/>
                    <a:pt x="91"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3"/>
            <p:cNvSpPr/>
            <p:nvPr/>
          </p:nvSpPr>
          <p:spPr>
            <a:xfrm>
              <a:off x="11909580" y="1093508"/>
              <a:ext cx="7078" cy="5540"/>
            </a:xfrm>
            <a:custGeom>
              <a:avLst/>
              <a:gdLst/>
              <a:ahLst/>
              <a:cxnLst/>
              <a:rect l="l" t="t" r="r" b="b"/>
              <a:pathLst>
                <a:path w="92" h="72" extrusionOk="0">
                  <a:moveTo>
                    <a:pt x="46" y="1"/>
                  </a:moveTo>
                  <a:cubicBezTo>
                    <a:pt x="1" y="1"/>
                    <a:pt x="1"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3"/>
            <p:cNvSpPr/>
            <p:nvPr/>
          </p:nvSpPr>
          <p:spPr>
            <a:xfrm>
              <a:off x="11892192" y="1084352"/>
              <a:ext cx="7155" cy="5463"/>
            </a:xfrm>
            <a:custGeom>
              <a:avLst/>
              <a:gdLst/>
              <a:ahLst/>
              <a:cxnLst/>
              <a:rect l="l" t="t" r="r" b="b"/>
              <a:pathLst>
                <a:path w="93" h="71" extrusionOk="0">
                  <a:moveTo>
                    <a:pt x="45" y="0"/>
                  </a:moveTo>
                  <a:cubicBezTo>
                    <a:pt x="0" y="0"/>
                    <a:pt x="1" y="71"/>
                    <a:pt x="46" y="71"/>
                  </a:cubicBezTo>
                  <a:cubicBezTo>
                    <a:pt x="92" y="71"/>
                    <a:pt x="92" y="0"/>
                    <a:pt x="46" y="0"/>
                  </a:cubicBezTo>
                  <a:cubicBezTo>
                    <a:pt x="46" y="0"/>
                    <a:pt x="46" y="0"/>
                    <a:pt x="4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3"/>
            <p:cNvSpPr/>
            <p:nvPr/>
          </p:nvSpPr>
          <p:spPr>
            <a:xfrm>
              <a:off x="11896347" y="1120591"/>
              <a:ext cx="7078" cy="5463"/>
            </a:xfrm>
            <a:custGeom>
              <a:avLst/>
              <a:gdLst/>
              <a:ahLst/>
              <a:cxnLst/>
              <a:rect l="l" t="t" r="r" b="b"/>
              <a:pathLst>
                <a:path w="92" h="71" extrusionOk="0">
                  <a:moveTo>
                    <a:pt x="46" y="0"/>
                  </a:moveTo>
                  <a:cubicBezTo>
                    <a:pt x="1" y="0"/>
                    <a:pt x="1" y="70"/>
                    <a:pt x="45" y="70"/>
                  </a:cubicBezTo>
                  <a:cubicBezTo>
                    <a:pt x="45" y="70"/>
                    <a:pt x="45" y="70"/>
                    <a:pt x="46" y="70"/>
                  </a:cubicBezTo>
                  <a:cubicBezTo>
                    <a:pt x="91" y="70"/>
                    <a:pt x="91"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3"/>
            <p:cNvSpPr/>
            <p:nvPr/>
          </p:nvSpPr>
          <p:spPr>
            <a:xfrm>
              <a:off x="11914274" y="1109973"/>
              <a:ext cx="7155" cy="5540"/>
            </a:xfrm>
            <a:custGeom>
              <a:avLst/>
              <a:gdLst/>
              <a:ahLst/>
              <a:cxnLst/>
              <a:rect l="l" t="t" r="r" b="b"/>
              <a:pathLst>
                <a:path w="93" h="72" extrusionOk="0">
                  <a:moveTo>
                    <a:pt x="46" y="1"/>
                  </a:moveTo>
                  <a:cubicBezTo>
                    <a:pt x="0" y="1"/>
                    <a:pt x="0" y="72"/>
                    <a:pt x="46" y="72"/>
                  </a:cubicBezTo>
                  <a:cubicBezTo>
                    <a:pt x="92" y="72"/>
                    <a:pt x="92"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 name="Google Shape;149;p3"/>
            <p:cNvSpPr/>
            <p:nvPr/>
          </p:nvSpPr>
          <p:spPr>
            <a:xfrm>
              <a:off x="11872726" y="1119206"/>
              <a:ext cx="7002" cy="5540"/>
            </a:xfrm>
            <a:custGeom>
              <a:avLst/>
              <a:gdLst/>
              <a:ahLst/>
              <a:cxnLst/>
              <a:rect l="l" t="t" r="r" b="b"/>
              <a:pathLst>
                <a:path w="91" h="72" extrusionOk="0">
                  <a:moveTo>
                    <a:pt x="44" y="1"/>
                  </a:moveTo>
                  <a:cubicBezTo>
                    <a:pt x="0" y="1"/>
                    <a:pt x="0" y="72"/>
                    <a:pt x="45" y="72"/>
                  </a:cubicBezTo>
                  <a:cubicBezTo>
                    <a:pt x="91" y="72"/>
                    <a:pt x="91" y="1"/>
                    <a:pt x="45" y="1"/>
                  </a:cubicBezTo>
                  <a:cubicBezTo>
                    <a:pt x="45" y="1"/>
                    <a:pt x="44" y="1"/>
                    <a:pt x="4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 name="Google Shape;150;p3"/>
            <p:cNvSpPr/>
            <p:nvPr/>
          </p:nvSpPr>
          <p:spPr>
            <a:xfrm>
              <a:off x="11885806" y="1136210"/>
              <a:ext cx="7078" cy="5463"/>
            </a:xfrm>
            <a:custGeom>
              <a:avLst/>
              <a:gdLst/>
              <a:ahLst/>
              <a:cxnLst/>
              <a:rect l="l" t="t" r="r" b="b"/>
              <a:pathLst>
                <a:path w="92" h="71" extrusionOk="0">
                  <a:moveTo>
                    <a:pt x="44" y="1"/>
                  </a:moveTo>
                  <a:cubicBezTo>
                    <a:pt x="0" y="1"/>
                    <a:pt x="1" y="71"/>
                    <a:pt x="46" y="71"/>
                  </a:cubicBezTo>
                  <a:cubicBezTo>
                    <a:pt x="92" y="71"/>
                    <a:pt x="92" y="1"/>
                    <a:pt x="46" y="1"/>
                  </a:cubicBezTo>
                  <a:cubicBezTo>
                    <a:pt x="45" y="1"/>
                    <a:pt x="45" y="1"/>
                    <a:pt x="4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3"/>
            <p:cNvSpPr/>
            <p:nvPr/>
          </p:nvSpPr>
          <p:spPr>
            <a:xfrm>
              <a:off x="11868956" y="1160369"/>
              <a:ext cx="7078" cy="5463"/>
            </a:xfrm>
            <a:custGeom>
              <a:avLst/>
              <a:gdLst/>
              <a:ahLst/>
              <a:cxnLst/>
              <a:rect l="l" t="t" r="r" b="b"/>
              <a:pathLst>
                <a:path w="92" h="71" extrusionOk="0">
                  <a:moveTo>
                    <a:pt x="46" y="1"/>
                  </a:moveTo>
                  <a:cubicBezTo>
                    <a:pt x="0" y="1"/>
                    <a:pt x="0" y="71"/>
                    <a:pt x="46" y="71"/>
                  </a:cubicBezTo>
                  <a:cubicBezTo>
                    <a:pt x="92" y="71"/>
                    <a:pt x="92"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3"/>
            <p:cNvSpPr/>
            <p:nvPr/>
          </p:nvSpPr>
          <p:spPr>
            <a:xfrm>
              <a:off x="11893423" y="1177373"/>
              <a:ext cx="7078" cy="5540"/>
            </a:xfrm>
            <a:custGeom>
              <a:avLst/>
              <a:gdLst/>
              <a:ahLst/>
              <a:cxnLst/>
              <a:rect l="l" t="t" r="r" b="b"/>
              <a:pathLst>
                <a:path w="92" h="72" extrusionOk="0">
                  <a:moveTo>
                    <a:pt x="46" y="1"/>
                  </a:moveTo>
                  <a:cubicBezTo>
                    <a:pt x="0" y="1"/>
                    <a:pt x="0" y="72"/>
                    <a:pt x="46" y="72"/>
                  </a:cubicBezTo>
                  <a:cubicBezTo>
                    <a:pt x="92" y="72"/>
                    <a:pt x="92"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3"/>
            <p:cNvSpPr/>
            <p:nvPr/>
          </p:nvSpPr>
          <p:spPr>
            <a:xfrm>
              <a:off x="11908426" y="1157522"/>
              <a:ext cx="7002" cy="5463"/>
            </a:xfrm>
            <a:custGeom>
              <a:avLst/>
              <a:gdLst/>
              <a:ahLst/>
              <a:cxnLst/>
              <a:rect l="l" t="t" r="r" b="b"/>
              <a:pathLst>
                <a:path w="91" h="71" extrusionOk="0">
                  <a:moveTo>
                    <a:pt x="43" y="0"/>
                  </a:moveTo>
                  <a:cubicBezTo>
                    <a:pt x="0" y="0"/>
                    <a:pt x="1" y="70"/>
                    <a:pt x="45" y="70"/>
                  </a:cubicBezTo>
                  <a:cubicBezTo>
                    <a:pt x="91" y="70"/>
                    <a:pt x="91" y="0"/>
                    <a:pt x="45" y="0"/>
                  </a:cubicBezTo>
                  <a:cubicBezTo>
                    <a:pt x="44" y="0"/>
                    <a:pt x="44" y="0"/>
                    <a:pt x="43"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3"/>
            <p:cNvSpPr/>
            <p:nvPr/>
          </p:nvSpPr>
          <p:spPr>
            <a:xfrm>
              <a:off x="11937048" y="1193299"/>
              <a:ext cx="7155" cy="5463"/>
            </a:xfrm>
            <a:custGeom>
              <a:avLst/>
              <a:gdLst/>
              <a:ahLst/>
              <a:cxnLst/>
              <a:rect l="l" t="t" r="r" b="b"/>
              <a:pathLst>
                <a:path w="93" h="71" extrusionOk="0">
                  <a:moveTo>
                    <a:pt x="45" y="0"/>
                  </a:moveTo>
                  <a:cubicBezTo>
                    <a:pt x="0" y="0"/>
                    <a:pt x="1" y="70"/>
                    <a:pt x="46" y="70"/>
                  </a:cubicBezTo>
                  <a:cubicBezTo>
                    <a:pt x="92" y="70"/>
                    <a:pt x="92" y="0"/>
                    <a:pt x="46" y="0"/>
                  </a:cubicBezTo>
                  <a:cubicBezTo>
                    <a:pt x="46" y="0"/>
                    <a:pt x="46" y="0"/>
                    <a:pt x="4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3"/>
            <p:cNvSpPr/>
            <p:nvPr/>
          </p:nvSpPr>
          <p:spPr>
            <a:xfrm>
              <a:off x="11926815" y="1171987"/>
              <a:ext cx="7078" cy="5463"/>
            </a:xfrm>
            <a:custGeom>
              <a:avLst/>
              <a:gdLst/>
              <a:ahLst/>
              <a:cxnLst/>
              <a:rect l="l" t="t" r="r" b="b"/>
              <a:pathLst>
                <a:path w="92" h="71" extrusionOk="0">
                  <a:moveTo>
                    <a:pt x="46" y="1"/>
                  </a:moveTo>
                  <a:cubicBezTo>
                    <a:pt x="1" y="1"/>
                    <a:pt x="1" y="71"/>
                    <a:pt x="46" y="71"/>
                  </a:cubicBezTo>
                  <a:cubicBezTo>
                    <a:pt x="92" y="71"/>
                    <a:pt x="92"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3"/>
            <p:cNvSpPr/>
            <p:nvPr/>
          </p:nvSpPr>
          <p:spPr>
            <a:xfrm>
              <a:off x="11939279" y="1162369"/>
              <a:ext cx="7078" cy="5463"/>
            </a:xfrm>
            <a:custGeom>
              <a:avLst/>
              <a:gdLst/>
              <a:ahLst/>
              <a:cxnLst/>
              <a:rect l="l" t="t" r="r" b="b"/>
              <a:pathLst>
                <a:path w="92" h="71" extrusionOk="0">
                  <a:moveTo>
                    <a:pt x="45" y="1"/>
                  </a:moveTo>
                  <a:cubicBezTo>
                    <a:pt x="1" y="1"/>
                    <a:pt x="1" y="71"/>
                    <a:pt x="45" y="71"/>
                  </a:cubicBezTo>
                  <a:cubicBezTo>
                    <a:pt x="91" y="71"/>
                    <a:pt x="91" y="1"/>
                    <a:pt x="4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3"/>
            <p:cNvSpPr/>
            <p:nvPr/>
          </p:nvSpPr>
          <p:spPr>
            <a:xfrm>
              <a:off x="11927354" y="1138364"/>
              <a:ext cx="7002" cy="5540"/>
            </a:xfrm>
            <a:custGeom>
              <a:avLst/>
              <a:gdLst/>
              <a:ahLst/>
              <a:cxnLst/>
              <a:rect l="l" t="t" r="r" b="b"/>
              <a:pathLst>
                <a:path w="91" h="72" extrusionOk="0">
                  <a:moveTo>
                    <a:pt x="46" y="1"/>
                  </a:moveTo>
                  <a:cubicBezTo>
                    <a:pt x="0" y="1"/>
                    <a:pt x="0"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3"/>
            <p:cNvSpPr/>
            <p:nvPr/>
          </p:nvSpPr>
          <p:spPr>
            <a:xfrm>
              <a:off x="11953744" y="1127900"/>
              <a:ext cx="7078" cy="5463"/>
            </a:xfrm>
            <a:custGeom>
              <a:avLst/>
              <a:gdLst/>
              <a:ahLst/>
              <a:cxnLst/>
              <a:rect l="l" t="t" r="r" b="b"/>
              <a:pathLst>
                <a:path w="92" h="71" extrusionOk="0">
                  <a:moveTo>
                    <a:pt x="44" y="0"/>
                  </a:moveTo>
                  <a:cubicBezTo>
                    <a:pt x="0" y="0"/>
                    <a:pt x="1" y="70"/>
                    <a:pt x="45" y="70"/>
                  </a:cubicBezTo>
                  <a:cubicBezTo>
                    <a:pt x="91" y="70"/>
                    <a:pt x="91" y="0"/>
                    <a:pt x="45" y="0"/>
                  </a:cubicBezTo>
                  <a:cubicBezTo>
                    <a:pt x="45" y="0"/>
                    <a:pt x="45" y="0"/>
                    <a:pt x="44"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3"/>
            <p:cNvSpPr/>
            <p:nvPr/>
          </p:nvSpPr>
          <p:spPr>
            <a:xfrm>
              <a:off x="11956745" y="1147981"/>
              <a:ext cx="7155" cy="5386"/>
            </a:xfrm>
            <a:custGeom>
              <a:avLst/>
              <a:gdLst/>
              <a:ahLst/>
              <a:cxnLst/>
              <a:rect l="l" t="t" r="r" b="b"/>
              <a:pathLst>
                <a:path w="93" h="70" extrusionOk="0">
                  <a:moveTo>
                    <a:pt x="47" y="0"/>
                  </a:moveTo>
                  <a:cubicBezTo>
                    <a:pt x="1" y="0"/>
                    <a:pt x="1" y="70"/>
                    <a:pt x="47" y="70"/>
                  </a:cubicBezTo>
                  <a:cubicBezTo>
                    <a:pt x="93" y="70"/>
                    <a:pt x="93" y="0"/>
                    <a:pt x="47"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3"/>
            <p:cNvSpPr/>
            <p:nvPr/>
          </p:nvSpPr>
          <p:spPr>
            <a:xfrm>
              <a:off x="11980596" y="1156907"/>
              <a:ext cx="7078" cy="5540"/>
            </a:xfrm>
            <a:custGeom>
              <a:avLst/>
              <a:gdLst/>
              <a:ahLst/>
              <a:cxnLst/>
              <a:rect l="l" t="t" r="r" b="b"/>
              <a:pathLst>
                <a:path w="92" h="72" extrusionOk="0">
                  <a:moveTo>
                    <a:pt x="46" y="1"/>
                  </a:moveTo>
                  <a:cubicBezTo>
                    <a:pt x="1" y="1"/>
                    <a:pt x="1"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3"/>
            <p:cNvSpPr/>
            <p:nvPr/>
          </p:nvSpPr>
          <p:spPr>
            <a:xfrm>
              <a:off x="11968055" y="1119745"/>
              <a:ext cx="7078" cy="5463"/>
            </a:xfrm>
            <a:custGeom>
              <a:avLst/>
              <a:gdLst/>
              <a:ahLst/>
              <a:cxnLst/>
              <a:rect l="l" t="t" r="r" b="b"/>
              <a:pathLst>
                <a:path w="92" h="71" extrusionOk="0">
                  <a:moveTo>
                    <a:pt x="44" y="1"/>
                  </a:moveTo>
                  <a:cubicBezTo>
                    <a:pt x="0" y="1"/>
                    <a:pt x="1" y="71"/>
                    <a:pt x="46" y="71"/>
                  </a:cubicBezTo>
                  <a:cubicBezTo>
                    <a:pt x="92" y="71"/>
                    <a:pt x="92" y="1"/>
                    <a:pt x="46" y="1"/>
                  </a:cubicBezTo>
                  <a:cubicBezTo>
                    <a:pt x="45" y="1"/>
                    <a:pt x="45" y="1"/>
                    <a:pt x="4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3"/>
            <p:cNvSpPr/>
            <p:nvPr/>
          </p:nvSpPr>
          <p:spPr>
            <a:xfrm>
              <a:off x="11968055" y="1098740"/>
              <a:ext cx="5771" cy="5694"/>
            </a:xfrm>
            <a:custGeom>
              <a:avLst/>
              <a:gdLst/>
              <a:ahLst/>
              <a:cxnLst/>
              <a:rect l="l" t="t" r="r" b="b"/>
              <a:pathLst>
                <a:path w="75" h="74" extrusionOk="0">
                  <a:moveTo>
                    <a:pt x="35" y="1"/>
                  </a:moveTo>
                  <a:cubicBezTo>
                    <a:pt x="30" y="1"/>
                    <a:pt x="26" y="3"/>
                    <a:pt x="22" y="4"/>
                  </a:cubicBezTo>
                  <a:cubicBezTo>
                    <a:pt x="19" y="5"/>
                    <a:pt x="15" y="8"/>
                    <a:pt x="10" y="11"/>
                  </a:cubicBezTo>
                  <a:cubicBezTo>
                    <a:pt x="9" y="14"/>
                    <a:pt x="7" y="16"/>
                    <a:pt x="5" y="19"/>
                  </a:cubicBezTo>
                  <a:cubicBezTo>
                    <a:pt x="3" y="24"/>
                    <a:pt x="0" y="30"/>
                    <a:pt x="0" y="36"/>
                  </a:cubicBezTo>
                  <a:cubicBezTo>
                    <a:pt x="0" y="39"/>
                    <a:pt x="2" y="42"/>
                    <a:pt x="2" y="46"/>
                  </a:cubicBezTo>
                  <a:cubicBezTo>
                    <a:pt x="3" y="52"/>
                    <a:pt x="5" y="57"/>
                    <a:pt x="10" y="61"/>
                  </a:cubicBezTo>
                  <a:cubicBezTo>
                    <a:pt x="13" y="62"/>
                    <a:pt x="14" y="62"/>
                    <a:pt x="15" y="63"/>
                  </a:cubicBezTo>
                  <a:cubicBezTo>
                    <a:pt x="18" y="68"/>
                    <a:pt x="21" y="71"/>
                    <a:pt x="26" y="72"/>
                  </a:cubicBezTo>
                  <a:cubicBezTo>
                    <a:pt x="30" y="74"/>
                    <a:pt x="35" y="74"/>
                    <a:pt x="40" y="74"/>
                  </a:cubicBezTo>
                  <a:cubicBezTo>
                    <a:pt x="45" y="74"/>
                    <a:pt x="49" y="73"/>
                    <a:pt x="52" y="72"/>
                  </a:cubicBezTo>
                  <a:cubicBezTo>
                    <a:pt x="56" y="71"/>
                    <a:pt x="60" y="68"/>
                    <a:pt x="65" y="63"/>
                  </a:cubicBezTo>
                  <a:cubicBezTo>
                    <a:pt x="66" y="61"/>
                    <a:pt x="68" y="58"/>
                    <a:pt x="69" y="57"/>
                  </a:cubicBezTo>
                  <a:cubicBezTo>
                    <a:pt x="72" y="52"/>
                    <a:pt x="74" y="46"/>
                    <a:pt x="74" y="39"/>
                  </a:cubicBezTo>
                  <a:cubicBezTo>
                    <a:pt x="74" y="36"/>
                    <a:pt x="73" y="32"/>
                    <a:pt x="73" y="30"/>
                  </a:cubicBezTo>
                  <a:cubicBezTo>
                    <a:pt x="72" y="24"/>
                    <a:pt x="68" y="19"/>
                    <a:pt x="64" y="14"/>
                  </a:cubicBezTo>
                  <a:cubicBezTo>
                    <a:pt x="63" y="13"/>
                    <a:pt x="62" y="13"/>
                    <a:pt x="60" y="11"/>
                  </a:cubicBezTo>
                  <a:cubicBezTo>
                    <a:pt x="57" y="8"/>
                    <a:pt x="53" y="5"/>
                    <a:pt x="48" y="4"/>
                  </a:cubicBezTo>
                  <a:cubicBezTo>
                    <a:pt x="45" y="1"/>
                    <a:pt x="40" y="1"/>
                    <a:pt x="3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3"/>
            <p:cNvSpPr/>
            <p:nvPr/>
          </p:nvSpPr>
          <p:spPr>
            <a:xfrm>
              <a:off x="11981827" y="1115128"/>
              <a:ext cx="7078" cy="5540"/>
            </a:xfrm>
            <a:custGeom>
              <a:avLst/>
              <a:gdLst/>
              <a:ahLst/>
              <a:cxnLst/>
              <a:rect l="l" t="t" r="r" b="b"/>
              <a:pathLst>
                <a:path w="92" h="72" extrusionOk="0">
                  <a:moveTo>
                    <a:pt x="45" y="1"/>
                  </a:moveTo>
                  <a:cubicBezTo>
                    <a:pt x="0" y="1"/>
                    <a:pt x="0" y="71"/>
                    <a:pt x="45" y="71"/>
                  </a:cubicBezTo>
                  <a:cubicBezTo>
                    <a:pt x="91" y="71"/>
                    <a:pt x="91" y="1"/>
                    <a:pt x="4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3"/>
            <p:cNvSpPr/>
            <p:nvPr/>
          </p:nvSpPr>
          <p:spPr>
            <a:xfrm>
              <a:off x="11951436" y="1111127"/>
              <a:ext cx="7002" cy="5540"/>
            </a:xfrm>
            <a:custGeom>
              <a:avLst/>
              <a:gdLst/>
              <a:ahLst/>
              <a:cxnLst/>
              <a:rect l="l" t="t" r="r" b="b"/>
              <a:pathLst>
                <a:path w="91" h="72" extrusionOk="0">
                  <a:moveTo>
                    <a:pt x="45" y="0"/>
                  </a:moveTo>
                  <a:cubicBezTo>
                    <a:pt x="0" y="0"/>
                    <a:pt x="0" y="71"/>
                    <a:pt x="46" y="71"/>
                  </a:cubicBezTo>
                  <a:cubicBezTo>
                    <a:pt x="91" y="71"/>
                    <a:pt x="91" y="0"/>
                    <a:pt x="46" y="0"/>
                  </a:cubicBezTo>
                  <a:cubicBezTo>
                    <a:pt x="46" y="0"/>
                    <a:pt x="45" y="0"/>
                    <a:pt x="4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3"/>
            <p:cNvSpPr/>
            <p:nvPr/>
          </p:nvSpPr>
          <p:spPr>
            <a:xfrm>
              <a:off x="11981519" y="1079659"/>
              <a:ext cx="7002" cy="5463"/>
            </a:xfrm>
            <a:custGeom>
              <a:avLst/>
              <a:gdLst/>
              <a:ahLst/>
              <a:cxnLst/>
              <a:rect l="l" t="t" r="r" b="b"/>
              <a:pathLst>
                <a:path w="91" h="71" extrusionOk="0">
                  <a:moveTo>
                    <a:pt x="46" y="1"/>
                  </a:moveTo>
                  <a:cubicBezTo>
                    <a:pt x="0" y="1"/>
                    <a:pt x="0" y="70"/>
                    <a:pt x="46" y="70"/>
                  </a:cubicBezTo>
                  <a:cubicBezTo>
                    <a:pt x="91" y="70"/>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3"/>
            <p:cNvSpPr/>
            <p:nvPr/>
          </p:nvSpPr>
          <p:spPr>
            <a:xfrm>
              <a:off x="12004063" y="1082890"/>
              <a:ext cx="7155" cy="5463"/>
            </a:xfrm>
            <a:custGeom>
              <a:avLst/>
              <a:gdLst/>
              <a:ahLst/>
              <a:cxnLst/>
              <a:rect l="l" t="t" r="r" b="b"/>
              <a:pathLst>
                <a:path w="93" h="71" extrusionOk="0">
                  <a:moveTo>
                    <a:pt x="46" y="0"/>
                  </a:moveTo>
                  <a:cubicBezTo>
                    <a:pt x="0" y="0"/>
                    <a:pt x="0" y="70"/>
                    <a:pt x="46" y="70"/>
                  </a:cubicBezTo>
                  <a:cubicBezTo>
                    <a:pt x="92" y="70"/>
                    <a:pt x="92"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3"/>
            <p:cNvSpPr/>
            <p:nvPr/>
          </p:nvSpPr>
          <p:spPr>
            <a:xfrm>
              <a:off x="11994753" y="1070580"/>
              <a:ext cx="7078" cy="5540"/>
            </a:xfrm>
            <a:custGeom>
              <a:avLst/>
              <a:gdLst/>
              <a:ahLst/>
              <a:cxnLst/>
              <a:rect l="l" t="t" r="r" b="b"/>
              <a:pathLst>
                <a:path w="92" h="72" extrusionOk="0">
                  <a:moveTo>
                    <a:pt x="46" y="1"/>
                  </a:moveTo>
                  <a:cubicBezTo>
                    <a:pt x="0" y="1"/>
                    <a:pt x="0"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3"/>
            <p:cNvSpPr/>
            <p:nvPr/>
          </p:nvSpPr>
          <p:spPr>
            <a:xfrm>
              <a:off x="12007217" y="1055346"/>
              <a:ext cx="7155" cy="5540"/>
            </a:xfrm>
            <a:custGeom>
              <a:avLst/>
              <a:gdLst/>
              <a:ahLst/>
              <a:cxnLst/>
              <a:rect l="l" t="t" r="r" b="b"/>
              <a:pathLst>
                <a:path w="93" h="72" extrusionOk="0">
                  <a:moveTo>
                    <a:pt x="46" y="1"/>
                  </a:moveTo>
                  <a:cubicBezTo>
                    <a:pt x="1" y="1"/>
                    <a:pt x="1" y="71"/>
                    <a:pt x="47" y="71"/>
                  </a:cubicBezTo>
                  <a:cubicBezTo>
                    <a:pt x="93" y="71"/>
                    <a:pt x="93" y="1"/>
                    <a:pt x="47" y="1"/>
                  </a:cubicBezTo>
                  <a:cubicBezTo>
                    <a:pt x="47" y="1"/>
                    <a:pt x="46"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3"/>
            <p:cNvSpPr/>
            <p:nvPr/>
          </p:nvSpPr>
          <p:spPr>
            <a:xfrm>
              <a:off x="12022759" y="1042420"/>
              <a:ext cx="7002" cy="5463"/>
            </a:xfrm>
            <a:custGeom>
              <a:avLst/>
              <a:gdLst/>
              <a:ahLst/>
              <a:cxnLst/>
              <a:rect l="l" t="t" r="r" b="b"/>
              <a:pathLst>
                <a:path w="91" h="71" extrusionOk="0">
                  <a:moveTo>
                    <a:pt x="44" y="1"/>
                  </a:moveTo>
                  <a:cubicBezTo>
                    <a:pt x="0" y="1"/>
                    <a:pt x="1" y="71"/>
                    <a:pt x="45" y="71"/>
                  </a:cubicBezTo>
                  <a:cubicBezTo>
                    <a:pt x="91" y="71"/>
                    <a:pt x="91" y="1"/>
                    <a:pt x="45" y="1"/>
                  </a:cubicBezTo>
                  <a:cubicBezTo>
                    <a:pt x="45" y="1"/>
                    <a:pt x="44" y="1"/>
                    <a:pt x="4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3"/>
            <p:cNvSpPr/>
            <p:nvPr/>
          </p:nvSpPr>
          <p:spPr>
            <a:xfrm>
              <a:off x="12022605" y="1054192"/>
              <a:ext cx="7078" cy="5540"/>
            </a:xfrm>
            <a:custGeom>
              <a:avLst/>
              <a:gdLst/>
              <a:ahLst/>
              <a:cxnLst/>
              <a:rect l="l" t="t" r="r" b="b"/>
              <a:pathLst>
                <a:path w="92" h="72" extrusionOk="0">
                  <a:moveTo>
                    <a:pt x="45" y="1"/>
                  </a:moveTo>
                  <a:cubicBezTo>
                    <a:pt x="0" y="1"/>
                    <a:pt x="1" y="72"/>
                    <a:pt x="46" y="72"/>
                  </a:cubicBezTo>
                  <a:cubicBezTo>
                    <a:pt x="92" y="72"/>
                    <a:pt x="92" y="1"/>
                    <a:pt x="46" y="1"/>
                  </a:cubicBezTo>
                  <a:cubicBezTo>
                    <a:pt x="46" y="1"/>
                    <a:pt x="45" y="1"/>
                    <a:pt x="4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 name="Google Shape;171;p3"/>
            <p:cNvSpPr/>
            <p:nvPr/>
          </p:nvSpPr>
          <p:spPr>
            <a:xfrm>
              <a:off x="11985212" y="1034726"/>
              <a:ext cx="36162" cy="29160"/>
            </a:xfrm>
            <a:custGeom>
              <a:avLst/>
              <a:gdLst/>
              <a:ahLst/>
              <a:cxnLst/>
              <a:rect l="l" t="t" r="r" b="b"/>
              <a:pathLst>
                <a:path w="470" h="379" extrusionOk="0">
                  <a:moveTo>
                    <a:pt x="186" y="1"/>
                  </a:moveTo>
                  <a:cubicBezTo>
                    <a:pt x="130" y="129"/>
                    <a:pt x="68" y="256"/>
                    <a:pt x="0" y="378"/>
                  </a:cubicBezTo>
                  <a:lnTo>
                    <a:pt x="29" y="369"/>
                  </a:lnTo>
                  <a:cubicBezTo>
                    <a:pt x="156" y="326"/>
                    <a:pt x="344" y="263"/>
                    <a:pt x="469" y="222"/>
                  </a:cubicBezTo>
                  <a:lnTo>
                    <a:pt x="469" y="222"/>
                  </a:lnTo>
                  <a:cubicBezTo>
                    <a:pt x="392" y="236"/>
                    <a:pt x="318" y="256"/>
                    <a:pt x="243" y="277"/>
                  </a:cubicBezTo>
                  <a:cubicBezTo>
                    <a:pt x="178" y="295"/>
                    <a:pt x="113" y="315"/>
                    <a:pt x="50" y="337"/>
                  </a:cubicBezTo>
                  <a:lnTo>
                    <a:pt x="50" y="337"/>
                  </a:lnTo>
                  <a:cubicBezTo>
                    <a:pt x="105" y="229"/>
                    <a:pt x="152" y="117"/>
                    <a:pt x="18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 name="Google Shape;172;p3"/>
            <p:cNvSpPr/>
            <p:nvPr/>
          </p:nvSpPr>
          <p:spPr>
            <a:xfrm>
              <a:off x="11950282" y="1058808"/>
              <a:ext cx="48549" cy="39855"/>
            </a:xfrm>
            <a:custGeom>
              <a:avLst/>
              <a:gdLst/>
              <a:ahLst/>
              <a:cxnLst/>
              <a:rect l="l" t="t" r="r" b="b"/>
              <a:pathLst>
                <a:path w="631" h="518" extrusionOk="0">
                  <a:moveTo>
                    <a:pt x="236" y="0"/>
                  </a:moveTo>
                  <a:lnTo>
                    <a:pt x="236" y="0"/>
                  </a:lnTo>
                  <a:cubicBezTo>
                    <a:pt x="165" y="176"/>
                    <a:pt x="87" y="348"/>
                    <a:pt x="1" y="518"/>
                  </a:cubicBezTo>
                  <a:cubicBezTo>
                    <a:pt x="203" y="419"/>
                    <a:pt x="414" y="337"/>
                    <a:pt x="630" y="277"/>
                  </a:cubicBezTo>
                  <a:lnTo>
                    <a:pt x="630" y="277"/>
                  </a:lnTo>
                  <a:cubicBezTo>
                    <a:pt x="430" y="313"/>
                    <a:pt x="236" y="379"/>
                    <a:pt x="52" y="466"/>
                  </a:cubicBezTo>
                  <a:lnTo>
                    <a:pt x="52" y="466"/>
                  </a:lnTo>
                  <a:cubicBezTo>
                    <a:pt x="127" y="316"/>
                    <a:pt x="189" y="160"/>
                    <a:pt x="236"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3"/>
            <p:cNvSpPr/>
            <p:nvPr/>
          </p:nvSpPr>
          <p:spPr>
            <a:xfrm>
              <a:off x="11916043" y="1082121"/>
              <a:ext cx="53858" cy="53089"/>
            </a:xfrm>
            <a:custGeom>
              <a:avLst/>
              <a:gdLst/>
              <a:ahLst/>
              <a:cxnLst/>
              <a:rect l="l" t="t" r="r" b="b"/>
              <a:pathLst>
                <a:path w="700" h="690" extrusionOk="0">
                  <a:moveTo>
                    <a:pt x="288" y="1"/>
                  </a:moveTo>
                  <a:cubicBezTo>
                    <a:pt x="219" y="225"/>
                    <a:pt x="132" y="444"/>
                    <a:pt x="19" y="653"/>
                  </a:cubicBezTo>
                  <a:lnTo>
                    <a:pt x="0" y="689"/>
                  </a:lnTo>
                  <a:lnTo>
                    <a:pt x="35" y="669"/>
                  </a:lnTo>
                  <a:cubicBezTo>
                    <a:pt x="242" y="554"/>
                    <a:pt x="477" y="471"/>
                    <a:pt x="700" y="387"/>
                  </a:cubicBezTo>
                  <a:lnTo>
                    <a:pt x="700" y="387"/>
                  </a:lnTo>
                  <a:cubicBezTo>
                    <a:pt x="584" y="420"/>
                    <a:pt x="467" y="457"/>
                    <a:pt x="355" y="498"/>
                  </a:cubicBezTo>
                  <a:cubicBezTo>
                    <a:pt x="253" y="536"/>
                    <a:pt x="154" y="580"/>
                    <a:pt x="57" y="630"/>
                  </a:cubicBezTo>
                  <a:lnTo>
                    <a:pt x="57" y="630"/>
                  </a:lnTo>
                  <a:cubicBezTo>
                    <a:pt x="159" y="430"/>
                    <a:pt x="240" y="219"/>
                    <a:pt x="28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 name="Google Shape;174;p3"/>
            <p:cNvSpPr/>
            <p:nvPr/>
          </p:nvSpPr>
          <p:spPr>
            <a:xfrm>
              <a:off x="11886498" y="1107819"/>
              <a:ext cx="60167" cy="61552"/>
            </a:xfrm>
            <a:custGeom>
              <a:avLst/>
              <a:gdLst/>
              <a:ahLst/>
              <a:cxnLst/>
              <a:rect l="l" t="t" r="r" b="b"/>
              <a:pathLst>
                <a:path w="782" h="800" extrusionOk="0">
                  <a:moveTo>
                    <a:pt x="224" y="1"/>
                  </a:moveTo>
                  <a:cubicBezTo>
                    <a:pt x="157" y="261"/>
                    <a:pt x="82" y="544"/>
                    <a:pt x="0" y="800"/>
                  </a:cubicBezTo>
                  <a:cubicBezTo>
                    <a:pt x="252" y="695"/>
                    <a:pt x="527" y="592"/>
                    <a:pt x="782" y="497"/>
                  </a:cubicBezTo>
                  <a:lnTo>
                    <a:pt x="782" y="497"/>
                  </a:lnTo>
                  <a:cubicBezTo>
                    <a:pt x="652" y="535"/>
                    <a:pt x="523" y="579"/>
                    <a:pt x="396" y="623"/>
                  </a:cubicBezTo>
                  <a:cubicBezTo>
                    <a:pt x="275" y="666"/>
                    <a:pt x="157" y="712"/>
                    <a:pt x="39" y="759"/>
                  </a:cubicBezTo>
                  <a:lnTo>
                    <a:pt x="39" y="759"/>
                  </a:lnTo>
                  <a:cubicBezTo>
                    <a:pt x="113" y="510"/>
                    <a:pt x="177" y="257"/>
                    <a:pt x="224"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7" name="Google Shape;197;p3"/>
          <p:cNvGrpSpPr/>
          <p:nvPr/>
        </p:nvGrpSpPr>
        <p:grpSpPr>
          <a:xfrm rot="-3005848">
            <a:off x="1437237" y="4011301"/>
            <a:ext cx="674047" cy="1152648"/>
            <a:chOff x="12204953" y="994640"/>
            <a:chExt cx="131414" cy="224742"/>
          </a:xfrm>
        </p:grpSpPr>
        <p:sp>
          <p:nvSpPr>
            <p:cNvPr id="198" name="Google Shape;198;p3"/>
            <p:cNvSpPr/>
            <p:nvPr/>
          </p:nvSpPr>
          <p:spPr>
            <a:xfrm>
              <a:off x="12204953" y="995871"/>
              <a:ext cx="131414" cy="222741"/>
            </a:xfrm>
            <a:custGeom>
              <a:avLst/>
              <a:gdLst/>
              <a:ahLst/>
              <a:cxnLst/>
              <a:rect l="l" t="t" r="r" b="b"/>
              <a:pathLst>
                <a:path w="1708" h="2895" extrusionOk="0">
                  <a:moveTo>
                    <a:pt x="1510" y="0"/>
                  </a:moveTo>
                  <a:cubicBezTo>
                    <a:pt x="1508" y="0"/>
                    <a:pt x="1506" y="0"/>
                    <a:pt x="1504" y="1"/>
                  </a:cubicBezTo>
                  <a:cubicBezTo>
                    <a:pt x="1484" y="3"/>
                    <a:pt x="1470" y="16"/>
                    <a:pt x="1457" y="29"/>
                  </a:cubicBezTo>
                  <a:cubicBezTo>
                    <a:pt x="1310" y="172"/>
                    <a:pt x="1184" y="326"/>
                    <a:pt x="1075" y="500"/>
                  </a:cubicBezTo>
                  <a:cubicBezTo>
                    <a:pt x="1074" y="451"/>
                    <a:pt x="1055" y="404"/>
                    <a:pt x="1025" y="367"/>
                  </a:cubicBezTo>
                  <a:cubicBezTo>
                    <a:pt x="1018" y="356"/>
                    <a:pt x="1007" y="346"/>
                    <a:pt x="994" y="344"/>
                  </a:cubicBezTo>
                  <a:cubicBezTo>
                    <a:pt x="991" y="343"/>
                    <a:pt x="988" y="343"/>
                    <a:pt x="986" y="343"/>
                  </a:cubicBezTo>
                  <a:cubicBezTo>
                    <a:pt x="966" y="343"/>
                    <a:pt x="948" y="360"/>
                    <a:pt x="934" y="376"/>
                  </a:cubicBezTo>
                  <a:cubicBezTo>
                    <a:pt x="789" y="544"/>
                    <a:pt x="672" y="722"/>
                    <a:pt x="626" y="940"/>
                  </a:cubicBezTo>
                  <a:cubicBezTo>
                    <a:pt x="621" y="912"/>
                    <a:pt x="615" y="882"/>
                    <a:pt x="599" y="858"/>
                  </a:cubicBezTo>
                  <a:cubicBezTo>
                    <a:pt x="587" y="840"/>
                    <a:pt x="565" y="826"/>
                    <a:pt x="542" y="826"/>
                  </a:cubicBezTo>
                  <a:cubicBezTo>
                    <a:pt x="536" y="826"/>
                    <a:pt x="530" y="827"/>
                    <a:pt x="524" y="829"/>
                  </a:cubicBezTo>
                  <a:cubicBezTo>
                    <a:pt x="512" y="834"/>
                    <a:pt x="500" y="844"/>
                    <a:pt x="491" y="856"/>
                  </a:cubicBezTo>
                  <a:cubicBezTo>
                    <a:pt x="453" y="899"/>
                    <a:pt x="428" y="951"/>
                    <a:pt x="406" y="1003"/>
                  </a:cubicBezTo>
                  <a:cubicBezTo>
                    <a:pt x="319" y="1207"/>
                    <a:pt x="250" y="1445"/>
                    <a:pt x="224" y="1666"/>
                  </a:cubicBezTo>
                  <a:cubicBezTo>
                    <a:pt x="213" y="1607"/>
                    <a:pt x="179" y="1552"/>
                    <a:pt x="132" y="1514"/>
                  </a:cubicBezTo>
                  <a:cubicBezTo>
                    <a:pt x="124" y="1507"/>
                    <a:pt x="113" y="1501"/>
                    <a:pt x="103" y="1501"/>
                  </a:cubicBezTo>
                  <a:cubicBezTo>
                    <a:pt x="99" y="1501"/>
                    <a:pt x="95" y="1502"/>
                    <a:pt x="91" y="1504"/>
                  </a:cubicBezTo>
                  <a:cubicBezTo>
                    <a:pt x="83" y="1509"/>
                    <a:pt x="79" y="1522"/>
                    <a:pt x="78" y="1534"/>
                  </a:cubicBezTo>
                  <a:cubicBezTo>
                    <a:pt x="1" y="1989"/>
                    <a:pt x="101" y="2457"/>
                    <a:pt x="246" y="2895"/>
                  </a:cubicBezTo>
                  <a:cubicBezTo>
                    <a:pt x="586" y="2682"/>
                    <a:pt x="959" y="2503"/>
                    <a:pt x="1264" y="2244"/>
                  </a:cubicBezTo>
                  <a:cubicBezTo>
                    <a:pt x="1342" y="2179"/>
                    <a:pt x="1421" y="2101"/>
                    <a:pt x="1431" y="1999"/>
                  </a:cubicBezTo>
                  <a:cubicBezTo>
                    <a:pt x="1432" y="1978"/>
                    <a:pt x="1430" y="1955"/>
                    <a:pt x="1413" y="1943"/>
                  </a:cubicBezTo>
                  <a:cubicBezTo>
                    <a:pt x="1403" y="1937"/>
                    <a:pt x="1394" y="1936"/>
                    <a:pt x="1384" y="1935"/>
                  </a:cubicBezTo>
                  <a:cubicBezTo>
                    <a:pt x="1375" y="1934"/>
                    <a:pt x="1366" y="1934"/>
                    <a:pt x="1356" y="1934"/>
                  </a:cubicBezTo>
                  <a:cubicBezTo>
                    <a:pt x="1319" y="1934"/>
                    <a:pt x="1278" y="1942"/>
                    <a:pt x="1249" y="1962"/>
                  </a:cubicBezTo>
                  <a:cubicBezTo>
                    <a:pt x="1416" y="1750"/>
                    <a:pt x="1581" y="1519"/>
                    <a:pt x="1630" y="1252"/>
                  </a:cubicBezTo>
                  <a:cubicBezTo>
                    <a:pt x="1634" y="1232"/>
                    <a:pt x="1633" y="1205"/>
                    <a:pt x="1613" y="1200"/>
                  </a:cubicBezTo>
                  <a:cubicBezTo>
                    <a:pt x="1611" y="1200"/>
                    <a:pt x="1609" y="1200"/>
                    <a:pt x="1607" y="1200"/>
                  </a:cubicBezTo>
                  <a:cubicBezTo>
                    <a:pt x="1601" y="1200"/>
                    <a:pt x="1595" y="1201"/>
                    <a:pt x="1590" y="1202"/>
                  </a:cubicBezTo>
                  <a:cubicBezTo>
                    <a:pt x="1560" y="1212"/>
                    <a:pt x="1523" y="1221"/>
                    <a:pt x="1497" y="1238"/>
                  </a:cubicBezTo>
                  <a:cubicBezTo>
                    <a:pt x="1592" y="1087"/>
                    <a:pt x="1660" y="923"/>
                    <a:pt x="1696" y="749"/>
                  </a:cubicBezTo>
                  <a:cubicBezTo>
                    <a:pt x="1703" y="719"/>
                    <a:pt x="1708" y="686"/>
                    <a:pt x="1702" y="657"/>
                  </a:cubicBezTo>
                  <a:cubicBezTo>
                    <a:pt x="1700" y="644"/>
                    <a:pt x="1692" y="631"/>
                    <a:pt x="1681" y="625"/>
                  </a:cubicBezTo>
                  <a:cubicBezTo>
                    <a:pt x="1676" y="623"/>
                    <a:pt x="1671" y="622"/>
                    <a:pt x="1666" y="622"/>
                  </a:cubicBezTo>
                  <a:cubicBezTo>
                    <a:pt x="1658" y="622"/>
                    <a:pt x="1650" y="624"/>
                    <a:pt x="1642" y="628"/>
                  </a:cubicBezTo>
                  <a:cubicBezTo>
                    <a:pt x="1608" y="639"/>
                    <a:pt x="1567" y="646"/>
                    <a:pt x="1543" y="672"/>
                  </a:cubicBezTo>
                  <a:cubicBezTo>
                    <a:pt x="1555" y="587"/>
                    <a:pt x="1565" y="503"/>
                    <a:pt x="1576" y="419"/>
                  </a:cubicBezTo>
                  <a:cubicBezTo>
                    <a:pt x="1590" y="307"/>
                    <a:pt x="1604" y="190"/>
                    <a:pt x="1578" y="79"/>
                  </a:cubicBezTo>
                  <a:cubicBezTo>
                    <a:pt x="1570" y="43"/>
                    <a:pt x="1546" y="0"/>
                    <a:pt x="151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3"/>
            <p:cNvSpPr/>
            <p:nvPr/>
          </p:nvSpPr>
          <p:spPr>
            <a:xfrm>
              <a:off x="12217417" y="1009105"/>
              <a:ext cx="106331" cy="206353"/>
            </a:xfrm>
            <a:custGeom>
              <a:avLst/>
              <a:gdLst/>
              <a:ahLst/>
              <a:cxnLst/>
              <a:rect l="l" t="t" r="r" b="b"/>
              <a:pathLst>
                <a:path w="1382" h="2682" extrusionOk="0">
                  <a:moveTo>
                    <a:pt x="1263" y="95"/>
                  </a:moveTo>
                  <a:cubicBezTo>
                    <a:pt x="1247" y="279"/>
                    <a:pt x="1210" y="463"/>
                    <a:pt x="1144" y="686"/>
                  </a:cubicBezTo>
                  <a:lnTo>
                    <a:pt x="1134" y="721"/>
                  </a:lnTo>
                  <a:lnTo>
                    <a:pt x="1168" y="707"/>
                  </a:lnTo>
                  <a:cubicBezTo>
                    <a:pt x="1222" y="683"/>
                    <a:pt x="1262" y="672"/>
                    <a:pt x="1290" y="672"/>
                  </a:cubicBezTo>
                  <a:cubicBezTo>
                    <a:pt x="1303" y="672"/>
                    <a:pt x="1313" y="674"/>
                    <a:pt x="1321" y="680"/>
                  </a:cubicBezTo>
                  <a:cubicBezTo>
                    <a:pt x="1336" y="692"/>
                    <a:pt x="1341" y="720"/>
                    <a:pt x="1330" y="762"/>
                  </a:cubicBezTo>
                  <a:cubicBezTo>
                    <a:pt x="1284" y="943"/>
                    <a:pt x="1202" y="1119"/>
                    <a:pt x="1089" y="1268"/>
                  </a:cubicBezTo>
                  <a:lnTo>
                    <a:pt x="1050" y="1320"/>
                  </a:lnTo>
                  <a:lnTo>
                    <a:pt x="1110" y="1295"/>
                  </a:lnTo>
                  <a:cubicBezTo>
                    <a:pt x="1127" y="1287"/>
                    <a:pt x="1165" y="1275"/>
                    <a:pt x="1181" y="1275"/>
                  </a:cubicBezTo>
                  <a:cubicBezTo>
                    <a:pt x="1193" y="1275"/>
                    <a:pt x="1207" y="1279"/>
                    <a:pt x="1214" y="1290"/>
                  </a:cubicBezTo>
                  <a:cubicBezTo>
                    <a:pt x="1221" y="1300"/>
                    <a:pt x="1217" y="1316"/>
                    <a:pt x="1215" y="1328"/>
                  </a:cubicBezTo>
                  <a:cubicBezTo>
                    <a:pt x="1202" y="1395"/>
                    <a:pt x="1169" y="1458"/>
                    <a:pt x="1138" y="1510"/>
                  </a:cubicBezTo>
                  <a:cubicBezTo>
                    <a:pt x="1069" y="1628"/>
                    <a:pt x="987" y="1738"/>
                    <a:pt x="894" y="1837"/>
                  </a:cubicBezTo>
                  <a:lnTo>
                    <a:pt x="858" y="1876"/>
                  </a:lnTo>
                  <a:lnTo>
                    <a:pt x="910" y="1866"/>
                  </a:lnTo>
                  <a:cubicBezTo>
                    <a:pt x="911" y="1865"/>
                    <a:pt x="912" y="1865"/>
                    <a:pt x="913" y="1865"/>
                  </a:cubicBezTo>
                  <a:cubicBezTo>
                    <a:pt x="925" y="1865"/>
                    <a:pt x="935" y="1870"/>
                    <a:pt x="941" y="1876"/>
                  </a:cubicBezTo>
                  <a:cubicBezTo>
                    <a:pt x="957" y="1891"/>
                    <a:pt x="967" y="1916"/>
                    <a:pt x="966" y="1936"/>
                  </a:cubicBezTo>
                  <a:cubicBezTo>
                    <a:pt x="965" y="1975"/>
                    <a:pt x="939" y="2010"/>
                    <a:pt x="912" y="2042"/>
                  </a:cubicBezTo>
                  <a:cubicBezTo>
                    <a:pt x="689" y="2310"/>
                    <a:pt x="428" y="2509"/>
                    <a:pt x="136" y="2635"/>
                  </a:cubicBezTo>
                  <a:cubicBezTo>
                    <a:pt x="69" y="2425"/>
                    <a:pt x="33" y="2154"/>
                    <a:pt x="37" y="1906"/>
                  </a:cubicBezTo>
                  <a:cubicBezTo>
                    <a:pt x="38" y="1826"/>
                    <a:pt x="42" y="1754"/>
                    <a:pt x="65" y="1686"/>
                  </a:cubicBezTo>
                  <a:cubicBezTo>
                    <a:pt x="78" y="1651"/>
                    <a:pt x="94" y="1629"/>
                    <a:pt x="114" y="1619"/>
                  </a:cubicBezTo>
                  <a:cubicBezTo>
                    <a:pt x="135" y="1609"/>
                    <a:pt x="167" y="1604"/>
                    <a:pt x="187" y="1604"/>
                  </a:cubicBezTo>
                  <a:cubicBezTo>
                    <a:pt x="197" y="1604"/>
                    <a:pt x="204" y="1606"/>
                    <a:pt x="206" y="1608"/>
                  </a:cubicBezTo>
                  <a:lnTo>
                    <a:pt x="240" y="1604"/>
                  </a:lnTo>
                  <a:cubicBezTo>
                    <a:pt x="233" y="1398"/>
                    <a:pt x="263" y="1196"/>
                    <a:pt x="329" y="1002"/>
                  </a:cubicBezTo>
                  <a:cubicBezTo>
                    <a:pt x="342" y="962"/>
                    <a:pt x="360" y="917"/>
                    <a:pt x="389" y="884"/>
                  </a:cubicBezTo>
                  <a:cubicBezTo>
                    <a:pt x="400" y="873"/>
                    <a:pt x="423" y="854"/>
                    <a:pt x="449" y="853"/>
                  </a:cubicBezTo>
                  <a:cubicBezTo>
                    <a:pt x="449" y="853"/>
                    <a:pt x="450" y="853"/>
                    <a:pt x="450" y="853"/>
                  </a:cubicBezTo>
                  <a:cubicBezTo>
                    <a:pt x="493" y="853"/>
                    <a:pt x="540" y="893"/>
                    <a:pt x="550" y="937"/>
                  </a:cubicBezTo>
                  <a:lnTo>
                    <a:pt x="570" y="1023"/>
                  </a:lnTo>
                  <a:lnTo>
                    <a:pt x="584" y="936"/>
                  </a:lnTo>
                  <a:cubicBezTo>
                    <a:pt x="614" y="754"/>
                    <a:pt x="681" y="575"/>
                    <a:pt x="783" y="420"/>
                  </a:cubicBezTo>
                  <a:cubicBezTo>
                    <a:pt x="794" y="401"/>
                    <a:pt x="813" y="378"/>
                    <a:pt x="832" y="378"/>
                  </a:cubicBezTo>
                  <a:cubicBezTo>
                    <a:pt x="834" y="378"/>
                    <a:pt x="835" y="378"/>
                    <a:pt x="837" y="378"/>
                  </a:cubicBezTo>
                  <a:cubicBezTo>
                    <a:pt x="847" y="379"/>
                    <a:pt x="858" y="390"/>
                    <a:pt x="866" y="399"/>
                  </a:cubicBezTo>
                  <a:cubicBezTo>
                    <a:pt x="906" y="446"/>
                    <a:pt x="935" y="502"/>
                    <a:pt x="946" y="564"/>
                  </a:cubicBezTo>
                  <a:lnTo>
                    <a:pt x="960" y="631"/>
                  </a:lnTo>
                  <a:lnTo>
                    <a:pt x="981" y="565"/>
                  </a:lnTo>
                  <a:cubicBezTo>
                    <a:pt x="1041" y="371"/>
                    <a:pt x="1161" y="206"/>
                    <a:pt x="1263" y="95"/>
                  </a:cubicBezTo>
                  <a:close/>
                  <a:moveTo>
                    <a:pt x="1308" y="1"/>
                  </a:moveTo>
                  <a:lnTo>
                    <a:pt x="1275" y="34"/>
                  </a:lnTo>
                  <a:cubicBezTo>
                    <a:pt x="1175" y="139"/>
                    <a:pt x="1044" y="302"/>
                    <a:pt x="969" y="501"/>
                  </a:cubicBezTo>
                  <a:cubicBezTo>
                    <a:pt x="952" y="456"/>
                    <a:pt x="928" y="413"/>
                    <a:pt x="894" y="376"/>
                  </a:cubicBezTo>
                  <a:cubicBezTo>
                    <a:pt x="882" y="362"/>
                    <a:pt x="867" y="347"/>
                    <a:pt x="846" y="344"/>
                  </a:cubicBezTo>
                  <a:cubicBezTo>
                    <a:pt x="842" y="343"/>
                    <a:pt x="837" y="342"/>
                    <a:pt x="833" y="342"/>
                  </a:cubicBezTo>
                  <a:cubicBezTo>
                    <a:pt x="805" y="342"/>
                    <a:pt x="780" y="362"/>
                    <a:pt x="755" y="399"/>
                  </a:cubicBezTo>
                  <a:cubicBezTo>
                    <a:pt x="662" y="543"/>
                    <a:pt x="595" y="707"/>
                    <a:pt x="560" y="877"/>
                  </a:cubicBezTo>
                  <a:cubicBezTo>
                    <a:pt x="534" y="841"/>
                    <a:pt x="491" y="816"/>
                    <a:pt x="451" y="816"/>
                  </a:cubicBezTo>
                  <a:cubicBezTo>
                    <a:pt x="450" y="816"/>
                    <a:pt x="450" y="816"/>
                    <a:pt x="449" y="816"/>
                  </a:cubicBezTo>
                  <a:cubicBezTo>
                    <a:pt x="420" y="818"/>
                    <a:pt x="390" y="834"/>
                    <a:pt x="365" y="860"/>
                  </a:cubicBezTo>
                  <a:cubicBezTo>
                    <a:pt x="330" y="898"/>
                    <a:pt x="312" y="947"/>
                    <a:pt x="298" y="991"/>
                  </a:cubicBezTo>
                  <a:cubicBezTo>
                    <a:pt x="235" y="1178"/>
                    <a:pt x="204" y="1373"/>
                    <a:pt x="206" y="1570"/>
                  </a:cubicBezTo>
                  <a:cubicBezTo>
                    <a:pt x="200" y="1569"/>
                    <a:pt x="194" y="1569"/>
                    <a:pt x="187" y="1569"/>
                  </a:cubicBezTo>
                  <a:cubicBezTo>
                    <a:pt x="156" y="1569"/>
                    <a:pt x="119" y="1580"/>
                    <a:pt x="100" y="1588"/>
                  </a:cubicBezTo>
                  <a:cubicBezTo>
                    <a:pt x="72" y="1603"/>
                    <a:pt x="49" y="1630"/>
                    <a:pt x="34" y="1675"/>
                  </a:cubicBezTo>
                  <a:cubicBezTo>
                    <a:pt x="8" y="1748"/>
                    <a:pt x="6" y="1825"/>
                    <a:pt x="5" y="1905"/>
                  </a:cubicBezTo>
                  <a:cubicBezTo>
                    <a:pt x="0" y="2164"/>
                    <a:pt x="39" y="2446"/>
                    <a:pt x="110" y="2662"/>
                  </a:cubicBezTo>
                  <a:lnTo>
                    <a:pt x="115" y="2681"/>
                  </a:lnTo>
                  <a:lnTo>
                    <a:pt x="137" y="2673"/>
                  </a:lnTo>
                  <a:cubicBezTo>
                    <a:pt x="443" y="2546"/>
                    <a:pt x="714" y="2339"/>
                    <a:pt x="944" y="2063"/>
                  </a:cubicBezTo>
                  <a:cubicBezTo>
                    <a:pt x="972" y="2027"/>
                    <a:pt x="1004" y="1987"/>
                    <a:pt x="1007" y="1936"/>
                  </a:cubicBezTo>
                  <a:cubicBezTo>
                    <a:pt x="1009" y="1905"/>
                    <a:pt x="993" y="1870"/>
                    <a:pt x="970" y="1849"/>
                  </a:cubicBezTo>
                  <a:cubicBezTo>
                    <a:pt x="962" y="1844"/>
                    <a:pt x="956" y="1838"/>
                    <a:pt x="948" y="1836"/>
                  </a:cubicBezTo>
                  <a:cubicBezTo>
                    <a:pt x="1033" y="1740"/>
                    <a:pt x="1108" y="1636"/>
                    <a:pt x="1174" y="1528"/>
                  </a:cubicBezTo>
                  <a:cubicBezTo>
                    <a:pt x="1205" y="1472"/>
                    <a:pt x="1240" y="1408"/>
                    <a:pt x="1254" y="1336"/>
                  </a:cubicBezTo>
                  <a:cubicBezTo>
                    <a:pt x="1257" y="1317"/>
                    <a:pt x="1259" y="1294"/>
                    <a:pt x="1248" y="1273"/>
                  </a:cubicBezTo>
                  <a:cubicBezTo>
                    <a:pt x="1237" y="1253"/>
                    <a:pt x="1213" y="1242"/>
                    <a:pt x="1187" y="1242"/>
                  </a:cubicBezTo>
                  <a:cubicBezTo>
                    <a:pt x="1186" y="1242"/>
                    <a:pt x="1185" y="1242"/>
                    <a:pt x="1184" y="1242"/>
                  </a:cubicBezTo>
                  <a:cubicBezTo>
                    <a:pt x="1176" y="1242"/>
                    <a:pt x="1164" y="1244"/>
                    <a:pt x="1153" y="1247"/>
                  </a:cubicBezTo>
                  <a:cubicBezTo>
                    <a:pt x="1252" y="1103"/>
                    <a:pt x="1326" y="941"/>
                    <a:pt x="1368" y="772"/>
                  </a:cubicBezTo>
                  <a:cubicBezTo>
                    <a:pt x="1381" y="715"/>
                    <a:pt x="1374" y="676"/>
                    <a:pt x="1346" y="654"/>
                  </a:cubicBezTo>
                  <a:cubicBezTo>
                    <a:pt x="1335" y="646"/>
                    <a:pt x="1320" y="639"/>
                    <a:pt x="1296" y="639"/>
                  </a:cubicBezTo>
                  <a:cubicBezTo>
                    <a:pt x="1272" y="639"/>
                    <a:pt x="1239" y="645"/>
                    <a:pt x="1191" y="663"/>
                  </a:cubicBezTo>
                  <a:cubicBezTo>
                    <a:pt x="1257" y="434"/>
                    <a:pt x="1293" y="243"/>
                    <a:pt x="1305" y="49"/>
                  </a:cubicBezTo>
                  <a:lnTo>
                    <a:pt x="1308" y="1"/>
                  </a:lnTo>
                  <a:close/>
                </a:path>
              </a:pathLst>
            </a:custGeom>
            <a:solidFill>
              <a:srgbClr val="F8B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3"/>
            <p:cNvSpPr/>
            <p:nvPr/>
          </p:nvSpPr>
          <p:spPr>
            <a:xfrm>
              <a:off x="12222957" y="994640"/>
              <a:ext cx="100484" cy="224742"/>
            </a:xfrm>
            <a:custGeom>
              <a:avLst/>
              <a:gdLst/>
              <a:ahLst/>
              <a:cxnLst/>
              <a:rect l="l" t="t" r="r" b="b"/>
              <a:pathLst>
                <a:path w="1306" h="2921" extrusionOk="0">
                  <a:moveTo>
                    <a:pt x="1279" y="0"/>
                  </a:moveTo>
                  <a:cubicBezTo>
                    <a:pt x="945" y="1004"/>
                    <a:pt x="514" y="1983"/>
                    <a:pt x="0" y="2907"/>
                  </a:cubicBezTo>
                  <a:lnTo>
                    <a:pt x="23" y="2920"/>
                  </a:lnTo>
                  <a:cubicBezTo>
                    <a:pt x="540" y="1994"/>
                    <a:pt x="970" y="1014"/>
                    <a:pt x="1305" y="8"/>
                  </a:cubicBezTo>
                  <a:lnTo>
                    <a:pt x="1279" y="0"/>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3"/>
            <p:cNvSpPr/>
            <p:nvPr/>
          </p:nvSpPr>
          <p:spPr>
            <a:xfrm>
              <a:off x="12278739" y="1048190"/>
              <a:ext cx="43548" cy="59398"/>
            </a:xfrm>
            <a:custGeom>
              <a:avLst/>
              <a:gdLst/>
              <a:ahLst/>
              <a:cxnLst/>
              <a:rect l="l" t="t" r="r" b="b"/>
              <a:pathLst>
                <a:path w="566" h="772" extrusionOk="0">
                  <a:moveTo>
                    <a:pt x="0" y="1"/>
                  </a:moveTo>
                  <a:lnTo>
                    <a:pt x="0" y="1"/>
                  </a:lnTo>
                  <a:cubicBezTo>
                    <a:pt x="14" y="259"/>
                    <a:pt x="17" y="516"/>
                    <a:pt x="3" y="771"/>
                  </a:cubicBezTo>
                  <a:lnTo>
                    <a:pt x="29" y="744"/>
                  </a:lnTo>
                  <a:cubicBezTo>
                    <a:pt x="200" y="558"/>
                    <a:pt x="386" y="370"/>
                    <a:pt x="565" y="191"/>
                  </a:cubicBezTo>
                  <a:lnTo>
                    <a:pt x="565" y="191"/>
                  </a:lnTo>
                  <a:cubicBezTo>
                    <a:pt x="466" y="274"/>
                    <a:pt x="371" y="361"/>
                    <a:pt x="279" y="449"/>
                  </a:cubicBezTo>
                  <a:cubicBezTo>
                    <a:pt x="194" y="529"/>
                    <a:pt x="113" y="613"/>
                    <a:pt x="34" y="698"/>
                  </a:cubicBezTo>
                  <a:lnTo>
                    <a:pt x="34" y="698"/>
                  </a:lnTo>
                  <a:cubicBezTo>
                    <a:pt x="42" y="466"/>
                    <a:pt x="32" y="23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3"/>
            <p:cNvSpPr/>
            <p:nvPr/>
          </p:nvSpPr>
          <p:spPr>
            <a:xfrm>
              <a:off x="12256041" y="1091277"/>
              <a:ext cx="49395" cy="64553"/>
            </a:xfrm>
            <a:custGeom>
              <a:avLst/>
              <a:gdLst/>
              <a:ahLst/>
              <a:cxnLst/>
              <a:rect l="l" t="t" r="r" b="b"/>
              <a:pathLst>
                <a:path w="642" h="839" extrusionOk="0">
                  <a:moveTo>
                    <a:pt x="24" y="1"/>
                  </a:moveTo>
                  <a:cubicBezTo>
                    <a:pt x="9" y="275"/>
                    <a:pt x="4" y="564"/>
                    <a:pt x="0" y="838"/>
                  </a:cubicBezTo>
                  <a:cubicBezTo>
                    <a:pt x="209" y="637"/>
                    <a:pt x="423" y="441"/>
                    <a:pt x="641" y="249"/>
                  </a:cubicBezTo>
                  <a:lnTo>
                    <a:pt x="641" y="249"/>
                  </a:lnTo>
                  <a:cubicBezTo>
                    <a:pt x="473" y="374"/>
                    <a:pt x="313" y="512"/>
                    <a:pt x="157" y="653"/>
                  </a:cubicBezTo>
                  <a:cubicBezTo>
                    <a:pt x="115" y="692"/>
                    <a:pt x="72" y="732"/>
                    <a:pt x="29" y="773"/>
                  </a:cubicBezTo>
                  <a:lnTo>
                    <a:pt x="29" y="773"/>
                  </a:lnTo>
                  <a:cubicBezTo>
                    <a:pt x="31" y="518"/>
                    <a:pt x="31" y="254"/>
                    <a:pt x="24"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3"/>
            <p:cNvSpPr/>
            <p:nvPr/>
          </p:nvSpPr>
          <p:spPr>
            <a:xfrm>
              <a:off x="12235114" y="1139595"/>
              <a:ext cx="48241" cy="57013"/>
            </a:xfrm>
            <a:custGeom>
              <a:avLst/>
              <a:gdLst/>
              <a:ahLst/>
              <a:cxnLst/>
              <a:rect l="l" t="t" r="r" b="b"/>
              <a:pathLst>
                <a:path w="627" h="741" extrusionOk="0">
                  <a:moveTo>
                    <a:pt x="4" y="1"/>
                  </a:moveTo>
                  <a:lnTo>
                    <a:pt x="4" y="1"/>
                  </a:lnTo>
                  <a:cubicBezTo>
                    <a:pt x="9" y="240"/>
                    <a:pt x="10" y="501"/>
                    <a:pt x="1" y="740"/>
                  </a:cubicBezTo>
                  <a:cubicBezTo>
                    <a:pt x="165" y="622"/>
                    <a:pt x="325" y="499"/>
                    <a:pt x="481" y="370"/>
                  </a:cubicBezTo>
                  <a:cubicBezTo>
                    <a:pt x="531" y="329"/>
                    <a:pt x="579" y="287"/>
                    <a:pt x="627" y="245"/>
                  </a:cubicBezTo>
                  <a:lnTo>
                    <a:pt x="627" y="245"/>
                  </a:lnTo>
                  <a:cubicBezTo>
                    <a:pt x="453" y="374"/>
                    <a:pt x="210" y="556"/>
                    <a:pt x="31" y="686"/>
                  </a:cubicBezTo>
                  <a:lnTo>
                    <a:pt x="31" y="686"/>
                  </a:lnTo>
                  <a:cubicBezTo>
                    <a:pt x="35" y="457"/>
                    <a:pt x="27" y="229"/>
                    <a:pt x="4"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43" name="Google Shape;243;p3"/>
          <p:cNvSpPr txBox="1">
            <a:spLocks noGrp="1"/>
          </p:cNvSpPr>
          <p:nvPr>
            <p:ph type="title"/>
          </p:nvPr>
        </p:nvSpPr>
        <p:spPr>
          <a:xfrm>
            <a:off x="2962513" y="2218238"/>
            <a:ext cx="25455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300">
                <a:solidFill>
                  <a:schemeClr val="accent4"/>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44" name="Google Shape;244;p3"/>
          <p:cNvSpPr txBox="1">
            <a:spLocks noGrp="1"/>
          </p:cNvSpPr>
          <p:nvPr>
            <p:ph type="title" idx="2" hasCustomPrompt="1"/>
          </p:nvPr>
        </p:nvSpPr>
        <p:spPr>
          <a:xfrm>
            <a:off x="1206963" y="2214338"/>
            <a:ext cx="1232700" cy="1223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6000"/>
              <a:buNone/>
              <a:defRPr sz="75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45" name="Google Shape;245;p3"/>
          <p:cNvSpPr txBox="1">
            <a:spLocks noGrp="1"/>
          </p:cNvSpPr>
          <p:nvPr>
            <p:ph type="subTitle" idx="1"/>
          </p:nvPr>
        </p:nvSpPr>
        <p:spPr>
          <a:xfrm rot="405">
            <a:off x="2962512" y="2993513"/>
            <a:ext cx="2545500" cy="525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46" name="Google Shape;246;p3"/>
          <p:cNvGrpSpPr/>
          <p:nvPr/>
        </p:nvGrpSpPr>
        <p:grpSpPr>
          <a:xfrm flipH="1">
            <a:off x="42434" y="104891"/>
            <a:ext cx="1743070" cy="1007969"/>
            <a:chOff x="5284673" y="-1047645"/>
            <a:chExt cx="1587625" cy="610676"/>
          </a:xfrm>
        </p:grpSpPr>
        <p:sp>
          <p:nvSpPr>
            <p:cNvPr id="247" name="Google Shape;247;p3"/>
            <p:cNvSpPr/>
            <p:nvPr/>
          </p:nvSpPr>
          <p:spPr>
            <a:xfrm>
              <a:off x="6579408" y="-1046942"/>
              <a:ext cx="147219" cy="138785"/>
            </a:xfrm>
            <a:custGeom>
              <a:avLst/>
              <a:gdLst/>
              <a:ahLst/>
              <a:cxnLst/>
              <a:rect l="l" t="t" r="r" b="b"/>
              <a:pathLst>
                <a:path w="1047" h="987" extrusionOk="0">
                  <a:moveTo>
                    <a:pt x="934" y="1"/>
                  </a:moveTo>
                  <a:cubicBezTo>
                    <a:pt x="687" y="343"/>
                    <a:pt x="374" y="647"/>
                    <a:pt x="1" y="912"/>
                  </a:cubicBezTo>
                  <a:cubicBezTo>
                    <a:pt x="46" y="936"/>
                    <a:pt x="91" y="962"/>
                    <a:pt x="135" y="987"/>
                  </a:cubicBezTo>
                  <a:cubicBezTo>
                    <a:pt x="496" y="722"/>
                    <a:pt x="802" y="419"/>
                    <a:pt x="1047" y="82"/>
                  </a:cubicBezTo>
                  <a:lnTo>
                    <a:pt x="934"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 name="Google Shape;248;p3"/>
            <p:cNvSpPr/>
            <p:nvPr/>
          </p:nvSpPr>
          <p:spPr>
            <a:xfrm>
              <a:off x="6393240" y="-918704"/>
              <a:ext cx="205291" cy="110662"/>
            </a:xfrm>
            <a:custGeom>
              <a:avLst/>
              <a:gdLst/>
              <a:ahLst/>
              <a:cxnLst/>
              <a:rect l="l" t="t" r="r" b="b"/>
              <a:pathLst>
                <a:path w="1460" h="787" extrusionOk="0">
                  <a:moveTo>
                    <a:pt x="1325" y="0"/>
                  </a:moveTo>
                  <a:cubicBezTo>
                    <a:pt x="946" y="271"/>
                    <a:pt x="503" y="501"/>
                    <a:pt x="0" y="691"/>
                  </a:cubicBezTo>
                  <a:cubicBezTo>
                    <a:pt x="46" y="722"/>
                    <a:pt x="91" y="756"/>
                    <a:pt x="137" y="787"/>
                  </a:cubicBezTo>
                  <a:cubicBezTo>
                    <a:pt x="639" y="590"/>
                    <a:pt x="1081" y="352"/>
                    <a:pt x="1459" y="75"/>
                  </a:cubicBezTo>
                  <a:cubicBezTo>
                    <a:pt x="1414" y="50"/>
                    <a:pt x="1369" y="24"/>
                    <a:pt x="132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 name="Google Shape;249;p3"/>
            <p:cNvSpPr/>
            <p:nvPr/>
          </p:nvSpPr>
          <p:spPr>
            <a:xfrm>
              <a:off x="6231398" y="-821682"/>
              <a:ext cx="181246" cy="62854"/>
            </a:xfrm>
            <a:custGeom>
              <a:avLst/>
              <a:gdLst/>
              <a:ahLst/>
              <a:cxnLst/>
              <a:rect l="l" t="t" r="r" b="b"/>
              <a:pathLst>
                <a:path w="1289" h="447" extrusionOk="0">
                  <a:moveTo>
                    <a:pt x="1151" y="1"/>
                  </a:moveTo>
                  <a:cubicBezTo>
                    <a:pt x="866" y="108"/>
                    <a:pt x="559" y="203"/>
                    <a:pt x="234" y="285"/>
                  </a:cubicBezTo>
                  <a:cubicBezTo>
                    <a:pt x="155" y="303"/>
                    <a:pt x="78" y="322"/>
                    <a:pt x="0" y="339"/>
                  </a:cubicBezTo>
                  <a:cubicBezTo>
                    <a:pt x="52" y="375"/>
                    <a:pt x="103" y="411"/>
                    <a:pt x="155" y="446"/>
                  </a:cubicBezTo>
                  <a:cubicBezTo>
                    <a:pt x="192" y="437"/>
                    <a:pt x="230" y="427"/>
                    <a:pt x="266" y="418"/>
                  </a:cubicBezTo>
                  <a:cubicBezTo>
                    <a:pt x="631" y="327"/>
                    <a:pt x="972" y="220"/>
                    <a:pt x="1288" y="97"/>
                  </a:cubicBezTo>
                  <a:cubicBezTo>
                    <a:pt x="1242" y="66"/>
                    <a:pt x="1197" y="34"/>
                    <a:pt x="115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 name="Google Shape;250;p3"/>
            <p:cNvSpPr/>
            <p:nvPr/>
          </p:nvSpPr>
          <p:spPr>
            <a:xfrm>
              <a:off x="6095288" y="-774156"/>
              <a:ext cx="158186" cy="41059"/>
            </a:xfrm>
            <a:custGeom>
              <a:avLst/>
              <a:gdLst/>
              <a:ahLst/>
              <a:cxnLst/>
              <a:rect l="l" t="t" r="r" b="b"/>
              <a:pathLst>
                <a:path w="1125" h="292" extrusionOk="0">
                  <a:moveTo>
                    <a:pt x="970" y="1"/>
                  </a:moveTo>
                  <a:cubicBezTo>
                    <a:pt x="642" y="75"/>
                    <a:pt x="318" y="131"/>
                    <a:pt x="0" y="168"/>
                  </a:cubicBezTo>
                  <a:cubicBezTo>
                    <a:pt x="41" y="209"/>
                    <a:pt x="85" y="251"/>
                    <a:pt x="127" y="292"/>
                  </a:cubicBezTo>
                  <a:cubicBezTo>
                    <a:pt x="455" y="250"/>
                    <a:pt x="788" y="189"/>
                    <a:pt x="1125" y="108"/>
                  </a:cubicBezTo>
                  <a:cubicBezTo>
                    <a:pt x="1072" y="72"/>
                    <a:pt x="1022" y="36"/>
                    <a:pt x="970"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 name="Google Shape;251;p3"/>
            <p:cNvSpPr/>
            <p:nvPr/>
          </p:nvSpPr>
          <p:spPr>
            <a:xfrm>
              <a:off x="5408550" y="-924891"/>
              <a:ext cx="93084" cy="83524"/>
            </a:xfrm>
            <a:custGeom>
              <a:avLst/>
              <a:gdLst/>
              <a:ahLst/>
              <a:cxnLst/>
              <a:rect l="l" t="t" r="r" b="b"/>
              <a:pathLst>
                <a:path w="662" h="594" extrusionOk="0">
                  <a:moveTo>
                    <a:pt x="56" y="1"/>
                  </a:moveTo>
                  <a:cubicBezTo>
                    <a:pt x="38" y="46"/>
                    <a:pt x="19" y="91"/>
                    <a:pt x="0" y="135"/>
                  </a:cubicBezTo>
                  <a:cubicBezTo>
                    <a:pt x="207" y="302"/>
                    <a:pt x="428" y="454"/>
                    <a:pt x="662" y="593"/>
                  </a:cubicBezTo>
                  <a:lnTo>
                    <a:pt x="662" y="432"/>
                  </a:lnTo>
                  <a:cubicBezTo>
                    <a:pt x="447" y="302"/>
                    <a:pt x="244" y="158"/>
                    <a:pt x="5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 name="Google Shape;252;p3"/>
            <p:cNvSpPr/>
            <p:nvPr/>
          </p:nvSpPr>
          <p:spPr>
            <a:xfrm>
              <a:off x="5991378" y="-750674"/>
              <a:ext cx="121909" cy="26576"/>
            </a:xfrm>
            <a:custGeom>
              <a:avLst/>
              <a:gdLst/>
              <a:ahLst/>
              <a:cxnLst/>
              <a:rect l="l" t="t" r="r" b="b"/>
              <a:pathLst>
                <a:path w="867" h="189" extrusionOk="0">
                  <a:moveTo>
                    <a:pt x="739" y="1"/>
                  </a:moveTo>
                  <a:cubicBezTo>
                    <a:pt x="489" y="30"/>
                    <a:pt x="242" y="48"/>
                    <a:pt x="1" y="54"/>
                  </a:cubicBezTo>
                  <a:cubicBezTo>
                    <a:pt x="38" y="100"/>
                    <a:pt x="76" y="145"/>
                    <a:pt x="117" y="188"/>
                  </a:cubicBezTo>
                  <a:cubicBezTo>
                    <a:pt x="363" y="178"/>
                    <a:pt x="614" y="157"/>
                    <a:pt x="866" y="125"/>
                  </a:cubicBezTo>
                  <a:cubicBezTo>
                    <a:pt x="824" y="84"/>
                    <a:pt x="781" y="42"/>
                    <a:pt x="73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 name="Google Shape;253;p3"/>
            <p:cNvSpPr/>
            <p:nvPr/>
          </p:nvSpPr>
          <p:spPr>
            <a:xfrm>
              <a:off x="5284673" y="-1047645"/>
              <a:ext cx="131752" cy="142159"/>
            </a:xfrm>
            <a:custGeom>
              <a:avLst/>
              <a:gdLst/>
              <a:ahLst/>
              <a:cxnLst/>
              <a:rect l="l" t="t" r="r" b="b"/>
              <a:pathLst>
                <a:path w="937" h="1011" extrusionOk="0">
                  <a:moveTo>
                    <a:pt x="113" y="1"/>
                  </a:moveTo>
                  <a:lnTo>
                    <a:pt x="0" y="82"/>
                  </a:lnTo>
                  <a:cubicBezTo>
                    <a:pt x="248" y="424"/>
                    <a:pt x="545" y="736"/>
                    <a:pt x="881" y="1010"/>
                  </a:cubicBezTo>
                  <a:cubicBezTo>
                    <a:pt x="900" y="965"/>
                    <a:pt x="918" y="920"/>
                    <a:pt x="937" y="876"/>
                  </a:cubicBezTo>
                  <a:cubicBezTo>
                    <a:pt x="622" y="616"/>
                    <a:pt x="345" y="323"/>
                    <a:pt x="11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 name="Google Shape;254;p3"/>
            <p:cNvSpPr/>
            <p:nvPr/>
          </p:nvSpPr>
          <p:spPr>
            <a:xfrm>
              <a:off x="5501493" y="-864147"/>
              <a:ext cx="99271" cy="72275"/>
            </a:xfrm>
            <a:custGeom>
              <a:avLst/>
              <a:gdLst/>
              <a:ahLst/>
              <a:cxnLst/>
              <a:rect l="l" t="t" r="r" b="b"/>
              <a:pathLst>
                <a:path w="706" h="514" extrusionOk="0">
                  <a:moveTo>
                    <a:pt x="1" y="0"/>
                  </a:moveTo>
                  <a:lnTo>
                    <a:pt x="1" y="0"/>
                  </a:lnTo>
                  <a:cubicBezTo>
                    <a:pt x="2" y="55"/>
                    <a:pt x="2" y="108"/>
                    <a:pt x="1" y="161"/>
                  </a:cubicBezTo>
                  <a:cubicBezTo>
                    <a:pt x="224" y="292"/>
                    <a:pt x="459" y="410"/>
                    <a:pt x="706" y="514"/>
                  </a:cubicBezTo>
                  <a:cubicBezTo>
                    <a:pt x="685" y="453"/>
                    <a:pt x="663" y="394"/>
                    <a:pt x="641" y="334"/>
                  </a:cubicBezTo>
                  <a:cubicBezTo>
                    <a:pt x="418" y="235"/>
                    <a:pt x="204" y="125"/>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 name="Google Shape;255;p3"/>
            <p:cNvSpPr/>
            <p:nvPr/>
          </p:nvSpPr>
          <p:spPr>
            <a:xfrm>
              <a:off x="5591343" y="-817183"/>
              <a:ext cx="416487" cy="93929"/>
            </a:xfrm>
            <a:custGeom>
              <a:avLst/>
              <a:gdLst/>
              <a:ahLst/>
              <a:cxnLst/>
              <a:rect l="l" t="t" r="r" b="b"/>
              <a:pathLst>
                <a:path w="2962" h="668" extrusionOk="0">
                  <a:moveTo>
                    <a:pt x="1" y="0"/>
                  </a:moveTo>
                  <a:lnTo>
                    <a:pt x="1" y="0"/>
                  </a:lnTo>
                  <a:cubicBezTo>
                    <a:pt x="24" y="61"/>
                    <a:pt x="46" y="119"/>
                    <a:pt x="67" y="180"/>
                  </a:cubicBezTo>
                  <a:cubicBezTo>
                    <a:pt x="365" y="303"/>
                    <a:pt x="679" y="406"/>
                    <a:pt x="1006" y="483"/>
                  </a:cubicBezTo>
                  <a:cubicBezTo>
                    <a:pt x="1528" y="607"/>
                    <a:pt x="2074" y="668"/>
                    <a:pt x="2639" y="668"/>
                  </a:cubicBezTo>
                  <a:cubicBezTo>
                    <a:pt x="2747" y="668"/>
                    <a:pt x="2854" y="666"/>
                    <a:pt x="2962" y="661"/>
                  </a:cubicBezTo>
                  <a:cubicBezTo>
                    <a:pt x="2923" y="619"/>
                    <a:pt x="2883" y="573"/>
                    <a:pt x="2846" y="527"/>
                  </a:cubicBezTo>
                  <a:cubicBezTo>
                    <a:pt x="2774" y="529"/>
                    <a:pt x="2703" y="530"/>
                    <a:pt x="2632" y="530"/>
                  </a:cubicBezTo>
                  <a:cubicBezTo>
                    <a:pt x="2079" y="530"/>
                    <a:pt x="1548" y="469"/>
                    <a:pt x="1040" y="349"/>
                  </a:cubicBezTo>
                  <a:cubicBezTo>
                    <a:pt x="676" y="262"/>
                    <a:pt x="328" y="145"/>
                    <a:pt x="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 name="Google Shape;256;p3"/>
            <p:cNvSpPr/>
            <p:nvPr/>
          </p:nvSpPr>
          <p:spPr>
            <a:xfrm>
              <a:off x="5394630" y="-859085"/>
              <a:ext cx="77898" cy="79305"/>
            </a:xfrm>
            <a:custGeom>
              <a:avLst/>
              <a:gdLst/>
              <a:ahLst/>
              <a:cxnLst/>
              <a:rect l="l" t="t" r="r" b="b"/>
              <a:pathLst>
                <a:path w="554" h="564" extrusionOk="0">
                  <a:moveTo>
                    <a:pt x="554" y="1"/>
                  </a:moveTo>
                  <a:lnTo>
                    <a:pt x="554" y="1"/>
                  </a:lnTo>
                  <a:cubicBezTo>
                    <a:pt x="413" y="12"/>
                    <a:pt x="279" y="83"/>
                    <a:pt x="183" y="187"/>
                  </a:cubicBezTo>
                  <a:cubicBezTo>
                    <a:pt x="87" y="289"/>
                    <a:pt x="25" y="423"/>
                    <a:pt x="0" y="563"/>
                  </a:cubicBezTo>
                  <a:cubicBezTo>
                    <a:pt x="141" y="552"/>
                    <a:pt x="271" y="489"/>
                    <a:pt x="374" y="390"/>
                  </a:cubicBezTo>
                  <a:cubicBezTo>
                    <a:pt x="474" y="292"/>
                    <a:pt x="538" y="142"/>
                    <a:pt x="554"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 name="Google Shape;257;p3"/>
            <p:cNvSpPr/>
            <p:nvPr/>
          </p:nvSpPr>
          <p:spPr>
            <a:xfrm>
              <a:off x="5414877" y="-853460"/>
              <a:ext cx="54697" cy="55683"/>
            </a:xfrm>
            <a:custGeom>
              <a:avLst/>
              <a:gdLst/>
              <a:ahLst/>
              <a:cxnLst/>
              <a:rect l="l" t="t" r="r" b="b"/>
              <a:pathLst>
                <a:path w="389" h="396" extrusionOk="0">
                  <a:moveTo>
                    <a:pt x="388" y="1"/>
                  </a:moveTo>
                  <a:lnTo>
                    <a:pt x="388" y="1"/>
                  </a:lnTo>
                  <a:cubicBezTo>
                    <a:pt x="289" y="8"/>
                    <a:pt x="195" y="58"/>
                    <a:pt x="127" y="131"/>
                  </a:cubicBezTo>
                  <a:cubicBezTo>
                    <a:pt x="60" y="204"/>
                    <a:pt x="17" y="298"/>
                    <a:pt x="0" y="396"/>
                  </a:cubicBezTo>
                  <a:cubicBezTo>
                    <a:pt x="99" y="388"/>
                    <a:pt x="190" y="344"/>
                    <a:pt x="262" y="273"/>
                  </a:cubicBezTo>
                  <a:cubicBezTo>
                    <a:pt x="332" y="204"/>
                    <a:pt x="378" y="100"/>
                    <a:pt x="388"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 name="Google Shape;258;p3"/>
            <p:cNvSpPr/>
            <p:nvPr/>
          </p:nvSpPr>
          <p:spPr>
            <a:xfrm>
              <a:off x="5395333" y="-857538"/>
              <a:ext cx="76914" cy="77196"/>
            </a:xfrm>
            <a:custGeom>
              <a:avLst/>
              <a:gdLst/>
              <a:ahLst/>
              <a:cxnLst/>
              <a:rect l="l" t="t" r="r" b="b"/>
              <a:pathLst>
                <a:path w="547" h="549" extrusionOk="0">
                  <a:moveTo>
                    <a:pt x="547" y="0"/>
                  </a:moveTo>
                  <a:lnTo>
                    <a:pt x="547" y="0"/>
                  </a:lnTo>
                  <a:cubicBezTo>
                    <a:pt x="379" y="176"/>
                    <a:pt x="176" y="380"/>
                    <a:pt x="0" y="549"/>
                  </a:cubicBezTo>
                  <a:cubicBezTo>
                    <a:pt x="210" y="397"/>
                    <a:pt x="396" y="210"/>
                    <a:pt x="54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 name="Google Shape;259;p3"/>
            <p:cNvSpPr/>
            <p:nvPr/>
          </p:nvSpPr>
          <p:spPr>
            <a:xfrm>
              <a:off x="5599779" y="-766563"/>
              <a:ext cx="104754" cy="48089"/>
            </a:xfrm>
            <a:custGeom>
              <a:avLst/>
              <a:gdLst/>
              <a:ahLst/>
              <a:cxnLst/>
              <a:rect l="l" t="t" r="r" b="b"/>
              <a:pathLst>
                <a:path w="745" h="342" extrusionOk="0">
                  <a:moveTo>
                    <a:pt x="551" y="0"/>
                  </a:moveTo>
                  <a:cubicBezTo>
                    <a:pt x="475" y="0"/>
                    <a:pt x="399" y="15"/>
                    <a:pt x="329" y="42"/>
                  </a:cubicBezTo>
                  <a:cubicBezTo>
                    <a:pt x="197" y="93"/>
                    <a:pt x="84" y="188"/>
                    <a:pt x="0" y="302"/>
                  </a:cubicBezTo>
                  <a:cubicBezTo>
                    <a:pt x="68" y="329"/>
                    <a:pt x="139" y="341"/>
                    <a:pt x="211" y="341"/>
                  </a:cubicBezTo>
                  <a:cubicBezTo>
                    <a:pt x="278" y="341"/>
                    <a:pt x="346" y="330"/>
                    <a:pt x="411" y="308"/>
                  </a:cubicBezTo>
                  <a:cubicBezTo>
                    <a:pt x="547" y="263"/>
                    <a:pt x="670" y="155"/>
                    <a:pt x="745" y="35"/>
                  </a:cubicBezTo>
                  <a:cubicBezTo>
                    <a:pt x="683" y="12"/>
                    <a:pt x="617" y="0"/>
                    <a:pt x="55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 name="Google Shape;260;p3"/>
            <p:cNvSpPr/>
            <p:nvPr/>
          </p:nvSpPr>
          <p:spPr>
            <a:xfrm>
              <a:off x="5625511" y="-761641"/>
              <a:ext cx="73680" cy="34028"/>
            </a:xfrm>
            <a:custGeom>
              <a:avLst/>
              <a:gdLst/>
              <a:ahLst/>
              <a:cxnLst/>
              <a:rect l="l" t="t" r="r" b="b"/>
              <a:pathLst>
                <a:path w="524" h="242" extrusionOk="0">
                  <a:moveTo>
                    <a:pt x="387" y="1"/>
                  </a:moveTo>
                  <a:cubicBezTo>
                    <a:pt x="334" y="1"/>
                    <a:pt x="281" y="11"/>
                    <a:pt x="231" y="31"/>
                  </a:cubicBezTo>
                  <a:cubicBezTo>
                    <a:pt x="140" y="67"/>
                    <a:pt x="59" y="133"/>
                    <a:pt x="1" y="214"/>
                  </a:cubicBezTo>
                  <a:cubicBezTo>
                    <a:pt x="48" y="232"/>
                    <a:pt x="98" y="241"/>
                    <a:pt x="148" y="241"/>
                  </a:cubicBezTo>
                  <a:cubicBezTo>
                    <a:pt x="196" y="241"/>
                    <a:pt x="244" y="233"/>
                    <a:pt x="291" y="217"/>
                  </a:cubicBezTo>
                  <a:cubicBezTo>
                    <a:pt x="386" y="186"/>
                    <a:pt x="471" y="110"/>
                    <a:pt x="523" y="25"/>
                  </a:cubicBezTo>
                  <a:cubicBezTo>
                    <a:pt x="480" y="9"/>
                    <a:pt x="434" y="1"/>
                    <a:pt x="38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 name="Google Shape;261;p3"/>
            <p:cNvSpPr/>
            <p:nvPr/>
          </p:nvSpPr>
          <p:spPr>
            <a:xfrm>
              <a:off x="5600764" y="-760516"/>
              <a:ext cx="102786" cy="36559"/>
            </a:xfrm>
            <a:custGeom>
              <a:avLst/>
              <a:gdLst/>
              <a:ahLst/>
              <a:cxnLst/>
              <a:rect l="l" t="t" r="r" b="b"/>
              <a:pathLst>
                <a:path w="731" h="260" extrusionOk="0">
                  <a:moveTo>
                    <a:pt x="731" y="1"/>
                  </a:moveTo>
                  <a:cubicBezTo>
                    <a:pt x="504" y="86"/>
                    <a:pt x="232" y="183"/>
                    <a:pt x="1" y="259"/>
                  </a:cubicBezTo>
                  <a:cubicBezTo>
                    <a:pt x="255" y="211"/>
                    <a:pt x="503" y="124"/>
                    <a:pt x="7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 name="Google Shape;262;p3"/>
            <p:cNvSpPr/>
            <p:nvPr/>
          </p:nvSpPr>
          <p:spPr>
            <a:xfrm>
              <a:off x="6611185" y="-948795"/>
              <a:ext cx="46401" cy="108553"/>
            </a:xfrm>
            <a:custGeom>
              <a:avLst/>
              <a:gdLst/>
              <a:ahLst/>
              <a:cxnLst/>
              <a:rect l="l" t="t" r="r" b="b"/>
              <a:pathLst>
                <a:path w="330" h="772" extrusionOk="0">
                  <a:moveTo>
                    <a:pt x="247" y="1"/>
                  </a:moveTo>
                  <a:cubicBezTo>
                    <a:pt x="133" y="84"/>
                    <a:pt x="57" y="214"/>
                    <a:pt x="28" y="354"/>
                  </a:cubicBezTo>
                  <a:cubicBezTo>
                    <a:pt x="0" y="492"/>
                    <a:pt x="19" y="639"/>
                    <a:pt x="71" y="771"/>
                  </a:cubicBezTo>
                  <a:cubicBezTo>
                    <a:pt x="186" y="686"/>
                    <a:pt x="263" y="565"/>
                    <a:pt x="296" y="427"/>
                  </a:cubicBezTo>
                  <a:cubicBezTo>
                    <a:pt x="330" y="289"/>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 name="Google Shape;263;p3"/>
            <p:cNvSpPr/>
            <p:nvPr/>
          </p:nvSpPr>
          <p:spPr>
            <a:xfrm>
              <a:off x="6621872" y="-942327"/>
              <a:ext cx="32903" cy="76353"/>
            </a:xfrm>
            <a:custGeom>
              <a:avLst/>
              <a:gdLst/>
              <a:ahLst/>
              <a:cxnLst/>
              <a:rect l="l" t="t" r="r" b="b"/>
              <a:pathLst>
                <a:path w="234" h="543" extrusionOk="0">
                  <a:moveTo>
                    <a:pt x="172" y="1"/>
                  </a:moveTo>
                  <a:cubicBezTo>
                    <a:pt x="93" y="59"/>
                    <a:pt x="39" y="152"/>
                    <a:pt x="20" y="249"/>
                  </a:cubicBezTo>
                  <a:cubicBezTo>
                    <a:pt x="0" y="347"/>
                    <a:pt x="13" y="450"/>
                    <a:pt x="49" y="543"/>
                  </a:cubicBezTo>
                  <a:cubicBezTo>
                    <a:pt x="129" y="483"/>
                    <a:pt x="184" y="398"/>
                    <a:pt x="209" y="301"/>
                  </a:cubicBezTo>
                  <a:cubicBezTo>
                    <a:pt x="234" y="205"/>
                    <a:pt x="216" y="90"/>
                    <a:pt x="172"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 name="Google Shape;264;p3"/>
            <p:cNvSpPr/>
            <p:nvPr/>
          </p:nvSpPr>
          <p:spPr>
            <a:xfrm>
              <a:off x="6621591" y="-947248"/>
              <a:ext cx="24888" cy="106303"/>
            </a:xfrm>
            <a:custGeom>
              <a:avLst/>
              <a:gdLst/>
              <a:ahLst/>
              <a:cxnLst/>
              <a:rect l="l" t="t" r="r" b="b"/>
              <a:pathLst>
                <a:path w="177" h="756" extrusionOk="0">
                  <a:moveTo>
                    <a:pt x="177" y="0"/>
                  </a:moveTo>
                  <a:lnTo>
                    <a:pt x="177" y="0"/>
                  </a:lnTo>
                  <a:cubicBezTo>
                    <a:pt x="126" y="237"/>
                    <a:pt x="61" y="518"/>
                    <a:pt x="0" y="755"/>
                  </a:cubicBezTo>
                  <a:cubicBezTo>
                    <a:pt x="98" y="513"/>
                    <a:pt x="159" y="258"/>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 name="Google Shape;265;p3"/>
            <p:cNvSpPr/>
            <p:nvPr/>
          </p:nvSpPr>
          <p:spPr>
            <a:xfrm>
              <a:off x="6147314" y="-752220"/>
              <a:ext cx="75367" cy="81555"/>
            </a:xfrm>
            <a:custGeom>
              <a:avLst/>
              <a:gdLst/>
              <a:ahLst/>
              <a:cxnLst/>
              <a:rect l="l" t="t" r="r" b="b"/>
              <a:pathLst>
                <a:path w="536" h="580" extrusionOk="0">
                  <a:moveTo>
                    <a:pt x="536" y="0"/>
                  </a:moveTo>
                  <a:lnTo>
                    <a:pt x="536" y="0"/>
                  </a:lnTo>
                  <a:cubicBezTo>
                    <a:pt x="395" y="16"/>
                    <a:pt x="263" y="91"/>
                    <a:pt x="170" y="197"/>
                  </a:cubicBezTo>
                  <a:cubicBezTo>
                    <a:pt x="77" y="304"/>
                    <a:pt x="21" y="439"/>
                    <a:pt x="0" y="579"/>
                  </a:cubicBezTo>
                  <a:cubicBezTo>
                    <a:pt x="140" y="563"/>
                    <a:pt x="269" y="496"/>
                    <a:pt x="368" y="393"/>
                  </a:cubicBezTo>
                  <a:cubicBezTo>
                    <a:pt x="465" y="292"/>
                    <a:pt x="525" y="141"/>
                    <a:pt x="53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 name="Google Shape;266;p3"/>
            <p:cNvSpPr/>
            <p:nvPr/>
          </p:nvSpPr>
          <p:spPr>
            <a:xfrm>
              <a:off x="6166718" y="-746877"/>
              <a:ext cx="53010" cy="57651"/>
            </a:xfrm>
            <a:custGeom>
              <a:avLst/>
              <a:gdLst/>
              <a:ahLst/>
              <a:cxnLst/>
              <a:rect l="l" t="t" r="r" b="b"/>
              <a:pathLst>
                <a:path w="377" h="410" extrusionOk="0">
                  <a:moveTo>
                    <a:pt x="377" y="1"/>
                  </a:moveTo>
                  <a:lnTo>
                    <a:pt x="377" y="1"/>
                  </a:lnTo>
                  <a:cubicBezTo>
                    <a:pt x="278" y="12"/>
                    <a:pt x="185" y="64"/>
                    <a:pt x="120" y="141"/>
                  </a:cubicBezTo>
                  <a:cubicBezTo>
                    <a:pt x="54" y="217"/>
                    <a:pt x="15" y="312"/>
                    <a:pt x="0" y="410"/>
                  </a:cubicBezTo>
                  <a:cubicBezTo>
                    <a:pt x="99" y="397"/>
                    <a:pt x="189" y="350"/>
                    <a:pt x="258" y="279"/>
                  </a:cubicBezTo>
                  <a:cubicBezTo>
                    <a:pt x="328" y="207"/>
                    <a:pt x="369" y="100"/>
                    <a:pt x="37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 name="Google Shape;267;p3"/>
            <p:cNvSpPr/>
            <p:nvPr/>
          </p:nvSpPr>
          <p:spPr>
            <a:xfrm>
              <a:off x="6148017" y="-750814"/>
              <a:ext cx="74383" cy="79587"/>
            </a:xfrm>
            <a:custGeom>
              <a:avLst/>
              <a:gdLst/>
              <a:ahLst/>
              <a:cxnLst/>
              <a:rect l="l" t="t" r="r" b="b"/>
              <a:pathLst>
                <a:path w="529" h="566" extrusionOk="0">
                  <a:moveTo>
                    <a:pt x="528" y="1"/>
                  </a:moveTo>
                  <a:lnTo>
                    <a:pt x="528" y="1"/>
                  </a:lnTo>
                  <a:cubicBezTo>
                    <a:pt x="367" y="180"/>
                    <a:pt x="169" y="392"/>
                    <a:pt x="1" y="566"/>
                  </a:cubicBezTo>
                  <a:cubicBezTo>
                    <a:pt x="205" y="407"/>
                    <a:pt x="383" y="214"/>
                    <a:pt x="52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 name="Google Shape;268;p3"/>
            <p:cNvSpPr/>
            <p:nvPr/>
          </p:nvSpPr>
          <p:spPr>
            <a:xfrm>
              <a:off x="6251927" y="-842774"/>
              <a:ext cx="108410" cy="42043"/>
            </a:xfrm>
            <a:custGeom>
              <a:avLst/>
              <a:gdLst/>
              <a:ahLst/>
              <a:cxnLst/>
              <a:rect l="l" t="t" r="r" b="b"/>
              <a:pathLst>
                <a:path w="771" h="299" extrusionOk="0">
                  <a:moveTo>
                    <a:pt x="283" y="1"/>
                  </a:moveTo>
                  <a:cubicBezTo>
                    <a:pt x="187" y="1"/>
                    <a:pt x="90" y="21"/>
                    <a:pt x="0" y="56"/>
                  </a:cubicBezTo>
                  <a:cubicBezTo>
                    <a:pt x="84" y="171"/>
                    <a:pt x="207" y="249"/>
                    <a:pt x="343" y="282"/>
                  </a:cubicBezTo>
                  <a:cubicBezTo>
                    <a:pt x="388" y="293"/>
                    <a:pt x="435" y="299"/>
                    <a:pt x="482" y="299"/>
                  </a:cubicBezTo>
                  <a:cubicBezTo>
                    <a:pt x="583" y="299"/>
                    <a:pt x="684" y="275"/>
                    <a:pt x="771" y="233"/>
                  </a:cubicBezTo>
                  <a:cubicBezTo>
                    <a:pt x="687" y="119"/>
                    <a:pt x="557" y="42"/>
                    <a:pt x="417" y="14"/>
                  </a:cubicBezTo>
                  <a:cubicBezTo>
                    <a:pt x="373" y="5"/>
                    <a:pt x="328" y="1"/>
                    <a:pt x="283"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 name="Google Shape;269;p3"/>
            <p:cNvSpPr/>
            <p:nvPr/>
          </p:nvSpPr>
          <p:spPr>
            <a:xfrm>
              <a:off x="6277940" y="-832791"/>
              <a:ext cx="76070" cy="29669"/>
            </a:xfrm>
            <a:custGeom>
              <a:avLst/>
              <a:gdLst/>
              <a:ahLst/>
              <a:cxnLst/>
              <a:rect l="l" t="t" r="r" b="b"/>
              <a:pathLst>
                <a:path w="541" h="211" extrusionOk="0">
                  <a:moveTo>
                    <a:pt x="201" y="1"/>
                  </a:moveTo>
                  <a:cubicBezTo>
                    <a:pt x="133" y="1"/>
                    <a:pt x="65" y="15"/>
                    <a:pt x="1" y="40"/>
                  </a:cubicBezTo>
                  <a:cubicBezTo>
                    <a:pt x="59" y="121"/>
                    <a:pt x="146" y="176"/>
                    <a:pt x="242" y="199"/>
                  </a:cubicBezTo>
                  <a:cubicBezTo>
                    <a:pt x="272" y="206"/>
                    <a:pt x="304" y="210"/>
                    <a:pt x="337" y="210"/>
                  </a:cubicBezTo>
                  <a:cubicBezTo>
                    <a:pt x="407" y="210"/>
                    <a:pt x="480" y="193"/>
                    <a:pt x="541" y="163"/>
                  </a:cubicBezTo>
                  <a:cubicBezTo>
                    <a:pt x="483" y="83"/>
                    <a:pt x="392" y="30"/>
                    <a:pt x="294" y="10"/>
                  </a:cubicBezTo>
                  <a:cubicBezTo>
                    <a:pt x="263" y="4"/>
                    <a:pt x="232" y="1"/>
                    <a:pt x="20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3"/>
            <p:cNvSpPr/>
            <p:nvPr/>
          </p:nvSpPr>
          <p:spPr>
            <a:xfrm>
              <a:off x="6252912" y="-834337"/>
              <a:ext cx="106020" cy="25029"/>
            </a:xfrm>
            <a:custGeom>
              <a:avLst/>
              <a:gdLst/>
              <a:ahLst/>
              <a:cxnLst/>
              <a:rect l="l" t="t" r="r" b="b"/>
              <a:pathLst>
                <a:path w="754" h="178" extrusionOk="0">
                  <a:moveTo>
                    <a:pt x="0" y="0"/>
                  </a:moveTo>
                  <a:cubicBezTo>
                    <a:pt x="241" y="97"/>
                    <a:pt x="497" y="158"/>
                    <a:pt x="753" y="177"/>
                  </a:cubicBezTo>
                  <a:cubicBezTo>
                    <a:pt x="517" y="126"/>
                    <a:pt x="235" y="60"/>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3"/>
            <p:cNvSpPr/>
            <p:nvPr/>
          </p:nvSpPr>
          <p:spPr>
            <a:xfrm>
              <a:off x="6116098" y="-594736"/>
              <a:ext cx="173794" cy="57511"/>
            </a:xfrm>
            <a:custGeom>
              <a:avLst/>
              <a:gdLst/>
              <a:ahLst/>
              <a:cxnLst/>
              <a:rect l="l" t="t" r="r" b="b"/>
              <a:pathLst>
                <a:path w="1236" h="409" extrusionOk="0">
                  <a:moveTo>
                    <a:pt x="0" y="0"/>
                  </a:moveTo>
                  <a:lnTo>
                    <a:pt x="0" y="0"/>
                  </a:lnTo>
                  <a:cubicBezTo>
                    <a:pt x="21" y="56"/>
                    <a:pt x="42" y="111"/>
                    <a:pt x="64" y="165"/>
                  </a:cubicBezTo>
                  <a:cubicBezTo>
                    <a:pt x="67" y="166"/>
                    <a:pt x="69" y="166"/>
                    <a:pt x="72" y="168"/>
                  </a:cubicBezTo>
                  <a:cubicBezTo>
                    <a:pt x="453" y="280"/>
                    <a:pt x="841" y="361"/>
                    <a:pt x="1235" y="408"/>
                  </a:cubicBezTo>
                  <a:cubicBezTo>
                    <a:pt x="1200" y="358"/>
                    <a:pt x="1166" y="306"/>
                    <a:pt x="1132" y="256"/>
                  </a:cubicBezTo>
                  <a:cubicBezTo>
                    <a:pt x="787" y="207"/>
                    <a:pt x="445" y="134"/>
                    <a:pt x="110" y="35"/>
                  </a:cubicBezTo>
                  <a:cubicBezTo>
                    <a:pt x="72" y="23"/>
                    <a:pt x="36" y="12"/>
                    <a:pt x="0"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3"/>
            <p:cNvSpPr/>
            <p:nvPr/>
          </p:nvSpPr>
          <p:spPr>
            <a:xfrm>
              <a:off x="6274987" y="-558880"/>
              <a:ext cx="191370" cy="28966"/>
            </a:xfrm>
            <a:custGeom>
              <a:avLst/>
              <a:gdLst/>
              <a:ahLst/>
              <a:cxnLst/>
              <a:rect l="l" t="t" r="r" b="b"/>
              <a:pathLst>
                <a:path w="1361" h="206" extrusionOk="0">
                  <a:moveTo>
                    <a:pt x="1" y="1"/>
                  </a:moveTo>
                  <a:lnTo>
                    <a:pt x="1" y="1"/>
                  </a:lnTo>
                  <a:cubicBezTo>
                    <a:pt x="34" y="51"/>
                    <a:pt x="69" y="102"/>
                    <a:pt x="104" y="153"/>
                  </a:cubicBezTo>
                  <a:cubicBezTo>
                    <a:pt x="391" y="189"/>
                    <a:pt x="680" y="205"/>
                    <a:pt x="968" y="205"/>
                  </a:cubicBezTo>
                  <a:cubicBezTo>
                    <a:pt x="1098" y="205"/>
                    <a:pt x="1230" y="201"/>
                    <a:pt x="1361" y="195"/>
                  </a:cubicBezTo>
                  <a:cubicBezTo>
                    <a:pt x="1326" y="150"/>
                    <a:pt x="1294" y="105"/>
                    <a:pt x="1262" y="60"/>
                  </a:cubicBezTo>
                  <a:cubicBezTo>
                    <a:pt x="1164" y="64"/>
                    <a:pt x="1066" y="66"/>
                    <a:pt x="968" y="66"/>
                  </a:cubicBezTo>
                  <a:cubicBezTo>
                    <a:pt x="645" y="66"/>
                    <a:pt x="322" y="45"/>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3"/>
            <p:cNvSpPr/>
            <p:nvPr/>
          </p:nvSpPr>
          <p:spPr>
            <a:xfrm>
              <a:off x="6612170" y="-657870"/>
              <a:ext cx="260129" cy="104897"/>
            </a:xfrm>
            <a:custGeom>
              <a:avLst/>
              <a:gdLst/>
              <a:ahLst/>
              <a:cxnLst/>
              <a:rect l="l" t="t" r="r" b="b"/>
              <a:pathLst>
                <a:path w="1850" h="746" extrusionOk="0">
                  <a:moveTo>
                    <a:pt x="1786" y="1"/>
                  </a:moveTo>
                  <a:cubicBezTo>
                    <a:pt x="1222" y="290"/>
                    <a:pt x="618" y="498"/>
                    <a:pt x="1" y="624"/>
                  </a:cubicBezTo>
                  <a:cubicBezTo>
                    <a:pt x="33" y="665"/>
                    <a:pt x="64" y="706"/>
                    <a:pt x="96" y="745"/>
                  </a:cubicBezTo>
                  <a:cubicBezTo>
                    <a:pt x="704" y="615"/>
                    <a:pt x="1296" y="409"/>
                    <a:pt x="1850" y="123"/>
                  </a:cubicBezTo>
                  <a:lnTo>
                    <a:pt x="1786"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3"/>
            <p:cNvSpPr/>
            <p:nvPr/>
          </p:nvSpPr>
          <p:spPr>
            <a:xfrm>
              <a:off x="6452296" y="-570129"/>
              <a:ext cx="173372" cy="38528"/>
            </a:xfrm>
            <a:custGeom>
              <a:avLst/>
              <a:gdLst/>
              <a:ahLst/>
              <a:cxnLst/>
              <a:rect l="l" t="t" r="r" b="b"/>
              <a:pathLst>
                <a:path w="1233" h="274" extrusionOk="0">
                  <a:moveTo>
                    <a:pt x="1135" y="0"/>
                  </a:moveTo>
                  <a:cubicBezTo>
                    <a:pt x="761" y="78"/>
                    <a:pt x="382" y="125"/>
                    <a:pt x="1" y="139"/>
                  </a:cubicBezTo>
                  <a:cubicBezTo>
                    <a:pt x="33" y="185"/>
                    <a:pt x="65" y="229"/>
                    <a:pt x="100" y="274"/>
                  </a:cubicBezTo>
                  <a:cubicBezTo>
                    <a:pt x="479" y="253"/>
                    <a:pt x="859" y="202"/>
                    <a:pt x="1232" y="123"/>
                  </a:cubicBezTo>
                  <a:cubicBezTo>
                    <a:pt x="1201" y="82"/>
                    <a:pt x="1169" y="41"/>
                    <a:pt x="113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3"/>
            <p:cNvSpPr/>
            <p:nvPr/>
          </p:nvSpPr>
          <p:spPr>
            <a:xfrm>
              <a:off x="6006704" y="-636497"/>
              <a:ext cx="118112" cy="65104"/>
            </a:xfrm>
            <a:custGeom>
              <a:avLst/>
              <a:gdLst/>
              <a:ahLst/>
              <a:cxnLst/>
              <a:rect l="l" t="t" r="r" b="b"/>
              <a:pathLst>
                <a:path w="840" h="463" extrusionOk="0">
                  <a:moveTo>
                    <a:pt x="0" y="0"/>
                  </a:moveTo>
                  <a:cubicBezTo>
                    <a:pt x="3" y="52"/>
                    <a:pt x="8" y="105"/>
                    <a:pt x="13" y="158"/>
                  </a:cubicBezTo>
                  <a:cubicBezTo>
                    <a:pt x="282" y="276"/>
                    <a:pt x="558" y="378"/>
                    <a:pt x="840" y="462"/>
                  </a:cubicBezTo>
                  <a:cubicBezTo>
                    <a:pt x="818" y="408"/>
                    <a:pt x="797" y="352"/>
                    <a:pt x="775" y="297"/>
                  </a:cubicBezTo>
                  <a:cubicBezTo>
                    <a:pt x="511" y="214"/>
                    <a:pt x="253" y="113"/>
                    <a:pt x="0"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3"/>
            <p:cNvSpPr/>
            <p:nvPr/>
          </p:nvSpPr>
          <p:spPr>
            <a:xfrm>
              <a:off x="5611731" y="-949639"/>
              <a:ext cx="64540" cy="94913"/>
            </a:xfrm>
            <a:custGeom>
              <a:avLst/>
              <a:gdLst/>
              <a:ahLst/>
              <a:cxnLst/>
              <a:rect l="l" t="t" r="r" b="b"/>
              <a:pathLst>
                <a:path w="459" h="675" extrusionOk="0">
                  <a:moveTo>
                    <a:pt x="55" y="0"/>
                  </a:moveTo>
                  <a:cubicBezTo>
                    <a:pt x="35" y="53"/>
                    <a:pt x="19" y="106"/>
                    <a:pt x="1" y="160"/>
                  </a:cubicBezTo>
                  <a:cubicBezTo>
                    <a:pt x="138" y="337"/>
                    <a:pt x="281" y="509"/>
                    <a:pt x="434" y="674"/>
                  </a:cubicBezTo>
                  <a:cubicBezTo>
                    <a:pt x="441" y="614"/>
                    <a:pt x="448" y="554"/>
                    <a:pt x="459" y="496"/>
                  </a:cubicBezTo>
                  <a:cubicBezTo>
                    <a:pt x="317" y="336"/>
                    <a:pt x="181" y="170"/>
                    <a:pt x="5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3"/>
            <p:cNvSpPr/>
            <p:nvPr/>
          </p:nvSpPr>
          <p:spPr>
            <a:xfrm>
              <a:off x="5539036" y="-1046942"/>
              <a:ext cx="80429" cy="119661"/>
            </a:xfrm>
            <a:custGeom>
              <a:avLst/>
              <a:gdLst/>
              <a:ahLst/>
              <a:cxnLst/>
              <a:rect l="l" t="t" r="r" b="b"/>
              <a:pathLst>
                <a:path w="572" h="851" extrusionOk="0">
                  <a:moveTo>
                    <a:pt x="120" y="1"/>
                  </a:moveTo>
                  <a:lnTo>
                    <a:pt x="0" y="70"/>
                  </a:lnTo>
                  <a:cubicBezTo>
                    <a:pt x="156" y="343"/>
                    <a:pt x="329" y="604"/>
                    <a:pt x="518" y="851"/>
                  </a:cubicBezTo>
                  <a:cubicBezTo>
                    <a:pt x="533" y="798"/>
                    <a:pt x="552" y="745"/>
                    <a:pt x="572" y="692"/>
                  </a:cubicBezTo>
                  <a:cubicBezTo>
                    <a:pt x="408" y="471"/>
                    <a:pt x="257" y="241"/>
                    <a:pt x="120"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3"/>
            <p:cNvSpPr/>
            <p:nvPr/>
          </p:nvSpPr>
          <p:spPr>
            <a:xfrm>
              <a:off x="5832910" y="-737737"/>
              <a:ext cx="175903" cy="123317"/>
            </a:xfrm>
            <a:custGeom>
              <a:avLst/>
              <a:gdLst/>
              <a:ahLst/>
              <a:cxnLst/>
              <a:rect l="l" t="t" r="r" b="b"/>
              <a:pathLst>
                <a:path w="1251" h="877" extrusionOk="0">
                  <a:moveTo>
                    <a:pt x="6" y="0"/>
                  </a:moveTo>
                  <a:cubicBezTo>
                    <a:pt x="4" y="55"/>
                    <a:pt x="2" y="111"/>
                    <a:pt x="0" y="165"/>
                  </a:cubicBezTo>
                  <a:cubicBezTo>
                    <a:pt x="392" y="444"/>
                    <a:pt x="811" y="681"/>
                    <a:pt x="1251" y="876"/>
                  </a:cubicBezTo>
                  <a:cubicBezTo>
                    <a:pt x="1246" y="824"/>
                    <a:pt x="1242" y="770"/>
                    <a:pt x="1237" y="718"/>
                  </a:cubicBezTo>
                  <a:cubicBezTo>
                    <a:pt x="804" y="522"/>
                    <a:pt x="391" y="280"/>
                    <a:pt x="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3"/>
            <p:cNvSpPr/>
            <p:nvPr/>
          </p:nvSpPr>
          <p:spPr>
            <a:xfrm>
              <a:off x="5672896" y="-880317"/>
              <a:ext cx="160858" cy="165923"/>
            </a:xfrm>
            <a:custGeom>
              <a:avLst/>
              <a:gdLst/>
              <a:ahLst/>
              <a:cxnLst/>
              <a:rect l="l" t="t" r="r" b="b"/>
              <a:pathLst>
                <a:path w="1144" h="1180" extrusionOk="0">
                  <a:moveTo>
                    <a:pt x="25" y="1"/>
                  </a:moveTo>
                  <a:cubicBezTo>
                    <a:pt x="14" y="61"/>
                    <a:pt x="7" y="120"/>
                    <a:pt x="1" y="180"/>
                  </a:cubicBezTo>
                  <a:cubicBezTo>
                    <a:pt x="343" y="551"/>
                    <a:pt x="725" y="887"/>
                    <a:pt x="1138" y="1179"/>
                  </a:cubicBezTo>
                  <a:cubicBezTo>
                    <a:pt x="1140" y="1125"/>
                    <a:pt x="1141" y="1069"/>
                    <a:pt x="1144" y="1014"/>
                  </a:cubicBezTo>
                  <a:cubicBezTo>
                    <a:pt x="737" y="718"/>
                    <a:pt x="360" y="378"/>
                    <a:pt x="25"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3"/>
            <p:cNvSpPr/>
            <p:nvPr/>
          </p:nvSpPr>
          <p:spPr>
            <a:xfrm>
              <a:off x="5503602" y="-947529"/>
              <a:ext cx="110941" cy="39372"/>
            </a:xfrm>
            <a:custGeom>
              <a:avLst/>
              <a:gdLst/>
              <a:ahLst/>
              <a:cxnLst/>
              <a:rect l="l" t="t" r="r" b="b"/>
              <a:pathLst>
                <a:path w="789" h="280" extrusionOk="0">
                  <a:moveTo>
                    <a:pt x="373" y="0"/>
                  </a:moveTo>
                  <a:cubicBezTo>
                    <a:pt x="242" y="0"/>
                    <a:pt x="113" y="41"/>
                    <a:pt x="0" y="106"/>
                  </a:cubicBezTo>
                  <a:cubicBezTo>
                    <a:pt x="100" y="207"/>
                    <a:pt x="233" y="264"/>
                    <a:pt x="373" y="277"/>
                  </a:cubicBezTo>
                  <a:cubicBezTo>
                    <a:pt x="389" y="279"/>
                    <a:pt x="404" y="279"/>
                    <a:pt x="419" y="279"/>
                  </a:cubicBezTo>
                  <a:cubicBezTo>
                    <a:pt x="549" y="279"/>
                    <a:pt x="683" y="234"/>
                    <a:pt x="789" y="163"/>
                  </a:cubicBezTo>
                  <a:cubicBezTo>
                    <a:pt x="688" y="62"/>
                    <a:pt x="548" y="7"/>
                    <a:pt x="405" y="1"/>
                  </a:cubicBezTo>
                  <a:cubicBezTo>
                    <a:pt x="394" y="1"/>
                    <a:pt x="383" y="0"/>
                    <a:pt x="37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3"/>
            <p:cNvSpPr/>
            <p:nvPr/>
          </p:nvSpPr>
          <p:spPr>
            <a:xfrm>
              <a:off x="5530318" y="-939655"/>
              <a:ext cx="77898" cy="27841"/>
            </a:xfrm>
            <a:custGeom>
              <a:avLst/>
              <a:gdLst/>
              <a:ahLst/>
              <a:cxnLst/>
              <a:rect l="l" t="t" r="r" b="b"/>
              <a:pathLst>
                <a:path w="554" h="198" extrusionOk="0">
                  <a:moveTo>
                    <a:pt x="271" y="0"/>
                  </a:moveTo>
                  <a:cubicBezTo>
                    <a:pt x="176" y="0"/>
                    <a:pt x="81" y="28"/>
                    <a:pt x="1" y="76"/>
                  </a:cubicBezTo>
                  <a:cubicBezTo>
                    <a:pt x="72" y="146"/>
                    <a:pt x="166" y="187"/>
                    <a:pt x="265" y="196"/>
                  </a:cubicBezTo>
                  <a:cubicBezTo>
                    <a:pt x="274" y="197"/>
                    <a:pt x="283" y="197"/>
                    <a:pt x="293" y="197"/>
                  </a:cubicBezTo>
                  <a:cubicBezTo>
                    <a:pt x="383" y="197"/>
                    <a:pt x="480" y="166"/>
                    <a:pt x="554" y="114"/>
                  </a:cubicBezTo>
                  <a:cubicBezTo>
                    <a:pt x="484" y="44"/>
                    <a:pt x="385" y="6"/>
                    <a:pt x="286" y="0"/>
                  </a:cubicBezTo>
                  <a:cubicBezTo>
                    <a:pt x="281" y="0"/>
                    <a:pt x="276" y="0"/>
                    <a:pt x="27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 name="Google Shape;282;p3"/>
            <p:cNvSpPr/>
            <p:nvPr/>
          </p:nvSpPr>
          <p:spPr>
            <a:xfrm>
              <a:off x="5504446" y="-932062"/>
              <a:ext cx="108832" cy="9280"/>
            </a:xfrm>
            <a:custGeom>
              <a:avLst/>
              <a:gdLst/>
              <a:ahLst/>
              <a:cxnLst/>
              <a:rect l="l" t="t" r="r" b="b"/>
              <a:pathLst>
                <a:path w="774" h="66" extrusionOk="0">
                  <a:moveTo>
                    <a:pt x="0" y="1"/>
                  </a:moveTo>
                  <a:cubicBezTo>
                    <a:pt x="188" y="44"/>
                    <a:pt x="381" y="66"/>
                    <a:pt x="573" y="66"/>
                  </a:cubicBezTo>
                  <a:cubicBezTo>
                    <a:pt x="640" y="66"/>
                    <a:pt x="707" y="63"/>
                    <a:pt x="773" y="58"/>
                  </a:cubicBezTo>
                  <a:cubicBezTo>
                    <a:pt x="531" y="44"/>
                    <a:pt x="241" y="2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3"/>
            <p:cNvSpPr/>
            <p:nvPr/>
          </p:nvSpPr>
          <p:spPr>
            <a:xfrm>
              <a:off x="5713251" y="-921657"/>
              <a:ext cx="44573" cy="110100"/>
            </a:xfrm>
            <a:custGeom>
              <a:avLst/>
              <a:gdLst/>
              <a:ahLst/>
              <a:cxnLst/>
              <a:rect l="l" t="t" r="r" b="b"/>
              <a:pathLst>
                <a:path w="317" h="783" extrusionOk="0">
                  <a:moveTo>
                    <a:pt x="106" y="1"/>
                  </a:moveTo>
                  <a:cubicBezTo>
                    <a:pt x="29" y="120"/>
                    <a:pt x="0" y="261"/>
                    <a:pt x="17" y="402"/>
                  </a:cubicBezTo>
                  <a:cubicBezTo>
                    <a:pt x="33" y="543"/>
                    <a:pt x="112" y="686"/>
                    <a:pt x="215" y="783"/>
                  </a:cubicBezTo>
                  <a:cubicBezTo>
                    <a:pt x="292" y="664"/>
                    <a:pt x="316" y="514"/>
                    <a:pt x="294" y="375"/>
                  </a:cubicBezTo>
                  <a:cubicBezTo>
                    <a:pt x="270" y="235"/>
                    <a:pt x="201" y="105"/>
                    <a:pt x="10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3"/>
            <p:cNvSpPr/>
            <p:nvPr/>
          </p:nvSpPr>
          <p:spPr>
            <a:xfrm>
              <a:off x="5719438" y="-894660"/>
              <a:ext cx="31637" cy="77477"/>
            </a:xfrm>
            <a:custGeom>
              <a:avLst/>
              <a:gdLst/>
              <a:ahLst/>
              <a:cxnLst/>
              <a:rect l="l" t="t" r="r" b="b"/>
              <a:pathLst>
                <a:path w="225" h="551" extrusionOk="0">
                  <a:moveTo>
                    <a:pt x="74" y="1"/>
                  </a:moveTo>
                  <a:cubicBezTo>
                    <a:pt x="21" y="83"/>
                    <a:pt x="0" y="184"/>
                    <a:pt x="12" y="282"/>
                  </a:cubicBezTo>
                  <a:cubicBezTo>
                    <a:pt x="25" y="381"/>
                    <a:pt x="82" y="481"/>
                    <a:pt x="153" y="550"/>
                  </a:cubicBezTo>
                  <a:cubicBezTo>
                    <a:pt x="207" y="467"/>
                    <a:pt x="224" y="361"/>
                    <a:pt x="208" y="263"/>
                  </a:cubicBezTo>
                  <a:cubicBezTo>
                    <a:pt x="191" y="165"/>
                    <a:pt x="142" y="75"/>
                    <a:pt x="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3"/>
            <p:cNvSpPr/>
            <p:nvPr/>
          </p:nvSpPr>
          <p:spPr>
            <a:xfrm>
              <a:off x="5726891" y="-920673"/>
              <a:ext cx="15467" cy="108131"/>
            </a:xfrm>
            <a:custGeom>
              <a:avLst/>
              <a:gdLst/>
              <a:ahLst/>
              <a:cxnLst/>
              <a:rect l="l" t="t" r="r" b="b"/>
              <a:pathLst>
                <a:path w="110" h="769" extrusionOk="0">
                  <a:moveTo>
                    <a:pt x="6" y="1"/>
                  </a:moveTo>
                  <a:lnTo>
                    <a:pt x="6" y="1"/>
                  </a:lnTo>
                  <a:cubicBezTo>
                    <a:pt x="0" y="260"/>
                    <a:pt x="36" y="520"/>
                    <a:pt x="110" y="769"/>
                  </a:cubicBezTo>
                  <a:cubicBezTo>
                    <a:pt x="73" y="529"/>
                    <a:pt x="35" y="242"/>
                    <a:pt x="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3"/>
            <p:cNvSpPr/>
            <p:nvPr/>
          </p:nvSpPr>
          <p:spPr>
            <a:xfrm>
              <a:off x="5833895" y="-663073"/>
              <a:ext cx="78179" cy="79165"/>
            </a:xfrm>
            <a:custGeom>
              <a:avLst/>
              <a:gdLst/>
              <a:ahLst/>
              <a:cxnLst/>
              <a:rect l="l" t="t" r="r" b="b"/>
              <a:pathLst>
                <a:path w="556" h="563" extrusionOk="0">
                  <a:moveTo>
                    <a:pt x="556" y="0"/>
                  </a:moveTo>
                  <a:lnTo>
                    <a:pt x="556" y="0"/>
                  </a:lnTo>
                  <a:cubicBezTo>
                    <a:pt x="415" y="13"/>
                    <a:pt x="280" y="83"/>
                    <a:pt x="183" y="186"/>
                  </a:cubicBezTo>
                  <a:cubicBezTo>
                    <a:pt x="87" y="289"/>
                    <a:pt x="26" y="423"/>
                    <a:pt x="1" y="562"/>
                  </a:cubicBezTo>
                  <a:cubicBezTo>
                    <a:pt x="142" y="551"/>
                    <a:pt x="272" y="488"/>
                    <a:pt x="374" y="389"/>
                  </a:cubicBezTo>
                  <a:cubicBezTo>
                    <a:pt x="474" y="291"/>
                    <a:pt x="540" y="142"/>
                    <a:pt x="55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 name="Google Shape;287;p3"/>
            <p:cNvSpPr/>
            <p:nvPr/>
          </p:nvSpPr>
          <p:spPr>
            <a:xfrm>
              <a:off x="5854002" y="-657589"/>
              <a:ext cx="54697" cy="55823"/>
            </a:xfrm>
            <a:custGeom>
              <a:avLst/>
              <a:gdLst/>
              <a:ahLst/>
              <a:cxnLst/>
              <a:rect l="l" t="t" r="r" b="b"/>
              <a:pathLst>
                <a:path w="389" h="397" extrusionOk="0">
                  <a:moveTo>
                    <a:pt x="389" y="1"/>
                  </a:moveTo>
                  <a:cubicBezTo>
                    <a:pt x="290" y="9"/>
                    <a:pt x="196" y="58"/>
                    <a:pt x="128" y="131"/>
                  </a:cubicBezTo>
                  <a:cubicBezTo>
                    <a:pt x="60" y="204"/>
                    <a:pt x="17" y="298"/>
                    <a:pt x="1" y="396"/>
                  </a:cubicBezTo>
                  <a:cubicBezTo>
                    <a:pt x="100" y="388"/>
                    <a:pt x="190" y="344"/>
                    <a:pt x="262" y="273"/>
                  </a:cubicBezTo>
                  <a:cubicBezTo>
                    <a:pt x="332" y="205"/>
                    <a:pt x="379" y="100"/>
                    <a:pt x="38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 name="Google Shape;288;p3"/>
            <p:cNvSpPr/>
            <p:nvPr/>
          </p:nvSpPr>
          <p:spPr>
            <a:xfrm>
              <a:off x="5834738" y="-661526"/>
              <a:ext cx="76914" cy="77337"/>
            </a:xfrm>
            <a:custGeom>
              <a:avLst/>
              <a:gdLst/>
              <a:ahLst/>
              <a:cxnLst/>
              <a:rect l="l" t="t" r="r" b="b"/>
              <a:pathLst>
                <a:path w="547" h="550" extrusionOk="0">
                  <a:moveTo>
                    <a:pt x="546" y="1"/>
                  </a:moveTo>
                  <a:cubicBezTo>
                    <a:pt x="379" y="175"/>
                    <a:pt x="175" y="379"/>
                    <a:pt x="0" y="549"/>
                  </a:cubicBezTo>
                  <a:cubicBezTo>
                    <a:pt x="211" y="397"/>
                    <a:pt x="395" y="210"/>
                    <a:pt x="54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 name="Google Shape;289;p3"/>
            <p:cNvSpPr/>
            <p:nvPr/>
          </p:nvSpPr>
          <p:spPr>
            <a:xfrm>
              <a:off x="6742937" y="-599657"/>
              <a:ext cx="46542" cy="108553"/>
            </a:xfrm>
            <a:custGeom>
              <a:avLst/>
              <a:gdLst/>
              <a:ahLst/>
              <a:cxnLst/>
              <a:rect l="l" t="t" r="r" b="b"/>
              <a:pathLst>
                <a:path w="331" h="772" extrusionOk="0">
                  <a:moveTo>
                    <a:pt x="247" y="1"/>
                  </a:moveTo>
                  <a:cubicBezTo>
                    <a:pt x="132" y="84"/>
                    <a:pt x="57" y="215"/>
                    <a:pt x="28" y="354"/>
                  </a:cubicBezTo>
                  <a:cubicBezTo>
                    <a:pt x="1" y="492"/>
                    <a:pt x="20" y="640"/>
                    <a:pt x="72" y="772"/>
                  </a:cubicBezTo>
                  <a:cubicBezTo>
                    <a:pt x="185" y="687"/>
                    <a:pt x="263" y="565"/>
                    <a:pt x="297" y="427"/>
                  </a:cubicBezTo>
                  <a:cubicBezTo>
                    <a:pt x="330" y="289"/>
                    <a:pt x="308" y="129"/>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 name="Google Shape;290;p3"/>
            <p:cNvSpPr/>
            <p:nvPr/>
          </p:nvSpPr>
          <p:spPr>
            <a:xfrm>
              <a:off x="6753483" y="-593470"/>
              <a:ext cx="32762" cy="76634"/>
            </a:xfrm>
            <a:custGeom>
              <a:avLst/>
              <a:gdLst/>
              <a:ahLst/>
              <a:cxnLst/>
              <a:rect l="l" t="t" r="r" b="b"/>
              <a:pathLst>
                <a:path w="233" h="545" extrusionOk="0">
                  <a:moveTo>
                    <a:pt x="174" y="1"/>
                  </a:moveTo>
                  <a:cubicBezTo>
                    <a:pt x="94" y="60"/>
                    <a:pt x="41" y="153"/>
                    <a:pt x="21" y="250"/>
                  </a:cubicBezTo>
                  <a:cubicBezTo>
                    <a:pt x="1" y="348"/>
                    <a:pt x="14" y="451"/>
                    <a:pt x="51" y="544"/>
                  </a:cubicBezTo>
                  <a:cubicBezTo>
                    <a:pt x="130" y="485"/>
                    <a:pt x="185" y="399"/>
                    <a:pt x="209" y="302"/>
                  </a:cubicBezTo>
                  <a:cubicBezTo>
                    <a:pt x="232" y="205"/>
                    <a:pt x="217" y="91"/>
                    <a:pt x="1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3"/>
            <p:cNvSpPr/>
            <p:nvPr/>
          </p:nvSpPr>
          <p:spPr>
            <a:xfrm>
              <a:off x="6753342" y="-598251"/>
              <a:ext cx="25029" cy="106303"/>
            </a:xfrm>
            <a:custGeom>
              <a:avLst/>
              <a:gdLst/>
              <a:ahLst/>
              <a:cxnLst/>
              <a:rect l="l" t="t" r="r" b="b"/>
              <a:pathLst>
                <a:path w="178" h="756" extrusionOk="0">
                  <a:moveTo>
                    <a:pt x="177" y="0"/>
                  </a:moveTo>
                  <a:lnTo>
                    <a:pt x="177" y="0"/>
                  </a:lnTo>
                  <a:cubicBezTo>
                    <a:pt x="126" y="237"/>
                    <a:pt x="61" y="519"/>
                    <a:pt x="1" y="755"/>
                  </a:cubicBezTo>
                  <a:cubicBezTo>
                    <a:pt x="98" y="515"/>
                    <a:pt x="157" y="260"/>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 name="Google Shape;292;p3"/>
            <p:cNvSpPr/>
            <p:nvPr/>
          </p:nvSpPr>
          <p:spPr>
            <a:xfrm>
              <a:off x="6544255" y="-545522"/>
              <a:ext cx="46542" cy="108553"/>
            </a:xfrm>
            <a:custGeom>
              <a:avLst/>
              <a:gdLst/>
              <a:ahLst/>
              <a:cxnLst/>
              <a:rect l="l" t="t" r="r" b="b"/>
              <a:pathLst>
                <a:path w="331" h="772" extrusionOk="0">
                  <a:moveTo>
                    <a:pt x="247" y="1"/>
                  </a:moveTo>
                  <a:cubicBezTo>
                    <a:pt x="132" y="84"/>
                    <a:pt x="57" y="215"/>
                    <a:pt x="28" y="354"/>
                  </a:cubicBezTo>
                  <a:cubicBezTo>
                    <a:pt x="1" y="492"/>
                    <a:pt x="19" y="639"/>
                    <a:pt x="72" y="771"/>
                  </a:cubicBezTo>
                  <a:cubicBezTo>
                    <a:pt x="185" y="686"/>
                    <a:pt x="262" y="565"/>
                    <a:pt x="297" y="427"/>
                  </a:cubicBezTo>
                  <a:cubicBezTo>
                    <a:pt x="330" y="290"/>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 name="Google Shape;293;p3"/>
            <p:cNvSpPr/>
            <p:nvPr/>
          </p:nvSpPr>
          <p:spPr>
            <a:xfrm>
              <a:off x="6554942" y="-539054"/>
              <a:ext cx="32903" cy="76353"/>
            </a:xfrm>
            <a:custGeom>
              <a:avLst/>
              <a:gdLst/>
              <a:ahLst/>
              <a:cxnLst/>
              <a:rect l="l" t="t" r="r" b="b"/>
              <a:pathLst>
                <a:path w="234" h="543" extrusionOk="0">
                  <a:moveTo>
                    <a:pt x="173" y="1"/>
                  </a:moveTo>
                  <a:cubicBezTo>
                    <a:pt x="93" y="59"/>
                    <a:pt x="39" y="152"/>
                    <a:pt x="20" y="249"/>
                  </a:cubicBezTo>
                  <a:cubicBezTo>
                    <a:pt x="1" y="347"/>
                    <a:pt x="13" y="450"/>
                    <a:pt x="50" y="543"/>
                  </a:cubicBezTo>
                  <a:cubicBezTo>
                    <a:pt x="129" y="483"/>
                    <a:pt x="184" y="398"/>
                    <a:pt x="209" y="301"/>
                  </a:cubicBezTo>
                  <a:cubicBezTo>
                    <a:pt x="233" y="205"/>
                    <a:pt x="216" y="89"/>
                    <a:pt x="17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 name="Google Shape;294;p3"/>
            <p:cNvSpPr/>
            <p:nvPr/>
          </p:nvSpPr>
          <p:spPr>
            <a:xfrm>
              <a:off x="6554660" y="-544116"/>
              <a:ext cx="24888" cy="106162"/>
            </a:xfrm>
            <a:custGeom>
              <a:avLst/>
              <a:gdLst/>
              <a:ahLst/>
              <a:cxnLst/>
              <a:rect l="l" t="t" r="r" b="b"/>
              <a:pathLst>
                <a:path w="177" h="755" extrusionOk="0">
                  <a:moveTo>
                    <a:pt x="177" y="0"/>
                  </a:moveTo>
                  <a:cubicBezTo>
                    <a:pt x="126" y="237"/>
                    <a:pt x="61" y="518"/>
                    <a:pt x="1" y="754"/>
                  </a:cubicBezTo>
                  <a:cubicBezTo>
                    <a:pt x="98" y="514"/>
                    <a:pt x="157" y="259"/>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3"/>
            <p:cNvSpPr/>
            <p:nvPr/>
          </p:nvSpPr>
          <p:spPr>
            <a:xfrm>
              <a:off x="6027655" y="-576737"/>
              <a:ext cx="107426" cy="44574"/>
            </a:xfrm>
            <a:custGeom>
              <a:avLst/>
              <a:gdLst/>
              <a:ahLst/>
              <a:cxnLst/>
              <a:rect l="l" t="t" r="r" b="b"/>
              <a:pathLst>
                <a:path w="764" h="317" extrusionOk="0">
                  <a:moveTo>
                    <a:pt x="523" y="0"/>
                  </a:moveTo>
                  <a:cubicBezTo>
                    <a:pt x="464" y="0"/>
                    <a:pt x="405" y="9"/>
                    <a:pt x="349" y="26"/>
                  </a:cubicBezTo>
                  <a:cubicBezTo>
                    <a:pt x="213" y="66"/>
                    <a:pt x="92" y="151"/>
                    <a:pt x="0" y="259"/>
                  </a:cubicBezTo>
                  <a:cubicBezTo>
                    <a:pt x="82" y="298"/>
                    <a:pt x="170" y="317"/>
                    <a:pt x="259" y="317"/>
                  </a:cubicBezTo>
                  <a:cubicBezTo>
                    <a:pt x="309" y="317"/>
                    <a:pt x="360" y="310"/>
                    <a:pt x="410" y="298"/>
                  </a:cubicBezTo>
                  <a:cubicBezTo>
                    <a:pt x="548" y="263"/>
                    <a:pt x="680" y="167"/>
                    <a:pt x="764" y="53"/>
                  </a:cubicBezTo>
                  <a:cubicBezTo>
                    <a:pt x="689" y="17"/>
                    <a:pt x="606" y="0"/>
                    <a:pt x="52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 name="Google Shape;296;p3"/>
            <p:cNvSpPr/>
            <p:nvPr/>
          </p:nvSpPr>
          <p:spPr>
            <a:xfrm>
              <a:off x="6054371" y="-571394"/>
              <a:ext cx="75508" cy="31497"/>
            </a:xfrm>
            <a:custGeom>
              <a:avLst/>
              <a:gdLst/>
              <a:ahLst/>
              <a:cxnLst/>
              <a:rect l="l" t="t" r="r" b="b"/>
              <a:pathLst>
                <a:path w="537" h="224" extrusionOk="0">
                  <a:moveTo>
                    <a:pt x="369" y="0"/>
                  </a:moveTo>
                  <a:cubicBezTo>
                    <a:pt x="327" y="0"/>
                    <a:pt x="285" y="7"/>
                    <a:pt x="245" y="19"/>
                  </a:cubicBezTo>
                  <a:cubicBezTo>
                    <a:pt x="150" y="48"/>
                    <a:pt x="65" y="108"/>
                    <a:pt x="0" y="184"/>
                  </a:cubicBezTo>
                  <a:cubicBezTo>
                    <a:pt x="57" y="211"/>
                    <a:pt x="119" y="224"/>
                    <a:pt x="181" y="224"/>
                  </a:cubicBezTo>
                  <a:cubicBezTo>
                    <a:pt x="217" y="224"/>
                    <a:pt x="253" y="219"/>
                    <a:pt x="288" y="211"/>
                  </a:cubicBezTo>
                  <a:cubicBezTo>
                    <a:pt x="383" y="185"/>
                    <a:pt x="476" y="118"/>
                    <a:pt x="536" y="38"/>
                  </a:cubicBezTo>
                  <a:cubicBezTo>
                    <a:pt x="484" y="12"/>
                    <a:pt x="426" y="0"/>
                    <a:pt x="369"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 name="Google Shape;297;p3"/>
            <p:cNvSpPr/>
            <p:nvPr/>
          </p:nvSpPr>
          <p:spPr>
            <a:xfrm>
              <a:off x="6028780" y="-568160"/>
              <a:ext cx="105317" cy="27982"/>
            </a:xfrm>
            <a:custGeom>
              <a:avLst/>
              <a:gdLst/>
              <a:ahLst/>
              <a:cxnLst/>
              <a:rect l="l" t="t" r="r" b="b"/>
              <a:pathLst>
                <a:path w="749" h="199" extrusionOk="0">
                  <a:moveTo>
                    <a:pt x="749" y="0"/>
                  </a:moveTo>
                  <a:lnTo>
                    <a:pt x="749" y="0"/>
                  </a:lnTo>
                  <a:cubicBezTo>
                    <a:pt x="516" y="67"/>
                    <a:pt x="237" y="141"/>
                    <a:pt x="1" y="198"/>
                  </a:cubicBezTo>
                  <a:cubicBezTo>
                    <a:pt x="259" y="172"/>
                    <a:pt x="512" y="104"/>
                    <a:pt x="749"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98" name="Google Shape;298;p3"/>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8356429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3"/>
        <p:cNvGrpSpPr/>
        <p:nvPr/>
      </p:nvGrpSpPr>
      <p:grpSpPr>
        <a:xfrm>
          <a:off x="0" y="0"/>
          <a:ext cx="0" cy="0"/>
          <a:chOff x="0" y="0"/>
          <a:chExt cx="0" cy="0"/>
        </a:xfrm>
      </p:grpSpPr>
      <p:sp>
        <p:nvSpPr>
          <p:cNvPr id="324" name="Google Shape;324;p5"/>
          <p:cNvSpPr txBox="1">
            <a:spLocks noGrp="1"/>
          </p:cNvSpPr>
          <p:nvPr>
            <p:ph type="subTitle" idx="1"/>
          </p:nvPr>
        </p:nvSpPr>
        <p:spPr>
          <a:xfrm>
            <a:off x="1356075" y="2170750"/>
            <a:ext cx="2907600" cy="123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5" name="Google Shape;325;p5"/>
          <p:cNvSpPr txBox="1">
            <a:spLocks noGrp="1"/>
          </p:cNvSpPr>
          <p:nvPr>
            <p:ph type="subTitle" idx="2"/>
          </p:nvPr>
        </p:nvSpPr>
        <p:spPr>
          <a:xfrm>
            <a:off x="4877600" y="2170750"/>
            <a:ext cx="2907600" cy="123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6" name="Google Shape;326;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7" name="Google Shape;327;p5"/>
          <p:cNvSpPr txBox="1">
            <a:spLocks noGrp="1"/>
          </p:cNvSpPr>
          <p:nvPr>
            <p:ph type="title" idx="3"/>
          </p:nvPr>
        </p:nvSpPr>
        <p:spPr>
          <a:xfrm>
            <a:off x="1353952" y="1643050"/>
            <a:ext cx="29118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328" name="Google Shape;328;p5"/>
          <p:cNvSpPr txBox="1">
            <a:spLocks noGrp="1"/>
          </p:cNvSpPr>
          <p:nvPr>
            <p:ph type="title" idx="4"/>
          </p:nvPr>
        </p:nvSpPr>
        <p:spPr>
          <a:xfrm>
            <a:off x="4882277" y="1643050"/>
            <a:ext cx="29079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29" name="Google Shape;329;p5"/>
          <p:cNvSpPr/>
          <p:nvPr/>
        </p:nvSpPr>
        <p:spPr>
          <a:xfrm flipH="1">
            <a:off x="3771375" y="2967601"/>
            <a:ext cx="5372634" cy="1635900"/>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 name="Google Shape;330;p5"/>
          <p:cNvSpPr/>
          <p:nvPr/>
        </p:nvSpPr>
        <p:spPr>
          <a:xfrm>
            <a:off x="75" y="2967601"/>
            <a:ext cx="5372634" cy="1635900"/>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 name="Google Shape;331;p5"/>
          <p:cNvSpPr/>
          <p:nvPr/>
        </p:nvSpPr>
        <p:spPr>
          <a:xfrm>
            <a:off x="3400084" y="3377219"/>
            <a:ext cx="1464271" cy="1463905"/>
          </a:xfrm>
          <a:custGeom>
            <a:avLst/>
            <a:gdLst/>
            <a:ahLst/>
            <a:cxnLst/>
            <a:rect l="l" t="t" r="r" b="b"/>
            <a:pathLst>
              <a:path w="2936" h="2935" extrusionOk="0">
                <a:moveTo>
                  <a:pt x="1469" y="0"/>
                </a:moveTo>
                <a:cubicBezTo>
                  <a:pt x="657" y="0"/>
                  <a:pt x="0" y="657"/>
                  <a:pt x="0" y="1467"/>
                </a:cubicBezTo>
                <a:cubicBezTo>
                  <a:pt x="0" y="2278"/>
                  <a:pt x="657" y="2935"/>
                  <a:pt x="1469" y="2935"/>
                </a:cubicBezTo>
                <a:cubicBezTo>
                  <a:pt x="2279" y="2935"/>
                  <a:pt x="2936" y="2278"/>
                  <a:pt x="2936" y="1467"/>
                </a:cubicBezTo>
                <a:cubicBezTo>
                  <a:pt x="2936" y="657"/>
                  <a:pt x="2279" y="0"/>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32" name="Google Shape;332;p5"/>
          <p:cNvGrpSpPr/>
          <p:nvPr/>
        </p:nvGrpSpPr>
        <p:grpSpPr>
          <a:xfrm>
            <a:off x="85818" y="3785539"/>
            <a:ext cx="8953511" cy="1635909"/>
            <a:chOff x="2533672" y="1143519"/>
            <a:chExt cx="1055540" cy="263673"/>
          </a:xfrm>
        </p:grpSpPr>
        <p:sp>
          <p:nvSpPr>
            <p:cNvPr id="333" name="Google Shape;333;p5"/>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34" name="Google Shape;334;p5"/>
            <p:cNvGrpSpPr/>
            <p:nvPr/>
          </p:nvGrpSpPr>
          <p:grpSpPr>
            <a:xfrm>
              <a:off x="2533672" y="1201686"/>
              <a:ext cx="1055540" cy="205507"/>
              <a:chOff x="2533672" y="1201686"/>
              <a:chExt cx="1055540" cy="205507"/>
            </a:xfrm>
          </p:grpSpPr>
          <p:sp>
            <p:nvSpPr>
              <p:cNvPr id="335" name="Google Shape;335;p5"/>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 name="Google Shape;336;p5"/>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 name="Google Shape;337;p5"/>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 name="Google Shape;338;p5"/>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 name="Google Shape;339;p5"/>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 name="Google Shape;340;p5"/>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 name="Google Shape;341;p5"/>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5"/>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5"/>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 name="Google Shape;344;p5"/>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 name="Google Shape;345;p5"/>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5"/>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 name="Google Shape;347;p5"/>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48" name="Google Shape;348;p5"/>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 name="Google Shape;349;p5"/>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5"/>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 name="Google Shape;351;p5"/>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 name="Google Shape;352;p5"/>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 name="Google Shape;353;p5"/>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 name="Google Shape;354;p5"/>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 name="Google Shape;355;p5"/>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 name="Google Shape;356;p5"/>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 name="Google Shape;357;p5"/>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5"/>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5"/>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5"/>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 name="Google Shape;361;p5"/>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 name="Google Shape;362;p5"/>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5"/>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5"/>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 name="Google Shape;365;p5"/>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 name="Google Shape;366;p5"/>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 name="Google Shape;367;p5"/>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 name="Google Shape;368;p5"/>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 name="Google Shape;369;p5"/>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 name="Google Shape;370;p5"/>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 name="Google Shape;371;p5"/>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 name="Google Shape;372;p5"/>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 name="Google Shape;373;p5"/>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 name="Google Shape;374;p5"/>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5"/>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 name="Google Shape;376;p5"/>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5"/>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5"/>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5"/>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5"/>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5"/>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5"/>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5"/>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5"/>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5"/>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86" name="Google Shape;386;p5"/>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1473721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77"/>
        <p:cNvGrpSpPr/>
        <p:nvPr/>
      </p:nvGrpSpPr>
      <p:grpSpPr>
        <a:xfrm>
          <a:off x="0" y="0"/>
          <a:ext cx="0" cy="0"/>
          <a:chOff x="0" y="0"/>
          <a:chExt cx="0" cy="0"/>
        </a:xfrm>
      </p:grpSpPr>
      <p:sp>
        <p:nvSpPr>
          <p:cNvPr id="478" name="Google Shape;478;p7"/>
          <p:cNvSpPr txBox="1">
            <a:spLocks noGrp="1"/>
          </p:cNvSpPr>
          <p:nvPr>
            <p:ph type="title"/>
          </p:nvPr>
        </p:nvSpPr>
        <p:spPr>
          <a:xfrm>
            <a:off x="720000" y="1112563"/>
            <a:ext cx="23469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 name="Google Shape;479;p7"/>
          <p:cNvSpPr txBox="1">
            <a:spLocks noGrp="1"/>
          </p:cNvSpPr>
          <p:nvPr>
            <p:ph type="subTitle" idx="1"/>
          </p:nvPr>
        </p:nvSpPr>
        <p:spPr>
          <a:xfrm rot="-250">
            <a:off x="720000" y="1677014"/>
            <a:ext cx="4118700" cy="2276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480" name="Google Shape;480;p7"/>
          <p:cNvSpPr>
            <a:spLocks noGrp="1"/>
          </p:cNvSpPr>
          <p:nvPr>
            <p:ph type="pic" idx="2"/>
          </p:nvPr>
        </p:nvSpPr>
        <p:spPr>
          <a:xfrm>
            <a:off x="5226975" y="831600"/>
            <a:ext cx="2726400" cy="3480300"/>
          </a:xfrm>
          <a:prstGeom prst="rect">
            <a:avLst/>
          </a:prstGeom>
          <a:noFill/>
          <a:ln w="76200" cap="flat" cmpd="sng">
            <a:solidFill>
              <a:schemeClr val="lt2"/>
            </a:solidFill>
            <a:prstDash val="solid"/>
            <a:round/>
            <a:headEnd type="none" w="sm" len="sm"/>
            <a:tailEnd type="none" w="sm" len="sm"/>
          </a:ln>
        </p:spPr>
      </p:sp>
      <p:sp>
        <p:nvSpPr>
          <p:cNvPr id="481" name="Google Shape;481;p7"/>
          <p:cNvSpPr/>
          <p:nvPr/>
        </p:nvSpPr>
        <p:spPr>
          <a:xfrm>
            <a:off x="138731" y="2666922"/>
            <a:ext cx="7692916" cy="2342401"/>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82" name="Google Shape;482;p7"/>
          <p:cNvGrpSpPr/>
          <p:nvPr/>
        </p:nvGrpSpPr>
        <p:grpSpPr>
          <a:xfrm rot="10800000" flipH="1">
            <a:off x="495156" y="-148964"/>
            <a:ext cx="970642" cy="1146800"/>
            <a:chOff x="11258129" y="1610776"/>
            <a:chExt cx="185195" cy="218817"/>
          </a:xfrm>
        </p:grpSpPr>
        <p:sp>
          <p:nvSpPr>
            <p:cNvPr id="483" name="Google Shape;483;p7"/>
            <p:cNvSpPr/>
            <p:nvPr/>
          </p:nvSpPr>
          <p:spPr>
            <a:xfrm>
              <a:off x="11258129" y="1610776"/>
              <a:ext cx="185195" cy="218817"/>
            </a:xfrm>
            <a:custGeom>
              <a:avLst/>
              <a:gdLst/>
              <a:ahLst/>
              <a:cxnLst/>
              <a:rect l="l" t="t" r="r" b="b"/>
              <a:pathLst>
                <a:path w="2407" h="2844" extrusionOk="0">
                  <a:moveTo>
                    <a:pt x="310" y="1"/>
                  </a:moveTo>
                  <a:lnTo>
                    <a:pt x="310" y="1"/>
                  </a:lnTo>
                  <a:cubicBezTo>
                    <a:pt x="333" y="206"/>
                    <a:pt x="331" y="416"/>
                    <a:pt x="310" y="623"/>
                  </a:cubicBezTo>
                  <a:cubicBezTo>
                    <a:pt x="330" y="630"/>
                    <a:pt x="349" y="636"/>
                    <a:pt x="366" y="645"/>
                  </a:cubicBezTo>
                  <a:cubicBezTo>
                    <a:pt x="420" y="670"/>
                    <a:pt x="469" y="707"/>
                    <a:pt x="500" y="757"/>
                  </a:cubicBezTo>
                  <a:cubicBezTo>
                    <a:pt x="516" y="783"/>
                    <a:pt x="524" y="823"/>
                    <a:pt x="500" y="843"/>
                  </a:cubicBezTo>
                  <a:cubicBezTo>
                    <a:pt x="492" y="849"/>
                    <a:pt x="481" y="853"/>
                    <a:pt x="472" y="854"/>
                  </a:cubicBezTo>
                  <a:cubicBezTo>
                    <a:pt x="463" y="855"/>
                    <a:pt x="454" y="856"/>
                    <a:pt x="444" y="856"/>
                  </a:cubicBezTo>
                  <a:cubicBezTo>
                    <a:pt x="427" y="856"/>
                    <a:pt x="410" y="854"/>
                    <a:pt x="392" y="852"/>
                  </a:cubicBezTo>
                  <a:cubicBezTo>
                    <a:pt x="355" y="845"/>
                    <a:pt x="318" y="842"/>
                    <a:pt x="281" y="837"/>
                  </a:cubicBezTo>
                  <a:cubicBezTo>
                    <a:pt x="268" y="904"/>
                    <a:pt x="256" y="972"/>
                    <a:pt x="240" y="1036"/>
                  </a:cubicBezTo>
                  <a:cubicBezTo>
                    <a:pt x="235" y="1061"/>
                    <a:pt x="229" y="1084"/>
                    <a:pt x="221" y="1109"/>
                  </a:cubicBezTo>
                  <a:cubicBezTo>
                    <a:pt x="312" y="1145"/>
                    <a:pt x="396" y="1198"/>
                    <a:pt x="463" y="1267"/>
                  </a:cubicBezTo>
                  <a:cubicBezTo>
                    <a:pt x="482" y="1288"/>
                    <a:pt x="502" y="1317"/>
                    <a:pt x="487" y="1342"/>
                  </a:cubicBezTo>
                  <a:cubicBezTo>
                    <a:pt x="482" y="1352"/>
                    <a:pt x="472" y="1359"/>
                    <a:pt x="461" y="1363"/>
                  </a:cubicBezTo>
                  <a:cubicBezTo>
                    <a:pt x="446" y="1369"/>
                    <a:pt x="431" y="1371"/>
                    <a:pt x="415" y="1371"/>
                  </a:cubicBezTo>
                  <a:cubicBezTo>
                    <a:pt x="376" y="1371"/>
                    <a:pt x="335" y="1356"/>
                    <a:pt x="297" y="1345"/>
                  </a:cubicBezTo>
                  <a:cubicBezTo>
                    <a:pt x="253" y="1333"/>
                    <a:pt x="208" y="1326"/>
                    <a:pt x="162" y="1322"/>
                  </a:cubicBezTo>
                  <a:cubicBezTo>
                    <a:pt x="142" y="1384"/>
                    <a:pt x="124" y="1446"/>
                    <a:pt x="106" y="1507"/>
                  </a:cubicBezTo>
                  <a:cubicBezTo>
                    <a:pt x="180" y="1512"/>
                    <a:pt x="255" y="1525"/>
                    <a:pt x="326" y="1547"/>
                  </a:cubicBezTo>
                  <a:cubicBezTo>
                    <a:pt x="399" y="1569"/>
                    <a:pt x="472" y="1604"/>
                    <a:pt x="518" y="1665"/>
                  </a:cubicBezTo>
                  <a:cubicBezTo>
                    <a:pt x="523" y="1671"/>
                    <a:pt x="529" y="1681"/>
                    <a:pt x="527" y="1689"/>
                  </a:cubicBezTo>
                  <a:cubicBezTo>
                    <a:pt x="524" y="1698"/>
                    <a:pt x="516" y="1705"/>
                    <a:pt x="506" y="1709"/>
                  </a:cubicBezTo>
                  <a:cubicBezTo>
                    <a:pt x="467" y="1726"/>
                    <a:pt x="425" y="1730"/>
                    <a:pt x="383" y="1730"/>
                  </a:cubicBezTo>
                  <a:cubicBezTo>
                    <a:pt x="377" y="1730"/>
                    <a:pt x="370" y="1730"/>
                    <a:pt x="364" y="1730"/>
                  </a:cubicBezTo>
                  <a:cubicBezTo>
                    <a:pt x="258" y="1728"/>
                    <a:pt x="153" y="1714"/>
                    <a:pt x="48" y="1714"/>
                  </a:cubicBezTo>
                  <a:cubicBezTo>
                    <a:pt x="44" y="1728"/>
                    <a:pt x="41" y="1740"/>
                    <a:pt x="38" y="1754"/>
                  </a:cubicBezTo>
                  <a:cubicBezTo>
                    <a:pt x="20" y="1830"/>
                    <a:pt x="7" y="1897"/>
                    <a:pt x="0" y="1958"/>
                  </a:cubicBezTo>
                  <a:cubicBezTo>
                    <a:pt x="90" y="1921"/>
                    <a:pt x="183" y="1895"/>
                    <a:pt x="276" y="1895"/>
                  </a:cubicBezTo>
                  <a:cubicBezTo>
                    <a:pt x="308" y="1895"/>
                    <a:pt x="341" y="1898"/>
                    <a:pt x="373" y="1905"/>
                  </a:cubicBezTo>
                  <a:cubicBezTo>
                    <a:pt x="424" y="1915"/>
                    <a:pt x="481" y="1948"/>
                    <a:pt x="481" y="2000"/>
                  </a:cubicBezTo>
                  <a:cubicBezTo>
                    <a:pt x="481" y="2033"/>
                    <a:pt x="454" y="2062"/>
                    <a:pt x="427" y="2084"/>
                  </a:cubicBezTo>
                  <a:cubicBezTo>
                    <a:pt x="309" y="2176"/>
                    <a:pt x="154" y="2211"/>
                    <a:pt x="21" y="2276"/>
                  </a:cubicBezTo>
                  <a:cubicBezTo>
                    <a:pt x="26" y="2302"/>
                    <a:pt x="33" y="2329"/>
                    <a:pt x="42" y="2361"/>
                  </a:cubicBezTo>
                  <a:cubicBezTo>
                    <a:pt x="71" y="2473"/>
                    <a:pt x="123" y="2583"/>
                    <a:pt x="200" y="2668"/>
                  </a:cubicBezTo>
                  <a:cubicBezTo>
                    <a:pt x="252" y="2542"/>
                    <a:pt x="316" y="2417"/>
                    <a:pt x="431" y="2345"/>
                  </a:cubicBezTo>
                  <a:cubicBezTo>
                    <a:pt x="464" y="2325"/>
                    <a:pt x="501" y="2309"/>
                    <a:pt x="540" y="2309"/>
                  </a:cubicBezTo>
                  <a:cubicBezTo>
                    <a:pt x="541" y="2309"/>
                    <a:pt x="543" y="2309"/>
                    <a:pt x="544" y="2309"/>
                  </a:cubicBezTo>
                  <a:cubicBezTo>
                    <a:pt x="584" y="2310"/>
                    <a:pt x="624" y="2329"/>
                    <a:pt x="642" y="2366"/>
                  </a:cubicBezTo>
                  <a:cubicBezTo>
                    <a:pt x="663" y="2411"/>
                    <a:pt x="643" y="2461"/>
                    <a:pt x="626" y="2506"/>
                  </a:cubicBezTo>
                  <a:cubicBezTo>
                    <a:pt x="584" y="2614"/>
                    <a:pt x="548" y="2727"/>
                    <a:pt x="541" y="2842"/>
                  </a:cubicBezTo>
                  <a:cubicBezTo>
                    <a:pt x="556" y="2843"/>
                    <a:pt x="571" y="2843"/>
                    <a:pt x="586" y="2843"/>
                  </a:cubicBezTo>
                  <a:cubicBezTo>
                    <a:pt x="675" y="2843"/>
                    <a:pt x="765" y="2823"/>
                    <a:pt x="847" y="2786"/>
                  </a:cubicBezTo>
                  <a:cubicBezTo>
                    <a:pt x="1212" y="2585"/>
                    <a:pt x="1286" y="2353"/>
                    <a:pt x="1328" y="2117"/>
                  </a:cubicBezTo>
                  <a:cubicBezTo>
                    <a:pt x="1396" y="2152"/>
                    <a:pt x="1528" y="2208"/>
                    <a:pt x="1707" y="2208"/>
                  </a:cubicBezTo>
                  <a:cubicBezTo>
                    <a:pt x="1813" y="2208"/>
                    <a:pt x="1937" y="2188"/>
                    <a:pt x="2074" y="2132"/>
                  </a:cubicBezTo>
                  <a:cubicBezTo>
                    <a:pt x="2165" y="2095"/>
                    <a:pt x="2237" y="2016"/>
                    <a:pt x="2293" y="1933"/>
                  </a:cubicBezTo>
                  <a:cubicBezTo>
                    <a:pt x="2228" y="1888"/>
                    <a:pt x="2157" y="1850"/>
                    <a:pt x="2099" y="1799"/>
                  </a:cubicBezTo>
                  <a:cubicBezTo>
                    <a:pt x="2086" y="1786"/>
                    <a:pt x="2072" y="1773"/>
                    <a:pt x="2063" y="1756"/>
                  </a:cubicBezTo>
                  <a:cubicBezTo>
                    <a:pt x="2056" y="1739"/>
                    <a:pt x="2055" y="1718"/>
                    <a:pt x="2065" y="1703"/>
                  </a:cubicBezTo>
                  <a:cubicBezTo>
                    <a:pt x="2079" y="1683"/>
                    <a:pt x="2108" y="1679"/>
                    <a:pt x="2133" y="1679"/>
                  </a:cubicBezTo>
                  <a:cubicBezTo>
                    <a:pt x="2220" y="1679"/>
                    <a:pt x="2306" y="1692"/>
                    <a:pt x="2389" y="1719"/>
                  </a:cubicBezTo>
                  <a:cubicBezTo>
                    <a:pt x="2405" y="1642"/>
                    <a:pt x="2406" y="1562"/>
                    <a:pt x="2389" y="1484"/>
                  </a:cubicBezTo>
                  <a:cubicBezTo>
                    <a:pt x="2369" y="1398"/>
                    <a:pt x="2328" y="1323"/>
                    <a:pt x="2276" y="1255"/>
                  </a:cubicBezTo>
                  <a:cubicBezTo>
                    <a:pt x="2168" y="1302"/>
                    <a:pt x="2067" y="1382"/>
                    <a:pt x="1952" y="1409"/>
                  </a:cubicBezTo>
                  <a:cubicBezTo>
                    <a:pt x="1938" y="1412"/>
                    <a:pt x="1923" y="1414"/>
                    <a:pt x="1908" y="1414"/>
                  </a:cubicBezTo>
                  <a:cubicBezTo>
                    <a:pt x="1877" y="1414"/>
                    <a:pt x="1847" y="1405"/>
                    <a:pt x="1832" y="1380"/>
                  </a:cubicBezTo>
                  <a:cubicBezTo>
                    <a:pt x="1808" y="1344"/>
                    <a:pt x="1826" y="1296"/>
                    <a:pt x="1849" y="1259"/>
                  </a:cubicBezTo>
                  <a:cubicBezTo>
                    <a:pt x="1902" y="1176"/>
                    <a:pt x="1975" y="1104"/>
                    <a:pt x="2061" y="1053"/>
                  </a:cubicBezTo>
                  <a:cubicBezTo>
                    <a:pt x="2013" y="1017"/>
                    <a:pt x="1962" y="986"/>
                    <a:pt x="1912" y="957"/>
                  </a:cubicBezTo>
                  <a:cubicBezTo>
                    <a:pt x="1855" y="924"/>
                    <a:pt x="1797" y="891"/>
                    <a:pt x="1739" y="861"/>
                  </a:cubicBezTo>
                  <a:cubicBezTo>
                    <a:pt x="1721" y="933"/>
                    <a:pt x="1704" y="1005"/>
                    <a:pt x="1664" y="1066"/>
                  </a:cubicBezTo>
                  <a:cubicBezTo>
                    <a:pt x="1652" y="1083"/>
                    <a:pt x="1639" y="1100"/>
                    <a:pt x="1621" y="1109"/>
                  </a:cubicBezTo>
                  <a:cubicBezTo>
                    <a:pt x="1613" y="1114"/>
                    <a:pt x="1603" y="1116"/>
                    <a:pt x="1594" y="1116"/>
                  </a:cubicBezTo>
                  <a:cubicBezTo>
                    <a:pt x="1583" y="1116"/>
                    <a:pt x="1572" y="1112"/>
                    <a:pt x="1564" y="1105"/>
                  </a:cubicBezTo>
                  <a:cubicBezTo>
                    <a:pt x="1551" y="1095"/>
                    <a:pt x="1546" y="1078"/>
                    <a:pt x="1544" y="1062"/>
                  </a:cubicBezTo>
                  <a:cubicBezTo>
                    <a:pt x="1526" y="967"/>
                    <a:pt x="1552" y="874"/>
                    <a:pt x="1574" y="778"/>
                  </a:cubicBezTo>
                  <a:cubicBezTo>
                    <a:pt x="1494" y="739"/>
                    <a:pt x="1415" y="703"/>
                    <a:pt x="1335" y="665"/>
                  </a:cubicBezTo>
                  <a:cubicBezTo>
                    <a:pt x="1330" y="689"/>
                    <a:pt x="1325" y="715"/>
                    <a:pt x="1319" y="740"/>
                  </a:cubicBezTo>
                  <a:cubicBezTo>
                    <a:pt x="1310" y="769"/>
                    <a:pt x="1300" y="798"/>
                    <a:pt x="1279" y="821"/>
                  </a:cubicBezTo>
                  <a:cubicBezTo>
                    <a:pt x="1265" y="836"/>
                    <a:pt x="1244" y="846"/>
                    <a:pt x="1225" y="846"/>
                  </a:cubicBezTo>
                  <a:cubicBezTo>
                    <a:pt x="1215" y="846"/>
                    <a:pt x="1205" y="843"/>
                    <a:pt x="1197" y="838"/>
                  </a:cubicBezTo>
                  <a:cubicBezTo>
                    <a:pt x="1176" y="825"/>
                    <a:pt x="1167" y="797"/>
                    <a:pt x="1162" y="772"/>
                  </a:cubicBezTo>
                  <a:cubicBezTo>
                    <a:pt x="1149" y="709"/>
                    <a:pt x="1150" y="644"/>
                    <a:pt x="1157" y="578"/>
                  </a:cubicBezTo>
                  <a:cubicBezTo>
                    <a:pt x="1077" y="540"/>
                    <a:pt x="997" y="499"/>
                    <a:pt x="919" y="457"/>
                  </a:cubicBezTo>
                  <a:cubicBezTo>
                    <a:pt x="915" y="503"/>
                    <a:pt x="907" y="548"/>
                    <a:pt x="889" y="592"/>
                  </a:cubicBezTo>
                  <a:cubicBezTo>
                    <a:pt x="882" y="614"/>
                    <a:pt x="867" y="637"/>
                    <a:pt x="844" y="640"/>
                  </a:cubicBezTo>
                  <a:cubicBezTo>
                    <a:pt x="843" y="640"/>
                    <a:pt x="843" y="640"/>
                    <a:pt x="842" y="640"/>
                  </a:cubicBezTo>
                  <a:cubicBezTo>
                    <a:pt x="825" y="640"/>
                    <a:pt x="809" y="629"/>
                    <a:pt x="800" y="615"/>
                  </a:cubicBezTo>
                  <a:cubicBezTo>
                    <a:pt x="792" y="600"/>
                    <a:pt x="788" y="583"/>
                    <a:pt x="785" y="566"/>
                  </a:cubicBezTo>
                  <a:cubicBezTo>
                    <a:pt x="774" y="500"/>
                    <a:pt x="768" y="433"/>
                    <a:pt x="766" y="369"/>
                  </a:cubicBezTo>
                  <a:cubicBezTo>
                    <a:pt x="597" y="267"/>
                    <a:pt x="443" y="149"/>
                    <a:pt x="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 name="Google Shape;484;p7"/>
            <p:cNvSpPr/>
            <p:nvPr/>
          </p:nvSpPr>
          <p:spPr>
            <a:xfrm>
              <a:off x="11281981" y="1612161"/>
              <a:ext cx="95021" cy="217279"/>
            </a:xfrm>
            <a:custGeom>
              <a:avLst/>
              <a:gdLst/>
              <a:ahLst/>
              <a:cxnLst/>
              <a:rect l="l" t="t" r="r" b="b"/>
              <a:pathLst>
                <a:path w="1235" h="2824" extrusionOk="0">
                  <a:moveTo>
                    <a:pt x="0" y="0"/>
                  </a:moveTo>
                  <a:cubicBezTo>
                    <a:pt x="217" y="387"/>
                    <a:pt x="430" y="799"/>
                    <a:pt x="613" y="1204"/>
                  </a:cubicBezTo>
                  <a:cubicBezTo>
                    <a:pt x="796" y="1607"/>
                    <a:pt x="967" y="2039"/>
                    <a:pt x="1111" y="2457"/>
                  </a:cubicBezTo>
                  <a:cubicBezTo>
                    <a:pt x="1149" y="2563"/>
                    <a:pt x="1199" y="2719"/>
                    <a:pt x="1235" y="2824"/>
                  </a:cubicBezTo>
                  <a:cubicBezTo>
                    <a:pt x="1212" y="2716"/>
                    <a:pt x="1170" y="2556"/>
                    <a:pt x="1141" y="2448"/>
                  </a:cubicBezTo>
                  <a:cubicBezTo>
                    <a:pt x="895" y="1582"/>
                    <a:pt x="510" y="743"/>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 name="Google Shape;485;p7"/>
            <p:cNvSpPr/>
            <p:nvPr/>
          </p:nvSpPr>
          <p:spPr>
            <a:xfrm>
              <a:off x="11299062" y="1659632"/>
              <a:ext cx="36546" cy="55012"/>
            </a:xfrm>
            <a:custGeom>
              <a:avLst/>
              <a:gdLst/>
              <a:ahLst/>
              <a:cxnLst/>
              <a:rect l="l" t="t" r="r" b="b"/>
              <a:pathLst>
                <a:path w="475" h="715" extrusionOk="0">
                  <a:moveTo>
                    <a:pt x="409" y="1"/>
                  </a:moveTo>
                  <a:lnTo>
                    <a:pt x="409" y="1"/>
                  </a:lnTo>
                  <a:cubicBezTo>
                    <a:pt x="397" y="211"/>
                    <a:pt x="408" y="424"/>
                    <a:pt x="433" y="632"/>
                  </a:cubicBezTo>
                  <a:lnTo>
                    <a:pt x="433" y="632"/>
                  </a:lnTo>
                  <a:cubicBezTo>
                    <a:pt x="294" y="505"/>
                    <a:pt x="143" y="368"/>
                    <a:pt x="0" y="250"/>
                  </a:cubicBezTo>
                  <a:lnTo>
                    <a:pt x="0" y="250"/>
                  </a:lnTo>
                  <a:cubicBezTo>
                    <a:pt x="138" y="395"/>
                    <a:pt x="297" y="546"/>
                    <a:pt x="443" y="684"/>
                  </a:cubicBezTo>
                  <a:lnTo>
                    <a:pt x="475" y="714"/>
                  </a:lnTo>
                  <a:cubicBezTo>
                    <a:pt x="442" y="478"/>
                    <a:pt x="423" y="240"/>
                    <a:pt x="409"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 name="Google Shape;486;p7"/>
            <p:cNvSpPr/>
            <p:nvPr/>
          </p:nvSpPr>
          <p:spPr>
            <a:xfrm>
              <a:off x="11286674" y="1682253"/>
              <a:ext cx="68246" cy="73555"/>
            </a:xfrm>
            <a:custGeom>
              <a:avLst/>
              <a:gdLst/>
              <a:ahLst/>
              <a:cxnLst/>
              <a:rect l="l" t="t" r="r" b="b"/>
              <a:pathLst>
                <a:path w="887" h="956" extrusionOk="0">
                  <a:moveTo>
                    <a:pt x="866" y="1"/>
                  </a:moveTo>
                  <a:lnTo>
                    <a:pt x="866" y="1"/>
                  </a:lnTo>
                  <a:cubicBezTo>
                    <a:pt x="862" y="293"/>
                    <a:pt x="852" y="586"/>
                    <a:pt x="831" y="878"/>
                  </a:cubicBezTo>
                  <a:lnTo>
                    <a:pt x="831" y="878"/>
                  </a:lnTo>
                  <a:cubicBezTo>
                    <a:pt x="777" y="816"/>
                    <a:pt x="721" y="756"/>
                    <a:pt x="663" y="698"/>
                  </a:cubicBezTo>
                  <a:cubicBezTo>
                    <a:pt x="463" y="497"/>
                    <a:pt x="241" y="316"/>
                    <a:pt x="1" y="164"/>
                  </a:cubicBezTo>
                  <a:lnTo>
                    <a:pt x="1" y="164"/>
                  </a:lnTo>
                  <a:cubicBezTo>
                    <a:pt x="303" y="388"/>
                    <a:pt x="585" y="643"/>
                    <a:pt x="833" y="927"/>
                  </a:cubicBezTo>
                  <a:lnTo>
                    <a:pt x="857" y="955"/>
                  </a:lnTo>
                  <a:cubicBezTo>
                    <a:pt x="881" y="637"/>
                    <a:pt x="886" y="318"/>
                    <a:pt x="86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 name="Google Shape;487;p7"/>
            <p:cNvSpPr/>
            <p:nvPr/>
          </p:nvSpPr>
          <p:spPr>
            <a:xfrm>
              <a:off x="11307833" y="1722416"/>
              <a:ext cx="61167" cy="55858"/>
            </a:xfrm>
            <a:custGeom>
              <a:avLst/>
              <a:gdLst/>
              <a:ahLst/>
              <a:cxnLst/>
              <a:rect l="l" t="t" r="r" b="b"/>
              <a:pathLst>
                <a:path w="795" h="726" extrusionOk="0">
                  <a:moveTo>
                    <a:pt x="795" y="0"/>
                  </a:moveTo>
                  <a:cubicBezTo>
                    <a:pt x="748" y="221"/>
                    <a:pt x="713" y="444"/>
                    <a:pt x="682" y="668"/>
                  </a:cubicBezTo>
                  <a:lnTo>
                    <a:pt x="682" y="668"/>
                  </a:lnTo>
                  <a:cubicBezTo>
                    <a:pt x="580" y="592"/>
                    <a:pt x="470" y="528"/>
                    <a:pt x="360" y="468"/>
                  </a:cubicBezTo>
                  <a:cubicBezTo>
                    <a:pt x="241" y="404"/>
                    <a:pt x="120" y="344"/>
                    <a:pt x="1" y="279"/>
                  </a:cubicBezTo>
                  <a:lnTo>
                    <a:pt x="1" y="279"/>
                  </a:lnTo>
                  <a:cubicBezTo>
                    <a:pt x="55" y="316"/>
                    <a:pt x="115" y="352"/>
                    <a:pt x="172" y="387"/>
                  </a:cubicBezTo>
                  <a:cubicBezTo>
                    <a:pt x="340" y="486"/>
                    <a:pt x="530" y="591"/>
                    <a:pt x="684" y="710"/>
                  </a:cubicBezTo>
                  <a:lnTo>
                    <a:pt x="705" y="725"/>
                  </a:lnTo>
                  <a:lnTo>
                    <a:pt x="709" y="699"/>
                  </a:lnTo>
                  <a:cubicBezTo>
                    <a:pt x="737" y="476"/>
                    <a:pt x="770" y="221"/>
                    <a:pt x="795"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8" name="Google Shape;488;p7"/>
          <p:cNvGrpSpPr/>
          <p:nvPr/>
        </p:nvGrpSpPr>
        <p:grpSpPr>
          <a:xfrm flipH="1">
            <a:off x="138736" y="4068594"/>
            <a:ext cx="2277380" cy="396301"/>
            <a:chOff x="6699127" y="195233"/>
            <a:chExt cx="1169026" cy="203429"/>
          </a:xfrm>
        </p:grpSpPr>
        <p:sp>
          <p:nvSpPr>
            <p:cNvPr id="489" name="Google Shape;489;p7"/>
            <p:cNvSpPr/>
            <p:nvPr/>
          </p:nvSpPr>
          <p:spPr>
            <a:xfrm>
              <a:off x="6699127" y="195387"/>
              <a:ext cx="1168949" cy="203275"/>
            </a:xfrm>
            <a:custGeom>
              <a:avLst/>
              <a:gdLst/>
              <a:ahLst/>
              <a:cxnLst/>
              <a:rect l="l" t="t" r="r" b="b"/>
              <a:pathLst>
                <a:path w="15193" h="2642" extrusionOk="0">
                  <a:moveTo>
                    <a:pt x="13945" y="1"/>
                  </a:moveTo>
                  <a:cubicBezTo>
                    <a:pt x="13945" y="1"/>
                    <a:pt x="11584" y="728"/>
                    <a:pt x="10356" y="1049"/>
                  </a:cubicBezTo>
                  <a:cubicBezTo>
                    <a:pt x="9830" y="899"/>
                    <a:pt x="8784" y="661"/>
                    <a:pt x="8784" y="661"/>
                  </a:cubicBezTo>
                  <a:cubicBezTo>
                    <a:pt x="8784" y="661"/>
                    <a:pt x="6630" y="1327"/>
                    <a:pt x="5385" y="1661"/>
                  </a:cubicBezTo>
                  <a:cubicBezTo>
                    <a:pt x="5020" y="1578"/>
                    <a:pt x="4319" y="1342"/>
                    <a:pt x="4319" y="1342"/>
                  </a:cubicBezTo>
                  <a:cubicBezTo>
                    <a:pt x="4319" y="1342"/>
                    <a:pt x="1431" y="2172"/>
                    <a:pt x="0" y="2405"/>
                  </a:cubicBezTo>
                  <a:lnTo>
                    <a:pt x="15192" y="2641"/>
                  </a:lnTo>
                  <a:lnTo>
                    <a:pt x="15192" y="423"/>
                  </a:lnTo>
                  <a:cubicBezTo>
                    <a:pt x="14719" y="325"/>
                    <a:pt x="13945" y="1"/>
                    <a:pt x="1394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 name="Google Shape;490;p7"/>
            <p:cNvSpPr/>
            <p:nvPr/>
          </p:nvSpPr>
          <p:spPr>
            <a:xfrm>
              <a:off x="7307799" y="246168"/>
              <a:ext cx="188195" cy="66091"/>
            </a:xfrm>
            <a:custGeom>
              <a:avLst/>
              <a:gdLst/>
              <a:ahLst/>
              <a:cxnLst/>
              <a:rect l="l" t="t" r="r" b="b"/>
              <a:pathLst>
                <a:path w="2446" h="859" extrusionOk="0">
                  <a:moveTo>
                    <a:pt x="873" y="1"/>
                  </a:moveTo>
                  <a:cubicBezTo>
                    <a:pt x="873" y="1"/>
                    <a:pt x="1" y="551"/>
                    <a:pt x="268" y="802"/>
                  </a:cubicBezTo>
                  <a:cubicBezTo>
                    <a:pt x="310" y="841"/>
                    <a:pt x="393" y="858"/>
                    <a:pt x="504" y="858"/>
                  </a:cubicBezTo>
                  <a:cubicBezTo>
                    <a:pt x="1092" y="858"/>
                    <a:pt x="2445" y="387"/>
                    <a:pt x="2445" y="387"/>
                  </a:cubicBezTo>
                  <a:lnTo>
                    <a:pt x="873"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 name="Google Shape;491;p7"/>
            <p:cNvSpPr/>
            <p:nvPr/>
          </p:nvSpPr>
          <p:spPr>
            <a:xfrm>
              <a:off x="7000962" y="298564"/>
              <a:ext cx="112486" cy="40470"/>
            </a:xfrm>
            <a:custGeom>
              <a:avLst/>
              <a:gdLst/>
              <a:ahLst/>
              <a:cxnLst/>
              <a:rect l="l" t="t" r="r" b="b"/>
              <a:pathLst>
                <a:path w="1462" h="526" extrusionOk="0">
                  <a:moveTo>
                    <a:pt x="396" y="1"/>
                  </a:moveTo>
                  <a:cubicBezTo>
                    <a:pt x="396" y="1"/>
                    <a:pt x="1" y="404"/>
                    <a:pt x="202" y="504"/>
                  </a:cubicBezTo>
                  <a:cubicBezTo>
                    <a:pt x="232" y="519"/>
                    <a:pt x="282" y="525"/>
                    <a:pt x="344" y="525"/>
                  </a:cubicBezTo>
                  <a:cubicBezTo>
                    <a:pt x="697" y="525"/>
                    <a:pt x="1462" y="319"/>
                    <a:pt x="1462" y="319"/>
                  </a:cubicBezTo>
                  <a:lnTo>
                    <a:pt x="39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 name="Google Shape;492;p7"/>
            <p:cNvSpPr/>
            <p:nvPr/>
          </p:nvSpPr>
          <p:spPr>
            <a:xfrm>
              <a:off x="7676265" y="195233"/>
              <a:ext cx="191888" cy="83249"/>
            </a:xfrm>
            <a:custGeom>
              <a:avLst/>
              <a:gdLst/>
              <a:ahLst/>
              <a:cxnLst/>
              <a:rect l="l" t="t" r="r" b="b"/>
              <a:pathLst>
                <a:path w="2494" h="1082" extrusionOk="0">
                  <a:moveTo>
                    <a:pt x="1246" y="1"/>
                  </a:moveTo>
                  <a:cubicBezTo>
                    <a:pt x="1246" y="1"/>
                    <a:pt x="1" y="1029"/>
                    <a:pt x="635" y="1079"/>
                  </a:cubicBezTo>
                  <a:cubicBezTo>
                    <a:pt x="657" y="1081"/>
                    <a:pt x="679" y="1081"/>
                    <a:pt x="702" y="1081"/>
                  </a:cubicBezTo>
                  <a:cubicBezTo>
                    <a:pt x="1350" y="1081"/>
                    <a:pt x="2493" y="423"/>
                    <a:pt x="2493" y="423"/>
                  </a:cubicBezTo>
                  <a:lnTo>
                    <a:pt x="124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93" name="Google Shape;493;p7"/>
          <p:cNvGrpSpPr/>
          <p:nvPr/>
        </p:nvGrpSpPr>
        <p:grpSpPr>
          <a:xfrm>
            <a:off x="85818" y="4068589"/>
            <a:ext cx="8953511" cy="1635909"/>
            <a:chOff x="2533672" y="1143519"/>
            <a:chExt cx="1055540" cy="263673"/>
          </a:xfrm>
        </p:grpSpPr>
        <p:sp>
          <p:nvSpPr>
            <p:cNvPr id="494" name="Google Shape;494;p7"/>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95" name="Google Shape;495;p7"/>
            <p:cNvGrpSpPr/>
            <p:nvPr/>
          </p:nvGrpSpPr>
          <p:grpSpPr>
            <a:xfrm>
              <a:off x="2533672" y="1201686"/>
              <a:ext cx="1055540" cy="205507"/>
              <a:chOff x="2533672" y="1201686"/>
              <a:chExt cx="1055540" cy="205507"/>
            </a:xfrm>
          </p:grpSpPr>
          <p:sp>
            <p:nvSpPr>
              <p:cNvPr id="496" name="Google Shape;496;p7"/>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 name="Google Shape;497;p7"/>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 name="Google Shape;498;p7"/>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 name="Google Shape;499;p7"/>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 name="Google Shape;500;p7"/>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 name="Google Shape;501;p7"/>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 name="Google Shape;502;p7"/>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 name="Google Shape;503;p7"/>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 name="Google Shape;504;p7"/>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 name="Google Shape;505;p7"/>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 name="Google Shape;506;p7"/>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 name="Google Shape;507;p7"/>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 name="Google Shape;508;p7"/>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09" name="Google Shape;509;p7"/>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 name="Google Shape;510;p7"/>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 name="Google Shape;511;p7"/>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 name="Google Shape;512;p7"/>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 name="Google Shape;513;p7"/>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 name="Google Shape;514;p7"/>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 name="Google Shape;515;p7"/>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 name="Google Shape;516;p7"/>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 name="Google Shape;517;p7"/>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7"/>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 name="Google Shape;519;p7"/>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 name="Google Shape;520;p7"/>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 name="Google Shape;521;p7"/>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7"/>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 name="Google Shape;523;p7"/>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 name="Google Shape;524;p7"/>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 name="Google Shape;525;p7"/>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 name="Google Shape;526;p7"/>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 name="Google Shape;527;p7"/>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 name="Google Shape;528;p7"/>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 name="Google Shape;529;p7"/>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 name="Google Shape;530;p7"/>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 name="Google Shape;531;p7"/>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 name="Google Shape;532;p7"/>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 name="Google Shape;533;p7"/>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 name="Google Shape;534;p7"/>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 name="Google Shape;535;p7"/>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 name="Google Shape;536;p7"/>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 name="Google Shape;537;p7"/>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 name="Google Shape;538;p7"/>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 name="Google Shape;539;p7"/>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 name="Google Shape;540;p7"/>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 name="Google Shape;541;p7"/>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 name="Google Shape;542;p7"/>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 name="Google Shape;543;p7"/>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 name="Google Shape;544;p7"/>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 name="Google Shape;545;p7"/>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 name="Google Shape;546;p7"/>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47" name="Google Shape;547;p7"/>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034969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55"/>
        <p:cNvGrpSpPr/>
        <p:nvPr/>
      </p:nvGrpSpPr>
      <p:grpSpPr>
        <a:xfrm>
          <a:off x="0" y="0"/>
          <a:ext cx="0" cy="0"/>
          <a:chOff x="0" y="0"/>
          <a:chExt cx="0" cy="0"/>
        </a:xfrm>
      </p:grpSpPr>
      <p:sp>
        <p:nvSpPr>
          <p:cNvPr id="556" name="Google Shape;556;p9"/>
          <p:cNvSpPr txBox="1">
            <a:spLocks noGrp="1"/>
          </p:cNvSpPr>
          <p:nvPr>
            <p:ph type="title"/>
          </p:nvPr>
        </p:nvSpPr>
        <p:spPr>
          <a:xfrm>
            <a:off x="1131850" y="1294750"/>
            <a:ext cx="4162800" cy="11691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7" name="Google Shape;557;p9"/>
          <p:cNvSpPr txBox="1">
            <a:spLocks noGrp="1"/>
          </p:cNvSpPr>
          <p:nvPr>
            <p:ph type="subTitle" idx="1"/>
          </p:nvPr>
        </p:nvSpPr>
        <p:spPr>
          <a:xfrm>
            <a:off x="1442600" y="2589925"/>
            <a:ext cx="3541200" cy="125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3221881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61"/>
        <p:cNvGrpSpPr/>
        <p:nvPr/>
      </p:nvGrpSpPr>
      <p:grpSpPr>
        <a:xfrm>
          <a:off x="0" y="0"/>
          <a:ext cx="0" cy="0"/>
          <a:chOff x="0" y="0"/>
          <a:chExt cx="0" cy="0"/>
        </a:xfrm>
      </p:grpSpPr>
      <p:sp>
        <p:nvSpPr>
          <p:cNvPr id="562" name="Google Shape;562;p11"/>
          <p:cNvSpPr/>
          <p:nvPr/>
        </p:nvSpPr>
        <p:spPr>
          <a:xfrm flipH="1">
            <a:off x="85742" y="495744"/>
            <a:ext cx="8953499" cy="4673662"/>
          </a:xfrm>
          <a:custGeom>
            <a:avLst/>
            <a:gdLst/>
            <a:ahLst/>
            <a:cxnLst/>
            <a:rect l="l" t="t" r="r" b="b"/>
            <a:pathLst>
              <a:path w="13718" h="7161" extrusionOk="0">
                <a:moveTo>
                  <a:pt x="150" y="1"/>
                </a:moveTo>
                <a:cubicBezTo>
                  <a:pt x="101" y="1"/>
                  <a:pt x="52" y="8"/>
                  <a:pt x="4" y="23"/>
                </a:cubicBezTo>
                <a:lnTo>
                  <a:pt x="0" y="7161"/>
                </a:lnTo>
                <a:lnTo>
                  <a:pt x="0" y="7161"/>
                </a:lnTo>
                <a:lnTo>
                  <a:pt x="13718" y="7158"/>
                </a:lnTo>
                <a:lnTo>
                  <a:pt x="13718" y="2142"/>
                </a:lnTo>
                <a:cubicBezTo>
                  <a:pt x="13667" y="2128"/>
                  <a:pt x="13613" y="2121"/>
                  <a:pt x="13560" y="2121"/>
                </a:cubicBezTo>
                <a:cubicBezTo>
                  <a:pt x="13349" y="2121"/>
                  <a:pt x="13137" y="2229"/>
                  <a:pt x="13066" y="2429"/>
                </a:cubicBezTo>
                <a:cubicBezTo>
                  <a:pt x="12956" y="2359"/>
                  <a:pt x="12830" y="2328"/>
                  <a:pt x="12701" y="2328"/>
                </a:cubicBezTo>
                <a:cubicBezTo>
                  <a:pt x="12531" y="2328"/>
                  <a:pt x="12358" y="2383"/>
                  <a:pt x="12215" y="2479"/>
                </a:cubicBezTo>
                <a:cubicBezTo>
                  <a:pt x="11965" y="2647"/>
                  <a:pt x="11856" y="2944"/>
                  <a:pt x="11749" y="3231"/>
                </a:cubicBezTo>
                <a:cubicBezTo>
                  <a:pt x="11591" y="3070"/>
                  <a:pt x="11368" y="2978"/>
                  <a:pt x="11145" y="2978"/>
                </a:cubicBezTo>
                <a:cubicBezTo>
                  <a:pt x="11101" y="2978"/>
                  <a:pt x="11057" y="2982"/>
                  <a:pt x="11013" y="2989"/>
                </a:cubicBezTo>
                <a:cubicBezTo>
                  <a:pt x="10749" y="3032"/>
                  <a:pt x="10518" y="3192"/>
                  <a:pt x="10396" y="3434"/>
                </a:cubicBezTo>
                <a:cubicBezTo>
                  <a:pt x="10184" y="3010"/>
                  <a:pt x="9727" y="2726"/>
                  <a:pt x="9262" y="2726"/>
                </a:cubicBezTo>
                <a:cubicBezTo>
                  <a:pt x="9240" y="2726"/>
                  <a:pt x="9219" y="2727"/>
                  <a:pt x="9197" y="2728"/>
                </a:cubicBezTo>
                <a:cubicBezTo>
                  <a:pt x="8709" y="2755"/>
                  <a:pt x="8253" y="3096"/>
                  <a:pt x="8079" y="3564"/>
                </a:cubicBezTo>
                <a:cubicBezTo>
                  <a:pt x="7956" y="3355"/>
                  <a:pt x="7699" y="3215"/>
                  <a:pt x="7462" y="3215"/>
                </a:cubicBezTo>
                <a:cubicBezTo>
                  <a:pt x="7339" y="3215"/>
                  <a:pt x="7222" y="3253"/>
                  <a:pt x="7132" y="3338"/>
                </a:cubicBezTo>
                <a:cubicBezTo>
                  <a:pt x="7036" y="2985"/>
                  <a:pt x="6899" y="2637"/>
                  <a:pt x="6686" y="2342"/>
                </a:cubicBezTo>
                <a:cubicBezTo>
                  <a:pt x="6475" y="2046"/>
                  <a:pt x="6181" y="1803"/>
                  <a:pt x="5839" y="1694"/>
                </a:cubicBezTo>
                <a:cubicBezTo>
                  <a:pt x="5715" y="1654"/>
                  <a:pt x="5581" y="1636"/>
                  <a:pt x="5444" y="1636"/>
                </a:cubicBezTo>
                <a:cubicBezTo>
                  <a:pt x="5060" y="1636"/>
                  <a:pt x="4655" y="1784"/>
                  <a:pt x="4390" y="2040"/>
                </a:cubicBezTo>
                <a:cubicBezTo>
                  <a:pt x="4334" y="1774"/>
                  <a:pt x="4150" y="1539"/>
                  <a:pt x="3907" y="1425"/>
                </a:cubicBezTo>
                <a:cubicBezTo>
                  <a:pt x="3791" y="1369"/>
                  <a:pt x="3670" y="1341"/>
                  <a:pt x="3549" y="1341"/>
                </a:cubicBezTo>
                <a:cubicBezTo>
                  <a:pt x="3420" y="1341"/>
                  <a:pt x="3292" y="1373"/>
                  <a:pt x="3171" y="1440"/>
                </a:cubicBezTo>
                <a:cubicBezTo>
                  <a:pt x="3040" y="737"/>
                  <a:pt x="2376" y="178"/>
                  <a:pt x="1676" y="178"/>
                </a:cubicBezTo>
                <a:cubicBezTo>
                  <a:pt x="1665" y="178"/>
                  <a:pt x="1654" y="178"/>
                  <a:pt x="1643" y="178"/>
                </a:cubicBezTo>
                <a:cubicBezTo>
                  <a:pt x="1356" y="184"/>
                  <a:pt x="1046" y="298"/>
                  <a:pt x="910" y="555"/>
                </a:cubicBezTo>
                <a:cubicBezTo>
                  <a:pt x="801" y="399"/>
                  <a:pt x="687" y="244"/>
                  <a:pt x="534" y="134"/>
                </a:cubicBezTo>
                <a:cubicBezTo>
                  <a:pt x="422" y="54"/>
                  <a:pt x="285" y="1"/>
                  <a:pt x="150"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 name="Google Shape;563;p11"/>
          <p:cNvSpPr/>
          <p:nvPr/>
        </p:nvSpPr>
        <p:spPr>
          <a:xfrm>
            <a:off x="138731" y="2998447"/>
            <a:ext cx="7692916" cy="2342401"/>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64" name="Google Shape;564;p11"/>
          <p:cNvGrpSpPr/>
          <p:nvPr/>
        </p:nvGrpSpPr>
        <p:grpSpPr>
          <a:xfrm flipH="1">
            <a:off x="138736" y="4068594"/>
            <a:ext cx="2277380" cy="396301"/>
            <a:chOff x="6699127" y="195233"/>
            <a:chExt cx="1169026" cy="203429"/>
          </a:xfrm>
        </p:grpSpPr>
        <p:sp>
          <p:nvSpPr>
            <p:cNvPr id="565" name="Google Shape;565;p11"/>
            <p:cNvSpPr/>
            <p:nvPr/>
          </p:nvSpPr>
          <p:spPr>
            <a:xfrm>
              <a:off x="6699127" y="195387"/>
              <a:ext cx="1168949" cy="203275"/>
            </a:xfrm>
            <a:custGeom>
              <a:avLst/>
              <a:gdLst/>
              <a:ahLst/>
              <a:cxnLst/>
              <a:rect l="l" t="t" r="r" b="b"/>
              <a:pathLst>
                <a:path w="15193" h="2642" extrusionOk="0">
                  <a:moveTo>
                    <a:pt x="13945" y="1"/>
                  </a:moveTo>
                  <a:cubicBezTo>
                    <a:pt x="13945" y="1"/>
                    <a:pt x="11584" y="728"/>
                    <a:pt x="10356" y="1049"/>
                  </a:cubicBezTo>
                  <a:cubicBezTo>
                    <a:pt x="9830" y="899"/>
                    <a:pt x="8784" y="661"/>
                    <a:pt x="8784" y="661"/>
                  </a:cubicBezTo>
                  <a:cubicBezTo>
                    <a:pt x="8784" y="661"/>
                    <a:pt x="6630" y="1327"/>
                    <a:pt x="5385" y="1661"/>
                  </a:cubicBezTo>
                  <a:cubicBezTo>
                    <a:pt x="5020" y="1578"/>
                    <a:pt x="4319" y="1342"/>
                    <a:pt x="4319" y="1342"/>
                  </a:cubicBezTo>
                  <a:cubicBezTo>
                    <a:pt x="4319" y="1342"/>
                    <a:pt x="1431" y="2172"/>
                    <a:pt x="0" y="2405"/>
                  </a:cubicBezTo>
                  <a:lnTo>
                    <a:pt x="15192" y="2641"/>
                  </a:lnTo>
                  <a:lnTo>
                    <a:pt x="15192" y="423"/>
                  </a:lnTo>
                  <a:cubicBezTo>
                    <a:pt x="14719" y="325"/>
                    <a:pt x="13945" y="1"/>
                    <a:pt x="1394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 name="Google Shape;566;p11"/>
            <p:cNvSpPr/>
            <p:nvPr/>
          </p:nvSpPr>
          <p:spPr>
            <a:xfrm>
              <a:off x="7307799" y="246168"/>
              <a:ext cx="188195" cy="66091"/>
            </a:xfrm>
            <a:custGeom>
              <a:avLst/>
              <a:gdLst/>
              <a:ahLst/>
              <a:cxnLst/>
              <a:rect l="l" t="t" r="r" b="b"/>
              <a:pathLst>
                <a:path w="2446" h="859" extrusionOk="0">
                  <a:moveTo>
                    <a:pt x="873" y="1"/>
                  </a:moveTo>
                  <a:cubicBezTo>
                    <a:pt x="873" y="1"/>
                    <a:pt x="1" y="551"/>
                    <a:pt x="268" y="802"/>
                  </a:cubicBezTo>
                  <a:cubicBezTo>
                    <a:pt x="310" y="841"/>
                    <a:pt x="393" y="858"/>
                    <a:pt x="504" y="858"/>
                  </a:cubicBezTo>
                  <a:cubicBezTo>
                    <a:pt x="1092" y="858"/>
                    <a:pt x="2445" y="387"/>
                    <a:pt x="2445" y="387"/>
                  </a:cubicBezTo>
                  <a:lnTo>
                    <a:pt x="873"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 name="Google Shape;567;p11"/>
            <p:cNvSpPr/>
            <p:nvPr/>
          </p:nvSpPr>
          <p:spPr>
            <a:xfrm>
              <a:off x="7000962" y="298564"/>
              <a:ext cx="112486" cy="40470"/>
            </a:xfrm>
            <a:custGeom>
              <a:avLst/>
              <a:gdLst/>
              <a:ahLst/>
              <a:cxnLst/>
              <a:rect l="l" t="t" r="r" b="b"/>
              <a:pathLst>
                <a:path w="1462" h="526" extrusionOk="0">
                  <a:moveTo>
                    <a:pt x="396" y="1"/>
                  </a:moveTo>
                  <a:cubicBezTo>
                    <a:pt x="396" y="1"/>
                    <a:pt x="1" y="404"/>
                    <a:pt x="202" y="504"/>
                  </a:cubicBezTo>
                  <a:cubicBezTo>
                    <a:pt x="232" y="519"/>
                    <a:pt x="282" y="525"/>
                    <a:pt x="344" y="525"/>
                  </a:cubicBezTo>
                  <a:cubicBezTo>
                    <a:pt x="697" y="525"/>
                    <a:pt x="1462" y="319"/>
                    <a:pt x="1462" y="319"/>
                  </a:cubicBezTo>
                  <a:lnTo>
                    <a:pt x="39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 name="Google Shape;568;p11"/>
            <p:cNvSpPr/>
            <p:nvPr/>
          </p:nvSpPr>
          <p:spPr>
            <a:xfrm>
              <a:off x="7676265" y="195233"/>
              <a:ext cx="191888" cy="83249"/>
            </a:xfrm>
            <a:custGeom>
              <a:avLst/>
              <a:gdLst/>
              <a:ahLst/>
              <a:cxnLst/>
              <a:rect l="l" t="t" r="r" b="b"/>
              <a:pathLst>
                <a:path w="2494" h="1082" extrusionOk="0">
                  <a:moveTo>
                    <a:pt x="1246" y="1"/>
                  </a:moveTo>
                  <a:cubicBezTo>
                    <a:pt x="1246" y="1"/>
                    <a:pt x="1" y="1029"/>
                    <a:pt x="635" y="1079"/>
                  </a:cubicBezTo>
                  <a:cubicBezTo>
                    <a:pt x="657" y="1081"/>
                    <a:pt x="679" y="1081"/>
                    <a:pt x="702" y="1081"/>
                  </a:cubicBezTo>
                  <a:cubicBezTo>
                    <a:pt x="1350" y="1081"/>
                    <a:pt x="2493" y="423"/>
                    <a:pt x="2493" y="423"/>
                  </a:cubicBezTo>
                  <a:lnTo>
                    <a:pt x="124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69" name="Google Shape;569;p11"/>
          <p:cNvGrpSpPr/>
          <p:nvPr/>
        </p:nvGrpSpPr>
        <p:grpSpPr>
          <a:xfrm>
            <a:off x="85818" y="4068589"/>
            <a:ext cx="8953511" cy="1635909"/>
            <a:chOff x="2533672" y="1143519"/>
            <a:chExt cx="1055540" cy="263673"/>
          </a:xfrm>
        </p:grpSpPr>
        <p:sp>
          <p:nvSpPr>
            <p:cNvPr id="570" name="Google Shape;570;p11"/>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71" name="Google Shape;571;p11"/>
            <p:cNvGrpSpPr/>
            <p:nvPr/>
          </p:nvGrpSpPr>
          <p:grpSpPr>
            <a:xfrm>
              <a:off x="2533672" y="1201686"/>
              <a:ext cx="1055540" cy="205507"/>
              <a:chOff x="2533672" y="1201686"/>
              <a:chExt cx="1055540" cy="205507"/>
            </a:xfrm>
          </p:grpSpPr>
          <p:sp>
            <p:nvSpPr>
              <p:cNvPr id="572" name="Google Shape;572;p11"/>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 name="Google Shape;573;p11"/>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 name="Google Shape;574;p11"/>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 name="Google Shape;575;p11"/>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6" name="Google Shape;576;p11"/>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 name="Google Shape;577;p11"/>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 name="Google Shape;578;p11"/>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 name="Google Shape;579;p11"/>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 name="Google Shape;580;p11"/>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 name="Google Shape;581;p11"/>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 name="Google Shape;582;p11"/>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 name="Google Shape;583;p11"/>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 name="Google Shape;584;p11"/>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85" name="Google Shape;585;p11"/>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 name="Google Shape;586;p11"/>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 name="Google Shape;587;p11"/>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 name="Google Shape;588;p11"/>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 name="Google Shape;589;p11"/>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11"/>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 name="Google Shape;591;p11"/>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 name="Google Shape;592;p11"/>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 name="Google Shape;593;p11"/>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 name="Google Shape;594;p11"/>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 name="Google Shape;595;p11"/>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 name="Google Shape;596;p11"/>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 name="Google Shape;597;p11"/>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 name="Google Shape;598;p11"/>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 name="Google Shape;599;p11"/>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11"/>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 name="Google Shape;601;p11"/>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11"/>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 name="Google Shape;603;p11"/>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 name="Google Shape;604;p11"/>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 name="Google Shape;605;p11"/>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 name="Google Shape;606;p11"/>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 name="Google Shape;607;p11"/>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 name="Google Shape;608;p11"/>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 name="Google Shape;609;p11"/>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11"/>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11"/>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 name="Google Shape;612;p11"/>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 name="Google Shape;613;p11"/>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 name="Google Shape;614;p11"/>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11"/>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 name="Google Shape;616;p11"/>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 name="Google Shape;617;p11"/>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 name="Google Shape;618;p11"/>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 name="Google Shape;619;p11"/>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 name="Google Shape;620;p11"/>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 name="Google Shape;621;p11"/>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 name="Google Shape;622;p11"/>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23" name="Google Shape;623;p11"/>
          <p:cNvSpPr txBox="1">
            <a:spLocks noGrp="1"/>
          </p:cNvSpPr>
          <p:nvPr>
            <p:ph type="title" hasCustomPrompt="1"/>
          </p:nvPr>
        </p:nvSpPr>
        <p:spPr>
          <a:xfrm rot="353">
            <a:off x="720000" y="1496999"/>
            <a:ext cx="2922300" cy="15111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24" name="Google Shape;624;p11"/>
          <p:cNvSpPr txBox="1">
            <a:spLocks noGrp="1"/>
          </p:cNvSpPr>
          <p:nvPr>
            <p:ph type="subTitle" idx="1"/>
          </p:nvPr>
        </p:nvSpPr>
        <p:spPr>
          <a:xfrm>
            <a:off x="720000" y="2863675"/>
            <a:ext cx="2922300" cy="582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25" name="Google Shape;625;p11"/>
          <p:cNvGrpSpPr/>
          <p:nvPr/>
        </p:nvGrpSpPr>
        <p:grpSpPr>
          <a:xfrm flipH="1">
            <a:off x="6340075" y="115778"/>
            <a:ext cx="2670698" cy="1032579"/>
            <a:chOff x="301181" y="5239882"/>
            <a:chExt cx="386470" cy="149417"/>
          </a:xfrm>
        </p:grpSpPr>
        <p:sp>
          <p:nvSpPr>
            <p:cNvPr id="626" name="Google Shape;626;p11"/>
            <p:cNvSpPr/>
            <p:nvPr/>
          </p:nvSpPr>
          <p:spPr>
            <a:xfrm>
              <a:off x="301181" y="5239882"/>
              <a:ext cx="386470" cy="149417"/>
            </a:xfrm>
            <a:custGeom>
              <a:avLst/>
              <a:gdLst/>
              <a:ahLst/>
              <a:cxnLst/>
              <a:rect l="l" t="t" r="r" b="b"/>
              <a:pathLst>
                <a:path w="5023" h="1942" extrusionOk="0">
                  <a:moveTo>
                    <a:pt x="1" y="1"/>
                  </a:moveTo>
                  <a:lnTo>
                    <a:pt x="1" y="1819"/>
                  </a:lnTo>
                  <a:cubicBezTo>
                    <a:pt x="148" y="1901"/>
                    <a:pt x="317" y="1942"/>
                    <a:pt x="485" y="1942"/>
                  </a:cubicBezTo>
                  <a:cubicBezTo>
                    <a:pt x="619" y="1942"/>
                    <a:pt x="753" y="1916"/>
                    <a:pt x="876" y="1863"/>
                  </a:cubicBezTo>
                  <a:cubicBezTo>
                    <a:pt x="1153" y="1744"/>
                    <a:pt x="1372" y="1494"/>
                    <a:pt x="1450" y="1201"/>
                  </a:cubicBezTo>
                  <a:cubicBezTo>
                    <a:pt x="1618" y="1380"/>
                    <a:pt x="1862" y="1479"/>
                    <a:pt x="2106" y="1479"/>
                  </a:cubicBezTo>
                  <a:cubicBezTo>
                    <a:pt x="2195" y="1479"/>
                    <a:pt x="2283" y="1466"/>
                    <a:pt x="2368" y="1439"/>
                  </a:cubicBezTo>
                  <a:cubicBezTo>
                    <a:pt x="2685" y="1336"/>
                    <a:pt x="2930" y="1039"/>
                    <a:pt x="2972" y="709"/>
                  </a:cubicBezTo>
                  <a:cubicBezTo>
                    <a:pt x="3115" y="807"/>
                    <a:pt x="3289" y="863"/>
                    <a:pt x="3463" y="863"/>
                  </a:cubicBezTo>
                  <a:cubicBezTo>
                    <a:pt x="3551" y="863"/>
                    <a:pt x="3639" y="848"/>
                    <a:pt x="3722" y="818"/>
                  </a:cubicBezTo>
                  <a:cubicBezTo>
                    <a:pt x="3968" y="728"/>
                    <a:pt x="4161" y="492"/>
                    <a:pt x="4177" y="230"/>
                  </a:cubicBezTo>
                  <a:cubicBezTo>
                    <a:pt x="4266" y="284"/>
                    <a:pt x="4369" y="310"/>
                    <a:pt x="4473" y="310"/>
                  </a:cubicBezTo>
                  <a:cubicBezTo>
                    <a:pt x="4693" y="310"/>
                    <a:pt x="4917" y="196"/>
                    <a:pt x="5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 name="Google Shape;627;p11"/>
            <p:cNvSpPr/>
            <p:nvPr/>
          </p:nvSpPr>
          <p:spPr>
            <a:xfrm>
              <a:off x="301181" y="5239882"/>
              <a:ext cx="283293" cy="80864"/>
            </a:xfrm>
            <a:custGeom>
              <a:avLst/>
              <a:gdLst/>
              <a:ahLst/>
              <a:cxnLst/>
              <a:rect l="l" t="t" r="r" b="b"/>
              <a:pathLst>
                <a:path w="3682" h="1051" extrusionOk="0">
                  <a:moveTo>
                    <a:pt x="1" y="1"/>
                  </a:moveTo>
                  <a:lnTo>
                    <a:pt x="1" y="847"/>
                  </a:lnTo>
                  <a:cubicBezTo>
                    <a:pt x="196" y="980"/>
                    <a:pt x="433" y="1051"/>
                    <a:pt x="670" y="1051"/>
                  </a:cubicBezTo>
                  <a:cubicBezTo>
                    <a:pt x="775" y="1051"/>
                    <a:pt x="881" y="1037"/>
                    <a:pt x="982" y="1008"/>
                  </a:cubicBezTo>
                  <a:cubicBezTo>
                    <a:pt x="1313" y="915"/>
                    <a:pt x="1596" y="673"/>
                    <a:pt x="1738" y="361"/>
                  </a:cubicBezTo>
                  <a:cubicBezTo>
                    <a:pt x="1827" y="487"/>
                    <a:pt x="1986" y="562"/>
                    <a:pt x="2140" y="562"/>
                  </a:cubicBezTo>
                  <a:cubicBezTo>
                    <a:pt x="2164" y="562"/>
                    <a:pt x="2188" y="560"/>
                    <a:pt x="2212" y="556"/>
                  </a:cubicBezTo>
                  <a:cubicBezTo>
                    <a:pt x="2387" y="529"/>
                    <a:pt x="2540" y="397"/>
                    <a:pt x="2592" y="227"/>
                  </a:cubicBezTo>
                  <a:cubicBezTo>
                    <a:pt x="2720" y="321"/>
                    <a:pt x="2879" y="372"/>
                    <a:pt x="3037" y="372"/>
                  </a:cubicBezTo>
                  <a:cubicBezTo>
                    <a:pt x="3088" y="372"/>
                    <a:pt x="3138" y="367"/>
                    <a:pt x="3187" y="356"/>
                  </a:cubicBezTo>
                  <a:cubicBezTo>
                    <a:pt x="3391" y="313"/>
                    <a:pt x="3576" y="182"/>
                    <a:pt x="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 name="Google Shape;628;p11"/>
            <p:cNvSpPr/>
            <p:nvPr/>
          </p:nvSpPr>
          <p:spPr>
            <a:xfrm>
              <a:off x="328187" y="5310666"/>
              <a:ext cx="89327" cy="37854"/>
            </a:xfrm>
            <a:custGeom>
              <a:avLst/>
              <a:gdLst/>
              <a:ahLst/>
              <a:cxnLst/>
              <a:rect l="l" t="t" r="r" b="b"/>
              <a:pathLst>
                <a:path w="1161" h="492" extrusionOk="0">
                  <a:moveTo>
                    <a:pt x="1161" y="0"/>
                  </a:moveTo>
                  <a:lnTo>
                    <a:pt x="1161" y="0"/>
                  </a:lnTo>
                  <a:cubicBezTo>
                    <a:pt x="1093" y="96"/>
                    <a:pt x="1015" y="193"/>
                    <a:pt x="905" y="239"/>
                  </a:cubicBezTo>
                  <a:cubicBezTo>
                    <a:pt x="874" y="252"/>
                    <a:pt x="839" y="259"/>
                    <a:pt x="803" y="259"/>
                  </a:cubicBezTo>
                  <a:cubicBezTo>
                    <a:pt x="725" y="259"/>
                    <a:pt x="646" y="227"/>
                    <a:pt x="612" y="156"/>
                  </a:cubicBezTo>
                  <a:lnTo>
                    <a:pt x="583" y="93"/>
                  </a:lnTo>
                  <a:lnTo>
                    <a:pt x="578" y="161"/>
                  </a:lnTo>
                  <a:cubicBezTo>
                    <a:pt x="558" y="352"/>
                    <a:pt x="403" y="468"/>
                    <a:pt x="239" y="468"/>
                  </a:cubicBezTo>
                  <a:cubicBezTo>
                    <a:pt x="156" y="468"/>
                    <a:pt x="71" y="439"/>
                    <a:pt x="0" y="375"/>
                  </a:cubicBezTo>
                  <a:lnTo>
                    <a:pt x="0" y="375"/>
                  </a:lnTo>
                  <a:cubicBezTo>
                    <a:pt x="68" y="453"/>
                    <a:pt x="164" y="491"/>
                    <a:pt x="261" y="491"/>
                  </a:cubicBezTo>
                  <a:cubicBezTo>
                    <a:pt x="366" y="491"/>
                    <a:pt x="471" y="446"/>
                    <a:pt x="539" y="355"/>
                  </a:cubicBezTo>
                  <a:cubicBezTo>
                    <a:pt x="572" y="313"/>
                    <a:pt x="596" y="264"/>
                    <a:pt x="607" y="211"/>
                  </a:cubicBezTo>
                  <a:lnTo>
                    <a:pt x="607" y="211"/>
                  </a:lnTo>
                  <a:cubicBezTo>
                    <a:pt x="653" y="265"/>
                    <a:pt x="724" y="291"/>
                    <a:pt x="795" y="291"/>
                  </a:cubicBezTo>
                  <a:cubicBezTo>
                    <a:pt x="838" y="291"/>
                    <a:pt x="880" y="282"/>
                    <a:pt x="917" y="264"/>
                  </a:cubicBezTo>
                  <a:cubicBezTo>
                    <a:pt x="1029" y="212"/>
                    <a:pt x="1102" y="107"/>
                    <a:pt x="1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 name="Google Shape;629;p11"/>
            <p:cNvSpPr/>
            <p:nvPr/>
          </p:nvSpPr>
          <p:spPr>
            <a:xfrm>
              <a:off x="463909" y="5277659"/>
              <a:ext cx="73478" cy="28545"/>
            </a:xfrm>
            <a:custGeom>
              <a:avLst/>
              <a:gdLst/>
              <a:ahLst/>
              <a:cxnLst/>
              <a:rect l="l" t="t" r="r" b="b"/>
              <a:pathLst>
                <a:path w="955" h="371" extrusionOk="0">
                  <a:moveTo>
                    <a:pt x="536" y="1"/>
                  </a:moveTo>
                  <a:lnTo>
                    <a:pt x="541" y="84"/>
                  </a:lnTo>
                  <a:cubicBezTo>
                    <a:pt x="545" y="142"/>
                    <a:pt x="522" y="199"/>
                    <a:pt x="484" y="244"/>
                  </a:cubicBezTo>
                  <a:cubicBezTo>
                    <a:pt x="427" y="313"/>
                    <a:pt x="349" y="343"/>
                    <a:pt x="268" y="343"/>
                  </a:cubicBezTo>
                  <a:cubicBezTo>
                    <a:pt x="172" y="343"/>
                    <a:pt x="72" y="301"/>
                    <a:pt x="1" y="237"/>
                  </a:cubicBezTo>
                  <a:lnTo>
                    <a:pt x="1" y="237"/>
                  </a:lnTo>
                  <a:cubicBezTo>
                    <a:pt x="71" y="321"/>
                    <a:pt x="179" y="370"/>
                    <a:pt x="284" y="370"/>
                  </a:cubicBezTo>
                  <a:cubicBezTo>
                    <a:pt x="368" y="370"/>
                    <a:pt x="450" y="339"/>
                    <a:pt x="510" y="267"/>
                  </a:cubicBezTo>
                  <a:cubicBezTo>
                    <a:pt x="542" y="230"/>
                    <a:pt x="565" y="184"/>
                    <a:pt x="573" y="135"/>
                  </a:cubicBezTo>
                  <a:lnTo>
                    <a:pt x="573" y="135"/>
                  </a:lnTo>
                  <a:cubicBezTo>
                    <a:pt x="619" y="187"/>
                    <a:pt x="682" y="212"/>
                    <a:pt x="745" y="212"/>
                  </a:cubicBezTo>
                  <a:cubicBezTo>
                    <a:pt x="833" y="212"/>
                    <a:pt x="921" y="162"/>
                    <a:pt x="955" y="62"/>
                  </a:cubicBezTo>
                  <a:lnTo>
                    <a:pt x="955" y="62"/>
                  </a:lnTo>
                  <a:cubicBezTo>
                    <a:pt x="936" y="99"/>
                    <a:pt x="908" y="130"/>
                    <a:pt x="874" y="152"/>
                  </a:cubicBezTo>
                  <a:cubicBezTo>
                    <a:pt x="840" y="176"/>
                    <a:pt x="800" y="187"/>
                    <a:pt x="761" y="187"/>
                  </a:cubicBezTo>
                  <a:cubicBezTo>
                    <a:pt x="685" y="187"/>
                    <a:pt x="609" y="146"/>
                    <a:pt x="574" y="75"/>
                  </a:cubicBezTo>
                  <a:lnTo>
                    <a:pt x="5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 name="Google Shape;630;p11"/>
            <p:cNvSpPr/>
            <p:nvPr/>
          </p:nvSpPr>
          <p:spPr>
            <a:xfrm>
              <a:off x="344421" y="5258116"/>
              <a:ext cx="76786" cy="20312"/>
            </a:xfrm>
            <a:custGeom>
              <a:avLst/>
              <a:gdLst/>
              <a:ahLst/>
              <a:cxnLst/>
              <a:rect l="l" t="t" r="r" b="b"/>
              <a:pathLst>
                <a:path w="998" h="264" extrusionOk="0">
                  <a:moveTo>
                    <a:pt x="547" y="0"/>
                  </a:moveTo>
                  <a:cubicBezTo>
                    <a:pt x="518" y="62"/>
                    <a:pt x="490" y="128"/>
                    <a:pt x="444" y="172"/>
                  </a:cubicBezTo>
                  <a:cubicBezTo>
                    <a:pt x="403" y="214"/>
                    <a:pt x="350" y="231"/>
                    <a:pt x="294" y="231"/>
                  </a:cubicBezTo>
                  <a:cubicBezTo>
                    <a:pt x="238" y="231"/>
                    <a:pt x="180" y="213"/>
                    <a:pt x="132" y="182"/>
                  </a:cubicBezTo>
                  <a:cubicBezTo>
                    <a:pt x="83" y="152"/>
                    <a:pt x="39" y="110"/>
                    <a:pt x="1" y="65"/>
                  </a:cubicBezTo>
                  <a:lnTo>
                    <a:pt x="1" y="65"/>
                  </a:lnTo>
                  <a:cubicBezTo>
                    <a:pt x="65" y="170"/>
                    <a:pt x="178" y="264"/>
                    <a:pt x="303" y="264"/>
                  </a:cubicBezTo>
                  <a:cubicBezTo>
                    <a:pt x="331" y="264"/>
                    <a:pt x="359" y="259"/>
                    <a:pt x="388" y="249"/>
                  </a:cubicBezTo>
                  <a:cubicBezTo>
                    <a:pt x="471" y="221"/>
                    <a:pt x="522" y="141"/>
                    <a:pt x="557" y="66"/>
                  </a:cubicBezTo>
                  <a:lnTo>
                    <a:pt x="557" y="66"/>
                  </a:lnTo>
                  <a:cubicBezTo>
                    <a:pt x="612" y="123"/>
                    <a:pt x="687" y="151"/>
                    <a:pt x="762" y="151"/>
                  </a:cubicBezTo>
                  <a:cubicBezTo>
                    <a:pt x="853" y="151"/>
                    <a:pt x="944" y="109"/>
                    <a:pt x="998" y="26"/>
                  </a:cubicBezTo>
                  <a:lnTo>
                    <a:pt x="998" y="26"/>
                  </a:lnTo>
                  <a:cubicBezTo>
                    <a:pt x="939" y="92"/>
                    <a:pt x="860" y="125"/>
                    <a:pt x="782" y="125"/>
                  </a:cubicBezTo>
                  <a:cubicBezTo>
                    <a:pt x="693" y="125"/>
                    <a:pt x="604" y="8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31" name="Google Shape;631;p11"/>
          <p:cNvGrpSpPr/>
          <p:nvPr/>
        </p:nvGrpSpPr>
        <p:grpSpPr>
          <a:xfrm flipH="1">
            <a:off x="42659" y="57145"/>
            <a:ext cx="3417840" cy="1314663"/>
            <a:chOff x="5284673" y="-1047645"/>
            <a:chExt cx="1587625" cy="610676"/>
          </a:xfrm>
        </p:grpSpPr>
        <p:sp>
          <p:nvSpPr>
            <p:cNvPr id="632" name="Google Shape;632;p11"/>
            <p:cNvSpPr/>
            <p:nvPr/>
          </p:nvSpPr>
          <p:spPr>
            <a:xfrm>
              <a:off x="6579408" y="-1046942"/>
              <a:ext cx="147219" cy="138785"/>
            </a:xfrm>
            <a:custGeom>
              <a:avLst/>
              <a:gdLst/>
              <a:ahLst/>
              <a:cxnLst/>
              <a:rect l="l" t="t" r="r" b="b"/>
              <a:pathLst>
                <a:path w="1047" h="987" extrusionOk="0">
                  <a:moveTo>
                    <a:pt x="934" y="1"/>
                  </a:moveTo>
                  <a:cubicBezTo>
                    <a:pt x="687" y="343"/>
                    <a:pt x="374" y="647"/>
                    <a:pt x="1" y="912"/>
                  </a:cubicBezTo>
                  <a:cubicBezTo>
                    <a:pt x="46" y="936"/>
                    <a:pt x="91" y="962"/>
                    <a:pt x="135" y="987"/>
                  </a:cubicBezTo>
                  <a:cubicBezTo>
                    <a:pt x="496" y="722"/>
                    <a:pt x="802" y="419"/>
                    <a:pt x="1047" y="82"/>
                  </a:cubicBezTo>
                  <a:lnTo>
                    <a:pt x="934"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 name="Google Shape;633;p11"/>
            <p:cNvSpPr/>
            <p:nvPr/>
          </p:nvSpPr>
          <p:spPr>
            <a:xfrm>
              <a:off x="6393240" y="-918704"/>
              <a:ext cx="205291" cy="110662"/>
            </a:xfrm>
            <a:custGeom>
              <a:avLst/>
              <a:gdLst/>
              <a:ahLst/>
              <a:cxnLst/>
              <a:rect l="l" t="t" r="r" b="b"/>
              <a:pathLst>
                <a:path w="1460" h="787" extrusionOk="0">
                  <a:moveTo>
                    <a:pt x="1325" y="0"/>
                  </a:moveTo>
                  <a:cubicBezTo>
                    <a:pt x="946" y="271"/>
                    <a:pt x="503" y="501"/>
                    <a:pt x="0" y="691"/>
                  </a:cubicBezTo>
                  <a:cubicBezTo>
                    <a:pt x="46" y="722"/>
                    <a:pt x="91" y="756"/>
                    <a:pt x="137" y="787"/>
                  </a:cubicBezTo>
                  <a:cubicBezTo>
                    <a:pt x="639" y="590"/>
                    <a:pt x="1081" y="352"/>
                    <a:pt x="1459" y="75"/>
                  </a:cubicBezTo>
                  <a:cubicBezTo>
                    <a:pt x="1414" y="50"/>
                    <a:pt x="1369" y="24"/>
                    <a:pt x="132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 name="Google Shape;634;p11"/>
            <p:cNvSpPr/>
            <p:nvPr/>
          </p:nvSpPr>
          <p:spPr>
            <a:xfrm>
              <a:off x="6231398" y="-821682"/>
              <a:ext cx="181246" cy="62854"/>
            </a:xfrm>
            <a:custGeom>
              <a:avLst/>
              <a:gdLst/>
              <a:ahLst/>
              <a:cxnLst/>
              <a:rect l="l" t="t" r="r" b="b"/>
              <a:pathLst>
                <a:path w="1289" h="447" extrusionOk="0">
                  <a:moveTo>
                    <a:pt x="1151" y="1"/>
                  </a:moveTo>
                  <a:cubicBezTo>
                    <a:pt x="866" y="108"/>
                    <a:pt x="559" y="203"/>
                    <a:pt x="234" y="285"/>
                  </a:cubicBezTo>
                  <a:cubicBezTo>
                    <a:pt x="155" y="303"/>
                    <a:pt x="78" y="322"/>
                    <a:pt x="0" y="339"/>
                  </a:cubicBezTo>
                  <a:cubicBezTo>
                    <a:pt x="52" y="375"/>
                    <a:pt x="103" y="411"/>
                    <a:pt x="155" y="446"/>
                  </a:cubicBezTo>
                  <a:cubicBezTo>
                    <a:pt x="192" y="437"/>
                    <a:pt x="230" y="427"/>
                    <a:pt x="266" y="418"/>
                  </a:cubicBezTo>
                  <a:cubicBezTo>
                    <a:pt x="631" y="327"/>
                    <a:pt x="972" y="220"/>
                    <a:pt x="1288" y="97"/>
                  </a:cubicBezTo>
                  <a:cubicBezTo>
                    <a:pt x="1242" y="66"/>
                    <a:pt x="1197" y="34"/>
                    <a:pt x="115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 name="Google Shape;635;p11"/>
            <p:cNvSpPr/>
            <p:nvPr/>
          </p:nvSpPr>
          <p:spPr>
            <a:xfrm>
              <a:off x="6095288" y="-774156"/>
              <a:ext cx="158186" cy="41059"/>
            </a:xfrm>
            <a:custGeom>
              <a:avLst/>
              <a:gdLst/>
              <a:ahLst/>
              <a:cxnLst/>
              <a:rect l="l" t="t" r="r" b="b"/>
              <a:pathLst>
                <a:path w="1125" h="292" extrusionOk="0">
                  <a:moveTo>
                    <a:pt x="970" y="1"/>
                  </a:moveTo>
                  <a:cubicBezTo>
                    <a:pt x="642" y="75"/>
                    <a:pt x="318" y="131"/>
                    <a:pt x="0" y="168"/>
                  </a:cubicBezTo>
                  <a:cubicBezTo>
                    <a:pt x="41" y="209"/>
                    <a:pt x="85" y="251"/>
                    <a:pt x="127" y="292"/>
                  </a:cubicBezTo>
                  <a:cubicBezTo>
                    <a:pt x="455" y="250"/>
                    <a:pt x="788" y="189"/>
                    <a:pt x="1125" y="108"/>
                  </a:cubicBezTo>
                  <a:cubicBezTo>
                    <a:pt x="1072" y="72"/>
                    <a:pt x="1022" y="36"/>
                    <a:pt x="970"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 name="Google Shape;636;p11"/>
            <p:cNvSpPr/>
            <p:nvPr/>
          </p:nvSpPr>
          <p:spPr>
            <a:xfrm>
              <a:off x="5408550" y="-924891"/>
              <a:ext cx="93084" cy="83524"/>
            </a:xfrm>
            <a:custGeom>
              <a:avLst/>
              <a:gdLst/>
              <a:ahLst/>
              <a:cxnLst/>
              <a:rect l="l" t="t" r="r" b="b"/>
              <a:pathLst>
                <a:path w="662" h="594" extrusionOk="0">
                  <a:moveTo>
                    <a:pt x="56" y="1"/>
                  </a:moveTo>
                  <a:cubicBezTo>
                    <a:pt x="38" y="46"/>
                    <a:pt x="19" y="91"/>
                    <a:pt x="0" y="135"/>
                  </a:cubicBezTo>
                  <a:cubicBezTo>
                    <a:pt x="207" y="302"/>
                    <a:pt x="428" y="454"/>
                    <a:pt x="662" y="593"/>
                  </a:cubicBezTo>
                  <a:lnTo>
                    <a:pt x="662" y="432"/>
                  </a:lnTo>
                  <a:cubicBezTo>
                    <a:pt x="447" y="302"/>
                    <a:pt x="244" y="158"/>
                    <a:pt x="5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 name="Google Shape;637;p11"/>
            <p:cNvSpPr/>
            <p:nvPr/>
          </p:nvSpPr>
          <p:spPr>
            <a:xfrm>
              <a:off x="5991378" y="-750674"/>
              <a:ext cx="121909" cy="26576"/>
            </a:xfrm>
            <a:custGeom>
              <a:avLst/>
              <a:gdLst/>
              <a:ahLst/>
              <a:cxnLst/>
              <a:rect l="l" t="t" r="r" b="b"/>
              <a:pathLst>
                <a:path w="867" h="189" extrusionOk="0">
                  <a:moveTo>
                    <a:pt x="739" y="1"/>
                  </a:moveTo>
                  <a:cubicBezTo>
                    <a:pt x="489" y="30"/>
                    <a:pt x="242" y="48"/>
                    <a:pt x="1" y="54"/>
                  </a:cubicBezTo>
                  <a:cubicBezTo>
                    <a:pt x="38" y="100"/>
                    <a:pt x="76" y="145"/>
                    <a:pt x="117" y="188"/>
                  </a:cubicBezTo>
                  <a:cubicBezTo>
                    <a:pt x="363" y="178"/>
                    <a:pt x="614" y="157"/>
                    <a:pt x="866" y="125"/>
                  </a:cubicBezTo>
                  <a:cubicBezTo>
                    <a:pt x="824" y="84"/>
                    <a:pt x="781" y="42"/>
                    <a:pt x="73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 name="Google Shape;638;p11"/>
            <p:cNvSpPr/>
            <p:nvPr/>
          </p:nvSpPr>
          <p:spPr>
            <a:xfrm>
              <a:off x="5284673" y="-1047645"/>
              <a:ext cx="131752" cy="142159"/>
            </a:xfrm>
            <a:custGeom>
              <a:avLst/>
              <a:gdLst/>
              <a:ahLst/>
              <a:cxnLst/>
              <a:rect l="l" t="t" r="r" b="b"/>
              <a:pathLst>
                <a:path w="937" h="1011" extrusionOk="0">
                  <a:moveTo>
                    <a:pt x="113" y="1"/>
                  </a:moveTo>
                  <a:lnTo>
                    <a:pt x="0" y="82"/>
                  </a:lnTo>
                  <a:cubicBezTo>
                    <a:pt x="248" y="424"/>
                    <a:pt x="545" y="736"/>
                    <a:pt x="881" y="1010"/>
                  </a:cubicBezTo>
                  <a:cubicBezTo>
                    <a:pt x="900" y="965"/>
                    <a:pt x="918" y="920"/>
                    <a:pt x="937" y="876"/>
                  </a:cubicBezTo>
                  <a:cubicBezTo>
                    <a:pt x="622" y="616"/>
                    <a:pt x="345" y="323"/>
                    <a:pt x="11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 name="Google Shape;639;p11"/>
            <p:cNvSpPr/>
            <p:nvPr/>
          </p:nvSpPr>
          <p:spPr>
            <a:xfrm>
              <a:off x="5501493" y="-864147"/>
              <a:ext cx="99271" cy="72275"/>
            </a:xfrm>
            <a:custGeom>
              <a:avLst/>
              <a:gdLst/>
              <a:ahLst/>
              <a:cxnLst/>
              <a:rect l="l" t="t" r="r" b="b"/>
              <a:pathLst>
                <a:path w="706" h="514" extrusionOk="0">
                  <a:moveTo>
                    <a:pt x="1" y="0"/>
                  </a:moveTo>
                  <a:lnTo>
                    <a:pt x="1" y="0"/>
                  </a:lnTo>
                  <a:cubicBezTo>
                    <a:pt x="2" y="55"/>
                    <a:pt x="2" y="108"/>
                    <a:pt x="1" y="161"/>
                  </a:cubicBezTo>
                  <a:cubicBezTo>
                    <a:pt x="224" y="292"/>
                    <a:pt x="459" y="410"/>
                    <a:pt x="706" y="514"/>
                  </a:cubicBezTo>
                  <a:cubicBezTo>
                    <a:pt x="685" y="453"/>
                    <a:pt x="663" y="394"/>
                    <a:pt x="641" y="334"/>
                  </a:cubicBezTo>
                  <a:cubicBezTo>
                    <a:pt x="418" y="235"/>
                    <a:pt x="204" y="125"/>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 name="Google Shape;640;p11"/>
            <p:cNvSpPr/>
            <p:nvPr/>
          </p:nvSpPr>
          <p:spPr>
            <a:xfrm>
              <a:off x="5591343" y="-817183"/>
              <a:ext cx="416487" cy="93929"/>
            </a:xfrm>
            <a:custGeom>
              <a:avLst/>
              <a:gdLst/>
              <a:ahLst/>
              <a:cxnLst/>
              <a:rect l="l" t="t" r="r" b="b"/>
              <a:pathLst>
                <a:path w="2962" h="668" extrusionOk="0">
                  <a:moveTo>
                    <a:pt x="1" y="0"/>
                  </a:moveTo>
                  <a:lnTo>
                    <a:pt x="1" y="0"/>
                  </a:lnTo>
                  <a:cubicBezTo>
                    <a:pt x="24" y="61"/>
                    <a:pt x="46" y="119"/>
                    <a:pt x="67" y="180"/>
                  </a:cubicBezTo>
                  <a:cubicBezTo>
                    <a:pt x="365" y="303"/>
                    <a:pt x="679" y="406"/>
                    <a:pt x="1006" y="483"/>
                  </a:cubicBezTo>
                  <a:cubicBezTo>
                    <a:pt x="1528" y="607"/>
                    <a:pt x="2074" y="668"/>
                    <a:pt x="2639" y="668"/>
                  </a:cubicBezTo>
                  <a:cubicBezTo>
                    <a:pt x="2747" y="668"/>
                    <a:pt x="2854" y="666"/>
                    <a:pt x="2962" y="661"/>
                  </a:cubicBezTo>
                  <a:cubicBezTo>
                    <a:pt x="2923" y="619"/>
                    <a:pt x="2883" y="573"/>
                    <a:pt x="2846" y="527"/>
                  </a:cubicBezTo>
                  <a:cubicBezTo>
                    <a:pt x="2774" y="529"/>
                    <a:pt x="2703" y="530"/>
                    <a:pt x="2632" y="530"/>
                  </a:cubicBezTo>
                  <a:cubicBezTo>
                    <a:pt x="2079" y="530"/>
                    <a:pt x="1548" y="469"/>
                    <a:pt x="1040" y="349"/>
                  </a:cubicBezTo>
                  <a:cubicBezTo>
                    <a:pt x="676" y="262"/>
                    <a:pt x="328" y="145"/>
                    <a:pt x="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 name="Google Shape;641;p11"/>
            <p:cNvSpPr/>
            <p:nvPr/>
          </p:nvSpPr>
          <p:spPr>
            <a:xfrm>
              <a:off x="5394630" y="-859085"/>
              <a:ext cx="77898" cy="79305"/>
            </a:xfrm>
            <a:custGeom>
              <a:avLst/>
              <a:gdLst/>
              <a:ahLst/>
              <a:cxnLst/>
              <a:rect l="l" t="t" r="r" b="b"/>
              <a:pathLst>
                <a:path w="554" h="564" extrusionOk="0">
                  <a:moveTo>
                    <a:pt x="554" y="1"/>
                  </a:moveTo>
                  <a:lnTo>
                    <a:pt x="554" y="1"/>
                  </a:lnTo>
                  <a:cubicBezTo>
                    <a:pt x="413" y="12"/>
                    <a:pt x="279" y="83"/>
                    <a:pt x="183" y="187"/>
                  </a:cubicBezTo>
                  <a:cubicBezTo>
                    <a:pt x="87" y="289"/>
                    <a:pt x="25" y="423"/>
                    <a:pt x="0" y="563"/>
                  </a:cubicBezTo>
                  <a:cubicBezTo>
                    <a:pt x="141" y="552"/>
                    <a:pt x="271" y="489"/>
                    <a:pt x="374" y="390"/>
                  </a:cubicBezTo>
                  <a:cubicBezTo>
                    <a:pt x="474" y="292"/>
                    <a:pt x="538" y="142"/>
                    <a:pt x="554"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 name="Google Shape;642;p11"/>
            <p:cNvSpPr/>
            <p:nvPr/>
          </p:nvSpPr>
          <p:spPr>
            <a:xfrm>
              <a:off x="5414877" y="-853460"/>
              <a:ext cx="54697" cy="55683"/>
            </a:xfrm>
            <a:custGeom>
              <a:avLst/>
              <a:gdLst/>
              <a:ahLst/>
              <a:cxnLst/>
              <a:rect l="l" t="t" r="r" b="b"/>
              <a:pathLst>
                <a:path w="389" h="396" extrusionOk="0">
                  <a:moveTo>
                    <a:pt x="388" y="1"/>
                  </a:moveTo>
                  <a:lnTo>
                    <a:pt x="388" y="1"/>
                  </a:lnTo>
                  <a:cubicBezTo>
                    <a:pt x="289" y="8"/>
                    <a:pt x="195" y="58"/>
                    <a:pt x="127" y="131"/>
                  </a:cubicBezTo>
                  <a:cubicBezTo>
                    <a:pt x="60" y="204"/>
                    <a:pt x="17" y="298"/>
                    <a:pt x="0" y="396"/>
                  </a:cubicBezTo>
                  <a:cubicBezTo>
                    <a:pt x="99" y="388"/>
                    <a:pt x="190" y="344"/>
                    <a:pt x="262" y="273"/>
                  </a:cubicBezTo>
                  <a:cubicBezTo>
                    <a:pt x="332" y="204"/>
                    <a:pt x="378" y="100"/>
                    <a:pt x="388"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 name="Google Shape;643;p11"/>
            <p:cNvSpPr/>
            <p:nvPr/>
          </p:nvSpPr>
          <p:spPr>
            <a:xfrm>
              <a:off x="5395333" y="-857538"/>
              <a:ext cx="76914" cy="77196"/>
            </a:xfrm>
            <a:custGeom>
              <a:avLst/>
              <a:gdLst/>
              <a:ahLst/>
              <a:cxnLst/>
              <a:rect l="l" t="t" r="r" b="b"/>
              <a:pathLst>
                <a:path w="547" h="549" extrusionOk="0">
                  <a:moveTo>
                    <a:pt x="547" y="0"/>
                  </a:moveTo>
                  <a:lnTo>
                    <a:pt x="547" y="0"/>
                  </a:lnTo>
                  <a:cubicBezTo>
                    <a:pt x="379" y="176"/>
                    <a:pt x="176" y="380"/>
                    <a:pt x="0" y="549"/>
                  </a:cubicBezTo>
                  <a:cubicBezTo>
                    <a:pt x="210" y="397"/>
                    <a:pt x="396" y="210"/>
                    <a:pt x="54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 name="Google Shape;644;p11"/>
            <p:cNvSpPr/>
            <p:nvPr/>
          </p:nvSpPr>
          <p:spPr>
            <a:xfrm>
              <a:off x="5599779" y="-766563"/>
              <a:ext cx="104754" cy="48089"/>
            </a:xfrm>
            <a:custGeom>
              <a:avLst/>
              <a:gdLst/>
              <a:ahLst/>
              <a:cxnLst/>
              <a:rect l="l" t="t" r="r" b="b"/>
              <a:pathLst>
                <a:path w="745" h="342" extrusionOk="0">
                  <a:moveTo>
                    <a:pt x="551" y="0"/>
                  </a:moveTo>
                  <a:cubicBezTo>
                    <a:pt x="475" y="0"/>
                    <a:pt x="399" y="15"/>
                    <a:pt x="329" y="42"/>
                  </a:cubicBezTo>
                  <a:cubicBezTo>
                    <a:pt x="197" y="93"/>
                    <a:pt x="84" y="188"/>
                    <a:pt x="0" y="302"/>
                  </a:cubicBezTo>
                  <a:cubicBezTo>
                    <a:pt x="68" y="329"/>
                    <a:pt x="139" y="341"/>
                    <a:pt x="211" y="341"/>
                  </a:cubicBezTo>
                  <a:cubicBezTo>
                    <a:pt x="278" y="341"/>
                    <a:pt x="346" y="330"/>
                    <a:pt x="411" y="308"/>
                  </a:cubicBezTo>
                  <a:cubicBezTo>
                    <a:pt x="547" y="263"/>
                    <a:pt x="670" y="155"/>
                    <a:pt x="745" y="35"/>
                  </a:cubicBezTo>
                  <a:cubicBezTo>
                    <a:pt x="683" y="12"/>
                    <a:pt x="617" y="0"/>
                    <a:pt x="55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 name="Google Shape;645;p11"/>
            <p:cNvSpPr/>
            <p:nvPr/>
          </p:nvSpPr>
          <p:spPr>
            <a:xfrm>
              <a:off x="5625511" y="-761641"/>
              <a:ext cx="73680" cy="34028"/>
            </a:xfrm>
            <a:custGeom>
              <a:avLst/>
              <a:gdLst/>
              <a:ahLst/>
              <a:cxnLst/>
              <a:rect l="l" t="t" r="r" b="b"/>
              <a:pathLst>
                <a:path w="524" h="242" extrusionOk="0">
                  <a:moveTo>
                    <a:pt x="387" y="1"/>
                  </a:moveTo>
                  <a:cubicBezTo>
                    <a:pt x="334" y="1"/>
                    <a:pt x="281" y="11"/>
                    <a:pt x="231" y="31"/>
                  </a:cubicBezTo>
                  <a:cubicBezTo>
                    <a:pt x="140" y="67"/>
                    <a:pt x="59" y="133"/>
                    <a:pt x="1" y="214"/>
                  </a:cubicBezTo>
                  <a:cubicBezTo>
                    <a:pt x="48" y="232"/>
                    <a:pt x="98" y="241"/>
                    <a:pt x="148" y="241"/>
                  </a:cubicBezTo>
                  <a:cubicBezTo>
                    <a:pt x="196" y="241"/>
                    <a:pt x="244" y="233"/>
                    <a:pt x="291" y="217"/>
                  </a:cubicBezTo>
                  <a:cubicBezTo>
                    <a:pt x="386" y="186"/>
                    <a:pt x="471" y="110"/>
                    <a:pt x="523" y="25"/>
                  </a:cubicBezTo>
                  <a:cubicBezTo>
                    <a:pt x="480" y="9"/>
                    <a:pt x="434" y="1"/>
                    <a:pt x="38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 name="Google Shape;646;p11"/>
            <p:cNvSpPr/>
            <p:nvPr/>
          </p:nvSpPr>
          <p:spPr>
            <a:xfrm>
              <a:off x="5600764" y="-760516"/>
              <a:ext cx="102786" cy="36559"/>
            </a:xfrm>
            <a:custGeom>
              <a:avLst/>
              <a:gdLst/>
              <a:ahLst/>
              <a:cxnLst/>
              <a:rect l="l" t="t" r="r" b="b"/>
              <a:pathLst>
                <a:path w="731" h="260" extrusionOk="0">
                  <a:moveTo>
                    <a:pt x="731" y="1"/>
                  </a:moveTo>
                  <a:cubicBezTo>
                    <a:pt x="504" y="86"/>
                    <a:pt x="232" y="183"/>
                    <a:pt x="1" y="259"/>
                  </a:cubicBezTo>
                  <a:cubicBezTo>
                    <a:pt x="255" y="211"/>
                    <a:pt x="503" y="124"/>
                    <a:pt x="7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 name="Google Shape;647;p11"/>
            <p:cNvSpPr/>
            <p:nvPr/>
          </p:nvSpPr>
          <p:spPr>
            <a:xfrm>
              <a:off x="6611185" y="-948795"/>
              <a:ext cx="46401" cy="108553"/>
            </a:xfrm>
            <a:custGeom>
              <a:avLst/>
              <a:gdLst/>
              <a:ahLst/>
              <a:cxnLst/>
              <a:rect l="l" t="t" r="r" b="b"/>
              <a:pathLst>
                <a:path w="330" h="772" extrusionOk="0">
                  <a:moveTo>
                    <a:pt x="247" y="1"/>
                  </a:moveTo>
                  <a:cubicBezTo>
                    <a:pt x="133" y="84"/>
                    <a:pt x="57" y="214"/>
                    <a:pt x="28" y="354"/>
                  </a:cubicBezTo>
                  <a:cubicBezTo>
                    <a:pt x="0" y="492"/>
                    <a:pt x="19" y="639"/>
                    <a:pt x="71" y="771"/>
                  </a:cubicBezTo>
                  <a:cubicBezTo>
                    <a:pt x="186" y="686"/>
                    <a:pt x="263" y="565"/>
                    <a:pt x="296" y="427"/>
                  </a:cubicBezTo>
                  <a:cubicBezTo>
                    <a:pt x="330" y="289"/>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 name="Google Shape;648;p11"/>
            <p:cNvSpPr/>
            <p:nvPr/>
          </p:nvSpPr>
          <p:spPr>
            <a:xfrm>
              <a:off x="6621872" y="-942327"/>
              <a:ext cx="32903" cy="76353"/>
            </a:xfrm>
            <a:custGeom>
              <a:avLst/>
              <a:gdLst/>
              <a:ahLst/>
              <a:cxnLst/>
              <a:rect l="l" t="t" r="r" b="b"/>
              <a:pathLst>
                <a:path w="234" h="543" extrusionOk="0">
                  <a:moveTo>
                    <a:pt x="172" y="1"/>
                  </a:moveTo>
                  <a:cubicBezTo>
                    <a:pt x="93" y="59"/>
                    <a:pt x="39" y="152"/>
                    <a:pt x="20" y="249"/>
                  </a:cubicBezTo>
                  <a:cubicBezTo>
                    <a:pt x="0" y="347"/>
                    <a:pt x="13" y="450"/>
                    <a:pt x="49" y="543"/>
                  </a:cubicBezTo>
                  <a:cubicBezTo>
                    <a:pt x="129" y="483"/>
                    <a:pt x="184" y="398"/>
                    <a:pt x="209" y="301"/>
                  </a:cubicBezTo>
                  <a:cubicBezTo>
                    <a:pt x="234" y="205"/>
                    <a:pt x="216" y="90"/>
                    <a:pt x="172"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 name="Google Shape;649;p11"/>
            <p:cNvSpPr/>
            <p:nvPr/>
          </p:nvSpPr>
          <p:spPr>
            <a:xfrm>
              <a:off x="6621591" y="-947248"/>
              <a:ext cx="24888" cy="106303"/>
            </a:xfrm>
            <a:custGeom>
              <a:avLst/>
              <a:gdLst/>
              <a:ahLst/>
              <a:cxnLst/>
              <a:rect l="l" t="t" r="r" b="b"/>
              <a:pathLst>
                <a:path w="177" h="756" extrusionOk="0">
                  <a:moveTo>
                    <a:pt x="177" y="0"/>
                  </a:moveTo>
                  <a:lnTo>
                    <a:pt x="177" y="0"/>
                  </a:lnTo>
                  <a:cubicBezTo>
                    <a:pt x="126" y="237"/>
                    <a:pt x="61" y="518"/>
                    <a:pt x="0" y="755"/>
                  </a:cubicBezTo>
                  <a:cubicBezTo>
                    <a:pt x="98" y="513"/>
                    <a:pt x="159" y="258"/>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 name="Google Shape;650;p11"/>
            <p:cNvSpPr/>
            <p:nvPr/>
          </p:nvSpPr>
          <p:spPr>
            <a:xfrm>
              <a:off x="6147314" y="-752220"/>
              <a:ext cx="75367" cy="81555"/>
            </a:xfrm>
            <a:custGeom>
              <a:avLst/>
              <a:gdLst/>
              <a:ahLst/>
              <a:cxnLst/>
              <a:rect l="l" t="t" r="r" b="b"/>
              <a:pathLst>
                <a:path w="536" h="580" extrusionOk="0">
                  <a:moveTo>
                    <a:pt x="536" y="0"/>
                  </a:moveTo>
                  <a:lnTo>
                    <a:pt x="536" y="0"/>
                  </a:lnTo>
                  <a:cubicBezTo>
                    <a:pt x="395" y="16"/>
                    <a:pt x="263" y="91"/>
                    <a:pt x="170" y="197"/>
                  </a:cubicBezTo>
                  <a:cubicBezTo>
                    <a:pt x="77" y="304"/>
                    <a:pt x="21" y="439"/>
                    <a:pt x="0" y="579"/>
                  </a:cubicBezTo>
                  <a:cubicBezTo>
                    <a:pt x="140" y="563"/>
                    <a:pt x="269" y="496"/>
                    <a:pt x="368" y="393"/>
                  </a:cubicBezTo>
                  <a:cubicBezTo>
                    <a:pt x="465" y="292"/>
                    <a:pt x="525" y="141"/>
                    <a:pt x="53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 name="Google Shape;651;p11"/>
            <p:cNvSpPr/>
            <p:nvPr/>
          </p:nvSpPr>
          <p:spPr>
            <a:xfrm>
              <a:off x="6166718" y="-746877"/>
              <a:ext cx="53010" cy="57651"/>
            </a:xfrm>
            <a:custGeom>
              <a:avLst/>
              <a:gdLst/>
              <a:ahLst/>
              <a:cxnLst/>
              <a:rect l="l" t="t" r="r" b="b"/>
              <a:pathLst>
                <a:path w="377" h="410" extrusionOk="0">
                  <a:moveTo>
                    <a:pt x="377" y="1"/>
                  </a:moveTo>
                  <a:lnTo>
                    <a:pt x="377" y="1"/>
                  </a:lnTo>
                  <a:cubicBezTo>
                    <a:pt x="278" y="12"/>
                    <a:pt x="185" y="64"/>
                    <a:pt x="120" y="141"/>
                  </a:cubicBezTo>
                  <a:cubicBezTo>
                    <a:pt x="54" y="217"/>
                    <a:pt x="15" y="312"/>
                    <a:pt x="0" y="410"/>
                  </a:cubicBezTo>
                  <a:cubicBezTo>
                    <a:pt x="99" y="397"/>
                    <a:pt x="189" y="350"/>
                    <a:pt x="258" y="279"/>
                  </a:cubicBezTo>
                  <a:cubicBezTo>
                    <a:pt x="328" y="207"/>
                    <a:pt x="369" y="100"/>
                    <a:pt x="37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 name="Google Shape;652;p11"/>
            <p:cNvSpPr/>
            <p:nvPr/>
          </p:nvSpPr>
          <p:spPr>
            <a:xfrm>
              <a:off x="6148017" y="-750814"/>
              <a:ext cx="74383" cy="79587"/>
            </a:xfrm>
            <a:custGeom>
              <a:avLst/>
              <a:gdLst/>
              <a:ahLst/>
              <a:cxnLst/>
              <a:rect l="l" t="t" r="r" b="b"/>
              <a:pathLst>
                <a:path w="529" h="566" extrusionOk="0">
                  <a:moveTo>
                    <a:pt x="528" y="1"/>
                  </a:moveTo>
                  <a:lnTo>
                    <a:pt x="528" y="1"/>
                  </a:lnTo>
                  <a:cubicBezTo>
                    <a:pt x="367" y="180"/>
                    <a:pt x="169" y="392"/>
                    <a:pt x="1" y="566"/>
                  </a:cubicBezTo>
                  <a:cubicBezTo>
                    <a:pt x="205" y="407"/>
                    <a:pt x="383" y="214"/>
                    <a:pt x="52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 name="Google Shape;653;p11"/>
            <p:cNvSpPr/>
            <p:nvPr/>
          </p:nvSpPr>
          <p:spPr>
            <a:xfrm>
              <a:off x="6251927" y="-842774"/>
              <a:ext cx="108410" cy="42043"/>
            </a:xfrm>
            <a:custGeom>
              <a:avLst/>
              <a:gdLst/>
              <a:ahLst/>
              <a:cxnLst/>
              <a:rect l="l" t="t" r="r" b="b"/>
              <a:pathLst>
                <a:path w="771" h="299" extrusionOk="0">
                  <a:moveTo>
                    <a:pt x="283" y="1"/>
                  </a:moveTo>
                  <a:cubicBezTo>
                    <a:pt x="187" y="1"/>
                    <a:pt x="90" y="21"/>
                    <a:pt x="0" y="56"/>
                  </a:cubicBezTo>
                  <a:cubicBezTo>
                    <a:pt x="84" y="171"/>
                    <a:pt x="207" y="249"/>
                    <a:pt x="343" y="282"/>
                  </a:cubicBezTo>
                  <a:cubicBezTo>
                    <a:pt x="388" y="293"/>
                    <a:pt x="435" y="299"/>
                    <a:pt x="482" y="299"/>
                  </a:cubicBezTo>
                  <a:cubicBezTo>
                    <a:pt x="583" y="299"/>
                    <a:pt x="684" y="275"/>
                    <a:pt x="771" y="233"/>
                  </a:cubicBezTo>
                  <a:cubicBezTo>
                    <a:pt x="687" y="119"/>
                    <a:pt x="557" y="42"/>
                    <a:pt x="417" y="14"/>
                  </a:cubicBezTo>
                  <a:cubicBezTo>
                    <a:pt x="373" y="5"/>
                    <a:pt x="328" y="1"/>
                    <a:pt x="283"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 name="Google Shape;654;p11"/>
            <p:cNvSpPr/>
            <p:nvPr/>
          </p:nvSpPr>
          <p:spPr>
            <a:xfrm>
              <a:off x="6277940" y="-832791"/>
              <a:ext cx="76070" cy="29669"/>
            </a:xfrm>
            <a:custGeom>
              <a:avLst/>
              <a:gdLst/>
              <a:ahLst/>
              <a:cxnLst/>
              <a:rect l="l" t="t" r="r" b="b"/>
              <a:pathLst>
                <a:path w="541" h="211" extrusionOk="0">
                  <a:moveTo>
                    <a:pt x="201" y="1"/>
                  </a:moveTo>
                  <a:cubicBezTo>
                    <a:pt x="133" y="1"/>
                    <a:pt x="65" y="15"/>
                    <a:pt x="1" y="40"/>
                  </a:cubicBezTo>
                  <a:cubicBezTo>
                    <a:pt x="59" y="121"/>
                    <a:pt x="146" y="176"/>
                    <a:pt x="242" y="199"/>
                  </a:cubicBezTo>
                  <a:cubicBezTo>
                    <a:pt x="272" y="206"/>
                    <a:pt x="304" y="210"/>
                    <a:pt x="337" y="210"/>
                  </a:cubicBezTo>
                  <a:cubicBezTo>
                    <a:pt x="407" y="210"/>
                    <a:pt x="480" y="193"/>
                    <a:pt x="541" y="163"/>
                  </a:cubicBezTo>
                  <a:cubicBezTo>
                    <a:pt x="483" y="83"/>
                    <a:pt x="392" y="30"/>
                    <a:pt x="294" y="10"/>
                  </a:cubicBezTo>
                  <a:cubicBezTo>
                    <a:pt x="263" y="4"/>
                    <a:pt x="232" y="1"/>
                    <a:pt x="20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 name="Google Shape;655;p11"/>
            <p:cNvSpPr/>
            <p:nvPr/>
          </p:nvSpPr>
          <p:spPr>
            <a:xfrm>
              <a:off x="6252912" y="-834337"/>
              <a:ext cx="106020" cy="25029"/>
            </a:xfrm>
            <a:custGeom>
              <a:avLst/>
              <a:gdLst/>
              <a:ahLst/>
              <a:cxnLst/>
              <a:rect l="l" t="t" r="r" b="b"/>
              <a:pathLst>
                <a:path w="754" h="178" extrusionOk="0">
                  <a:moveTo>
                    <a:pt x="0" y="0"/>
                  </a:moveTo>
                  <a:cubicBezTo>
                    <a:pt x="241" y="97"/>
                    <a:pt x="497" y="158"/>
                    <a:pt x="753" y="177"/>
                  </a:cubicBezTo>
                  <a:cubicBezTo>
                    <a:pt x="517" y="126"/>
                    <a:pt x="235" y="60"/>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 name="Google Shape;656;p11"/>
            <p:cNvSpPr/>
            <p:nvPr/>
          </p:nvSpPr>
          <p:spPr>
            <a:xfrm>
              <a:off x="6116098" y="-594736"/>
              <a:ext cx="173794" cy="57511"/>
            </a:xfrm>
            <a:custGeom>
              <a:avLst/>
              <a:gdLst/>
              <a:ahLst/>
              <a:cxnLst/>
              <a:rect l="l" t="t" r="r" b="b"/>
              <a:pathLst>
                <a:path w="1236" h="409" extrusionOk="0">
                  <a:moveTo>
                    <a:pt x="0" y="0"/>
                  </a:moveTo>
                  <a:lnTo>
                    <a:pt x="0" y="0"/>
                  </a:lnTo>
                  <a:cubicBezTo>
                    <a:pt x="21" y="56"/>
                    <a:pt x="42" y="111"/>
                    <a:pt x="64" y="165"/>
                  </a:cubicBezTo>
                  <a:cubicBezTo>
                    <a:pt x="67" y="166"/>
                    <a:pt x="69" y="166"/>
                    <a:pt x="72" y="168"/>
                  </a:cubicBezTo>
                  <a:cubicBezTo>
                    <a:pt x="453" y="280"/>
                    <a:pt x="841" y="361"/>
                    <a:pt x="1235" y="408"/>
                  </a:cubicBezTo>
                  <a:cubicBezTo>
                    <a:pt x="1200" y="358"/>
                    <a:pt x="1166" y="306"/>
                    <a:pt x="1132" y="256"/>
                  </a:cubicBezTo>
                  <a:cubicBezTo>
                    <a:pt x="787" y="207"/>
                    <a:pt x="445" y="134"/>
                    <a:pt x="110" y="35"/>
                  </a:cubicBezTo>
                  <a:cubicBezTo>
                    <a:pt x="72" y="23"/>
                    <a:pt x="36" y="12"/>
                    <a:pt x="0"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 name="Google Shape;657;p11"/>
            <p:cNvSpPr/>
            <p:nvPr/>
          </p:nvSpPr>
          <p:spPr>
            <a:xfrm>
              <a:off x="6274987" y="-558880"/>
              <a:ext cx="191370" cy="28966"/>
            </a:xfrm>
            <a:custGeom>
              <a:avLst/>
              <a:gdLst/>
              <a:ahLst/>
              <a:cxnLst/>
              <a:rect l="l" t="t" r="r" b="b"/>
              <a:pathLst>
                <a:path w="1361" h="206" extrusionOk="0">
                  <a:moveTo>
                    <a:pt x="1" y="1"/>
                  </a:moveTo>
                  <a:lnTo>
                    <a:pt x="1" y="1"/>
                  </a:lnTo>
                  <a:cubicBezTo>
                    <a:pt x="34" y="51"/>
                    <a:pt x="69" y="102"/>
                    <a:pt x="104" y="153"/>
                  </a:cubicBezTo>
                  <a:cubicBezTo>
                    <a:pt x="391" y="189"/>
                    <a:pt x="680" y="205"/>
                    <a:pt x="968" y="205"/>
                  </a:cubicBezTo>
                  <a:cubicBezTo>
                    <a:pt x="1098" y="205"/>
                    <a:pt x="1230" y="201"/>
                    <a:pt x="1361" y="195"/>
                  </a:cubicBezTo>
                  <a:cubicBezTo>
                    <a:pt x="1326" y="150"/>
                    <a:pt x="1294" y="105"/>
                    <a:pt x="1262" y="60"/>
                  </a:cubicBezTo>
                  <a:cubicBezTo>
                    <a:pt x="1164" y="64"/>
                    <a:pt x="1066" y="66"/>
                    <a:pt x="968" y="66"/>
                  </a:cubicBezTo>
                  <a:cubicBezTo>
                    <a:pt x="645" y="66"/>
                    <a:pt x="322" y="45"/>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 name="Google Shape;658;p11"/>
            <p:cNvSpPr/>
            <p:nvPr/>
          </p:nvSpPr>
          <p:spPr>
            <a:xfrm>
              <a:off x="6612170" y="-657870"/>
              <a:ext cx="260129" cy="104897"/>
            </a:xfrm>
            <a:custGeom>
              <a:avLst/>
              <a:gdLst/>
              <a:ahLst/>
              <a:cxnLst/>
              <a:rect l="l" t="t" r="r" b="b"/>
              <a:pathLst>
                <a:path w="1850" h="746" extrusionOk="0">
                  <a:moveTo>
                    <a:pt x="1786" y="1"/>
                  </a:moveTo>
                  <a:cubicBezTo>
                    <a:pt x="1222" y="290"/>
                    <a:pt x="618" y="498"/>
                    <a:pt x="1" y="624"/>
                  </a:cubicBezTo>
                  <a:cubicBezTo>
                    <a:pt x="33" y="665"/>
                    <a:pt x="64" y="706"/>
                    <a:pt x="96" y="745"/>
                  </a:cubicBezTo>
                  <a:cubicBezTo>
                    <a:pt x="704" y="615"/>
                    <a:pt x="1296" y="409"/>
                    <a:pt x="1850" y="123"/>
                  </a:cubicBezTo>
                  <a:lnTo>
                    <a:pt x="1786"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 name="Google Shape;659;p11"/>
            <p:cNvSpPr/>
            <p:nvPr/>
          </p:nvSpPr>
          <p:spPr>
            <a:xfrm>
              <a:off x="6452296" y="-570129"/>
              <a:ext cx="173372" cy="38528"/>
            </a:xfrm>
            <a:custGeom>
              <a:avLst/>
              <a:gdLst/>
              <a:ahLst/>
              <a:cxnLst/>
              <a:rect l="l" t="t" r="r" b="b"/>
              <a:pathLst>
                <a:path w="1233" h="274" extrusionOk="0">
                  <a:moveTo>
                    <a:pt x="1135" y="0"/>
                  </a:moveTo>
                  <a:cubicBezTo>
                    <a:pt x="761" y="78"/>
                    <a:pt x="382" y="125"/>
                    <a:pt x="1" y="139"/>
                  </a:cubicBezTo>
                  <a:cubicBezTo>
                    <a:pt x="33" y="185"/>
                    <a:pt x="65" y="229"/>
                    <a:pt x="100" y="274"/>
                  </a:cubicBezTo>
                  <a:cubicBezTo>
                    <a:pt x="479" y="253"/>
                    <a:pt x="859" y="202"/>
                    <a:pt x="1232" y="123"/>
                  </a:cubicBezTo>
                  <a:cubicBezTo>
                    <a:pt x="1201" y="82"/>
                    <a:pt x="1169" y="41"/>
                    <a:pt x="113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 name="Google Shape;660;p11"/>
            <p:cNvSpPr/>
            <p:nvPr/>
          </p:nvSpPr>
          <p:spPr>
            <a:xfrm>
              <a:off x="6006704" y="-636497"/>
              <a:ext cx="118112" cy="65104"/>
            </a:xfrm>
            <a:custGeom>
              <a:avLst/>
              <a:gdLst/>
              <a:ahLst/>
              <a:cxnLst/>
              <a:rect l="l" t="t" r="r" b="b"/>
              <a:pathLst>
                <a:path w="840" h="463" extrusionOk="0">
                  <a:moveTo>
                    <a:pt x="0" y="0"/>
                  </a:moveTo>
                  <a:cubicBezTo>
                    <a:pt x="3" y="52"/>
                    <a:pt x="8" y="105"/>
                    <a:pt x="13" y="158"/>
                  </a:cubicBezTo>
                  <a:cubicBezTo>
                    <a:pt x="282" y="276"/>
                    <a:pt x="558" y="378"/>
                    <a:pt x="840" y="462"/>
                  </a:cubicBezTo>
                  <a:cubicBezTo>
                    <a:pt x="818" y="408"/>
                    <a:pt x="797" y="352"/>
                    <a:pt x="775" y="297"/>
                  </a:cubicBezTo>
                  <a:cubicBezTo>
                    <a:pt x="511" y="214"/>
                    <a:pt x="253" y="113"/>
                    <a:pt x="0"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 name="Google Shape;661;p11"/>
            <p:cNvSpPr/>
            <p:nvPr/>
          </p:nvSpPr>
          <p:spPr>
            <a:xfrm>
              <a:off x="5611731" y="-949639"/>
              <a:ext cx="64540" cy="94913"/>
            </a:xfrm>
            <a:custGeom>
              <a:avLst/>
              <a:gdLst/>
              <a:ahLst/>
              <a:cxnLst/>
              <a:rect l="l" t="t" r="r" b="b"/>
              <a:pathLst>
                <a:path w="459" h="675" extrusionOk="0">
                  <a:moveTo>
                    <a:pt x="55" y="0"/>
                  </a:moveTo>
                  <a:cubicBezTo>
                    <a:pt x="35" y="53"/>
                    <a:pt x="19" y="106"/>
                    <a:pt x="1" y="160"/>
                  </a:cubicBezTo>
                  <a:cubicBezTo>
                    <a:pt x="138" y="337"/>
                    <a:pt x="281" y="509"/>
                    <a:pt x="434" y="674"/>
                  </a:cubicBezTo>
                  <a:cubicBezTo>
                    <a:pt x="441" y="614"/>
                    <a:pt x="448" y="554"/>
                    <a:pt x="459" y="496"/>
                  </a:cubicBezTo>
                  <a:cubicBezTo>
                    <a:pt x="317" y="336"/>
                    <a:pt x="181" y="170"/>
                    <a:pt x="5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 name="Google Shape;662;p11"/>
            <p:cNvSpPr/>
            <p:nvPr/>
          </p:nvSpPr>
          <p:spPr>
            <a:xfrm>
              <a:off x="5539036" y="-1046942"/>
              <a:ext cx="80429" cy="119661"/>
            </a:xfrm>
            <a:custGeom>
              <a:avLst/>
              <a:gdLst/>
              <a:ahLst/>
              <a:cxnLst/>
              <a:rect l="l" t="t" r="r" b="b"/>
              <a:pathLst>
                <a:path w="572" h="851" extrusionOk="0">
                  <a:moveTo>
                    <a:pt x="120" y="1"/>
                  </a:moveTo>
                  <a:lnTo>
                    <a:pt x="0" y="70"/>
                  </a:lnTo>
                  <a:cubicBezTo>
                    <a:pt x="156" y="343"/>
                    <a:pt x="329" y="604"/>
                    <a:pt x="518" y="851"/>
                  </a:cubicBezTo>
                  <a:cubicBezTo>
                    <a:pt x="533" y="798"/>
                    <a:pt x="552" y="745"/>
                    <a:pt x="572" y="692"/>
                  </a:cubicBezTo>
                  <a:cubicBezTo>
                    <a:pt x="408" y="471"/>
                    <a:pt x="257" y="241"/>
                    <a:pt x="120"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 name="Google Shape;663;p11"/>
            <p:cNvSpPr/>
            <p:nvPr/>
          </p:nvSpPr>
          <p:spPr>
            <a:xfrm>
              <a:off x="5832910" y="-737737"/>
              <a:ext cx="175903" cy="123317"/>
            </a:xfrm>
            <a:custGeom>
              <a:avLst/>
              <a:gdLst/>
              <a:ahLst/>
              <a:cxnLst/>
              <a:rect l="l" t="t" r="r" b="b"/>
              <a:pathLst>
                <a:path w="1251" h="877" extrusionOk="0">
                  <a:moveTo>
                    <a:pt x="6" y="0"/>
                  </a:moveTo>
                  <a:cubicBezTo>
                    <a:pt x="4" y="55"/>
                    <a:pt x="2" y="111"/>
                    <a:pt x="0" y="165"/>
                  </a:cubicBezTo>
                  <a:cubicBezTo>
                    <a:pt x="392" y="444"/>
                    <a:pt x="811" y="681"/>
                    <a:pt x="1251" y="876"/>
                  </a:cubicBezTo>
                  <a:cubicBezTo>
                    <a:pt x="1246" y="824"/>
                    <a:pt x="1242" y="770"/>
                    <a:pt x="1237" y="718"/>
                  </a:cubicBezTo>
                  <a:cubicBezTo>
                    <a:pt x="804" y="522"/>
                    <a:pt x="391" y="280"/>
                    <a:pt x="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 name="Google Shape;664;p11"/>
            <p:cNvSpPr/>
            <p:nvPr/>
          </p:nvSpPr>
          <p:spPr>
            <a:xfrm>
              <a:off x="5672896" y="-880317"/>
              <a:ext cx="160858" cy="165923"/>
            </a:xfrm>
            <a:custGeom>
              <a:avLst/>
              <a:gdLst/>
              <a:ahLst/>
              <a:cxnLst/>
              <a:rect l="l" t="t" r="r" b="b"/>
              <a:pathLst>
                <a:path w="1144" h="1180" extrusionOk="0">
                  <a:moveTo>
                    <a:pt x="25" y="1"/>
                  </a:moveTo>
                  <a:cubicBezTo>
                    <a:pt x="14" y="61"/>
                    <a:pt x="7" y="120"/>
                    <a:pt x="1" y="180"/>
                  </a:cubicBezTo>
                  <a:cubicBezTo>
                    <a:pt x="343" y="551"/>
                    <a:pt x="725" y="887"/>
                    <a:pt x="1138" y="1179"/>
                  </a:cubicBezTo>
                  <a:cubicBezTo>
                    <a:pt x="1140" y="1125"/>
                    <a:pt x="1141" y="1069"/>
                    <a:pt x="1144" y="1014"/>
                  </a:cubicBezTo>
                  <a:cubicBezTo>
                    <a:pt x="737" y="718"/>
                    <a:pt x="360" y="378"/>
                    <a:pt x="25"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 name="Google Shape;665;p11"/>
            <p:cNvSpPr/>
            <p:nvPr/>
          </p:nvSpPr>
          <p:spPr>
            <a:xfrm>
              <a:off x="5503602" y="-947529"/>
              <a:ext cx="110941" cy="39372"/>
            </a:xfrm>
            <a:custGeom>
              <a:avLst/>
              <a:gdLst/>
              <a:ahLst/>
              <a:cxnLst/>
              <a:rect l="l" t="t" r="r" b="b"/>
              <a:pathLst>
                <a:path w="789" h="280" extrusionOk="0">
                  <a:moveTo>
                    <a:pt x="373" y="0"/>
                  </a:moveTo>
                  <a:cubicBezTo>
                    <a:pt x="242" y="0"/>
                    <a:pt x="113" y="41"/>
                    <a:pt x="0" y="106"/>
                  </a:cubicBezTo>
                  <a:cubicBezTo>
                    <a:pt x="100" y="207"/>
                    <a:pt x="233" y="264"/>
                    <a:pt x="373" y="277"/>
                  </a:cubicBezTo>
                  <a:cubicBezTo>
                    <a:pt x="389" y="279"/>
                    <a:pt x="404" y="279"/>
                    <a:pt x="419" y="279"/>
                  </a:cubicBezTo>
                  <a:cubicBezTo>
                    <a:pt x="549" y="279"/>
                    <a:pt x="683" y="234"/>
                    <a:pt x="789" y="163"/>
                  </a:cubicBezTo>
                  <a:cubicBezTo>
                    <a:pt x="688" y="62"/>
                    <a:pt x="548" y="7"/>
                    <a:pt x="405" y="1"/>
                  </a:cubicBezTo>
                  <a:cubicBezTo>
                    <a:pt x="394" y="1"/>
                    <a:pt x="383" y="0"/>
                    <a:pt x="37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 name="Google Shape;666;p11"/>
            <p:cNvSpPr/>
            <p:nvPr/>
          </p:nvSpPr>
          <p:spPr>
            <a:xfrm>
              <a:off x="5530318" y="-939655"/>
              <a:ext cx="77898" cy="27841"/>
            </a:xfrm>
            <a:custGeom>
              <a:avLst/>
              <a:gdLst/>
              <a:ahLst/>
              <a:cxnLst/>
              <a:rect l="l" t="t" r="r" b="b"/>
              <a:pathLst>
                <a:path w="554" h="198" extrusionOk="0">
                  <a:moveTo>
                    <a:pt x="271" y="0"/>
                  </a:moveTo>
                  <a:cubicBezTo>
                    <a:pt x="176" y="0"/>
                    <a:pt x="81" y="28"/>
                    <a:pt x="1" y="76"/>
                  </a:cubicBezTo>
                  <a:cubicBezTo>
                    <a:pt x="72" y="146"/>
                    <a:pt x="166" y="187"/>
                    <a:pt x="265" y="196"/>
                  </a:cubicBezTo>
                  <a:cubicBezTo>
                    <a:pt x="274" y="197"/>
                    <a:pt x="283" y="197"/>
                    <a:pt x="293" y="197"/>
                  </a:cubicBezTo>
                  <a:cubicBezTo>
                    <a:pt x="383" y="197"/>
                    <a:pt x="480" y="166"/>
                    <a:pt x="554" y="114"/>
                  </a:cubicBezTo>
                  <a:cubicBezTo>
                    <a:pt x="484" y="44"/>
                    <a:pt x="385" y="6"/>
                    <a:pt x="286" y="0"/>
                  </a:cubicBezTo>
                  <a:cubicBezTo>
                    <a:pt x="281" y="0"/>
                    <a:pt x="276" y="0"/>
                    <a:pt x="27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 name="Google Shape;667;p11"/>
            <p:cNvSpPr/>
            <p:nvPr/>
          </p:nvSpPr>
          <p:spPr>
            <a:xfrm>
              <a:off x="5504446" y="-932062"/>
              <a:ext cx="108832" cy="9280"/>
            </a:xfrm>
            <a:custGeom>
              <a:avLst/>
              <a:gdLst/>
              <a:ahLst/>
              <a:cxnLst/>
              <a:rect l="l" t="t" r="r" b="b"/>
              <a:pathLst>
                <a:path w="774" h="66" extrusionOk="0">
                  <a:moveTo>
                    <a:pt x="0" y="1"/>
                  </a:moveTo>
                  <a:cubicBezTo>
                    <a:pt x="188" y="44"/>
                    <a:pt x="381" y="66"/>
                    <a:pt x="573" y="66"/>
                  </a:cubicBezTo>
                  <a:cubicBezTo>
                    <a:pt x="640" y="66"/>
                    <a:pt x="707" y="63"/>
                    <a:pt x="773" y="58"/>
                  </a:cubicBezTo>
                  <a:cubicBezTo>
                    <a:pt x="531" y="44"/>
                    <a:pt x="241" y="2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 name="Google Shape;668;p11"/>
            <p:cNvSpPr/>
            <p:nvPr/>
          </p:nvSpPr>
          <p:spPr>
            <a:xfrm>
              <a:off x="5713251" y="-921657"/>
              <a:ext cx="44573" cy="110100"/>
            </a:xfrm>
            <a:custGeom>
              <a:avLst/>
              <a:gdLst/>
              <a:ahLst/>
              <a:cxnLst/>
              <a:rect l="l" t="t" r="r" b="b"/>
              <a:pathLst>
                <a:path w="317" h="783" extrusionOk="0">
                  <a:moveTo>
                    <a:pt x="106" y="1"/>
                  </a:moveTo>
                  <a:cubicBezTo>
                    <a:pt x="29" y="120"/>
                    <a:pt x="0" y="261"/>
                    <a:pt x="17" y="402"/>
                  </a:cubicBezTo>
                  <a:cubicBezTo>
                    <a:pt x="33" y="543"/>
                    <a:pt x="112" y="686"/>
                    <a:pt x="215" y="783"/>
                  </a:cubicBezTo>
                  <a:cubicBezTo>
                    <a:pt x="292" y="664"/>
                    <a:pt x="316" y="514"/>
                    <a:pt x="294" y="375"/>
                  </a:cubicBezTo>
                  <a:cubicBezTo>
                    <a:pt x="270" y="235"/>
                    <a:pt x="201" y="105"/>
                    <a:pt x="10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 name="Google Shape;669;p11"/>
            <p:cNvSpPr/>
            <p:nvPr/>
          </p:nvSpPr>
          <p:spPr>
            <a:xfrm>
              <a:off x="5719438" y="-894660"/>
              <a:ext cx="31637" cy="77477"/>
            </a:xfrm>
            <a:custGeom>
              <a:avLst/>
              <a:gdLst/>
              <a:ahLst/>
              <a:cxnLst/>
              <a:rect l="l" t="t" r="r" b="b"/>
              <a:pathLst>
                <a:path w="225" h="551" extrusionOk="0">
                  <a:moveTo>
                    <a:pt x="74" y="1"/>
                  </a:moveTo>
                  <a:cubicBezTo>
                    <a:pt x="21" y="83"/>
                    <a:pt x="0" y="184"/>
                    <a:pt x="12" y="282"/>
                  </a:cubicBezTo>
                  <a:cubicBezTo>
                    <a:pt x="25" y="381"/>
                    <a:pt x="82" y="481"/>
                    <a:pt x="153" y="550"/>
                  </a:cubicBezTo>
                  <a:cubicBezTo>
                    <a:pt x="207" y="467"/>
                    <a:pt x="224" y="361"/>
                    <a:pt x="208" y="263"/>
                  </a:cubicBezTo>
                  <a:cubicBezTo>
                    <a:pt x="191" y="165"/>
                    <a:pt x="142" y="75"/>
                    <a:pt x="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 name="Google Shape;670;p11"/>
            <p:cNvSpPr/>
            <p:nvPr/>
          </p:nvSpPr>
          <p:spPr>
            <a:xfrm>
              <a:off x="5726891" y="-920673"/>
              <a:ext cx="15467" cy="108131"/>
            </a:xfrm>
            <a:custGeom>
              <a:avLst/>
              <a:gdLst/>
              <a:ahLst/>
              <a:cxnLst/>
              <a:rect l="l" t="t" r="r" b="b"/>
              <a:pathLst>
                <a:path w="110" h="769" extrusionOk="0">
                  <a:moveTo>
                    <a:pt x="6" y="1"/>
                  </a:moveTo>
                  <a:lnTo>
                    <a:pt x="6" y="1"/>
                  </a:lnTo>
                  <a:cubicBezTo>
                    <a:pt x="0" y="260"/>
                    <a:pt x="36" y="520"/>
                    <a:pt x="110" y="769"/>
                  </a:cubicBezTo>
                  <a:cubicBezTo>
                    <a:pt x="73" y="529"/>
                    <a:pt x="35" y="242"/>
                    <a:pt x="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 name="Google Shape;671;p11"/>
            <p:cNvSpPr/>
            <p:nvPr/>
          </p:nvSpPr>
          <p:spPr>
            <a:xfrm>
              <a:off x="5833895" y="-663073"/>
              <a:ext cx="78179" cy="79165"/>
            </a:xfrm>
            <a:custGeom>
              <a:avLst/>
              <a:gdLst/>
              <a:ahLst/>
              <a:cxnLst/>
              <a:rect l="l" t="t" r="r" b="b"/>
              <a:pathLst>
                <a:path w="556" h="563" extrusionOk="0">
                  <a:moveTo>
                    <a:pt x="556" y="0"/>
                  </a:moveTo>
                  <a:lnTo>
                    <a:pt x="556" y="0"/>
                  </a:lnTo>
                  <a:cubicBezTo>
                    <a:pt x="415" y="13"/>
                    <a:pt x="280" y="83"/>
                    <a:pt x="183" y="186"/>
                  </a:cubicBezTo>
                  <a:cubicBezTo>
                    <a:pt x="87" y="289"/>
                    <a:pt x="26" y="423"/>
                    <a:pt x="1" y="562"/>
                  </a:cubicBezTo>
                  <a:cubicBezTo>
                    <a:pt x="142" y="551"/>
                    <a:pt x="272" y="488"/>
                    <a:pt x="374" y="389"/>
                  </a:cubicBezTo>
                  <a:cubicBezTo>
                    <a:pt x="474" y="291"/>
                    <a:pt x="540" y="142"/>
                    <a:pt x="55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 name="Google Shape;672;p11"/>
            <p:cNvSpPr/>
            <p:nvPr/>
          </p:nvSpPr>
          <p:spPr>
            <a:xfrm>
              <a:off x="5854002" y="-657589"/>
              <a:ext cx="54697" cy="55823"/>
            </a:xfrm>
            <a:custGeom>
              <a:avLst/>
              <a:gdLst/>
              <a:ahLst/>
              <a:cxnLst/>
              <a:rect l="l" t="t" r="r" b="b"/>
              <a:pathLst>
                <a:path w="389" h="397" extrusionOk="0">
                  <a:moveTo>
                    <a:pt x="389" y="1"/>
                  </a:moveTo>
                  <a:cubicBezTo>
                    <a:pt x="290" y="9"/>
                    <a:pt x="196" y="58"/>
                    <a:pt x="128" y="131"/>
                  </a:cubicBezTo>
                  <a:cubicBezTo>
                    <a:pt x="60" y="204"/>
                    <a:pt x="17" y="298"/>
                    <a:pt x="1" y="396"/>
                  </a:cubicBezTo>
                  <a:cubicBezTo>
                    <a:pt x="100" y="388"/>
                    <a:pt x="190" y="344"/>
                    <a:pt x="262" y="273"/>
                  </a:cubicBezTo>
                  <a:cubicBezTo>
                    <a:pt x="332" y="205"/>
                    <a:pt x="379" y="100"/>
                    <a:pt x="38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 name="Google Shape;673;p11"/>
            <p:cNvSpPr/>
            <p:nvPr/>
          </p:nvSpPr>
          <p:spPr>
            <a:xfrm>
              <a:off x="5834738" y="-661526"/>
              <a:ext cx="76914" cy="77337"/>
            </a:xfrm>
            <a:custGeom>
              <a:avLst/>
              <a:gdLst/>
              <a:ahLst/>
              <a:cxnLst/>
              <a:rect l="l" t="t" r="r" b="b"/>
              <a:pathLst>
                <a:path w="547" h="550" extrusionOk="0">
                  <a:moveTo>
                    <a:pt x="546" y="1"/>
                  </a:moveTo>
                  <a:cubicBezTo>
                    <a:pt x="379" y="175"/>
                    <a:pt x="175" y="379"/>
                    <a:pt x="0" y="549"/>
                  </a:cubicBezTo>
                  <a:cubicBezTo>
                    <a:pt x="211" y="397"/>
                    <a:pt x="395" y="210"/>
                    <a:pt x="54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 name="Google Shape;674;p11"/>
            <p:cNvSpPr/>
            <p:nvPr/>
          </p:nvSpPr>
          <p:spPr>
            <a:xfrm>
              <a:off x="6742937" y="-599657"/>
              <a:ext cx="46542" cy="108553"/>
            </a:xfrm>
            <a:custGeom>
              <a:avLst/>
              <a:gdLst/>
              <a:ahLst/>
              <a:cxnLst/>
              <a:rect l="l" t="t" r="r" b="b"/>
              <a:pathLst>
                <a:path w="331" h="772" extrusionOk="0">
                  <a:moveTo>
                    <a:pt x="247" y="1"/>
                  </a:moveTo>
                  <a:cubicBezTo>
                    <a:pt x="132" y="84"/>
                    <a:pt x="57" y="215"/>
                    <a:pt x="28" y="354"/>
                  </a:cubicBezTo>
                  <a:cubicBezTo>
                    <a:pt x="1" y="492"/>
                    <a:pt x="20" y="640"/>
                    <a:pt x="72" y="772"/>
                  </a:cubicBezTo>
                  <a:cubicBezTo>
                    <a:pt x="185" y="687"/>
                    <a:pt x="263" y="565"/>
                    <a:pt x="297" y="427"/>
                  </a:cubicBezTo>
                  <a:cubicBezTo>
                    <a:pt x="330" y="289"/>
                    <a:pt x="308" y="129"/>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 name="Google Shape;675;p11"/>
            <p:cNvSpPr/>
            <p:nvPr/>
          </p:nvSpPr>
          <p:spPr>
            <a:xfrm>
              <a:off x="6753483" y="-593470"/>
              <a:ext cx="32762" cy="76634"/>
            </a:xfrm>
            <a:custGeom>
              <a:avLst/>
              <a:gdLst/>
              <a:ahLst/>
              <a:cxnLst/>
              <a:rect l="l" t="t" r="r" b="b"/>
              <a:pathLst>
                <a:path w="233" h="545" extrusionOk="0">
                  <a:moveTo>
                    <a:pt x="174" y="1"/>
                  </a:moveTo>
                  <a:cubicBezTo>
                    <a:pt x="94" y="60"/>
                    <a:pt x="41" y="153"/>
                    <a:pt x="21" y="250"/>
                  </a:cubicBezTo>
                  <a:cubicBezTo>
                    <a:pt x="1" y="348"/>
                    <a:pt x="14" y="451"/>
                    <a:pt x="51" y="544"/>
                  </a:cubicBezTo>
                  <a:cubicBezTo>
                    <a:pt x="130" y="485"/>
                    <a:pt x="185" y="399"/>
                    <a:pt x="209" y="302"/>
                  </a:cubicBezTo>
                  <a:cubicBezTo>
                    <a:pt x="232" y="205"/>
                    <a:pt x="217" y="91"/>
                    <a:pt x="1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 name="Google Shape;676;p11"/>
            <p:cNvSpPr/>
            <p:nvPr/>
          </p:nvSpPr>
          <p:spPr>
            <a:xfrm>
              <a:off x="6753342" y="-598251"/>
              <a:ext cx="25029" cy="106303"/>
            </a:xfrm>
            <a:custGeom>
              <a:avLst/>
              <a:gdLst/>
              <a:ahLst/>
              <a:cxnLst/>
              <a:rect l="l" t="t" r="r" b="b"/>
              <a:pathLst>
                <a:path w="178" h="756" extrusionOk="0">
                  <a:moveTo>
                    <a:pt x="177" y="0"/>
                  </a:moveTo>
                  <a:lnTo>
                    <a:pt x="177" y="0"/>
                  </a:lnTo>
                  <a:cubicBezTo>
                    <a:pt x="126" y="237"/>
                    <a:pt x="61" y="519"/>
                    <a:pt x="1" y="755"/>
                  </a:cubicBezTo>
                  <a:cubicBezTo>
                    <a:pt x="98" y="515"/>
                    <a:pt x="157" y="260"/>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 name="Google Shape;677;p11"/>
            <p:cNvSpPr/>
            <p:nvPr/>
          </p:nvSpPr>
          <p:spPr>
            <a:xfrm>
              <a:off x="6544255" y="-545522"/>
              <a:ext cx="46542" cy="108553"/>
            </a:xfrm>
            <a:custGeom>
              <a:avLst/>
              <a:gdLst/>
              <a:ahLst/>
              <a:cxnLst/>
              <a:rect l="l" t="t" r="r" b="b"/>
              <a:pathLst>
                <a:path w="331" h="772" extrusionOk="0">
                  <a:moveTo>
                    <a:pt x="247" y="1"/>
                  </a:moveTo>
                  <a:cubicBezTo>
                    <a:pt x="132" y="84"/>
                    <a:pt x="57" y="215"/>
                    <a:pt x="28" y="354"/>
                  </a:cubicBezTo>
                  <a:cubicBezTo>
                    <a:pt x="1" y="492"/>
                    <a:pt x="19" y="639"/>
                    <a:pt x="72" y="771"/>
                  </a:cubicBezTo>
                  <a:cubicBezTo>
                    <a:pt x="185" y="686"/>
                    <a:pt x="262" y="565"/>
                    <a:pt x="297" y="427"/>
                  </a:cubicBezTo>
                  <a:cubicBezTo>
                    <a:pt x="330" y="290"/>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 name="Google Shape;678;p11"/>
            <p:cNvSpPr/>
            <p:nvPr/>
          </p:nvSpPr>
          <p:spPr>
            <a:xfrm>
              <a:off x="6554942" y="-539054"/>
              <a:ext cx="32903" cy="76353"/>
            </a:xfrm>
            <a:custGeom>
              <a:avLst/>
              <a:gdLst/>
              <a:ahLst/>
              <a:cxnLst/>
              <a:rect l="l" t="t" r="r" b="b"/>
              <a:pathLst>
                <a:path w="234" h="543" extrusionOk="0">
                  <a:moveTo>
                    <a:pt x="173" y="1"/>
                  </a:moveTo>
                  <a:cubicBezTo>
                    <a:pt x="93" y="59"/>
                    <a:pt x="39" y="152"/>
                    <a:pt x="20" y="249"/>
                  </a:cubicBezTo>
                  <a:cubicBezTo>
                    <a:pt x="1" y="347"/>
                    <a:pt x="13" y="450"/>
                    <a:pt x="50" y="543"/>
                  </a:cubicBezTo>
                  <a:cubicBezTo>
                    <a:pt x="129" y="483"/>
                    <a:pt x="184" y="398"/>
                    <a:pt x="209" y="301"/>
                  </a:cubicBezTo>
                  <a:cubicBezTo>
                    <a:pt x="233" y="205"/>
                    <a:pt x="216" y="89"/>
                    <a:pt x="17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 name="Google Shape;679;p11"/>
            <p:cNvSpPr/>
            <p:nvPr/>
          </p:nvSpPr>
          <p:spPr>
            <a:xfrm>
              <a:off x="6554660" y="-544116"/>
              <a:ext cx="24888" cy="106162"/>
            </a:xfrm>
            <a:custGeom>
              <a:avLst/>
              <a:gdLst/>
              <a:ahLst/>
              <a:cxnLst/>
              <a:rect l="l" t="t" r="r" b="b"/>
              <a:pathLst>
                <a:path w="177" h="755" extrusionOk="0">
                  <a:moveTo>
                    <a:pt x="177" y="0"/>
                  </a:moveTo>
                  <a:cubicBezTo>
                    <a:pt x="126" y="237"/>
                    <a:pt x="61" y="518"/>
                    <a:pt x="1" y="754"/>
                  </a:cubicBezTo>
                  <a:cubicBezTo>
                    <a:pt x="98" y="514"/>
                    <a:pt x="157" y="259"/>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 name="Google Shape;680;p11"/>
            <p:cNvSpPr/>
            <p:nvPr/>
          </p:nvSpPr>
          <p:spPr>
            <a:xfrm>
              <a:off x="6027655" y="-576737"/>
              <a:ext cx="107426" cy="44574"/>
            </a:xfrm>
            <a:custGeom>
              <a:avLst/>
              <a:gdLst/>
              <a:ahLst/>
              <a:cxnLst/>
              <a:rect l="l" t="t" r="r" b="b"/>
              <a:pathLst>
                <a:path w="764" h="317" extrusionOk="0">
                  <a:moveTo>
                    <a:pt x="523" y="0"/>
                  </a:moveTo>
                  <a:cubicBezTo>
                    <a:pt x="464" y="0"/>
                    <a:pt x="405" y="9"/>
                    <a:pt x="349" y="26"/>
                  </a:cubicBezTo>
                  <a:cubicBezTo>
                    <a:pt x="213" y="66"/>
                    <a:pt x="92" y="151"/>
                    <a:pt x="0" y="259"/>
                  </a:cubicBezTo>
                  <a:cubicBezTo>
                    <a:pt x="82" y="298"/>
                    <a:pt x="170" y="317"/>
                    <a:pt x="259" y="317"/>
                  </a:cubicBezTo>
                  <a:cubicBezTo>
                    <a:pt x="309" y="317"/>
                    <a:pt x="360" y="310"/>
                    <a:pt x="410" y="298"/>
                  </a:cubicBezTo>
                  <a:cubicBezTo>
                    <a:pt x="548" y="263"/>
                    <a:pt x="680" y="167"/>
                    <a:pt x="764" y="53"/>
                  </a:cubicBezTo>
                  <a:cubicBezTo>
                    <a:pt x="689" y="17"/>
                    <a:pt x="606" y="0"/>
                    <a:pt x="52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 name="Google Shape;681;p11"/>
            <p:cNvSpPr/>
            <p:nvPr/>
          </p:nvSpPr>
          <p:spPr>
            <a:xfrm>
              <a:off x="6054371" y="-571394"/>
              <a:ext cx="75508" cy="31497"/>
            </a:xfrm>
            <a:custGeom>
              <a:avLst/>
              <a:gdLst/>
              <a:ahLst/>
              <a:cxnLst/>
              <a:rect l="l" t="t" r="r" b="b"/>
              <a:pathLst>
                <a:path w="537" h="224" extrusionOk="0">
                  <a:moveTo>
                    <a:pt x="369" y="0"/>
                  </a:moveTo>
                  <a:cubicBezTo>
                    <a:pt x="327" y="0"/>
                    <a:pt x="285" y="7"/>
                    <a:pt x="245" y="19"/>
                  </a:cubicBezTo>
                  <a:cubicBezTo>
                    <a:pt x="150" y="48"/>
                    <a:pt x="65" y="108"/>
                    <a:pt x="0" y="184"/>
                  </a:cubicBezTo>
                  <a:cubicBezTo>
                    <a:pt x="57" y="211"/>
                    <a:pt x="119" y="224"/>
                    <a:pt x="181" y="224"/>
                  </a:cubicBezTo>
                  <a:cubicBezTo>
                    <a:pt x="217" y="224"/>
                    <a:pt x="253" y="219"/>
                    <a:pt x="288" y="211"/>
                  </a:cubicBezTo>
                  <a:cubicBezTo>
                    <a:pt x="383" y="185"/>
                    <a:pt x="476" y="118"/>
                    <a:pt x="536" y="38"/>
                  </a:cubicBezTo>
                  <a:cubicBezTo>
                    <a:pt x="484" y="12"/>
                    <a:pt x="426" y="0"/>
                    <a:pt x="369"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 name="Google Shape;682;p11"/>
            <p:cNvSpPr/>
            <p:nvPr/>
          </p:nvSpPr>
          <p:spPr>
            <a:xfrm>
              <a:off x="6028780" y="-568160"/>
              <a:ext cx="105317" cy="27982"/>
            </a:xfrm>
            <a:custGeom>
              <a:avLst/>
              <a:gdLst/>
              <a:ahLst/>
              <a:cxnLst/>
              <a:rect l="l" t="t" r="r" b="b"/>
              <a:pathLst>
                <a:path w="749" h="199" extrusionOk="0">
                  <a:moveTo>
                    <a:pt x="749" y="0"/>
                  </a:moveTo>
                  <a:lnTo>
                    <a:pt x="749" y="0"/>
                  </a:lnTo>
                  <a:cubicBezTo>
                    <a:pt x="516" y="67"/>
                    <a:pt x="237" y="141"/>
                    <a:pt x="1" y="198"/>
                  </a:cubicBezTo>
                  <a:cubicBezTo>
                    <a:pt x="259" y="172"/>
                    <a:pt x="512" y="104"/>
                    <a:pt x="749"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83" name="Google Shape;683;p11"/>
          <p:cNvGrpSpPr/>
          <p:nvPr/>
        </p:nvGrpSpPr>
        <p:grpSpPr>
          <a:xfrm>
            <a:off x="573650" y="213156"/>
            <a:ext cx="667593" cy="653684"/>
            <a:chOff x="11038235" y="2148509"/>
            <a:chExt cx="195197" cy="191119"/>
          </a:xfrm>
        </p:grpSpPr>
        <p:sp>
          <p:nvSpPr>
            <p:cNvPr id="684" name="Google Shape;684;p11"/>
            <p:cNvSpPr/>
            <p:nvPr/>
          </p:nvSpPr>
          <p:spPr>
            <a:xfrm>
              <a:off x="11098941" y="2148509"/>
              <a:ext cx="70939" cy="96944"/>
            </a:xfrm>
            <a:custGeom>
              <a:avLst/>
              <a:gdLst/>
              <a:ahLst/>
              <a:cxnLst/>
              <a:rect l="l" t="t" r="r" b="b"/>
              <a:pathLst>
                <a:path w="922" h="1260" extrusionOk="0">
                  <a:moveTo>
                    <a:pt x="335" y="0"/>
                  </a:moveTo>
                  <a:cubicBezTo>
                    <a:pt x="327" y="0"/>
                    <a:pt x="319" y="1"/>
                    <a:pt x="311" y="1"/>
                  </a:cubicBezTo>
                  <a:cubicBezTo>
                    <a:pt x="210" y="9"/>
                    <a:pt x="116" y="70"/>
                    <a:pt x="68" y="159"/>
                  </a:cubicBezTo>
                  <a:cubicBezTo>
                    <a:pt x="0" y="285"/>
                    <a:pt x="27" y="440"/>
                    <a:pt x="72" y="577"/>
                  </a:cubicBezTo>
                  <a:cubicBezTo>
                    <a:pt x="139" y="786"/>
                    <a:pt x="238" y="993"/>
                    <a:pt x="370" y="1171"/>
                  </a:cubicBezTo>
                  <a:cubicBezTo>
                    <a:pt x="385" y="1190"/>
                    <a:pt x="425" y="1259"/>
                    <a:pt x="455" y="1259"/>
                  </a:cubicBezTo>
                  <a:cubicBezTo>
                    <a:pt x="456" y="1259"/>
                    <a:pt x="457" y="1259"/>
                    <a:pt x="458" y="1259"/>
                  </a:cubicBezTo>
                  <a:cubicBezTo>
                    <a:pt x="486" y="1254"/>
                    <a:pt x="486" y="1186"/>
                    <a:pt x="496" y="1160"/>
                  </a:cubicBezTo>
                  <a:cubicBezTo>
                    <a:pt x="527" y="1071"/>
                    <a:pt x="588" y="995"/>
                    <a:pt x="651" y="926"/>
                  </a:cubicBezTo>
                  <a:cubicBezTo>
                    <a:pt x="739" y="831"/>
                    <a:pt x="835" y="739"/>
                    <a:pt x="877" y="618"/>
                  </a:cubicBezTo>
                  <a:cubicBezTo>
                    <a:pt x="921" y="497"/>
                    <a:pt x="890" y="336"/>
                    <a:pt x="773" y="283"/>
                  </a:cubicBezTo>
                  <a:cubicBezTo>
                    <a:pt x="744" y="269"/>
                    <a:pt x="710" y="263"/>
                    <a:pt x="682" y="246"/>
                  </a:cubicBezTo>
                  <a:cubicBezTo>
                    <a:pt x="634" y="217"/>
                    <a:pt x="610" y="161"/>
                    <a:pt x="575" y="117"/>
                  </a:cubicBezTo>
                  <a:cubicBezTo>
                    <a:pt x="519" y="44"/>
                    <a:pt x="427" y="0"/>
                    <a:pt x="335" y="0"/>
                  </a:cubicBezTo>
                  <a:close/>
                </a:path>
              </a:pathLst>
            </a:custGeom>
            <a:solidFill>
              <a:srgbClr val="CC4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 name="Google Shape;685;p11"/>
            <p:cNvSpPr/>
            <p:nvPr/>
          </p:nvSpPr>
          <p:spPr>
            <a:xfrm>
              <a:off x="11109020" y="2173899"/>
              <a:ext cx="45472" cy="62244"/>
            </a:xfrm>
            <a:custGeom>
              <a:avLst/>
              <a:gdLst/>
              <a:ahLst/>
              <a:cxnLst/>
              <a:rect l="l" t="t" r="r" b="b"/>
              <a:pathLst>
                <a:path w="591" h="809" extrusionOk="0">
                  <a:moveTo>
                    <a:pt x="214" y="0"/>
                  </a:moveTo>
                  <a:cubicBezTo>
                    <a:pt x="209" y="0"/>
                    <a:pt x="204" y="0"/>
                    <a:pt x="199" y="1"/>
                  </a:cubicBezTo>
                  <a:cubicBezTo>
                    <a:pt x="135" y="6"/>
                    <a:pt x="75" y="47"/>
                    <a:pt x="44" y="103"/>
                  </a:cubicBezTo>
                  <a:cubicBezTo>
                    <a:pt x="1" y="183"/>
                    <a:pt x="18" y="283"/>
                    <a:pt x="47" y="371"/>
                  </a:cubicBezTo>
                  <a:cubicBezTo>
                    <a:pt x="89" y="506"/>
                    <a:pt x="154" y="638"/>
                    <a:pt x="238" y="752"/>
                  </a:cubicBezTo>
                  <a:cubicBezTo>
                    <a:pt x="247" y="763"/>
                    <a:pt x="274" y="808"/>
                    <a:pt x="292" y="808"/>
                  </a:cubicBezTo>
                  <a:cubicBezTo>
                    <a:pt x="293" y="808"/>
                    <a:pt x="293" y="808"/>
                    <a:pt x="294" y="808"/>
                  </a:cubicBezTo>
                  <a:cubicBezTo>
                    <a:pt x="312" y="805"/>
                    <a:pt x="313" y="762"/>
                    <a:pt x="319" y="745"/>
                  </a:cubicBezTo>
                  <a:cubicBezTo>
                    <a:pt x="339" y="688"/>
                    <a:pt x="377" y="639"/>
                    <a:pt x="418" y="595"/>
                  </a:cubicBezTo>
                  <a:cubicBezTo>
                    <a:pt x="473" y="534"/>
                    <a:pt x="536" y="474"/>
                    <a:pt x="563" y="397"/>
                  </a:cubicBezTo>
                  <a:cubicBezTo>
                    <a:pt x="591" y="319"/>
                    <a:pt x="570" y="217"/>
                    <a:pt x="496" y="182"/>
                  </a:cubicBezTo>
                  <a:cubicBezTo>
                    <a:pt x="476" y="173"/>
                    <a:pt x="455" y="169"/>
                    <a:pt x="438" y="158"/>
                  </a:cubicBezTo>
                  <a:cubicBezTo>
                    <a:pt x="406" y="138"/>
                    <a:pt x="391" y="104"/>
                    <a:pt x="369" y="75"/>
                  </a:cubicBezTo>
                  <a:cubicBezTo>
                    <a:pt x="332" y="29"/>
                    <a:pt x="273" y="0"/>
                    <a:pt x="214"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 name="Google Shape;686;p11"/>
            <p:cNvSpPr/>
            <p:nvPr/>
          </p:nvSpPr>
          <p:spPr>
            <a:xfrm>
              <a:off x="11120868" y="2168975"/>
              <a:ext cx="25775" cy="78710"/>
            </a:xfrm>
            <a:custGeom>
              <a:avLst/>
              <a:gdLst/>
              <a:ahLst/>
              <a:cxnLst/>
              <a:rect l="l" t="t" r="r" b="b"/>
              <a:pathLst>
                <a:path w="335" h="1023" extrusionOk="0">
                  <a:moveTo>
                    <a:pt x="196" y="0"/>
                  </a:moveTo>
                  <a:lnTo>
                    <a:pt x="196" y="0"/>
                  </a:lnTo>
                  <a:cubicBezTo>
                    <a:pt x="27" y="332"/>
                    <a:pt x="1" y="695"/>
                    <a:pt x="203" y="1022"/>
                  </a:cubicBezTo>
                  <a:lnTo>
                    <a:pt x="190" y="924"/>
                  </a:lnTo>
                  <a:cubicBezTo>
                    <a:pt x="170" y="770"/>
                    <a:pt x="196" y="610"/>
                    <a:pt x="259" y="467"/>
                  </a:cubicBezTo>
                  <a:cubicBezTo>
                    <a:pt x="279" y="419"/>
                    <a:pt x="306" y="374"/>
                    <a:pt x="335" y="330"/>
                  </a:cubicBezTo>
                  <a:lnTo>
                    <a:pt x="335" y="330"/>
                  </a:lnTo>
                  <a:cubicBezTo>
                    <a:pt x="299" y="370"/>
                    <a:pt x="271" y="414"/>
                    <a:pt x="245" y="461"/>
                  </a:cubicBezTo>
                  <a:cubicBezTo>
                    <a:pt x="183" y="574"/>
                    <a:pt x="151" y="702"/>
                    <a:pt x="149" y="831"/>
                  </a:cubicBezTo>
                  <a:lnTo>
                    <a:pt x="149" y="831"/>
                  </a:lnTo>
                  <a:cubicBezTo>
                    <a:pt x="49" y="564"/>
                    <a:pt x="96" y="261"/>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 name="Google Shape;687;p11"/>
            <p:cNvSpPr/>
            <p:nvPr/>
          </p:nvSpPr>
          <p:spPr>
            <a:xfrm>
              <a:off x="11135718" y="2211446"/>
              <a:ext cx="97714" cy="66784"/>
            </a:xfrm>
            <a:custGeom>
              <a:avLst/>
              <a:gdLst/>
              <a:ahLst/>
              <a:cxnLst/>
              <a:rect l="l" t="t" r="r" b="b"/>
              <a:pathLst>
                <a:path w="1270" h="868" extrusionOk="0">
                  <a:moveTo>
                    <a:pt x="926" y="0"/>
                  </a:moveTo>
                  <a:cubicBezTo>
                    <a:pt x="846" y="0"/>
                    <a:pt x="763" y="20"/>
                    <a:pt x="686" y="44"/>
                  </a:cubicBezTo>
                  <a:cubicBezTo>
                    <a:pt x="476" y="110"/>
                    <a:pt x="269" y="207"/>
                    <a:pt x="94" y="338"/>
                  </a:cubicBezTo>
                  <a:cubicBezTo>
                    <a:pt x="75" y="351"/>
                    <a:pt x="1" y="394"/>
                    <a:pt x="5" y="424"/>
                  </a:cubicBezTo>
                  <a:cubicBezTo>
                    <a:pt x="8" y="452"/>
                    <a:pt x="76" y="455"/>
                    <a:pt x="102" y="463"/>
                  </a:cubicBezTo>
                  <a:cubicBezTo>
                    <a:pt x="191" y="494"/>
                    <a:pt x="267" y="557"/>
                    <a:pt x="335" y="619"/>
                  </a:cubicBezTo>
                  <a:cubicBezTo>
                    <a:pt x="429" y="707"/>
                    <a:pt x="521" y="804"/>
                    <a:pt x="641" y="848"/>
                  </a:cubicBezTo>
                  <a:cubicBezTo>
                    <a:pt x="676" y="861"/>
                    <a:pt x="715" y="868"/>
                    <a:pt x="753" y="868"/>
                  </a:cubicBezTo>
                  <a:cubicBezTo>
                    <a:pt x="846" y="868"/>
                    <a:pt x="937" y="828"/>
                    <a:pt x="976" y="747"/>
                  </a:cubicBezTo>
                  <a:cubicBezTo>
                    <a:pt x="991" y="716"/>
                    <a:pt x="997" y="682"/>
                    <a:pt x="1014" y="655"/>
                  </a:cubicBezTo>
                  <a:cubicBezTo>
                    <a:pt x="1044" y="608"/>
                    <a:pt x="1100" y="583"/>
                    <a:pt x="1144" y="549"/>
                  </a:cubicBezTo>
                  <a:cubicBezTo>
                    <a:pt x="1223" y="488"/>
                    <a:pt x="1269" y="385"/>
                    <a:pt x="1262" y="285"/>
                  </a:cubicBezTo>
                  <a:cubicBezTo>
                    <a:pt x="1253" y="185"/>
                    <a:pt x="1192" y="91"/>
                    <a:pt x="1105" y="43"/>
                  </a:cubicBezTo>
                  <a:cubicBezTo>
                    <a:pt x="1050" y="12"/>
                    <a:pt x="989" y="0"/>
                    <a:pt x="926" y="0"/>
                  </a:cubicBezTo>
                  <a:close/>
                </a:path>
              </a:pathLst>
            </a:custGeom>
            <a:solidFill>
              <a:srgbClr val="CC4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 name="Google Shape;688;p11"/>
            <p:cNvSpPr/>
            <p:nvPr/>
          </p:nvSpPr>
          <p:spPr>
            <a:xfrm>
              <a:off x="11145028" y="2220833"/>
              <a:ext cx="62783" cy="42933"/>
            </a:xfrm>
            <a:custGeom>
              <a:avLst/>
              <a:gdLst/>
              <a:ahLst/>
              <a:cxnLst/>
              <a:rect l="l" t="t" r="r" b="b"/>
              <a:pathLst>
                <a:path w="816" h="558" extrusionOk="0">
                  <a:moveTo>
                    <a:pt x="594" y="0"/>
                  </a:moveTo>
                  <a:cubicBezTo>
                    <a:pt x="543" y="0"/>
                    <a:pt x="490" y="12"/>
                    <a:pt x="442" y="27"/>
                  </a:cubicBezTo>
                  <a:cubicBezTo>
                    <a:pt x="308" y="70"/>
                    <a:pt x="173" y="132"/>
                    <a:pt x="59" y="218"/>
                  </a:cubicBezTo>
                  <a:cubicBezTo>
                    <a:pt x="48" y="226"/>
                    <a:pt x="1" y="254"/>
                    <a:pt x="4" y="273"/>
                  </a:cubicBezTo>
                  <a:cubicBezTo>
                    <a:pt x="6" y="292"/>
                    <a:pt x="49" y="292"/>
                    <a:pt x="67" y="298"/>
                  </a:cubicBezTo>
                  <a:cubicBezTo>
                    <a:pt x="122" y="319"/>
                    <a:pt x="171" y="358"/>
                    <a:pt x="215" y="398"/>
                  </a:cubicBezTo>
                  <a:cubicBezTo>
                    <a:pt x="275" y="455"/>
                    <a:pt x="335" y="516"/>
                    <a:pt x="412" y="544"/>
                  </a:cubicBezTo>
                  <a:cubicBezTo>
                    <a:pt x="434" y="553"/>
                    <a:pt x="459" y="557"/>
                    <a:pt x="484" y="557"/>
                  </a:cubicBezTo>
                  <a:cubicBezTo>
                    <a:pt x="543" y="557"/>
                    <a:pt x="602" y="532"/>
                    <a:pt x="627" y="480"/>
                  </a:cubicBezTo>
                  <a:cubicBezTo>
                    <a:pt x="636" y="460"/>
                    <a:pt x="640" y="439"/>
                    <a:pt x="652" y="421"/>
                  </a:cubicBezTo>
                  <a:cubicBezTo>
                    <a:pt x="671" y="391"/>
                    <a:pt x="706" y="375"/>
                    <a:pt x="735" y="353"/>
                  </a:cubicBezTo>
                  <a:cubicBezTo>
                    <a:pt x="786" y="314"/>
                    <a:pt x="815" y="247"/>
                    <a:pt x="810" y="183"/>
                  </a:cubicBezTo>
                  <a:cubicBezTo>
                    <a:pt x="805" y="119"/>
                    <a:pt x="766" y="58"/>
                    <a:pt x="710" y="27"/>
                  </a:cubicBezTo>
                  <a:cubicBezTo>
                    <a:pt x="674" y="8"/>
                    <a:pt x="635" y="0"/>
                    <a:pt x="594"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 name="Google Shape;689;p11"/>
            <p:cNvSpPr/>
            <p:nvPr/>
          </p:nvSpPr>
          <p:spPr>
            <a:xfrm>
              <a:off x="11133717" y="2235682"/>
              <a:ext cx="78633" cy="21158"/>
            </a:xfrm>
            <a:custGeom>
              <a:avLst/>
              <a:gdLst/>
              <a:ahLst/>
              <a:cxnLst/>
              <a:rect l="l" t="t" r="r" b="b"/>
              <a:pathLst>
                <a:path w="1022" h="275" extrusionOk="0">
                  <a:moveTo>
                    <a:pt x="486" y="0"/>
                  </a:moveTo>
                  <a:cubicBezTo>
                    <a:pt x="321" y="0"/>
                    <a:pt x="157" y="43"/>
                    <a:pt x="1" y="137"/>
                  </a:cubicBezTo>
                  <a:lnTo>
                    <a:pt x="99" y="126"/>
                  </a:lnTo>
                  <a:cubicBezTo>
                    <a:pt x="130" y="122"/>
                    <a:pt x="162" y="121"/>
                    <a:pt x="194" y="121"/>
                  </a:cubicBezTo>
                  <a:cubicBezTo>
                    <a:pt x="317" y="121"/>
                    <a:pt x="441" y="147"/>
                    <a:pt x="554" y="198"/>
                  </a:cubicBezTo>
                  <a:cubicBezTo>
                    <a:pt x="601" y="219"/>
                    <a:pt x="646" y="245"/>
                    <a:pt x="690" y="274"/>
                  </a:cubicBezTo>
                  <a:cubicBezTo>
                    <a:pt x="652" y="241"/>
                    <a:pt x="607" y="210"/>
                    <a:pt x="560" y="184"/>
                  </a:cubicBezTo>
                  <a:cubicBezTo>
                    <a:pt x="447" y="124"/>
                    <a:pt x="320" y="90"/>
                    <a:pt x="193" y="87"/>
                  </a:cubicBezTo>
                  <a:lnTo>
                    <a:pt x="193" y="87"/>
                  </a:lnTo>
                  <a:cubicBezTo>
                    <a:pt x="294" y="50"/>
                    <a:pt x="400" y="34"/>
                    <a:pt x="506" y="34"/>
                  </a:cubicBezTo>
                  <a:cubicBezTo>
                    <a:pt x="682" y="34"/>
                    <a:pt x="860" y="77"/>
                    <a:pt x="1022" y="141"/>
                  </a:cubicBezTo>
                  <a:cubicBezTo>
                    <a:pt x="849" y="51"/>
                    <a:pt x="667"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 name="Google Shape;690;p11"/>
            <p:cNvSpPr/>
            <p:nvPr/>
          </p:nvSpPr>
          <p:spPr>
            <a:xfrm>
              <a:off x="11097325" y="2242299"/>
              <a:ext cx="69785" cy="97329"/>
            </a:xfrm>
            <a:custGeom>
              <a:avLst/>
              <a:gdLst/>
              <a:ahLst/>
              <a:cxnLst/>
              <a:rect l="l" t="t" r="r" b="b"/>
              <a:pathLst>
                <a:path w="907" h="1265" extrusionOk="0">
                  <a:moveTo>
                    <a:pt x="512" y="0"/>
                  </a:moveTo>
                  <a:cubicBezTo>
                    <a:pt x="511" y="0"/>
                    <a:pt x="511" y="0"/>
                    <a:pt x="510" y="0"/>
                  </a:cubicBezTo>
                  <a:cubicBezTo>
                    <a:pt x="481" y="4"/>
                    <a:pt x="476" y="72"/>
                    <a:pt x="465" y="97"/>
                  </a:cubicBezTo>
                  <a:cubicBezTo>
                    <a:pt x="429" y="183"/>
                    <a:pt x="363" y="255"/>
                    <a:pt x="297" y="321"/>
                  </a:cubicBezTo>
                  <a:cubicBezTo>
                    <a:pt x="204" y="409"/>
                    <a:pt x="103" y="496"/>
                    <a:pt x="51" y="614"/>
                  </a:cubicBezTo>
                  <a:cubicBezTo>
                    <a:pt x="0" y="730"/>
                    <a:pt x="21" y="893"/>
                    <a:pt x="135" y="954"/>
                  </a:cubicBezTo>
                  <a:cubicBezTo>
                    <a:pt x="163" y="969"/>
                    <a:pt x="196" y="979"/>
                    <a:pt x="224" y="997"/>
                  </a:cubicBezTo>
                  <a:cubicBezTo>
                    <a:pt x="270" y="1030"/>
                    <a:pt x="291" y="1085"/>
                    <a:pt x="323" y="1133"/>
                  </a:cubicBezTo>
                  <a:cubicBezTo>
                    <a:pt x="378" y="1213"/>
                    <a:pt x="475" y="1264"/>
                    <a:pt x="573" y="1264"/>
                  </a:cubicBezTo>
                  <a:cubicBezTo>
                    <a:pt x="575" y="1264"/>
                    <a:pt x="577" y="1264"/>
                    <a:pt x="579" y="1264"/>
                  </a:cubicBezTo>
                  <a:cubicBezTo>
                    <a:pt x="679" y="1263"/>
                    <a:pt x="777" y="1207"/>
                    <a:pt x="831" y="1123"/>
                  </a:cubicBezTo>
                  <a:cubicBezTo>
                    <a:pt x="907" y="1001"/>
                    <a:pt x="888" y="844"/>
                    <a:pt x="853" y="705"/>
                  </a:cubicBezTo>
                  <a:cubicBezTo>
                    <a:pt x="798" y="492"/>
                    <a:pt x="713" y="279"/>
                    <a:pt x="592" y="93"/>
                  </a:cubicBezTo>
                  <a:cubicBezTo>
                    <a:pt x="579" y="76"/>
                    <a:pt x="541" y="0"/>
                    <a:pt x="512" y="0"/>
                  </a:cubicBezTo>
                  <a:close/>
                </a:path>
              </a:pathLst>
            </a:custGeom>
            <a:solidFill>
              <a:srgbClr val="CC4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 name="Google Shape;691;p11"/>
            <p:cNvSpPr/>
            <p:nvPr/>
          </p:nvSpPr>
          <p:spPr>
            <a:xfrm>
              <a:off x="11113021" y="2251686"/>
              <a:ext cx="44933" cy="62398"/>
            </a:xfrm>
            <a:custGeom>
              <a:avLst/>
              <a:gdLst/>
              <a:ahLst/>
              <a:cxnLst/>
              <a:rect l="l" t="t" r="r" b="b"/>
              <a:pathLst>
                <a:path w="584" h="811" extrusionOk="0">
                  <a:moveTo>
                    <a:pt x="329" y="0"/>
                  </a:moveTo>
                  <a:cubicBezTo>
                    <a:pt x="329" y="0"/>
                    <a:pt x="328" y="0"/>
                    <a:pt x="328" y="0"/>
                  </a:cubicBezTo>
                  <a:cubicBezTo>
                    <a:pt x="308" y="1"/>
                    <a:pt x="306" y="46"/>
                    <a:pt x="300" y="62"/>
                  </a:cubicBezTo>
                  <a:cubicBezTo>
                    <a:pt x="276" y="117"/>
                    <a:pt x="234" y="163"/>
                    <a:pt x="192" y="205"/>
                  </a:cubicBezTo>
                  <a:cubicBezTo>
                    <a:pt x="131" y="261"/>
                    <a:pt x="66" y="317"/>
                    <a:pt x="34" y="393"/>
                  </a:cubicBezTo>
                  <a:cubicBezTo>
                    <a:pt x="1" y="469"/>
                    <a:pt x="14" y="573"/>
                    <a:pt x="87" y="612"/>
                  </a:cubicBezTo>
                  <a:cubicBezTo>
                    <a:pt x="107" y="622"/>
                    <a:pt x="128" y="627"/>
                    <a:pt x="145" y="639"/>
                  </a:cubicBezTo>
                  <a:cubicBezTo>
                    <a:pt x="175" y="660"/>
                    <a:pt x="187" y="696"/>
                    <a:pt x="208" y="726"/>
                  </a:cubicBezTo>
                  <a:cubicBezTo>
                    <a:pt x="244" y="778"/>
                    <a:pt x="307" y="811"/>
                    <a:pt x="368" y="811"/>
                  </a:cubicBezTo>
                  <a:cubicBezTo>
                    <a:pt x="370" y="811"/>
                    <a:pt x="372" y="811"/>
                    <a:pt x="374" y="811"/>
                  </a:cubicBezTo>
                  <a:cubicBezTo>
                    <a:pt x="439" y="810"/>
                    <a:pt x="501" y="774"/>
                    <a:pt x="536" y="720"/>
                  </a:cubicBezTo>
                  <a:cubicBezTo>
                    <a:pt x="584" y="643"/>
                    <a:pt x="572" y="542"/>
                    <a:pt x="550" y="453"/>
                  </a:cubicBezTo>
                  <a:cubicBezTo>
                    <a:pt x="516" y="315"/>
                    <a:pt x="460" y="179"/>
                    <a:pt x="380" y="60"/>
                  </a:cubicBezTo>
                  <a:cubicBezTo>
                    <a:pt x="373" y="47"/>
                    <a:pt x="349" y="0"/>
                    <a:pt x="329"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 name="Google Shape;692;p11"/>
            <p:cNvSpPr/>
            <p:nvPr/>
          </p:nvSpPr>
          <p:spPr>
            <a:xfrm>
              <a:off x="11120868" y="2240068"/>
              <a:ext cx="27545" cy="78479"/>
            </a:xfrm>
            <a:custGeom>
              <a:avLst/>
              <a:gdLst/>
              <a:ahLst/>
              <a:cxnLst/>
              <a:rect l="l" t="t" r="r" b="b"/>
              <a:pathLst>
                <a:path w="358" h="1020" extrusionOk="0">
                  <a:moveTo>
                    <a:pt x="175" y="0"/>
                  </a:moveTo>
                  <a:lnTo>
                    <a:pt x="182" y="98"/>
                  </a:lnTo>
                  <a:cubicBezTo>
                    <a:pt x="193" y="253"/>
                    <a:pt x="157" y="411"/>
                    <a:pt x="85" y="549"/>
                  </a:cubicBezTo>
                  <a:cubicBezTo>
                    <a:pt x="63" y="596"/>
                    <a:pt x="32" y="641"/>
                    <a:pt x="1" y="682"/>
                  </a:cubicBezTo>
                  <a:cubicBezTo>
                    <a:pt x="39" y="644"/>
                    <a:pt x="70" y="602"/>
                    <a:pt x="99" y="557"/>
                  </a:cubicBezTo>
                  <a:cubicBezTo>
                    <a:pt x="167" y="447"/>
                    <a:pt x="207" y="321"/>
                    <a:pt x="217" y="193"/>
                  </a:cubicBezTo>
                  <a:lnTo>
                    <a:pt x="217" y="193"/>
                  </a:lnTo>
                  <a:cubicBezTo>
                    <a:pt x="300" y="464"/>
                    <a:pt x="235" y="765"/>
                    <a:pt x="118" y="1019"/>
                  </a:cubicBezTo>
                  <a:cubicBezTo>
                    <a:pt x="309" y="699"/>
                    <a:pt x="358" y="338"/>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 name="Google Shape;693;p11"/>
            <p:cNvSpPr/>
            <p:nvPr/>
          </p:nvSpPr>
          <p:spPr>
            <a:xfrm>
              <a:off x="11038235" y="2204983"/>
              <a:ext cx="97945" cy="65399"/>
            </a:xfrm>
            <a:custGeom>
              <a:avLst/>
              <a:gdLst/>
              <a:ahLst/>
              <a:cxnLst/>
              <a:rect l="l" t="t" r="r" b="b"/>
              <a:pathLst>
                <a:path w="1273" h="850" extrusionOk="0">
                  <a:moveTo>
                    <a:pt x="542" y="1"/>
                  </a:moveTo>
                  <a:cubicBezTo>
                    <a:pt x="463" y="1"/>
                    <a:pt x="387" y="30"/>
                    <a:pt x="345" y="96"/>
                  </a:cubicBezTo>
                  <a:cubicBezTo>
                    <a:pt x="328" y="125"/>
                    <a:pt x="318" y="156"/>
                    <a:pt x="297" y="182"/>
                  </a:cubicBezTo>
                  <a:cubicBezTo>
                    <a:pt x="262" y="227"/>
                    <a:pt x="203" y="243"/>
                    <a:pt x="154" y="273"/>
                  </a:cubicBezTo>
                  <a:cubicBezTo>
                    <a:pt x="69" y="323"/>
                    <a:pt x="11" y="420"/>
                    <a:pt x="6" y="520"/>
                  </a:cubicBezTo>
                  <a:cubicBezTo>
                    <a:pt x="1" y="620"/>
                    <a:pt x="50" y="722"/>
                    <a:pt x="131" y="781"/>
                  </a:cubicBezTo>
                  <a:cubicBezTo>
                    <a:pt x="201" y="832"/>
                    <a:pt x="287" y="849"/>
                    <a:pt x="375" y="849"/>
                  </a:cubicBezTo>
                  <a:cubicBezTo>
                    <a:pt x="432" y="849"/>
                    <a:pt x="490" y="842"/>
                    <a:pt x="545" y="832"/>
                  </a:cubicBezTo>
                  <a:cubicBezTo>
                    <a:pt x="762" y="792"/>
                    <a:pt x="980" y="721"/>
                    <a:pt x="1173" y="612"/>
                  </a:cubicBezTo>
                  <a:cubicBezTo>
                    <a:pt x="1192" y="599"/>
                    <a:pt x="1272" y="566"/>
                    <a:pt x="1270" y="535"/>
                  </a:cubicBezTo>
                  <a:cubicBezTo>
                    <a:pt x="1270" y="505"/>
                    <a:pt x="1202" y="497"/>
                    <a:pt x="1178" y="484"/>
                  </a:cubicBezTo>
                  <a:cubicBezTo>
                    <a:pt x="1095" y="443"/>
                    <a:pt x="1027" y="373"/>
                    <a:pt x="967" y="301"/>
                  </a:cubicBezTo>
                  <a:cubicBezTo>
                    <a:pt x="884" y="202"/>
                    <a:pt x="805" y="95"/>
                    <a:pt x="690" y="36"/>
                  </a:cubicBezTo>
                  <a:cubicBezTo>
                    <a:pt x="645" y="13"/>
                    <a:pt x="593" y="1"/>
                    <a:pt x="542" y="1"/>
                  </a:cubicBezTo>
                  <a:close/>
                </a:path>
              </a:pathLst>
            </a:custGeom>
            <a:solidFill>
              <a:srgbClr val="CC4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 name="Google Shape;694;p11"/>
            <p:cNvSpPr/>
            <p:nvPr/>
          </p:nvSpPr>
          <p:spPr>
            <a:xfrm>
              <a:off x="11063856" y="2221064"/>
              <a:ext cx="62706" cy="41932"/>
            </a:xfrm>
            <a:custGeom>
              <a:avLst/>
              <a:gdLst/>
              <a:ahLst/>
              <a:cxnLst/>
              <a:rect l="l" t="t" r="r" b="b"/>
              <a:pathLst>
                <a:path w="815" h="545" extrusionOk="0">
                  <a:moveTo>
                    <a:pt x="347" y="1"/>
                  </a:moveTo>
                  <a:cubicBezTo>
                    <a:pt x="296" y="1"/>
                    <a:pt x="247" y="20"/>
                    <a:pt x="221" y="62"/>
                  </a:cubicBezTo>
                  <a:cubicBezTo>
                    <a:pt x="209" y="79"/>
                    <a:pt x="202" y="100"/>
                    <a:pt x="189" y="117"/>
                  </a:cubicBezTo>
                  <a:cubicBezTo>
                    <a:pt x="165" y="145"/>
                    <a:pt x="129" y="155"/>
                    <a:pt x="97" y="174"/>
                  </a:cubicBezTo>
                  <a:cubicBezTo>
                    <a:pt x="43" y="207"/>
                    <a:pt x="6" y="269"/>
                    <a:pt x="3" y="333"/>
                  </a:cubicBezTo>
                  <a:cubicBezTo>
                    <a:pt x="0" y="397"/>
                    <a:pt x="32" y="462"/>
                    <a:pt x="84" y="500"/>
                  </a:cubicBezTo>
                  <a:cubicBezTo>
                    <a:pt x="129" y="533"/>
                    <a:pt x="183" y="544"/>
                    <a:pt x="240" y="544"/>
                  </a:cubicBezTo>
                  <a:cubicBezTo>
                    <a:pt x="277" y="544"/>
                    <a:pt x="314" y="540"/>
                    <a:pt x="350" y="533"/>
                  </a:cubicBezTo>
                  <a:cubicBezTo>
                    <a:pt x="488" y="508"/>
                    <a:pt x="627" y="462"/>
                    <a:pt x="752" y="392"/>
                  </a:cubicBezTo>
                  <a:cubicBezTo>
                    <a:pt x="765" y="384"/>
                    <a:pt x="815" y="363"/>
                    <a:pt x="815" y="343"/>
                  </a:cubicBezTo>
                  <a:cubicBezTo>
                    <a:pt x="814" y="324"/>
                    <a:pt x="770" y="319"/>
                    <a:pt x="754" y="311"/>
                  </a:cubicBezTo>
                  <a:cubicBezTo>
                    <a:pt x="701" y="284"/>
                    <a:pt x="659" y="238"/>
                    <a:pt x="619" y="192"/>
                  </a:cubicBezTo>
                  <a:cubicBezTo>
                    <a:pt x="566" y="129"/>
                    <a:pt x="515" y="60"/>
                    <a:pt x="442" y="23"/>
                  </a:cubicBezTo>
                  <a:cubicBezTo>
                    <a:pt x="413" y="9"/>
                    <a:pt x="380" y="1"/>
                    <a:pt x="347"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 name="Google Shape;695;p11"/>
            <p:cNvSpPr/>
            <p:nvPr/>
          </p:nvSpPr>
          <p:spPr>
            <a:xfrm>
              <a:off x="11060394" y="2227373"/>
              <a:ext cx="78017" cy="23467"/>
            </a:xfrm>
            <a:custGeom>
              <a:avLst/>
              <a:gdLst/>
              <a:ahLst/>
              <a:cxnLst/>
              <a:rect l="l" t="t" r="r" b="b"/>
              <a:pathLst>
                <a:path w="1014" h="305" extrusionOk="0">
                  <a:moveTo>
                    <a:pt x="346" y="0"/>
                  </a:moveTo>
                  <a:cubicBezTo>
                    <a:pt x="417" y="79"/>
                    <a:pt x="506" y="141"/>
                    <a:pt x="603" y="186"/>
                  </a:cubicBezTo>
                  <a:cubicBezTo>
                    <a:pt x="671" y="216"/>
                    <a:pt x="744" y="237"/>
                    <a:pt x="819" y="248"/>
                  </a:cubicBezTo>
                  <a:lnTo>
                    <a:pt x="819" y="248"/>
                  </a:lnTo>
                  <a:cubicBezTo>
                    <a:pt x="754" y="263"/>
                    <a:pt x="689" y="269"/>
                    <a:pt x="623" y="269"/>
                  </a:cubicBezTo>
                  <a:cubicBezTo>
                    <a:pt x="408" y="269"/>
                    <a:pt x="190" y="196"/>
                    <a:pt x="1" y="93"/>
                  </a:cubicBezTo>
                  <a:lnTo>
                    <a:pt x="1" y="93"/>
                  </a:lnTo>
                  <a:cubicBezTo>
                    <a:pt x="195" y="227"/>
                    <a:pt x="407" y="305"/>
                    <a:pt x="626" y="305"/>
                  </a:cubicBezTo>
                  <a:cubicBezTo>
                    <a:pt x="754" y="305"/>
                    <a:pt x="884" y="278"/>
                    <a:pt x="1013" y="219"/>
                  </a:cubicBezTo>
                  <a:lnTo>
                    <a:pt x="916" y="219"/>
                  </a:lnTo>
                  <a:cubicBezTo>
                    <a:pt x="761" y="219"/>
                    <a:pt x="606" y="175"/>
                    <a:pt x="473" y="93"/>
                  </a:cubicBezTo>
                  <a:cubicBezTo>
                    <a:pt x="428" y="67"/>
                    <a:pt x="386" y="3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 name="Google Shape;696;p11"/>
            <p:cNvSpPr/>
            <p:nvPr/>
          </p:nvSpPr>
          <p:spPr>
            <a:xfrm>
              <a:off x="11125023" y="2237683"/>
              <a:ext cx="22851" cy="21928"/>
            </a:xfrm>
            <a:custGeom>
              <a:avLst/>
              <a:gdLst/>
              <a:ahLst/>
              <a:cxnLst/>
              <a:rect l="l" t="t" r="r" b="b"/>
              <a:pathLst>
                <a:path w="297" h="285" extrusionOk="0">
                  <a:moveTo>
                    <a:pt x="147" y="0"/>
                  </a:moveTo>
                  <a:cubicBezTo>
                    <a:pt x="143" y="0"/>
                    <a:pt x="140" y="1"/>
                    <a:pt x="136" y="1"/>
                  </a:cubicBezTo>
                  <a:cubicBezTo>
                    <a:pt x="58" y="7"/>
                    <a:pt x="0" y="77"/>
                    <a:pt x="6" y="155"/>
                  </a:cubicBezTo>
                  <a:cubicBezTo>
                    <a:pt x="13" y="229"/>
                    <a:pt x="75" y="284"/>
                    <a:pt x="147" y="284"/>
                  </a:cubicBezTo>
                  <a:cubicBezTo>
                    <a:pt x="152" y="284"/>
                    <a:pt x="156" y="284"/>
                    <a:pt x="161" y="284"/>
                  </a:cubicBezTo>
                  <a:cubicBezTo>
                    <a:pt x="239" y="277"/>
                    <a:pt x="296" y="208"/>
                    <a:pt x="290" y="130"/>
                  </a:cubicBezTo>
                  <a:cubicBezTo>
                    <a:pt x="282" y="56"/>
                    <a:pt x="220"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97" name="Google Shape;697;p11"/>
          <p:cNvGrpSpPr/>
          <p:nvPr/>
        </p:nvGrpSpPr>
        <p:grpSpPr>
          <a:xfrm>
            <a:off x="5656484" y="57145"/>
            <a:ext cx="3417840" cy="1314663"/>
            <a:chOff x="5284673" y="-1047645"/>
            <a:chExt cx="1587625" cy="610676"/>
          </a:xfrm>
        </p:grpSpPr>
        <p:sp>
          <p:nvSpPr>
            <p:cNvPr id="698" name="Google Shape;698;p11"/>
            <p:cNvSpPr/>
            <p:nvPr/>
          </p:nvSpPr>
          <p:spPr>
            <a:xfrm>
              <a:off x="6579408" y="-1046942"/>
              <a:ext cx="147219" cy="138785"/>
            </a:xfrm>
            <a:custGeom>
              <a:avLst/>
              <a:gdLst/>
              <a:ahLst/>
              <a:cxnLst/>
              <a:rect l="l" t="t" r="r" b="b"/>
              <a:pathLst>
                <a:path w="1047" h="987" extrusionOk="0">
                  <a:moveTo>
                    <a:pt x="934" y="1"/>
                  </a:moveTo>
                  <a:cubicBezTo>
                    <a:pt x="687" y="343"/>
                    <a:pt x="374" y="647"/>
                    <a:pt x="1" y="912"/>
                  </a:cubicBezTo>
                  <a:cubicBezTo>
                    <a:pt x="46" y="936"/>
                    <a:pt x="91" y="962"/>
                    <a:pt x="135" y="987"/>
                  </a:cubicBezTo>
                  <a:cubicBezTo>
                    <a:pt x="496" y="722"/>
                    <a:pt x="802" y="419"/>
                    <a:pt x="1047" y="82"/>
                  </a:cubicBezTo>
                  <a:lnTo>
                    <a:pt x="934"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 name="Google Shape;699;p11"/>
            <p:cNvSpPr/>
            <p:nvPr/>
          </p:nvSpPr>
          <p:spPr>
            <a:xfrm>
              <a:off x="6393240" y="-918704"/>
              <a:ext cx="205291" cy="110662"/>
            </a:xfrm>
            <a:custGeom>
              <a:avLst/>
              <a:gdLst/>
              <a:ahLst/>
              <a:cxnLst/>
              <a:rect l="l" t="t" r="r" b="b"/>
              <a:pathLst>
                <a:path w="1460" h="787" extrusionOk="0">
                  <a:moveTo>
                    <a:pt x="1325" y="0"/>
                  </a:moveTo>
                  <a:cubicBezTo>
                    <a:pt x="946" y="271"/>
                    <a:pt x="503" y="501"/>
                    <a:pt x="0" y="691"/>
                  </a:cubicBezTo>
                  <a:cubicBezTo>
                    <a:pt x="46" y="722"/>
                    <a:pt x="91" y="756"/>
                    <a:pt x="137" y="787"/>
                  </a:cubicBezTo>
                  <a:cubicBezTo>
                    <a:pt x="639" y="590"/>
                    <a:pt x="1081" y="352"/>
                    <a:pt x="1459" y="75"/>
                  </a:cubicBezTo>
                  <a:cubicBezTo>
                    <a:pt x="1414" y="50"/>
                    <a:pt x="1369" y="24"/>
                    <a:pt x="132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 name="Google Shape;700;p11"/>
            <p:cNvSpPr/>
            <p:nvPr/>
          </p:nvSpPr>
          <p:spPr>
            <a:xfrm>
              <a:off x="6231398" y="-821682"/>
              <a:ext cx="181246" cy="62854"/>
            </a:xfrm>
            <a:custGeom>
              <a:avLst/>
              <a:gdLst/>
              <a:ahLst/>
              <a:cxnLst/>
              <a:rect l="l" t="t" r="r" b="b"/>
              <a:pathLst>
                <a:path w="1289" h="447" extrusionOk="0">
                  <a:moveTo>
                    <a:pt x="1151" y="1"/>
                  </a:moveTo>
                  <a:cubicBezTo>
                    <a:pt x="866" y="108"/>
                    <a:pt x="559" y="203"/>
                    <a:pt x="234" y="285"/>
                  </a:cubicBezTo>
                  <a:cubicBezTo>
                    <a:pt x="155" y="303"/>
                    <a:pt x="78" y="322"/>
                    <a:pt x="0" y="339"/>
                  </a:cubicBezTo>
                  <a:cubicBezTo>
                    <a:pt x="52" y="375"/>
                    <a:pt x="103" y="411"/>
                    <a:pt x="155" y="446"/>
                  </a:cubicBezTo>
                  <a:cubicBezTo>
                    <a:pt x="192" y="437"/>
                    <a:pt x="230" y="427"/>
                    <a:pt x="266" y="418"/>
                  </a:cubicBezTo>
                  <a:cubicBezTo>
                    <a:pt x="631" y="327"/>
                    <a:pt x="972" y="220"/>
                    <a:pt x="1288" y="97"/>
                  </a:cubicBezTo>
                  <a:cubicBezTo>
                    <a:pt x="1242" y="66"/>
                    <a:pt x="1197" y="34"/>
                    <a:pt x="115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 name="Google Shape;701;p11"/>
            <p:cNvSpPr/>
            <p:nvPr/>
          </p:nvSpPr>
          <p:spPr>
            <a:xfrm>
              <a:off x="6095288" y="-774156"/>
              <a:ext cx="158186" cy="41059"/>
            </a:xfrm>
            <a:custGeom>
              <a:avLst/>
              <a:gdLst/>
              <a:ahLst/>
              <a:cxnLst/>
              <a:rect l="l" t="t" r="r" b="b"/>
              <a:pathLst>
                <a:path w="1125" h="292" extrusionOk="0">
                  <a:moveTo>
                    <a:pt x="970" y="1"/>
                  </a:moveTo>
                  <a:cubicBezTo>
                    <a:pt x="642" y="75"/>
                    <a:pt x="318" y="131"/>
                    <a:pt x="0" y="168"/>
                  </a:cubicBezTo>
                  <a:cubicBezTo>
                    <a:pt x="41" y="209"/>
                    <a:pt x="85" y="251"/>
                    <a:pt x="127" y="292"/>
                  </a:cubicBezTo>
                  <a:cubicBezTo>
                    <a:pt x="455" y="250"/>
                    <a:pt x="788" y="189"/>
                    <a:pt x="1125" y="108"/>
                  </a:cubicBezTo>
                  <a:cubicBezTo>
                    <a:pt x="1072" y="72"/>
                    <a:pt x="1022" y="36"/>
                    <a:pt x="970"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 name="Google Shape;702;p11"/>
            <p:cNvSpPr/>
            <p:nvPr/>
          </p:nvSpPr>
          <p:spPr>
            <a:xfrm>
              <a:off x="5408550" y="-924891"/>
              <a:ext cx="93084" cy="83524"/>
            </a:xfrm>
            <a:custGeom>
              <a:avLst/>
              <a:gdLst/>
              <a:ahLst/>
              <a:cxnLst/>
              <a:rect l="l" t="t" r="r" b="b"/>
              <a:pathLst>
                <a:path w="662" h="594" extrusionOk="0">
                  <a:moveTo>
                    <a:pt x="56" y="1"/>
                  </a:moveTo>
                  <a:cubicBezTo>
                    <a:pt x="38" y="46"/>
                    <a:pt x="19" y="91"/>
                    <a:pt x="0" y="135"/>
                  </a:cubicBezTo>
                  <a:cubicBezTo>
                    <a:pt x="207" y="302"/>
                    <a:pt x="428" y="454"/>
                    <a:pt x="662" y="593"/>
                  </a:cubicBezTo>
                  <a:lnTo>
                    <a:pt x="662" y="432"/>
                  </a:lnTo>
                  <a:cubicBezTo>
                    <a:pt x="447" y="302"/>
                    <a:pt x="244" y="158"/>
                    <a:pt x="5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 name="Google Shape;703;p11"/>
            <p:cNvSpPr/>
            <p:nvPr/>
          </p:nvSpPr>
          <p:spPr>
            <a:xfrm>
              <a:off x="5991378" y="-750674"/>
              <a:ext cx="121909" cy="26576"/>
            </a:xfrm>
            <a:custGeom>
              <a:avLst/>
              <a:gdLst/>
              <a:ahLst/>
              <a:cxnLst/>
              <a:rect l="l" t="t" r="r" b="b"/>
              <a:pathLst>
                <a:path w="867" h="189" extrusionOk="0">
                  <a:moveTo>
                    <a:pt x="739" y="1"/>
                  </a:moveTo>
                  <a:cubicBezTo>
                    <a:pt x="489" y="30"/>
                    <a:pt x="242" y="48"/>
                    <a:pt x="1" y="54"/>
                  </a:cubicBezTo>
                  <a:cubicBezTo>
                    <a:pt x="38" y="100"/>
                    <a:pt x="76" y="145"/>
                    <a:pt x="117" y="188"/>
                  </a:cubicBezTo>
                  <a:cubicBezTo>
                    <a:pt x="363" y="178"/>
                    <a:pt x="614" y="157"/>
                    <a:pt x="866" y="125"/>
                  </a:cubicBezTo>
                  <a:cubicBezTo>
                    <a:pt x="824" y="84"/>
                    <a:pt x="781" y="42"/>
                    <a:pt x="73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 name="Google Shape;704;p11"/>
            <p:cNvSpPr/>
            <p:nvPr/>
          </p:nvSpPr>
          <p:spPr>
            <a:xfrm>
              <a:off x="5284673" y="-1047645"/>
              <a:ext cx="131752" cy="142159"/>
            </a:xfrm>
            <a:custGeom>
              <a:avLst/>
              <a:gdLst/>
              <a:ahLst/>
              <a:cxnLst/>
              <a:rect l="l" t="t" r="r" b="b"/>
              <a:pathLst>
                <a:path w="937" h="1011" extrusionOk="0">
                  <a:moveTo>
                    <a:pt x="113" y="1"/>
                  </a:moveTo>
                  <a:lnTo>
                    <a:pt x="0" y="82"/>
                  </a:lnTo>
                  <a:cubicBezTo>
                    <a:pt x="248" y="424"/>
                    <a:pt x="545" y="736"/>
                    <a:pt x="881" y="1010"/>
                  </a:cubicBezTo>
                  <a:cubicBezTo>
                    <a:pt x="900" y="965"/>
                    <a:pt x="918" y="920"/>
                    <a:pt x="937" y="876"/>
                  </a:cubicBezTo>
                  <a:cubicBezTo>
                    <a:pt x="622" y="616"/>
                    <a:pt x="345" y="323"/>
                    <a:pt x="11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 name="Google Shape;705;p11"/>
            <p:cNvSpPr/>
            <p:nvPr/>
          </p:nvSpPr>
          <p:spPr>
            <a:xfrm>
              <a:off x="5501493" y="-864147"/>
              <a:ext cx="99271" cy="72275"/>
            </a:xfrm>
            <a:custGeom>
              <a:avLst/>
              <a:gdLst/>
              <a:ahLst/>
              <a:cxnLst/>
              <a:rect l="l" t="t" r="r" b="b"/>
              <a:pathLst>
                <a:path w="706" h="514" extrusionOk="0">
                  <a:moveTo>
                    <a:pt x="1" y="0"/>
                  </a:moveTo>
                  <a:lnTo>
                    <a:pt x="1" y="0"/>
                  </a:lnTo>
                  <a:cubicBezTo>
                    <a:pt x="2" y="55"/>
                    <a:pt x="2" y="108"/>
                    <a:pt x="1" y="161"/>
                  </a:cubicBezTo>
                  <a:cubicBezTo>
                    <a:pt x="224" y="292"/>
                    <a:pt x="459" y="410"/>
                    <a:pt x="706" y="514"/>
                  </a:cubicBezTo>
                  <a:cubicBezTo>
                    <a:pt x="685" y="453"/>
                    <a:pt x="663" y="394"/>
                    <a:pt x="641" y="334"/>
                  </a:cubicBezTo>
                  <a:cubicBezTo>
                    <a:pt x="418" y="235"/>
                    <a:pt x="204" y="125"/>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 name="Google Shape;706;p11"/>
            <p:cNvSpPr/>
            <p:nvPr/>
          </p:nvSpPr>
          <p:spPr>
            <a:xfrm>
              <a:off x="5591343" y="-817183"/>
              <a:ext cx="416487" cy="93929"/>
            </a:xfrm>
            <a:custGeom>
              <a:avLst/>
              <a:gdLst/>
              <a:ahLst/>
              <a:cxnLst/>
              <a:rect l="l" t="t" r="r" b="b"/>
              <a:pathLst>
                <a:path w="2962" h="668" extrusionOk="0">
                  <a:moveTo>
                    <a:pt x="1" y="0"/>
                  </a:moveTo>
                  <a:lnTo>
                    <a:pt x="1" y="0"/>
                  </a:lnTo>
                  <a:cubicBezTo>
                    <a:pt x="24" y="61"/>
                    <a:pt x="46" y="119"/>
                    <a:pt x="67" y="180"/>
                  </a:cubicBezTo>
                  <a:cubicBezTo>
                    <a:pt x="365" y="303"/>
                    <a:pt x="679" y="406"/>
                    <a:pt x="1006" y="483"/>
                  </a:cubicBezTo>
                  <a:cubicBezTo>
                    <a:pt x="1528" y="607"/>
                    <a:pt x="2074" y="668"/>
                    <a:pt x="2639" y="668"/>
                  </a:cubicBezTo>
                  <a:cubicBezTo>
                    <a:pt x="2747" y="668"/>
                    <a:pt x="2854" y="666"/>
                    <a:pt x="2962" y="661"/>
                  </a:cubicBezTo>
                  <a:cubicBezTo>
                    <a:pt x="2923" y="619"/>
                    <a:pt x="2883" y="573"/>
                    <a:pt x="2846" y="527"/>
                  </a:cubicBezTo>
                  <a:cubicBezTo>
                    <a:pt x="2774" y="529"/>
                    <a:pt x="2703" y="530"/>
                    <a:pt x="2632" y="530"/>
                  </a:cubicBezTo>
                  <a:cubicBezTo>
                    <a:pt x="2079" y="530"/>
                    <a:pt x="1548" y="469"/>
                    <a:pt x="1040" y="349"/>
                  </a:cubicBezTo>
                  <a:cubicBezTo>
                    <a:pt x="676" y="262"/>
                    <a:pt x="328" y="145"/>
                    <a:pt x="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 name="Google Shape;707;p11"/>
            <p:cNvSpPr/>
            <p:nvPr/>
          </p:nvSpPr>
          <p:spPr>
            <a:xfrm>
              <a:off x="5394630" y="-859085"/>
              <a:ext cx="77898" cy="79305"/>
            </a:xfrm>
            <a:custGeom>
              <a:avLst/>
              <a:gdLst/>
              <a:ahLst/>
              <a:cxnLst/>
              <a:rect l="l" t="t" r="r" b="b"/>
              <a:pathLst>
                <a:path w="554" h="564" extrusionOk="0">
                  <a:moveTo>
                    <a:pt x="554" y="1"/>
                  </a:moveTo>
                  <a:lnTo>
                    <a:pt x="554" y="1"/>
                  </a:lnTo>
                  <a:cubicBezTo>
                    <a:pt x="413" y="12"/>
                    <a:pt x="279" y="83"/>
                    <a:pt x="183" y="187"/>
                  </a:cubicBezTo>
                  <a:cubicBezTo>
                    <a:pt x="87" y="289"/>
                    <a:pt x="25" y="423"/>
                    <a:pt x="0" y="563"/>
                  </a:cubicBezTo>
                  <a:cubicBezTo>
                    <a:pt x="141" y="552"/>
                    <a:pt x="271" y="489"/>
                    <a:pt x="374" y="390"/>
                  </a:cubicBezTo>
                  <a:cubicBezTo>
                    <a:pt x="474" y="292"/>
                    <a:pt x="538" y="142"/>
                    <a:pt x="554"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 name="Google Shape;708;p11"/>
            <p:cNvSpPr/>
            <p:nvPr/>
          </p:nvSpPr>
          <p:spPr>
            <a:xfrm>
              <a:off x="5414877" y="-853460"/>
              <a:ext cx="54697" cy="55683"/>
            </a:xfrm>
            <a:custGeom>
              <a:avLst/>
              <a:gdLst/>
              <a:ahLst/>
              <a:cxnLst/>
              <a:rect l="l" t="t" r="r" b="b"/>
              <a:pathLst>
                <a:path w="389" h="396" extrusionOk="0">
                  <a:moveTo>
                    <a:pt x="388" y="1"/>
                  </a:moveTo>
                  <a:lnTo>
                    <a:pt x="388" y="1"/>
                  </a:lnTo>
                  <a:cubicBezTo>
                    <a:pt x="289" y="8"/>
                    <a:pt x="195" y="58"/>
                    <a:pt x="127" y="131"/>
                  </a:cubicBezTo>
                  <a:cubicBezTo>
                    <a:pt x="60" y="204"/>
                    <a:pt x="17" y="298"/>
                    <a:pt x="0" y="396"/>
                  </a:cubicBezTo>
                  <a:cubicBezTo>
                    <a:pt x="99" y="388"/>
                    <a:pt x="190" y="344"/>
                    <a:pt x="262" y="273"/>
                  </a:cubicBezTo>
                  <a:cubicBezTo>
                    <a:pt x="332" y="204"/>
                    <a:pt x="378" y="100"/>
                    <a:pt x="388"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 name="Google Shape;709;p11"/>
            <p:cNvSpPr/>
            <p:nvPr/>
          </p:nvSpPr>
          <p:spPr>
            <a:xfrm>
              <a:off x="5395333" y="-857538"/>
              <a:ext cx="76914" cy="77196"/>
            </a:xfrm>
            <a:custGeom>
              <a:avLst/>
              <a:gdLst/>
              <a:ahLst/>
              <a:cxnLst/>
              <a:rect l="l" t="t" r="r" b="b"/>
              <a:pathLst>
                <a:path w="547" h="549" extrusionOk="0">
                  <a:moveTo>
                    <a:pt x="547" y="0"/>
                  </a:moveTo>
                  <a:lnTo>
                    <a:pt x="547" y="0"/>
                  </a:lnTo>
                  <a:cubicBezTo>
                    <a:pt x="379" y="176"/>
                    <a:pt x="176" y="380"/>
                    <a:pt x="0" y="549"/>
                  </a:cubicBezTo>
                  <a:cubicBezTo>
                    <a:pt x="210" y="397"/>
                    <a:pt x="396" y="210"/>
                    <a:pt x="54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 name="Google Shape;710;p11"/>
            <p:cNvSpPr/>
            <p:nvPr/>
          </p:nvSpPr>
          <p:spPr>
            <a:xfrm>
              <a:off x="5599779" y="-766563"/>
              <a:ext cx="104754" cy="48089"/>
            </a:xfrm>
            <a:custGeom>
              <a:avLst/>
              <a:gdLst/>
              <a:ahLst/>
              <a:cxnLst/>
              <a:rect l="l" t="t" r="r" b="b"/>
              <a:pathLst>
                <a:path w="745" h="342" extrusionOk="0">
                  <a:moveTo>
                    <a:pt x="551" y="0"/>
                  </a:moveTo>
                  <a:cubicBezTo>
                    <a:pt x="475" y="0"/>
                    <a:pt x="399" y="15"/>
                    <a:pt x="329" y="42"/>
                  </a:cubicBezTo>
                  <a:cubicBezTo>
                    <a:pt x="197" y="93"/>
                    <a:pt x="84" y="188"/>
                    <a:pt x="0" y="302"/>
                  </a:cubicBezTo>
                  <a:cubicBezTo>
                    <a:pt x="68" y="329"/>
                    <a:pt x="139" y="341"/>
                    <a:pt x="211" y="341"/>
                  </a:cubicBezTo>
                  <a:cubicBezTo>
                    <a:pt x="278" y="341"/>
                    <a:pt x="346" y="330"/>
                    <a:pt x="411" y="308"/>
                  </a:cubicBezTo>
                  <a:cubicBezTo>
                    <a:pt x="547" y="263"/>
                    <a:pt x="670" y="155"/>
                    <a:pt x="745" y="35"/>
                  </a:cubicBezTo>
                  <a:cubicBezTo>
                    <a:pt x="683" y="12"/>
                    <a:pt x="617" y="0"/>
                    <a:pt x="55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 name="Google Shape;711;p11"/>
            <p:cNvSpPr/>
            <p:nvPr/>
          </p:nvSpPr>
          <p:spPr>
            <a:xfrm>
              <a:off x="5625511" y="-761641"/>
              <a:ext cx="73680" cy="34028"/>
            </a:xfrm>
            <a:custGeom>
              <a:avLst/>
              <a:gdLst/>
              <a:ahLst/>
              <a:cxnLst/>
              <a:rect l="l" t="t" r="r" b="b"/>
              <a:pathLst>
                <a:path w="524" h="242" extrusionOk="0">
                  <a:moveTo>
                    <a:pt x="387" y="1"/>
                  </a:moveTo>
                  <a:cubicBezTo>
                    <a:pt x="334" y="1"/>
                    <a:pt x="281" y="11"/>
                    <a:pt x="231" y="31"/>
                  </a:cubicBezTo>
                  <a:cubicBezTo>
                    <a:pt x="140" y="67"/>
                    <a:pt x="59" y="133"/>
                    <a:pt x="1" y="214"/>
                  </a:cubicBezTo>
                  <a:cubicBezTo>
                    <a:pt x="48" y="232"/>
                    <a:pt x="98" y="241"/>
                    <a:pt x="148" y="241"/>
                  </a:cubicBezTo>
                  <a:cubicBezTo>
                    <a:pt x="196" y="241"/>
                    <a:pt x="244" y="233"/>
                    <a:pt x="291" y="217"/>
                  </a:cubicBezTo>
                  <a:cubicBezTo>
                    <a:pt x="386" y="186"/>
                    <a:pt x="471" y="110"/>
                    <a:pt x="523" y="25"/>
                  </a:cubicBezTo>
                  <a:cubicBezTo>
                    <a:pt x="480" y="9"/>
                    <a:pt x="434" y="1"/>
                    <a:pt x="38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 name="Google Shape;712;p11"/>
            <p:cNvSpPr/>
            <p:nvPr/>
          </p:nvSpPr>
          <p:spPr>
            <a:xfrm>
              <a:off x="5600764" y="-760516"/>
              <a:ext cx="102786" cy="36559"/>
            </a:xfrm>
            <a:custGeom>
              <a:avLst/>
              <a:gdLst/>
              <a:ahLst/>
              <a:cxnLst/>
              <a:rect l="l" t="t" r="r" b="b"/>
              <a:pathLst>
                <a:path w="731" h="260" extrusionOk="0">
                  <a:moveTo>
                    <a:pt x="731" y="1"/>
                  </a:moveTo>
                  <a:cubicBezTo>
                    <a:pt x="504" y="86"/>
                    <a:pt x="232" y="183"/>
                    <a:pt x="1" y="259"/>
                  </a:cubicBezTo>
                  <a:cubicBezTo>
                    <a:pt x="255" y="211"/>
                    <a:pt x="503" y="124"/>
                    <a:pt x="7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 name="Google Shape;713;p11"/>
            <p:cNvSpPr/>
            <p:nvPr/>
          </p:nvSpPr>
          <p:spPr>
            <a:xfrm>
              <a:off x="6611185" y="-948795"/>
              <a:ext cx="46401" cy="108553"/>
            </a:xfrm>
            <a:custGeom>
              <a:avLst/>
              <a:gdLst/>
              <a:ahLst/>
              <a:cxnLst/>
              <a:rect l="l" t="t" r="r" b="b"/>
              <a:pathLst>
                <a:path w="330" h="772" extrusionOk="0">
                  <a:moveTo>
                    <a:pt x="247" y="1"/>
                  </a:moveTo>
                  <a:cubicBezTo>
                    <a:pt x="133" y="84"/>
                    <a:pt x="57" y="214"/>
                    <a:pt x="28" y="354"/>
                  </a:cubicBezTo>
                  <a:cubicBezTo>
                    <a:pt x="0" y="492"/>
                    <a:pt x="19" y="639"/>
                    <a:pt x="71" y="771"/>
                  </a:cubicBezTo>
                  <a:cubicBezTo>
                    <a:pt x="186" y="686"/>
                    <a:pt x="263" y="565"/>
                    <a:pt x="296" y="427"/>
                  </a:cubicBezTo>
                  <a:cubicBezTo>
                    <a:pt x="330" y="289"/>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 name="Google Shape;714;p11"/>
            <p:cNvSpPr/>
            <p:nvPr/>
          </p:nvSpPr>
          <p:spPr>
            <a:xfrm>
              <a:off x="6621872" y="-942327"/>
              <a:ext cx="32903" cy="76353"/>
            </a:xfrm>
            <a:custGeom>
              <a:avLst/>
              <a:gdLst/>
              <a:ahLst/>
              <a:cxnLst/>
              <a:rect l="l" t="t" r="r" b="b"/>
              <a:pathLst>
                <a:path w="234" h="543" extrusionOk="0">
                  <a:moveTo>
                    <a:pt x="172" y="1"/>
                  </a:moveTo>
                  <a:cubicBezTo>
                    <a:pt x="93" y="59"/>
                    <a:pt x="39" y="152"/>
                    <a:pt x="20" y="249"/>
                  </a:cubicBezTo>
                  <a:cubicBezTo>
                    <a:pt x="0" y="347"/>
                    <a:pt x="13" y="450"/>
                    <a:pt x="49" y="543"/>
                  </a:cubicBezTo>
                  <a:cubicBezTo>
                    <a:pt x="129" y="483"/>
                    <a:pt x="184" y="398"/>
                    <a:pt x="209" y="301"/>
                  </a:cubicBezTo>
                  <a:cubicBezTo>
                    <a:pt x="234" y="205"/>
                    <a:pt x="216" y="90"/>
                    <a:pt x="172"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 name="Google Shape;715;p11"/>
            <p:cNvSpPr/>
            <p:nvPr/>
          </p:nvSpPr>
          <p:spPr>
            <a:xfrm>
              <a:off x="6621591" y="-947248"/>
              <a:ext cx="24888" cy="106303"/>
            </a:xfrm>
            <a:custGeom>
              <a:avLst/>
              <a:gdLst/>
              <a:ahLst/>
              <a:cxnLst/>
              <a:rect l="l" t="t" r="r" b="b"/>
              <a:pathLst>
                <a:path w="177" h="756" extrusionOk="0">
                  <a:moveTo>
                    <a:pt x="177" y="0"/>
                  </a:moveTo>
                  <a:lnTo>
                    <a:pt x="177" y="0"/>
                  </a:lnTo>
                  <a:cubicBezTo>
                    <a:pt x="126" y="237"/>
                    <a:pt x="61" y="518"/>
                    <a:pt x="0" y="755"/>
                  </a:cubicBezTo>
                  <a:cubicBezTo>
                    <a:pt x="98" y="513"/>
                    <a:pt x="159" y="258"/>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 name="Google Shape;716;p11"/>
            <p:cNvSpPr/>
            <p:nvPr/>
          </p:nvSpPr>
          <p:spPr>
            <a:xfrm>
              <a:off x="6147314" y="-752220"/>
              <a:ext cx="75367" cy="81555"/>
            </a:xfrm>
            <a:custGeom>
              <a:avLst/>
              <a:gdLst/>
              <a:ahLst/>
              <a:cxnLst/>
              <a:rect l="l" t="t" r="r" b="b"/>
              <a:pathLst>
                <a:path w="536" h="580" extrusionOk="0">
                  <a:moveTo>
                    <a:pt x="536" y="0"/>
                  </a:moveTo>
                  <a:lnTo>
                    <a:pt x="536" y="0"/>
                  </a:lnTo>
                  <a:cubicBezTo>
                    <a:pt x="395" y="16"/>
                    <a:pt x="263" y="91"/>
                    <a:pt x="170" y="197"/>
                  </a:cubicBezTo>
                  <a:cubicBezTo>
                    <a:pt x="77" y="304"/>
                    <a:pt x="21" y="439"/>
                    <a:pt x="0" y="579"/>
                  </a:cubicBezTo>
                  <a:cubicBezTo>
                    <a:pt x="140" y="563"/>
                    <a:pt x="269" y="496"/>
                    <a:pt x="368" y="393"/>
                  </a:cubicBezTo>
                  <a:cubicBezTo>
                    <a:pt x="465" y="292"/>
                    <a:pt x="525" y="141"/>
                    <a:pt x="53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 name="Google Shape;717;p11"/>
            <p:cNvSpPr/>
            <p:nvPr/>
          </p:nvSpPr>
          <p:spPr>
            <a:xfrm>
              <a:off x="6166718" y="-746877"/>
              <a:ext cx="53010" cy="57651"/>
            </a:xfrm>
            <a:custGeom>
              <a:avLst/>
              <a:gdLst/>
              <a:ahLst/>
              <a:cxnLst/>
              <a:rect l="l" t="t" r="r" b="b"/>
              <a:pathLst>
                <a:path w="377" h="410" extrusionOk="0">
                  <a:moveTo>
                    <a:pt x="377" y="1"/>
                  </a:moveTo>
                  <a:lnTo>
                    <a:pt x="377" y="1"/>
                  </a:lnTo>
                  <a:cubicBezTo>
                    <a:pt x="278" y="12"/>
                    <a:pt x="185" y="64"/>
                    <a:pt x="120" y="141"/>
                  </a:cubicBezTo>
                  <a:cubicBezTo>
                    <a:pt x="54" y="217"/>
                    <a:pt x="15" y="312"/>
                    <a:pt x="0" y="410"/>
                  </a:cubicBezTo>
                  <a:cubicBezTo>
                    <a:pt x="99" y="397"/>
                    <a:pt x="189" y="350"/>
                    <a:pt x="258" y="279"/>
                  </a:cubicBezTo>
                  <a:cubicBezTo>
                    <a:pt x="328" y="207"/>
                    <a:pt x="369" y="100"/>
                    <a:pt x="37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 name="Google Shape;718;p11"/>
            <p:cNvSpPr/>
            <p:nvPr/>
          </p:nvSpPr>
          <p:spPr>
            <a:xfrm>
              <a:off x="6148017" y="-750814"/>
              <a:ext cx="74383" cy="79587"/>
            </a:xfrm>
            <a:custGeom>
              <a:avLst/>
              <a:gdLst/>
              <a:ahLst/>
              <a:cxnLst/>
              <a:rect l="l" t="t" r="r" b="b"/>
              <a:pathLst>
                <a:path w="529" h="566" extrusionOk="0">
                  <a:moveTo>
                    <a:pt x="528" y="1"/>
                  </a:moveTo>
                  <a:lnTo>
                    <a:pt x="528" y="1"/>
                  </a:lnTo>
                  <a:cubicBezTo>
                    <a:pt x="367" y="180"/>
                    <a:pt x="169" y="392"/>
                    <a:pt x="1" y="566"/>
                  </a:cubicBezTo>
                  <a:cubicBezTo>
                    <a:pt x="205" y="407"/>
                    <a:pt x="383" y="214"/>
                    <a:pt x="52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 name="Google Shape;719;p11"/>
            <p:cNvSpPr/>
            <p:nvPr/>
          </p:nvSpPr>
          <p:spPr>
            <a:xfrm>
              <a:off x="6251927" y="-842774"/>
              <a:ext cx="108410" cy="42043"/>
            </a:xfrm>
            <a:custGeom>
              <a:avLst/>
              <a:gdLst/>
              <a:ahLst/>
              <a:cxnLst/>
              <a:rect l="l" t="t" r="r" b="b"/>
              <a:pathLst>
                <a:path w="771" h="299" extrusionOk="0">
                  <a:moveTo>
                    <a:pt x="283" y="1"/>
                  </a:moveTo>
                  <a:cubicBezTo>
                    <a:pt x="187" y="1"/>
                    <a:pt x="90" y="21"/>
                    <a:pt x="0" y="56"/>
                  </a:cubicBezTo>
                  <a:cubicBezTo>
                    <a:pt x="84" y="171"/>
                    <a:pt x="207" y="249"/>
                    <a:pt x="343" y="282"/>
                  </a:cubicBezTo>
                  <a:cubicBezTo>
                    <a:pt x="388" y="293"/>
                    <a:pt x="435" y="299"/>
                    <a:pt x="482" y="299"/>
                  </a:cubicBezTo>
                  <a:cubicBezTo>
                    <a:pt x="583" y="299"/>
                    <a:pt x="684" y="275"/>
                    <a:pt x="771" y="233"/>
                  </a:cubicBezTo>
                  <a:cubicBezTo>
                    <a:pt x="687" y="119"/>
                    <a:pt x="557" y="42"/>
                    <a:pt x="417" y="14"/>
                  </a:cubicBezTo>
                  <a:cubicBezTo>
                    <a:pt x="373" y="5"/>
                    <a:pt x="328" y="1"/>
                    <a:pt x="283"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 name="Google Shape;720;p11"/>
            <p:cNvSpPr/>
            <p:nvPr/>
          </p:nvSpPr>
          <p:spPr>
            <a:xfrm>
              <a:off x="6277940" y="-832791"/>
              <a:ext cx="76070" cy="29669"/>
            </a:xfrm>
            <a:custGeom>
              <a:avLst/>
              <a:gdLst/>
              <a:ahLst/>
              <a:cxnLst/>
              <a:rect l="l" t="t" r="r" b="b"/>
              <a:pathLst>
                <a:path w="541" h="211" extrusionOk="0">
                  <a:moveTo>
                    <a:pt x="201" y="1"/>
                  </a:moveTo>
                  <a:cubicBezTo>
                    <a:pt x="133" y="1"/>
                    <a:pt x="65" y="15"/>
                    <a:pt x="1" y="40"/>
                  </a:cubicBezTo>
                  <a:cubicBezTo>
                    <a:pt x="59" y="121"/>
                    <a:pt x="146" y="176"/>
                    <a:pt x="242" y="199"/>
                  </a:cubicBezTo>
                  <a:cubicBezTo>
                    <a:pt x="272" y="206"/>
                    <a:pt x="304" y="210"/>
                    <a:pt x="337" y="210"/>
                  </a:cubicBezTo>
                  <a:cubicBezTo>
                    <a:pt x="407" y="210"/>
                    <a:pt x="480" y="193"/>
                    <a:pt x="541" y="163"/>
                  </a:cubicBezTo>
                  <a:cubicBezTo>
                    <a:pt x="483" y="83"/>
                    <a:pt x="392" y="30"/>
                    <a:pt x="294" y="10"/>
                  </a:cubicBezTo>
                  <a:cubicBezTo>
                    <a:pt x="263" y="4"/>
                    <a:pt x="232" y="1"/>
                    <a:pt x="20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 name="Google Shape;721;p11"/>
            <p:cNvSpPr/>
            <p:nvPr/>
          </p:nvSpPr>
          <p:spPr>
            <a:xfrm>
              <a:off x="6252912" y="-834337"/>
              <a:ext cx="106020" cy="25029"/>
            </a:xfrm>
            <a:custGeom>
              <a:avLst/>
              <a:gdLst/>
              <a:ahLst/>
              <a:cxnLst/>
              <a:rect l="l" t="t" r="r" b="b"/>
              <a:pathLst>
                <a:path w="754" h="178" extrusionOk="0">
                  <a:moveTo>
                    <a:pt x="0" y="0"/>
                  </a:moveTo>
                  <a:cubicBezTo>
                    <a:pt x="241" y="97"/>
                    <a:pt x="497" y="158"/>
                    <a:pt x="753" y="177"/>
                  </a:cubicBezTo>
                  <a:cubicBezTo>
                    <a:pt x="517" y="126"/>
                    <a:pt x="235" y="60"/>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 name="Google Shape;722;p11"/>
            <p:cNvSpPr/>
            <p:nvPr/>
          </p:nvSpPr>
          <p:spPr>
            <a:xfrm>
              <a:off x="6116098" y="-594736"/>
              <a:ext cx="173794" cy="57511"/>
            </a:xfrm>
            <a:custGeom>
              <a:avLst/>
              <a:gdLst/>
              <a:ahLst/>
              <a:cxnLst/>
              <a:rect l="l" t="t" r="r" b="b"/>
              <a:pathLst>
                <a:path w="1236" h="409" extrusionOk="0">
                  <a:moveTo>
                    <a:pt x="0" y="0"/>
                  </a:moveTo>
                  <a:lnTo>
                    <a:pt x="0" y="0"/>
                  </a:lnTo>
                  <a:cubicBezTo>
                    <a:pt x="21" y="56"/>
                    <a:pt x="42" y="111"/>
                    <a:pt x="64" y="165"/>
                  </a:cubicBezTo>
                  <a:cubicBezTo>
                    <a:pt x="67" y="166"/>
                    <a:pt x="69" y="166"/>
                    <a:pt x="72" y="168"/>
                  </a:cubicBezTo>
                  <a:cubicBezTo>
                    <a:pt x="453" y="280"/>
                    <a:pt x="841" y="361"/>
                    <a:pt x="1235" y="408"/>
                  </a:cubicBezTo>
                  <a:cubicBezTo>
                    <a:pt x="1200" y="358"/>
                    <a:pt x="1166" y="306"/>
                    <a:pt x="1132" y="256"/>
                  </a:cubicBezTo>
                  <a:cubicBezTo>
                    <a:pt x="787" y="207"/>
                    <a:pt x="445" y="134"/>
                    <a:pt x="110" y="35"/>
                  </a:cubicBezTo>
                  <a:cubicBezTo>
                    <a:pt x="72" y="23"/>
                    <a:pt x="36" y="12"/>
                    <a:pt x="0"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 name="Google Shape;723;p11"/>
            <p:cNvSpPr/>
            <p:nvPr/>
          </p:nvSpPr>
          <p:spPr>
            <a:xfrm>
              <a:off x="6274987" y="-558880"/>
              <a:ext cx="191370" cy="28966"/>
            </a:xfrm>
            <a:custGeom>
              <a:avLst/>
              <a:gdLst/>
              <a:ahLst/>
              <a:cxnLst/>
              <a:rect l="l" t="t" r="r" b="b"/>
              <a:pathLst>
                <a:path w="1361" h="206" extrusionOk="0">
                  <a:moveTo>
                    <a:pt x="1" y="1"/>
                  </a:moveTo>
                  <a:lnTo>
                    <a:pt x="1" y="1"/>
                  </a:lnTo>
                  <a:cubicBezTo>
                    <a:pt x="34" y="51"/>
                    <a:pt x="69" y="102"/>
                    <a:pt x="104" y="153"/>
                  </a:cubicBezTo>
                  <a:cubicBezTo>
                    <a:pt x="391" y="189"/>
                    <a:pt x="680" y="205"/>
                    <a:pt x="968" y="205"/>
                  </a:cubicBezTo>
                  <a:cubicBezTo>
                    <a:pt x="1098" y="205"/>
                    <a:pt x="1230" y="201"/>
                    <a:pt x="1361" y="195"/>
                  </a:cubicBezTo>
                  <a:cubicBezTo>
                    <a:pt x="1326" y="150"/>
                    <a:pt x="1294" y="105"/>
                    <a:pt x="1262" y="60"/>
                  </a:cubicBezTo>
                  <a:cubicBezTo>
                    <a:pt x="1164" y="64"/>
                    <a:pt x="1066" y="66"/>
                    <a:pt x="968" y="66"/>
                  </a:cubicBezTo>
                  <a:cubicBezTo>
                    <a:pt x="645" y="66"/>
                    <a:pt x="322" y="45"/>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 name="Google Shape;724;p11"/>
            <p:cNvSpPr/>
            <p:nvPr/>
          </p:nvSpPr>
          <p:spPr>
            <a:xfrm>
              <a:off x="6612170" y="-657870"/>
              <a:ext cx="260129" cy="104897"/>
            </a:xfrm>
            <a:custGeom>
              <a:avLst/>
              <a:gdLst/>
              <a:ahLst/>
              <a:cxnLst/>
              <a:rect l="l" t="t" r="r" b="b"/>
              <a:pathLst>
                <a:path w="1850" h="746" extrusionOk="0">
                  <a:moveTo>
                    <a:pt x="1786" y="1"/>
                  </a:moveTo>
                  <a:cubicBezTo>
                    <a:pt x="1222" y="290"/>
                    <a:pt x="618" y="498"/>
                    <a:pt x="1" y="624"/>
                  </a:cubicBezTo>
                  <a:cubicBezTo>
                    <a:pt x="33" y="665"/>
                    <a:pt x="64" y="706"/>
                    <a:pt x="96" y="745"/>
                  </a:cubicBezTo>
                  <a:cubicBezTo>
                    <a:pt x="704" y="615"/>
                    <a:pt x="1296" y="409"/>
                    <a:pt x="1850" y="123"/>
                  </a:cubicBezTo>
                  <a:lnTo>
                    <a:pt x="1786"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 name="Google Shape;725;p11"/>
            <p:cNvSpPr/>
            <p:nvPr/>
          </p:nvSpPr>
          <p:spPr>
            <a:xfrm>
              <a:off x="6452296" y="-570129"/>
              <a:ext cx="173372" cy="38528"/>
            </a:xfrm>
            <a:custGeom>
              <a:avLst/>
              <a:gdLst/>
              <a:ahLst/>
              <a:cxnLst/>
              <a:rect l="l" t="t" r="r" b="b"/>
              <a:pathLst>
                <a:path w="1233" h="274" extrusionOk="0">
                  <a:moveTo>
                    <a:pt x="1135" y="0"/>
                  </a:moveTo>
                  <a:cubicBezTo>
                    <a:pt x="761" y="78"/>
                    <a:pt x="382" y="125"/>
                    <a:pt x="1" y="139"/>
                  </a:cubicBezTo>
                  <a:cubicBezTo>
                    <a:pt x="33" y="185"/>
                    <a:pt x="65" y="229"/>
                    <a:pt x="100" y="274"/>
                  </a:cubicBezTo>
                  <a:cubicBezTo>
                    <a:pt x="479" y="253"/>
                    <a:pt x="859" y="202"/>
                    <a:pt x="1232" y="123"/>
                  </a:cubicBezTo>
                  <a:cubicBezTo>
                    <a:pt x="1201" y="82"/>
                    <a:pt x="1169" y="41"/>
                    <a:pt x="113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 name="Google Shape;726;p11"/>
            <p:cNvSpPr/>
            <p:nvPr/>
          </p:nvSpPr>
          <p:spPr>
            <a:xfrm>
              <a:off x="6006704" y="-636497"/>
              <a:ext cx="118112" cy="65104"/>
            </a:xfrm>
            <a:custGeom>
              <a:avLst/>
              <a:gdLst/>
              <a:ahLst/>
              <a:cxnLst/>
              <a:rect l="l" t="t" r="r" b="b"/>
              <a:pathLst>
                <a:path w="840" h="463" extrusionOk="0">
                  <a:moveTo>
                    <a:pt x="0" y="0"/>
                  </a:moveTo>
                  <a:cubicBezTo>
                    <a:pt x="3" y="52"/>
                    <a:pt x="8" y="105"/>
                    <a:pt x="13" y="158"/>
                  </a:cubicBezTo>
                  <a:cubicBezTo>
                    <a:pt x="282" y="276"/>
                    <a:pt x="558" y="378"/>
                    <a:pt x="840" y="462"/>
                  </a:cubicBezTo>
                  <a:cubicBezTo>
                    <a:pt x="818" y="408"/>
                    <a:pt x="797" y="352"/>
                    <a:pt x="775" y="297"/>
                  </a:cubicBezTo>
                  <a:cubicBezTo>
                    <a:pt x="511" y="214"/>
                    <a:pt x="253" y="113"/>
                    <a:pt x="0"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 name="Google Shape;727;p11"/>
            <p:cNvSpPr/>
            <p:nvPr/>
          </p:nvSpPr>
          <p:spPr>
            <a:xfrm>
              <a:off x="5611731" y="-949639"/>
              <a:ext cx="64540" cy="94913"/>
            </a:xfrm>
            <a:custGeom>
              <a:avLst/>
              <a:gdLst/>
              <a:ahLst/>
              <a:cxnLst/>
              <a:rect l="l" t="t" r="r" b="b"/>
              <a:pathLst>
                <a:path w="459" h="675" extrusionOk="0">
                  <a:moveTo>
                    <a:pt x="55" y="0"/>
                  </a:moveTo>
                  <a:cubicBezTo>
                    <a:pt x="35" y="53"/>
                    <a:pt x="19" y="106"/>
                    <a:pt x="1" y="160"/>
                  </a:cubicBezTo>
                  <a:cubicBezTo>
                    <a:pt x="138" y="337"/>
                    <a:pt x="281" y="509"/>
                    <a:pt x="434" y="674"/>
                  </a:cubicBezTo>
                  <a:cubicBezTo>
                    <a:pt x="441" y="614"/>
                    <a:pt x="448" y="554"/>
                    <a:pt x="459" y="496"/>
                  </a:cubicBezTo>
                  <a:cubicBezTo>
                    <a:pt x="317" y="336"/>
                    <a:pt x="181" y="170"/>
                    <a:pt x="5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 name="Google Shape;728;p11"/>
            <p:cNvSpPr/>
            <p:nvPr/>
          </p:nvSpPr>
          <p:spPr>
            <a:xfrm>
              <a:off x="5539036" y="-1046942"/>
              <a:ext cx="80429" cy="119661"/>
            </a:xfrm>
            <a:custGeom>
              <a:avLst/>
              <a:gdLst/>
              <a:ahLst/>
              <a:cxnLst/>
              <a:rect l="l" t="t" r="r" b="b"/>
              <a:pathLst>
                <a:path w="572" h="851" extrusionOk="0">
                  <a:moveTo>
                    <a:pt x="120" y="1"/>
                  </a:moveTo>
                  <a:lnTo>
                    <a:pt x="0" y="70"/>
                  </a:lnTo>
                  <a:cubicBezTo>
                    <a:pt x="156" y="343"/>
                    <a:pt x="329" y="604"/>
                    <a:pt x="518" y="851"/>
                  </a:cubicBezTo>
                  <a:cubicBezTo>
                    <a:pt x="533" y="798"/>
                    <a:pt x="552" y="745"/>
                    <a:pt x="572" y="692"/>
                  </a:cubicBezTo>
                  <a:cubicBezTo>
                    <a:pt x="408" y="471"/>
                    <a:pt x="257" y="241"/>
                    <a:pt x="120"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 name="Google Shape;729;p11"/>
            <p:cNvSpPr/>
            <p:nvPr/>
          </p:nvSpPr>
          <p:spPr>
            <a:xfrm>
              <a:off x="5832910" y="-737737"/>
              <a:ext cx="175903" cy="123317"/>
            </a:xfrm>
            <a:custGeom>
              <a:avLst/>
              <a:gdLst/>
              <a:ahLst/>
              <a:cxnLst/>
              <a:rect l="l" t="t" r="r" b="b"/>
              <a:pathLst>
                <a:path w="1251" h="877" extrusionOk="0">
                  <a:moveTo>
                    <a:pt x="6" y="0"/>
                  </a:moveTo>
                  <a:cubicBezTo>
                    <a:pt x="4" y="55"/>
                    <a:pt x="2" y="111"/>
                    <a:pt x="0" y="165"/>
                  </a:cubicBezTo>
                  <a:cubicBezTo>
                    <a:pt x="392" y="444"/>
                    <a:pt x="811" y="681"/>
                    <a:pt x="1251" y="876"/>
                  </a:cubicBezTo>
                  <a:cubicBezTo>
                    <a:pt x="1246" y="824"/>
                    <a:pt x="1242" y="770"/>
                    <a:pt x="1237" y="718"/>
                  </a:cubicBezTo>
                  <a:cubicBezTo>
                    <a:pt x="804" y="522"/>
                    <a:pt x="391" y="280"/>
                    <a:pt x="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 name="Google Shape;730;p11"/>
            <p:cNvSpPr/>
            <p:nvPr/>
          </p:nvSpPr>
          <p:spPr>
            <a:xfrm>
              <a:off x="5672896" y="-880317"/>
              <a:ext cx="160858" cy="165923"/>
            </a:xfrm>
            <a:custGeom>
              <a:avLst/>
              <a:gdLst/>
              <a:ahLst/>
              <a:cxnLst/>
              <a:rect l="l" t="t" r="r" b="b"/>
              <a:pathLst>
                <a:path w="1144" h="1180" extrusionOk="0">
                  <a:moveTo>
                    <a:pt x="25" y="1"/>
                  </a:moveTo>
                  <a:cubicBezTo>
                    <a:pt x="14" y="61"/>
                    <a:pt x="7" y="120"/>
                    <a:pt x="1" y="180"/>
                  </a:cubicBezTo>
                  <a:cubicBezTo>
                    <a:pt x="343" y="551"/>
                    <a:pt x="725" y="887"/>
                    <a:pt x="1138" y="1179"/>
                  </a:cubicBezTo>
                  <a:cubicBezTo>
                    <a:pt x="1140" y="1125"/>
                    <a:pt x="1141" y="1069"/>
                    <a:pt x="1144" y="1014"/>
                  </a:cubicBezTo>
                  <a:cubicBezTo>
                    <a:pt x="737" y="718"/>
                    <a:pt x="360" y="378"/>
                    <a:pt x="25"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 name="Google Shape;731;p11"/>
            <p:cNvSpPr/>
            <p:nvPr/>
          </p:nvSpPr>
          <p:spPr>
            <a:xfrm>
              <a:off x="5503602" y="-947529"/>
              <a:ext cx="110941" cy="39372"/>
            </a:xfrm>
            <a:custGeom>
              <a:avLst/>
              <a:gdLst/>
              <a:ahLst/>
              <a:cxnLst/>
              <a:rect l="l" t="t" r="r" b="b"/>
              <a:pathLst>
                <a:path w="789" h="280" extrusionOk="0">
                  <a:moveTo>
                    <a:pt x="373" y="0"/>
                  </a:moveTo>
                  <a:cubicBezTo>
                    <a:pt x="242" y="0"/>
                    <a:pt x="113" y="41"/>
                    <a:pt x="0" y="106"/>
                  </a:cubicBezTo>
                  <a:cubicBezTo>
                    <a:pt x="100" y="207"/>
                    <a:pt x="233" y="264"/>
                    <a:pt x="373" y="277"/>
                  </a:cubicBezTo>
                  <a:cubicBezTo>
                    <a:pt x="389" y="279"/>
                    <a:pt x="404" y="279"/>
                    <a:pt x="419" y="279"/>
                  </a:cubicBezTo>
                  <a:cubicBezTo>
                    <a:pt x="549" y="279"/>
                    <a:pt x="683" y="234"/>
                    <a:pt x="789" y="163"/>
                  </a:cubicBezTo>
                  <a:cubicBezTo>
                    <a:pt x="688" y="62"/>
                    <a:pt x="548" y="7"/>
                    <a:pt x="405" y="1"/>
                  </a:cubicBezTo>
                  <a:cubicBezTo>
                    <a:pt x="394" y="1"/>
                    <a:pt x="383" y="0"/>
                    <a:pt x="37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 name="Google Shape;732;p11"/>
            <p:cNvSpPr/>
            <p:nvPr/>
          </p:nvSpPr>
          <p:spPr>
            <a:xfrm>
              <a:off x="5530318" y="-939655"/>
              <a:ext cx="77898" cy="27841"/>
            </a:xfrm>
            <a:custGeom>
              <a:avLst/>
              <a:gdLst/>
              <a:ahLst/>
              <a:cxnLst/>
              <a:rect l="l" t="t" r="r" b="b"/>
              <a:pathLst>
                <a:path w="554" h="198" extrusionOk="0">
                  <a:moveTo>
                    <a:pt x="271" y="0"/>
                  </a:moveTo>
                  <a:cubicBezTo>
                    <a:pt x="176" y="0"/>
                    <a:pt x="81" y="28"/>
                    <a:pt x="1" y="76"/>
                  </a:cubicBezTo>
                  <a:cubicBezTo>
                    <a:pt x="72" y="146"/>
                    <a:pt x="166" y="187"/>
                    <a:pt x="265" y="196"/>
                  </a:cubicBezTo>
                  <a:cubicBezTo>
                    <a:pt x="274" y="197"/>
                    <a:pt x="283" y="197"/>
                    <a:pt x="293" y="197"/>
                  </a:cubicBezTo>
                  <a:cubicBezTo>
                    <a:pt x="383" y="197"/>
                    <a:pt x="480" y="166"/>
                    <a:pt x="554" y="114"/>
                  </a:cubicBezTo>
                  <a:cubicBezTo>
                    <a:pt x="484" y="44"/>
                    <a:pt x="385" y="6"/>
                    <a:pt x="286" y="0"/>
                  </a:cubicBezTo>
                  <a:cubicBezTo>
                    <a:pt x="281" y="0"/>
                    <a:pt x="276" y="0"/>
                    <a:pt x="27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 name="Google Shape;733;p11"/>
            <p:cNvSpPr/>
            <p:nvPr/>
          </p:nvSpPr>
          <p:spPr>
            <a:xfrm>
              <a:off x="5504446" y="-932062"/>
              <a:ext cx="108832" cy="9280"/>
            </a:xfrm>
            <a:custGeom>
              <a:avLst/>
              <a:gdLst/>
              <a:ahLst/>
              <a:cxnLst/>
              <a:rect l="l" t="t" r="r" b="b"/>
              <a:pathLst>
                <a:path w="774" h="66" extrusionOk="0">
                  <a:moveTo>
                    <a:pt x="0" y="1"/>
                  </a:moveTo>
                  <a:cubicBezTo>
                    <a:pt x="188" y="44"/>
                    <a:pt x="381" y="66"/>
                    <a:pt x="573" y="66"/>
                  </a:cubicBezTo>
                  <a:cubicBezTo>
                    <a:pt x="640" y="66"/>
                    <a:pt x="707" y="63"/>
                    <a:pt x="773" y="58"/>
                  </a:cubicBezTo>
                  <a:cubicBezTo>
                    <a:pt x="531" y="44"/>
                    <a:pt x="241" y="2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 name="Google Shape;734;p11"/>
            <p:cNvSpPr/>
            <p:nvPr/>
          </p:nvSpPr>
          <p:spPr>
            <a:xfrm>
              <a:off x="5713251" y="-921657"/>
              <a:ext cx="44573" cy="110100"/>
            </a:xfrm>
            <a:custGeom>
              <a:avLst/>
              <a:gdLst/>
              <a:ahLst/>
              <a:cxnLst/>
              <a:rect l="l" t="t" r="r" b="b"/>
              <a:pathLst>
                <a:path w="317" h="783" extrusionOk="0">
                  <a:moveTo>
                    <a:pt x="106" y="1"/>
                  </a:moveTo>
                  <a:cubicBezTo>
                    <a:pt x="29" y="120"/>
                    <a:pt x="0" y="261"/>
                    <a:pt x="17" y="402"/>
                  </a:cubicBezTo>
                  <a:cubicBezTo>
                    <a:pt x="33" y="543"/>
                    <a:pt x="112" y="686"/>
                    <a:pt x="215" y="783"/>
                  </a:cubicBezTo>
                  <a:cubicBezTo>
                    <a:pt x="292" y="664"/>
                    <a:pt x="316" y="514"/>
                    <a:pt x="294" y="375"/>
                  </a:cubicBezTo>
                  <a:cubicBezTo>
                    <a:pt x="270" y="235"/>
                    <a:pt x="201" y="105"/>
                    <a:pt x="10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 name="Google Shape;735;p11"/>
            <p:cNvSpPr/>
            <p:nvPr/>
          </p:nvSpPr>
          <p:spPr>
            <a:xfrm>
              <a:off x="5719438" y="-894660"/>
              <a:ext cx="31637" cy="77477"/>
            </a:xfrm>
            <a:custGeom>
              <a:avLst/>
              <a:gdLst/>
              <a:ahLst/>
              <a:cxnLst/>
              <a:rect l="l" t="t" r="r" b="b"/>
              <a:pathLst>
                <a:path w="225" h="551" extrusionOk="0">
                  <a:moveTo>
                    <a:pt x="74" y="1"/>
                  </a:moveTo>
                  <a:cubicBezTo>
                    <a:pt x="21" y="83"/>
                    <a:pt x="0" y="184"/>
                    <a:pt x="12" y="282"/>
                  </a:cubicBezTo>
                  <a:cubicBezTo>
                    <a:pt x="25" y="381"/>
                    <a:pt x="82" y="481"/>
                    <a:pt x="153" y="550"/>
                  </a:cubicBezTo>
                  <a:cubicBezTo>
                    <a:pt x="207" y="467"/>
                    <a:pt x="224" y="361"/>
                    <a:pt x="208" y="263"/>
                  </a:cubicBezTo>
                  <a:cubicBezTo>
                    <a:pt x="191" y="165"/>
                    <a:pt x="142" y="75"/>
                    <a:pt x="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 name="Google Shape;736;p11"/>
            <p:cNvSpPr/>
            <p:nvPr/>
          </p:nvSpPr>
          <p:spPr>
            <a:xfrm>
              <a:off x="5726891" y="-920673"/>
              <a:ext cx="15467" cy="108131"/>
            </a:xfrm>
            <a:custGeom>
              <a:avLst/>
              <a:gdLst/>
              <a:ahLst/>
              <a:cxnLst/>
              <a:rect l="l" t="t" r="r" b="b"/>
              <a:pathLst>
                <a:path w="110" h="769" extrusionOk="0">
                  <a:moveTo>
                    <a:pt x="6" y="1"/>
                  </a:moveTo>
                  <a:lnTo>
                    <a:pt x="6" y="1"/>
                  </a:lnTo>
                  <a:cubicBezTo>
                    <a:pt x="0" y="260"/>
                    <a:pt x="36" y="520"/>
                    <a:pt x="110" y="769"/>
                  </a:cubicBezTo>
                  <a:cubicBezTo>
                    <a:pt x="73" y="529"/>
                    <a:pt x="35" y="242"/>
                    <a:pt x="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 name="Google Shape;737;p11"/>
            <p:cNvSpPr/>
            <p:nvPr/>
          </p:nvSpPr>
          <p:spPr>
            <a:xfrm>
              <a:off x="5833895" y="-663073"/>
              <a:ext cx="78179" cy="79165"/>
            </a:xfrm>
            <a:custGeom>
              <a:avLst/>
              <a:gdLst/>
              <a:ahLst/>
              <a:cxnLst/>
              <a:rect l="l" t="t" r="r" b="b"/>
              <a:pathLst>
                <a:path w="556" h="563" extrusionOk="0">
                  <a:moveTo>
                    <a:pt x="556" y="0"/>
                  </a:moveTo>
                  <a:lnTo>
                    <a:pt x="556" y="0"/>
                  </a:lnTo>
                  <a:cubicBezTo>
                    <a:pt x="415" y="13"/>
                    <a:pt x="280" y="83"/>
                    <a:pt x="183" y="186"/>
                  </a:cubicBezTo>
                  <a:cubicBezTo>
                    <a:pt x="87" y="289"/>
                    <a:pt x="26" y="423"/>
                    <a:pt x="1" y="562"/>
                  </a:cubicBezTo>
                  <a:cubicBezTo>
                    <a:pt x="142" y="551"/>
                    <a:pt x="272" y="488"/>
                    <a:pt x="374" y="389"/>
                  </a:cubicBezTo>
                  <a:cubicBezTo>
                    <a:pt x="474" y="291"/>
                    <a:pt x="540" y="142"/>
                    <a:pt x="55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 name="Google Shape;738;p11"/>
            <p:cNvSpPr/>
            <p:nvPr/>
          </p:nvSpPr>
          <p:spPr>
            <a:xfrm>
              <a:off x="5854002" y="-657589"/>
              <a:ext cx="54697" cy="55823"/>
            </a:xfrm>
            <a:custGeom>
              <a:avLst/>
              <a:gdLst/>
              <a:ahLst/>
              <a:cxnLst/>
              <a:rect l="l" t="t" r="r" b="b"/>
              <a:pathLst>
                <a:path w="389" h="397" extrusionOk="0">
                  <a:moveTo>
                    <a:pt x="389" y="1"/>
                  </a:moveTo>
                  <a:cubicBezTo>
                    <a:pt x="290" y="9"/>
                    <a:pt x="196" y="58"/>
                    <a:pt x="128" y="131"/>
                  </a:cubicBezTo>
                  <a:cubicBezTo>
                    <a:pt x="60" y="204"/>
                    <a:pt x="17" y="298"/>
                    <a:pt x="1" y="396"/>
                  </a:cubicBezTo>
                  <a:cubicBezTo>
                    <a:pt x="100" y="388"/>
                    <a:pt x="190" y="344"/>
                    <a:pt x="262" y="273"/>
                  </a:cubicBezTo>
                  <a:cubicBezTo>
                    <a:pt x="332" y="205"/>
                    <a:pt x="379" y="100"/>
                    <a:pt x="38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 name="Google Shape;739;p11"/>
            <p:cNvSpPr/>
            <p:nvPr/>
          </p:nvSpPr>
          <p:spPr>
            <a:xfrm>
              <a:off x="5834738" y="-661526"/>
              <a:ext cx="76914" cy="77337"/>
            </a:xfrm>
            <a:custGeom>
              <a:avLst/>
              <a:gdLst/>
              <a:ahLst/>
              <a:cxnLst/>
              <a:rect l="l" t="t" r="r" b="b"/>
              <a:pathLst>
                <a:path w="547" h="550" extrusionOk="0">
                  <a:moveTo>
                    <a:pt x="546" y="1"/>
                  </a:moveTo>
                  <a:cubicBezTo>
                    <a:pt x="379" y="175"/>
                    <a:pt x="175" y="379"/>
                    <a:pt x="0" y="549"/>
                  </a:cubicBezTo>
                  <a:cubicBezTo>
                    <a:pt x="211" y="397"/>
                    <a:pt x="395" y="210"/>
                    <a:pt x="54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 name="Google Shape;740;p11"/>
            <p:cNvSpPr/>
            <p:nvPr/>
          </p:nvSpPr>
          <p:spPr>
            <a:xfrm>
              <a:off x="6742937" y="-599657"/>
              <a:ext cx="46542" cy="108553"/>
            </a:xfrm>
            <a:custGeom>
              <a:avLst/>
              <a:gdLst/>
              <a:ahLst/>
              <a:cxnLst/>
              <a:rect l="l" t="t" r="r" b="b"/>
              <a:pathLst>
                <a:path w="331" h="772" extrusionOk="0">
                  <a:moveTo>
                    <a:pt x="247" y="1"/>
                  </a:moveTo>
                  <a:cubicBezTo>
                    <a:pt x="132" y="84"/>
                    <a:pt x="57" y="215"/>
                    <a:pt x="28" y="354"/>
                  </a:cubicBezTo>
                  <a:cubicBezTo>
                    <a:pt x="1" y="492"/>
                    <a:pt x="20" y="640"/>
                    <a:pt x="72" y="772"/>
                  </a:cubicBezTo>
                  <a:cubicBezTo>
                    <a:pt x="185" y="687"/>
                    <a:pt x="263" y="565"/>
                    <a:pt x="297" y="427"/>
                  </a:cubicBezTo>
                  <a:cubicBezTo>
                    <a:pt x="330" y="289"/>
                    <a:pt x="308" y="129"/>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 name="Google Shape;741;p11"/>
            <p:cNvSpPr/>
            <p:nvPr/>
          </p:nvSpPr>
          <p:spPr>
            <a:xfrm>
              <a:off x="6753483" y="-593470"/>
              <a:ext cx="32762" cy="76634"/>
            </a:xfrm>
            <a:custGeom>
              <a:avLst/>
              <a:gdLst/>
              <a:ahLst/>
              <a:cxnLst/>
              <a:rect l="l" t="t" r="r" b="b"/>
              <a:pathLst>
                <a:path w="233" h="545" extrusionOk="0">
                  <a:moveTo>
                    <a:pt x="174" y="1"/>
                  </a:moveTo>
                  <a:cubicBezTo>
                    <a:pt x="94" y="60"/>
                    <a:pt x="41" y="153"/>
                    <a:pt x="21" y="250"/>
                  </a:cubicBezTo>
                  <a:cubicBezTo>
                    <a:pt x="1" y="348"/>
                    <a:pt x="14" y="451"/>
                    <a:pt x="51" y="544"/>
                  </a:cubicBezTo>
                  <a:cubicBezTo>
                    <a:pt x="130" y="485"/>
                    <a:pt x="185" y="399"/>
                    <a:pt x="209" y="302"/>
                  </a:cubicBezTo>
                  <a:cubicBezTo>
                    <a:pt x="232" y="205"/>
                    <a:pt x="217" y="91"/>
                    <a:pt x="1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 name="Google Shape;742;p11"/>
            <p:cNvSpPr/>
            <p:nvPr/>
          </p:nvSpPr>
          <p:spPr>
            <a:xfrm>
              <a:off x="6753342" y="-598251"/>
              <a:ext cx="25029" cy="106303"/>
            </a:xfrm>
            <a:custGeom>
              <a:avLst/>
              <a:gdLst/>
              <a:ahLst/>
              <a:cxnLst/>
              <a:rect l="l" t="t" r="r" b="b"/>
              <a:pathLst>
                <a:path w="178" h="756" extrusionOk="0">
                  <a:moveTo>
                    <a:pt x="177" y="0"/>
                  </a:moveTo>
                  <a:lnTo>
                    <a:pt x="177" y="0"/>
                  </a:lnTo>
                  <a:cubicBezTo>
                    <a:pt x="126" y="237"/>
                    <a:pt x="61" y="519"/>
                    <a:pt x="1" y="755"/>
                  </a:cubicBezTo>
                  <a:cubicBezTo>
                    <a:pt x="98" y="515"/>
                    <a:pt x="157" y="260"/>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 name="Google Shape;743;p11"/>
            <p:cNvSpPr/>
            <p:nvPr/>
          </p:nvSpPr>
          <p:spPr>
            <a:xfrm>
              <a:off x="6544255" y="-545522"/>
              <a:ext cx="46542" cy="108553"/>
            </a:xfrm>
            <a:custGeom>
              <a:avLst/>
              <a:gdLst/>
              <a:ahLst/>
              <a:cxnLst/>
              <a:rect l="l" t="t" r="r" b="b"/>
              <a:pathLst>
                <a:path w="331" h="772" extrusionOk="0">
                  <a:moveTo>
                    <a:pt x="247" y="1"/>
                  </a:moveTo>
                  <a:cubicBezTo>
                    <a:pt x="132" y="84"/>
                    <a:pt x="57" y="215"/>
                    <a:pt x="28" y="354"/>
                  </a:cubicBezTo>
                  <a:cubicBezTo>
                    <a:pt x="1" y="492"/>
                    <a:pt x="19" y="639"/>
                    <a:pt x="72" y="771"/>
                  </a:cubicBezTo>
                  <a:cubicBezTo>
                    <a:pt x="185" y="686"/>
                    <a:pt x="262" y="565"/>
                    <a:pt x="297" y="427"/>
                  </a:cubicBezTo>
                  <a:cubicBezTo>
                    <a:pt x="330" y="290"/>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 name="Google Shape;744;p11"/>
            <p:cNvSpPr/>
            <p:nvPr/>
          </p:nvSpPr>
          <p:spPr>
            <a:xfrm>
              <a:off x="6554942" y="-539054"/>
              <a:ext cx="32903" cy="76353"/>
            </a:xfrm>
            <a:custGeom>
              <a:avLst/>
              <a:gdLst/>
              <a:ahLst/>
              <a:cxnLst/>
              <a:rect l="l" t="t" r="r" b="b"/>
              <a:pathLst>
                <a:path w="234" h="543" extrusionOk="0">
                  <a:moveTo>
                    <a:pt x="173" y="1"/>
                  </a:moveTo>
                  <a:cubicBezTo>
                    <a:pt x="93" y="59"/>
                    <a:pt x="39" y="152"/>
                    <a:pt x="20" y="249"/>
                  </a:cubicBezTo>
                  <a:cubicBezTo>
                    <a:pt x="1" y="347"/>
                    <a:pt x="13" y="450"/>
                    <a:pt x="50" y="543"/>
                  </a:cubicBezTo>
                  <a:cubicBezTo>
                    <a:pt x="129" y="483"/>
                    <a:pt x="184" y="398"/>
                    <a:pt x="209" y="301"/>
                  </a:cubicBezTo>
                  <a:cubicBezTo>
                    <a:pt x="233" y="205"/>
                    <a:pt x="216" y="89"/>
                    <a:pt x="17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 name="Google Shape;745;p11"/>
            <p:cNvSpPr/>
            <p:nvPr/>
          </p:nvSpPr>
          <p:spPr>
            <a:xfrm>
              <a:off x="6554660" y="-544116"/>
              <a:ext cx="24888" cy="106162"/>
            </a:xfrm>
            <a:custGeom>
              <a:avLst/>
              <a:gdLst/>
              <a:ahLst/>
              <a:cxnLst/>
              <a:rect l="l" t="t" r="r" b="b"/>
              <a:pathLst>
                <a:path w="177" h="755" extrusionOk="0">
                  <a:moveTo>
                    <a:pt x="177" y="0"/>
                  </a:moveTo>
                  <a:cubicBezTo>
                    <a:pt x="126" y="237"/>
                    <a:pt x="61" y="518"/>
                    <a:pt x="1" y="754"/>
                  </a:cubicBezTo>
                  <a:cubicBezTo>
                    <a:pt x="98" y="514"/>
                    <a:pt x="157" y="259"/>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 name="Google Shape;746;p11"/>
            <p:cNvSpPr/>
            <p:nvPr/>
          </p:nvSpPr>
          <p:spPr>
            <a:xfrm>
              <a:off x="6027655" y="-576737"/>
              <a:ext cx="107426" cy="44574"/>
            </a:xfrm>
            <a:custGeom>
              <a:avLst/>
              <a:gdLst/>
              <a:ahLst/>
              <a:cxnLst/>
              <a:rect l="l" t="t" r="r" b="b"/>
              <a:pathLst>
                <a:path w="764" h="317" extrusionOk="0">
                  <a:moveTo>
                    <a:pt x="523" y="0"/>
                  </a:moveTo>
                  <a:cubicBezTo>
                    <a:pt x="464" y="0"/>
                    <a:pt x="405" y="9"/>
                    <a:pt x="349" y="26"/>
                  </a:cubicBezTo>
                  <a:cubicBezTo>
                    <a:pt x="213" y="66"/>
                    <a:pt x="92" y="151"/>
                    <a:pt x="0" y="259"/>
                  </a:cubicBezTo>
                  <a:cubicBezTo>
                    <a:pt x="82" y="298"/>
                    <a:pt x="170" y="317"/>
                    <a:pt x="259" y="317"/>
                  </a:cubicBezTo>
                  <a:cubicBezTo>
                    <a:pt x="309" y="317"/>
                    <a:pt x="360" y="310"/>
                    <a:pt x="410" y="298"/>
                  </a:cubicBezTo>
                  <a:cubicBezTo>
                    <a:pt x="548" y="263"/>
                    <a:pt x="680" y="167"/>
                    <a:pt x="764" y="53"/>
                  </a:cubicBezTo>
                  <a:cubicBezTo>
                    <a:pt x="689" y="17"/>
                    <a:pt x="606" y="0"/>
                    <a:pt x="52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 name="Google Shape;747;p11"/>
            <p:cNvSpPr/>
            <p:nvPr/>
          </p:nvSpPr>
          <p:spPr>
            <a:xfrm>
              <a:off x="6054371" y="-571394"/>
              <a:ext cx="75508" cy="31497"/>
            </a:xfrm>
            <a:custGeom>
              <a:avLst/>
              <a:gdLst/>
              <a:ahLst/>
              <a:cxnLst/>
              <a:rect l="l" t="t" r="r" b="b"/>
              <a:pathLst>
                <a:path w="537" h="224" extrusionOk="0">
                  <a:moveTo>
                    <a:pt x="369" y="0"/>
                  </a:moveTo>
                  <a:cubicBezTo>
                    <a:pt x="327" y="0"/>
                    <a:pt x="285" y="7"/>
                    <a:pt x="245" y="19"/>
                  </a:cubicBezTo>
                  <a:cubicBezTo>
                    <a:pt x="150" y="48"/>
                    <a:pt x="65" y="108"/>
                    <a:pt x="0" y="184"/>
                  </a:cubicBezTo>
                  <a:cubicBezTo>
                    <a:pt x="57" y="211"/>
                    <a:pt x="119" y="224"/>
                    <a:pt x="181" y="224"/>
                  </a:cubicBezTo>
                  <a:cubicBezTo>
                    <a:pt x="217" y="224"/>
                    <a:pt x="253" y="219"/>
                    <a:pt x="288" y="211"/>
                  </a:cubicBezTo>
                  <a:cubicBezTo>
                    <a:pt x="383" y="185"/>
                    <a:pt x="476" y="118"/>
                    <a:pt x="536" y="38"/>
                  </a:cubicBezTo>
                  <a:cubicBezTo>
                    <a:pt x="484" y="12"/>
                    <a:pt x="426" y="0"/>
                    <a:pt x="369"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 name="Google Shape;748;p11"/>
            <p:cNvSpPr/>
            <p:nvPr/>
          </p:nvSpPr>
          <p:spPr>
            <a:xfrm>
              <a:off x="6028780" y="-568160"/>
              <a:ext cx="105317" cy="27982"/>
            </a:xfrm>
            <a:custGeom>
              <a:avLst/>
              <a:gdLst/>
              <a:ahLst/>
              <a:cxnLst/>
              <a:rect l="l" t="t" r="r" b="b"/>
              <a:pathLst>
                <a:path w="749" h="199" extrusionOk="0">
                  <a:moveTo>
                    <a:pt x="749" y="0"/>
                  </a:moveTo>
                  <a:lnTo>
                    <a:pt x="749" y="0"/>
                  </a:lnTo>
                  <a:cubicBezTo>
                    <a:pt x="516" y="67"/>
                    <a:pt x="237" y="141"/>
                    <a:pt x="1" y="198"/>
                  </a:cubicBezTo>
                  <a:cubicBezTo>
                    <a:pt x="259" y="172"/>
                    <a:pt x="512" y="104"/>
                    <a:pt x="749"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49" name="Google Shape;749;p11"/>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0122119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50"/>
        <p:cNvGrpSpPr/>
        <p:nvPr/>
      </p:nvGrpSpPr>
      <p:grpSpPr>
        <a:xfrm>
          <a:off x="0" y="0"/>
          <a:ext cx="0" cy="0"/>
          <a:chOff x="0" y="0"/>
          <a:chExt cx="0" cy="0"/>
        </a:xfrm>
      </p:grpSpPr>
    </p:spTree>
    <p:extLst>
      <p:ext uri="{BB962C8B-B14F-4D97-AF65-F5344CB8AC3E}">
        <p14:creationId xmlns:p14="http://schemas.microsoft.com/office/powerpoint/2010/main" val="6996353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303"/>
        <p:cNvGrpSpPr/>
        <p:nvPr/>
      </p:nvGrpSpPr>
      <p:grpSpPr>
        <a:xfrm>
          <a:off x="0" y="0"/>
          <a:ext cx="0" cy="0"/>
          <a:chOff x="0" y="0"/>
          <a:chExt cx="0" cy="0"/>
        </a:xfrm>
      </p:grpSpPr>
      <p:sp>
        <p:nvSpPr>
          <p:cNvPr id="1304" name="Google Shape;1304;p22"/>
          <p:cNvSpPr/>
          <p:nvPr/>
        </p:nvSpPr>
        <p:spPr>
          <a:xfrm>
            <a:off x="38" y="229312"/>
            <a:ext cx="9143983" cy="5655779"/>
          </a:xfrm>
          <a:custGeom>
            <a:avLst/>
            <a:gdLst/>
            <a:ahLst/>
            <a:cxnLst/>
            <a:rect l="l" t="t" r="r" b="b"/>
            <a:pathLst>
              <a:path w="13721" h="8487" extrusionOk="0">
                <a:moveTo>
                  <a:pt x="1727" y="0"/>
                </a:moveTo>
                <a:cubicBezTo>
                  <a:pt x="1250" y="0"/>
                  <a:pt x="772" y="205"/>
                  <a:pt x="459" y="568"/>
                </a:cubicBezTo>
                <a:cubicBezTo>
                  <a:pt x="363" y="404"/>
                  <a:pt x="190" y="286"/>
                  <a:pt x="1" y="261"/>
                </a:cubicBezTo>
                <a:lnTo>
                  <a:pt x="1" y="261"/>
                </a:lnTo>
                <a:lnTo>
                  <a:pt x="2" y="8487"/>
                </a:lnTo>
                <a:lnTo>
                  <a:pt x="13720" y="8485"/>
                </a:lnTo>
                <a:lnTo>
                  <a:pt x="13718" y="1378"/>
                </a:lnTo>
                <a:cubicBezTo>
                  <a:pt x="13499" y="1397"/>
                  <a:pt x="13378" y="1568"/>
                  <a:pt x="13394" y="1785"/>
                </a:cubicBezTo>
                <a:cubicBezTo>
                  <a:pt x="13351" y="1777"/>
                  <a:pt x="13307" y="1773"/>
                  <a:pt x="13263" y="1773"/>
                </a:cubicBezTo>
                <a:cubicBezTo>
                  <a:pt x="12925" y="1773"/>
                  <a:pt x="12586" y="2001"/>
                  <a:pt x="12459" y="2316"/>
                </a:cubicBezTo>
                <a:cubicBezTo>
                  <a:pt x="12239" y="2182"/>
                  <a:pt x="11981" y="2114"/>
                  <a:pt x="11723" y="2114"/>
                </a:cubicBezTo>
                <a:cubicBezTo>
                  <a:pt x="11537" y="2114"/>
                  <a:pt x="11351" y="2149"/>
                  <a:pt x="11180" y="2222"/>
                </a:cubicBezTo>
                <a:cubicBezTo>
                  <a:pt x="10771" y="2395"/>
                  <a:pt x="10473" y="2744"/>
                  <a:pt x="10378" y="3177"/>
                </a:cubicBezTo>
                <a:cubicBezTo>
                  <a:pt x="10114" y="2972"/>
                  <a:pt x="9780" y="2860"/>
                  <a:pt x="9446" y="2860"/>
                </a:cubicBezTo>
                <a:cubicBezTo>
                  <a:pt x="9381" y="2860"/>
                  <a:pt x="9315" y="2864"/>
                  <a:pt x="9251" y="2873"/>
                </a:cubicBezTo>
                <a:cubicBezTo>
                  <a:pt x="8853" y="2926"/>
                  <a:pt x="8499" y="3096"/>
                  <a:pt x="8261" y="3416"/>
                </a:cubicBezTo>
                <a:cubicBezTo>
                  <a:pt x="8104" y="3088"/>
                  <a:pt x="7799" y="2835"/>
                  <a:pt x="7445" y="2741"/>
                </a:cubicBezTo>
                <a:cubicBezTo>
                  <a:pt x="7351" y="2716"/>
                  <a:pt x="7252" y="2704"/>
                  <a:pt x="7152" y="2704"/>
                </a:cubicBezTo>
                <a:cubicBezTo>
                  <a:pt x="6879" y="2704"/>
                  <a:pt x="6596" y="2794"/>
                  <a:pt x="6376" y="2946"/>
                </a:cubicBezTo>
                <a:cubicBezTo>
                  <a:pt x="6259" y="2512"/>
                  <a:pt x="5940" y="2136"/>
                  <a:pt x="5528" y="1950"/>
                </a:cubicBezTo>
                <a:cubicBezTo>
                  <a:pt x="5309" y="1851"/>
                  <a:pt x="5081" y="1795"/>
                  <a:pt x="4854" y="1795"/>
                </a:cubicBezTo>
                <a:cubicBezTo>
                  <a:pt x="4654" y="1795"/>
                  <a:pt x="4456" y="1838"/>
                  <a:pt x="4266" y="1932"/>
                </a:cubicBezTo>
                <a:cubicBezTo>
                  <a:pt x="4222" y="1741"/>
                  <a:pt x="4091" y="1573"/>
                  <a:pt x="3918" y="1484"/>
                </a:cubicBezTo>
                <a:cubicBezTo>
                  <a:pt x="3827" y="1436"/>
                  <a:pt x="3724" y="1413"/>
                  <a:pt x="3620" y="1413"/>
                </a:cubicBezTo>
                <a:cubicBezTo>
                  <a:pt x="3528" y="1413"/>
                  <a:pt x="3435" y="1431"/>
                  <a:pt x="3350" y="1465"/>
                </a:cubicBezTo>
                <a:cubicBezTo>
                  <a:pt x="3281" y="832"/>
                  <a:pt x="2808" y="259"/>
                  <a:pt x="2198" y="70"/>
                </a:cubicBezTo>
                <a:cubicBezTo>
                  <a:pt x="2046" y="23"/>
                  <a:pt x="1886" y="0"/>
                  <a:pt x="1727" y="0"/>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 name="Google Shape;1305;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6" name="Google Shape;1306;p22"/>
          <p:cNvSpPr txBox="1">
            <a:spLocks noGrp="1"/>
          </p:cNvSpPr>
          <p:nvPr>
            <p:ph type="title" idx="2"/>
          </p:nvPr>
        </p:nvSpPr>
        <p:spPr>
          <a:xfrm>
            <a:off x="984463" y="2047694"/>
            <a:ext cx="21306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07" name="Google Shape;1307;p22"/>
          <p:cNvSpPr txBox="1">
            <a:spLocks noGrp="1"/>
          </p:cNvSpPr>
          <p:nvPr>
            <p:ph type="subTitle" idx="1"/>
          </p:nvPr>
        </p:nvSpPr>
        <p:spPr>
          <a:xfrm>
            <a:off x="983863" y="2594613"/>
            <a:ext cx="2131800" cy="101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08" name="Google Shape;1308;p22"/>
          <p:cNvSpPr txBox="1">
            <a:spLocks noGrp="1"/>
          </p:cNvSpPr>
          <p:nvPr>
            <p:ph type="title" idx="3"/>
          </p:nvPr>
        </p:nvSpPr>
        <p:spPr>
          <a:xfrm>
            <a:off x="3506688" y="2047694"/>
            <a:ext cx="21306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09" name="Google Shape;1309;p22"/>
          <p:cNvSpPr txBox="1">
            <a:spLocks noGrp="1"/>
          </p:cNvSpPr>
          <p:nvPr>
            <p:ph type="subTitle" idx="4"/>
          </p:nvPr>
        </p:nvSpPr>
        <p:spPr>
          <a:xfrm>
            <a:off x="3506088" y="2594613"/>
            <a:ext cx="2131800" cy="101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10" name="Google Shape;1310;p22"/>
          <p:cNvSpPr txBox="1">
            <a:spLocks noGrp="1"/>
          </p:cNvSpPr>
          <p:nvPr>
            <p:ph type="title" idx="5"/>
          </p:nvPr>
        </p:nvSpPr>
        <p:spPr>
          <a:xfrm>
            <a:off x="6116513" y="2047694"/>
            <a:ext cx="21306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11" name="Google Shape;1311;p22"/>
          <p:cNvSpPr txBox="1">
            <a:spLocks noGrp="1"/>
          </p:cNvSpPr>
          <p:nvPr>
            <p:ph type="subTitle" idx="6"/>
          </p:nvPr>
        </p:nvSpPr>
        <p:spPr>
          <a:xfrm>
            <a:off x="6115913" y="2594613"/>
            <a:ext cx="2131800" cy="101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312" name="Google Shape;1312;p22"/>
          <p:cNvGrpSpPr/>
          <p:nvPr/>
        </p:nvGrpSpPr>
        <p:grpSpPr>
          <a:xfrm>
            <a:off x="5637322" y="-73"/>
            <a:ext cx="3506906" cy="1348922"/>
            <a:chOff x="5284673" y="-1047645"/>
            <a:chExt cx="1587625" cy="610676"/>
          </a:xfrm>
        </p:grpSpPr>
        <p:sp>
          <p:nvSpPr>
            <p:cNvPr id="1313" name="Google Shape;1313;p22"/>
            <p:cNvSpPr/>
            <p:nvPr/>
          </p:nvSpPr>
          <p:spPr>
            <a:xfrm>
              <a:off x="6579408" y="-1046942"/>
              <a:ext cx="147219" cy="138785"/>
            </a:xfrm>
            <a:custGeom>
              <a:avLst/>
              <a:gdLst/>
              <a:ahLst/>
              <a:cxnLst/>
              <a:rect l="l" t="t" r="r" b="b"/>
              <a:pathLst>
                <a:path w="1047" h="987" extrusionOk="0">
                  <a:moveTo>
                    <a:pt x="934" y="1"/>
                  </a:moveTo>
                  <a:cubicBezTo>
                    <a:pt x="687" y="343"/>
                    <a:pt x="374" y="647"/>
                    <a:pt x="1" y="912"/>
                  </a:cubicBezTo>
                  <a:cubicBezTo>
                    <a:pt x="46" y="936"/>
                    <a:pt x="91" y="962"/>
                    <a:pt x="135" y="987"/>
                  </a:cubicBezTo>
                  <a:cubicBezTo>
                    <a:pt x="496" y="722"/>
                    <a:pt x="802" y="419"/>
                    <a:pt x="1047" y="82"/>
                  </a:cubicBezTo>
                  <a:lnTo>
                    <a:pt x="934"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 name="Google Shape;1314;p22"/>
            <p:cNvSpPr/>
            <p:nvPr/>
          </p:nvSpPr>
          <p:spPr>
            <a:xfrm>
              <a:off x="6393240" y="-918704"/>
              <a:ext cx="205291" cy="110662"/>
            </a:xfrm>
            <a:custGeom>
              <a:avLst/>
              <a:gdLst/>
              <a:ahLst/>
              <a:cxnLst/>
              <a:rect l="l" t="t" r="r" b="b"/>
              <a:pathLst>
                <a:path w="1460" h="787" extrusionOk="0">
                  <a:moveTo>
                    <a:pt x="1325" y="0"/>
                  </a:moveTo>
                  <a:cubicBezTo>
                    <a:pt x="946" y="271"/>
                    <a:pt x="503" y="501"/>
                    <a:pt x="0" y="691"/>
                  </a:cubicBezTo>
                  <a:cubicBezTo>
                    <a:pt x="46" y="722"/>
                    <a:pt x="91" y="756"/>
                    <a:pt x="137" y="787"/>
                  </a:cubicBezTo>
                  <a:cubicBezTo>
                    <a:pt x="639" y="590"/>
                    <a:pt x="1081" y="352"/>
                    <a:pt x="1459" y="75"/>
                  </a:cubicBezTo>
                  <a:cubicBezTo>
                    <a:pt x="1414" y="50"/>
                    <a:pt x="1369" y="24"/>
                    <a:pt x="132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 name="Google Shape;1315;p22"/>
            <p:cNvSpPr/>
            <p:nvPr/>
          </p:nvSpPr>
          <p:spPr>
            <a:xfrm>
              <a:off x="6231398" y="-821682"/>
              <a:ext cx="181246" cy="62854"/>
            </a:xfrm>
            <a:custGeom>
              <a:avLst/>
              <a:gdLst/>
              <a:ahLst/>
              <a:cxnLst/>
              <a:rect l="l" t="t" r="r" b="b"/>
              <a:pathLst>
                <a:path w="1289" h="447" extrusionOk="0">
                  <a:moveTo>
                    <a:pt x="1151" y="1"/>
                  </a:moveTo>
                  <a:cubicBezTo>
                    <a:pt x="866" y="108"/>
                    <a:pt x="559" y="203"/>
                    <a:pt x="234" y="285"/>
                  </a:cubicBezTo>
                  <a:cubicBezTo>
                    <a:pt x="155" y="303"/>
                    <a:pt x="78" y="322"/>
                    <a:pt x="0" y="339"/>
                  </a:cubicBezTo>
                  <a:cubicBezTo>
                    <a:pt x="52" y="375"/>
                    <a:pt x="103" y="411"/>
                    <a:pt x="155" y="446"/>
                  </a:cubicBezTo>
                  <a:cubicBezTo>
                    <a:pt x="192" y="437"/>
                    <a:pt x="230" y="427"/>
                    <a:pt x="266" y="418"/>
                  </a:cubicBezTo>
                  <a:cubicBezTo>
                    <a:pt x="631" y="327"/>
                    <a:pt x="972" y="220"/>
                    <a:pt x="1288" y="97"/>
                  </a:cubicBezTo>
                  <a:cubicBezTo>
                    <a:pt x="1242" y="66"/>
                    <a:pt x="1197" y="34"/>
                    <a:pt x="115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 name="Google Shape;1316;p22"/>
            <p:cNvSpPr/>
            <p:nvPr/>
          </p:nvSpPr>
          <p:spPr>
            <a:xfrm>
              <a:off x="6095288" y="-774156"/>
              <a:ext cx="158186" cy="41059"/>
            </a:xfrm>
            <a:custGeom>
              <a:avLst/>
              <a:gdLst/>
              <a:ahLst/>
              <a:cxnLst/>
              <a:rect l="l" t="t" r="r" b="b"/>
              <a:pathLst>
                <a:path w="1125" h="292" extrusionOk="0">
                  <a:moveTo>
                    <a:pt x="970" y="1"/>
                  </a:moveTo>
                  <a:cubicBezTo>
                    <a:pt x="642" y="75"/>
                    <a:pt x="318" y="131"/>
                    <a:pt x="0" y="168"/>
                  </a:cubicBezTo>
                  <a:cubicBezTo>
                    <a:pt x="41" y="209"/>
                    <a:pt x="85" y="251"/>
                    <a:pt x="127" y="292"/>
                  </a:cubicBezTo>
                  <a:cubicBezTo>
                    <a:pt x="455" y="250"/>
                    <a:pt x="788" y="189"/>
                    <a:pt x="1125" y="108"/>
                  </a:cubicBezTo>
                  <a:cubicBezTo>
                    <a:pt x="1072" y="72"/>
                    <a:pt x="1022" y="36"/>
                    <a:pt x="970"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 name="Google Shape;1317;p22"/>
            <p:cNvSpPr/>
            <p:nvPr/>
          </p:nvSpPr>
          <p:spPr>
            <a:xfrm>
              <a:off x="5408550" y="-924891"/>
              <a:ext cx="93084" cy="83524"/>
            </a:xfrm>
            <a:custGeom>
              <a:avLst/>
              <a:gdLst/>
              <a:ahLst/>
              <a:cxnLst/>
              <a:rect l="l" t="t" r="r" b="b"/>
              <a:pathLst>
                <a:path w="662" h="594" extrusionOk="0">
                  <a:moveTo>
                    <a:pt x="56" y="1"/>
                  </a:moveTo>
                  <a:cubicBezTo>
                    <a:pt x="38" y="46"/>
                    <a:pt x="19" y="91"/>
                    <a:pt x="0" y="135"/>
                  </a:cubicBezTo>
                  <a:cubicBezTo>
                    <a:pt x="207" y="302"/>
                    <a:pt x="428" y="454"/>
                    <a:pt x="662" y="593"/>
                  </a:cubicBezTo>
                  <a:lnTo>
                    <a:pt x="662" y="432"/>
                  </a:lnTo>
                  <a:cubicBezTo>
                    <a:pt x="447" y="302"/>
                    <a:pt x="244" y="158"/>
                    <a:pt x="5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 name="Google Shape;1318;p22"/>
            <p:cNvSpPr/>
            <p:nvPr/>
          </p:nvSpPr>
          <p:spPr>
            <a:xfrm>
              <a:off x="5991378" y="-750674"/>
              <a:ext cx="121909" cy="26576"/>
            </a:xfrm>
            <a:custGeom>
              <a:avLst/>
              <a:gdLst/>
              <a:ahLst/>
              <a:cxnLst/>
              <a:rect l="l" t="t" r="r" b="b"/>
              <a:pathLst>
                <a:path w="867" h="189" extrusionOk="0">
                  <a:moveTo>
                    <a:pt x="739" y="1"/>
                  </a:moveTo>
                  <a:cubicBezTo>
                    <a:pt x="489" y="30"/>
                    <a:pt x="242" y="48"/>
                    <a:pt x="1" y="54"/>
                  </a:cubicBezTo>
                  <a:cubicBezTo>
                    <a:pt x="38" y="100"/>
                    <a:pt x="76" y="145"/>
                    <a:pt x="117" y="188"/>
                  </a:cubicBezTo>
                  <a:cubicBezTo>
                    <a:pt x="363" y="178"/>
                    <a:pt x="614" y="157"/>
                    <a:pt x="866" y="125"/>
                  </a:cubicBezTo>
                  <a:cubicBezTo>
                    <a:pt x="824" y="84"/>
                    <a:pt x="781" y="42"/>
                    <a:pt x="73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 name="Google Shape;1319;p22"/>
            <p:cNvSpPr/>
            <p:nvPr/>
          </p:nvSpPr>
          <p:spPr>
            <a:xfrm>
              <a:off x="5284673" y="-1047645"/>
              <a:ext cx="131752" cy="142159"/>
            </a:xfrm>
            <a:custGeom>
              <a:avLst/>
              <a:gdLst/>
              <a:ahLst/>
              <a:cxnLst/>
              <a:rect l="l" t="t" r="r" b="b"/>
              <a:pathLst>
                <a:path w="937" h="1011" extrusionOk="0">
                  <a:moveTo>
                    <a:pt x="113" y="1"/>
                  </a:moveTo>
                  <a:lnTo>
                    <a:pt x="0" y="82"/>
                  </a:lnTo>
                  <a:cubicBezTo>
                    <a:pt x="248" y="424"/>
                    <a:pt x="545" y="736"/>
                    <a:pt x="881" y="1010"/>
                  </a:cubicBezTo>
                  <a:cubicBezTo>
                    <a:pt x="900" y="965"/>
                    <a:pt x="918" y="920"/>
                    <a:pt x="937" y="876"/>
                  </a:cubicBezTo>
                  <a:cubicBezTo>
                    <a:pt x="622" y="616"/>
                    <a:pt x="345" y="323"/>
                    <a:pt x="11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 name="Google Shape;1320;p22"/>
            <p:cNvSpPr/>
            <p:nvPr/>
          </p:nvSpPr>
          <p:spPr>
            <a:xfrm>
              <a:off x="5501493" y="-864147"/>
              <a:ext cx="99271" cy="72275"/>
            </a:xfrm>
            <a:custGeom>
              <a:avLst/>
              <a:gdLst/>
              <a:ahLst/>
              <a:cxnLst/>
              <a:rect l="l" t="t" r="r" b="b"/>
              <a:pathLst>
                <a:path w="706" h="514" extrusionOk="0">
                  <a:moveTo>
                    <a:pt x="1" y="0"/>
                  </a:moveTo>
                  <a:lnTo>
                    <a:pt x="1" y="0"/>
                  </a:lnTo>
                  <a:cubicBezTo>
                    <a:pt x="2" y="55"/>
                    <a:pt x="2" y="108"/>
                    <a:pt x="1" y="161"/>
                  </a:cubicBezTo>
                  <a:cubicBezTo>
                    <a:pt x="224" y="292"/>
                    <a:pt x="459" y="410"/>
                    <a:pt x="706" y="514"/>
                  </a:cubicBezTo>
                  <a:cubicBezTo>
                    <a:pt x="685" y="453"/>
                    <a:pt x="663" y="394"/>
                    <a:pt x="641" y="334"/>
                  </a:cubicBezTo>
                  <a:cubicBezTo>
                    <a:pt x="418" y="235"/>
                    <a:pt x="204" y="125"/>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 name="Google Shape;1321;p22"/>
            <p:cNvSpPr/>
            <p:nvPr/>
          </p:nvSpPr>
          <p:spPr>
            <a:xfrm>
              <a:off x="5591343" y="-817183"/>
              <a:ext cx="416487" cy="93929"/>
            </a:xfrm>
            <a:custGeom>
              <a:avLst/>
              <a:gdLst/>
              <a:ahLst/>
              <a:cxnLst/>
              <a:rect l="l" t="t" r="r" b="b"/>
              <a:pathLst>
                <a:path w="2962" h="668" extrusionOk="0">
                  <a:moveTo>
                    <a:pt x="1" y="0"/>
                  </a:moveTo>
                  <a:lnTo>
                    <a:pt x="1" y="0"/>
                  </a:lnTo>
                  <a:cubicBezTo>
                    <a:pt x="24" y="61"/>
                    <a:pt x="46" y="119"/>
                    <a:pt x="67" y="180"/>
                  </a:cubicBezTo>
                  <a:cubicBezTo>
                    <a:pt x="365" y="303"/>
                    <a:pt x="679" y="406"/>
                    <a:pt x="1006" y="483"/>
                  </a:cubicBezTo>
                  <a:cubicBezTo>
                    <a:pt x="1528" y="607"/>
                    <a:pt x="2074" y="668"/>
                    <a:pt x="2639" y="668"/>
                  </a:cubicBezTo>
                  <a:cubicBezTo>
                    <a:pt x="2747" y="668"/>
                    <a:pt x="2854" y="666"/>
                    <a:pt x="2962" y="661"/>
                  </a:cubicBezTo>
                  <a:cubicBezTo>
                    <a:pt x="2923" y="619"/>
                    <a:pt x="2883" y="573"/>
                    <a:pt x="2846" y="527"/>
                  </a:cubicBezTo>
                  <a:cubicBezTo>
                    <a:pt x="2774" y="529"/>
                    <a:pt x="2703" y="530"/>
                    <a:pt x="2632" y="530"/>
                  </a:cubicBezTo>
                  <a:cubicBezTo>
                    <a:pt x="2079" y="530"/>
                    <a:pt x="1548" y="469"/>
                    <a:pt x="1040" y="349"/>
                  </a:cubicBezTo>
                  <a:cubicBezTo>
                    <a:pt x="676" y="262"/>
                    <a:pt x="328" y="145"/>
                    <a:pt x="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 name="Google Shape;1322;p22"/>
            <p:cNvSpPr/>
            <p:nvPr/>
          </p:nvSpPr>
          <p:spPr>
            <a:xfrm>
              <a:off x="5394630" y="-859085"/>
              <a:ext cx="77898" cy="79305"/>
            </a:xfrm>
            <a:custGeom>
              <a:avLst/>
              <a:gdLst/>
              <a:ahLst/>
              <a:cxnLst/>
              <a:rect l="l" t="t" r="r" b="b"/>
              <a:pathLst>
                <a:path w="554" h="564" extrusionOk="0">
                  <a:moveTo>
                    <a:pt x="554" y="1"/>
                  </a:moveTo>
                  <a:lnTo>
                    <a:pt x="554" y="1"/>
                  </a:lnTo>
                  <a:cubicBezTo>
                    <a:pt x="413" y="12"/>
                    <a:pt x="279" y="83"/>
                    <a:pt x="183" y="187"/>
                  </a:cubicBezTo>
                  <a:cubicBezTo>
                    <a:pt x="87" y="289"/>
                    <a:pt x="25" y="423"/>
                    <a:pt x="0" y="563"/>
                  </a:cubicBezTo>
                  <a:cubicBezTo>
                    <a:pt x="141" y="552"/>
                    <a:pt x="271" y="489"/>
                    <a:pt x="374" y="390"/>
                  </a:cubicBezTo>
                  <a:cubicBezTo>
                    <a:pt x="474" y="292"/>
                    <a:pt x="538" y="142"/>
                    <a:pt x="554"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 name="Google Shape;1323;p22"/>
            <p:cNvSpPr/>
            <p:nvPr/>
          </p:nvSpPr>
          <p:spPr>
            <a:xfrm>
              <a:off x="5414877" y="-853460"/>
              <a:ext cx="54697" cy="55683"/>
            </a:xfrm>
            <a:custGeom>
              <a:avLst/>
              <a:gdLst/>
              <a:ahLst/>
              <a:cxnLst/>
              <a:rect l="l" t="t" r="r" b="b"/>
              <a:pathLst>
                <a:path w="389" h="396" extrusionOk="0">
                  <a:moveTo>
                    <a:pt x="388" y="1"/>
                  </a:moveTo>
                  <a:lnTo>
                    <a:pt x="388" y="1"/>
                  </a:lnTo>
                  <a:cubicBezTo>
                    <a:pt x="289" y="8"/>
                    <a:pt x="195" y="58"/>
                    <a:pt x="127" y="131"/>
                  </a:cubicBezTo>
                  <a:cubicBezTo>
                    <a:pt x="60" y="204"/>
                    <a:pt x="17" y="298"/>
                    <a:pt x="0" y="396"/>
                  </a:cubicBezTo>
                  <a:cubicBezTo>
                    <a:pt x="99" y="388"/>
                    <a:pt x="190" y="344"/>
                    <a:pt x="262" y="273"/>
                  </a:cubicBezTo>
                  <a:cubicBezTo>
                    <a:pt x="332" y="204"/>
                    <a:pt x="378" y="100"/>
                    <a:pt x="388"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 name="Google Shape;1324;p22"/>
            <p:cNvSpPr/>
            <p:nvPr/>
          </p:nvSpPr>
          <p:spPr>
            <a:xfrm>
              <a:off x="5395333" y="-857538"/>
              <a:ext cx="76914" cy="77196"/>
            </a:xfrm>
            <a:custGeom>
              <a:avLst/>
              <a:gdLst/>
              <a:ahLst/>
              <a:cxnLst/>
              <a:rect l="l" t="t" r="r" b="b"/>
              <a:pathLst>
                <a:path w="547" h="549" extrusionOk="0">
                  <a:moveTo>
                    <a:pt x="547" y="0"/>
                  </a:moveTo>
                  <a:lnTo>
                    <a:pt x="547" y="0"/>
                  </a:lnTo>
                  <a:cubicBezTo>
                    <a:pt x="379" y="176"/>
                    <a:pt x="176" y="380"/>
                    <a:pt x="0" y="549"/>
                  </a:cubicBezTo>
                  <a:cubicBezTo>
                    <a:pt x="210" y="397"/>
                    <a:pt x="396" y="210"/>
                    <a:pt x="54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 name="Google Shape;1325;p22"/>
            <p:cNvSpPr/>
            <p:nvPr/>
          </p:nvSpPr>
          <p:spPr>
            <a:xfrm>
              <a:off x="5599779" y="-766563"/>
              <a:ext cx="104754" cy="48089"/>
            </a:xfrm>
            <a:custGeom>
              <a:avLst/>
              <a:gdLst/>
              <a:ahLst/>
              <a:cxnLst/>
              <a:rect l="l" t="t" r="r" b="b"/>
              <a:pathLst>
                <a:path w="745" h="342" extrusionOk="0">
                  <a:moveTo>
                    <a:pt x="551" y="0"/>
                  </a:moveTo>
                  <a:cubicBezTo>
                    <a:pt x="475" y="0"/>
                    <a:pt x="399" y="15"/>
                    <a:pt x="329" y="42"/>
                  </a:cubicBezTo>
                  <a:cubicBezTo>
                    <a:pt x="197" y="93"/>
                    <a:pt x="84" y="188"/>
                    <a:pt x="0" y="302"/>
                  </a:cubicBezTo>
                  <a:cubicBezTo>
                    <a:pt x="68" y="329"/>
                    <a:pt x="139" y="341"/>
                    <a:pt x="211" y="341"/>
                  </a:cubicBezTo>
                  <a:cubicBezTo>
                    <a:pt x="278" y="341"/>
                    <a:pt x="346" y="330"/>
                    <a:pt x="411" y="308"/>
                  </a:cubicBezTo>
                  <a:cubicBezTo>
                    <a:pt x="547" y="263"/>
                    <a:pt x="670" y="155"/>
                    <a:pt x="745" y="35"/>
                  </a:cubicBezTo>
                  <a:cubicBezTo>
                    <a:pt x="683" y="12"/>
                    <a:pt x="617" y="0"/>
                    <a:pt x="55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 name="Google Shape;1326;p22"/>
            <p:cNvSpPr/>
            <p:nvPr/>
          </p:nvSpPr>
          <p:spPr>
            <a:xfrm>
              <a:off x="5625511" y="-761641"/>
              <a:ext cx="73680" cy="34028"/>
            </a:xfrm>
            <a:custGeom>
              <a:avLst/>
              <a:gdLst/>
              <a:ahLst/>
              <a:cxnLst/>
              <a:rect l="l" t="t" r="r" b="b"/>
              <a:pathLst>
                <a:path w="524" h="242" extrusionOk="0">
                  <a:moveTo>
                    <a:pt x="387" y="1"/>
                  </a:moveTo>
                  <a:cubicBezTo>
                    <a:pt x="334" y="1"/>
                    <a:pt x="281" y="11"/>
                    <a:pt x="231" y="31"/>
                  </a:cubicBezTo>
                  <a:cubicBezTo>
                    <a:pt x="140" y="67"/>
                    <a:pt x="59" y="133"/>
                    <a:pt x="1" y="214"/>
                  </a:cubicBezTo>
                  <a:cubicBezTo>
                    <a:pt x="48" y="232"/>
                    <a:pt x="98" y="241"/>
                    <a:pt x="148" y="241"/>
                  </a:cubicBezTo>
                  <a:cubicBezTo>
                    <a:pt x="196" y="241"/>
                    <a:pt x="244" y="233"/>
                    <a:pt x="291" y="217"/>
                  </a:cubicBezTo>
                  <a:cubicBezTo>
                    <a:pt x="386" y="186"/>
                    <a:pt x="471" y="110"/>
                    <a:pt x="523" y="25"/>
                  </a:cubicBezTo>
                  <a:cubicBezTo>
                    <a:pt x="480" y="9"/>
                    <a:pt x="434" y="1"/>
                    <a:pt x="38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 name="Google Shape;1327;p22"/>
            <p:cNvSpPr/>
            <p:nvPr/>
          </p:nvSpPr>
          <p:spPr>
            <a:xfrm>
              <a:off x="5600764" y="-760516"/>
              <a:ext cx="102786" cy="36559"/>
            </a:xfrm>
            <a:custGeom>
              <a:avLst/>
              <a:gdLst/>
              <a:ahLst/>
              <a:cxnLst/>
              <a:rect l="l" t="t" r="r" b="b"/>
              <a:pathLst>
                <a:path w="731" h="260" extrusionOk="0">
                  <a:moveTo>
                    <a:pt x="731" y="1"/>
                  </a:moveTo>
                  <a:cubicBezTo>
                    <a:pt x="504" y="86"/>
                    <a:pt x="232" y="183"/>
                    <a:pt x="1" y="259"/>
                  </a:cubicBezTo>
                  <a:cubicBezTo>
                    <a:pt x="255" y="211"/>
                    <a:pt x="503" y="124"/>
                    <a:pt x="7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 name="Google Shape;1328;p22"/>
            <p:cNvSpPr/>
            <p:nvPr/>
          </p:nvSpPr>
          <p:spPr>
            <a:xfrm>
              <a:off x="6611185" y="-948795"/>
              <a:ext cx="46401" cy="108553"/>
            </a:xfrm>
            <a:custGeom>
              <a:avLst/>
              <a:gdLst/>
              <a:ahLst/>
              <a:cxnLst/>
              <a:rect l="l" t="t" r="r" b="b"/>
              <a:pathLst>
                <a:path w="330" h="772" extrusionOk="0">
                  <a:moveTo>
                    <a:pt x="247" y="1"/>
                  </a:moveTo>
                  <a:cubicBezTo>
                    <a:pt x="133" y="84"/>
                    <a:pt x="57" y="214"/>
                    <a:pt x="28" y="354"/>
                  </a:cubicBezTo>
                  <a:cubicBezTo>
                    <a:pt x="0" y="492"/>
                    <a:pt x="19" y="639"/>
                    <a:pt x="71" y="771"/>
                  </a:cubicBezTo>
                  <a:cubicBezTo>
                    <a:pt x="186" y="686"/>
                    <a:pt x="263" y="565"/>
                    <a:pt x="296" y="427"/>
                  </a:cubicBezTo>
                  <a:cubicBezTo>
                    <a:pt x="330" y="289"/>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 name="Google Shape;1329;p22"/>
            <p:cNvSpPr/>
            <p:nvPr/>
          </p:nvSpPr>
          <p:spPr>
            <a:xfrm>
              <a:off x="6621872" y="-942327"/>
              <a:ext cx="32903" cy="76353"/>
            </a:xfrm>
            <a:custGeom>
              <a:avLst/>
              <a:gdLst/>
              <a:ahLst/>
              <a:cxnLst/>
              <a:rect l="l" t="t" r="r" b="b"/>
              <a:pathLst>
                <a:path w="234" h="543" extrusionOk="0">
                  <a:moveTo>
                    <a:pt x="172" y="1"/>
                  </a:moveTo>
                  <a:cubicBezTo>
                    <a:pt x="93" y="59"/>
                    <a:pt x="39" y="152"/>
                    <a:pt x="20" y="249"/>
                  </a:cubicBezTo>
                  <a:cubicBezTo>
                    <a:pt x="0" y="347"/>
                    <a:pt x="13" y="450"/>
                    <a:pt x="49" y="543"/>
                  </a:cubicBezTo>
                  <a:cubicBezTo>
                    <a:pt x="129" y="483"/>
                    <a:pt x="184" y="398"/>
                    <a:pt x="209" y="301"/>
                  </a:cubicBezTo>
                  <a:cubicBezTo>
                    <a:pt x="234" y="205"/>
                    <a:pt x="216" y="90"/>
                    <a:pt x="172"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 name="Google Shape;1330;p22"/>
            <p:cNvSpPr/>
            <p:nvPr/>
          </p:nvSpPr>
          <p:spPr>
            <a:xfrm>
              <a:off x="6621591" y="-947248"/>
              <a:ext cx="24888" cy="106303"/>
            </a:xfrm>
            <a:custGeom>
              <a:avLst/>
              <a:gdLst/>
              <a:ahLst/>
              <a:cxnLst/>
              <a:rect l="l" t="t" r="r" b="b"/>
              <a:pathLst>
                <a:path w="177" h="756" extrusionOk="0">
                  <a:moveTo>
                    <a:pt x="177" y="0"/>
                  </a:moveTo>
                  <a:lnTo>
                    <a:pt x="177" y="0"/>
                  </a:lnTo>
                  <a:cubicBezTo>
                    <a:pt x="126" y="237"/>
                    <a:pt x="61" y="518"/>
                    <a:pt x="0" y="755"/>
                  </a:cubicBezTo>
                  <a:cubicBezTo>
                    <a:pt x="98" y="513"/>
                    <a:pt x="159" y="258"/>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 name="Google Shape;1331;p22"/>
            <p:cNvSpPr/>
            <p:nvPr/>
          </p:nvSpPr>
          <p:spPr>
            <a:xfrm>
              <a:off x="6147314" y="-752220"/>
              <a:ext cx="75367" cy="81555"/>
            </a:xfrm>
            <a:custGeom>
              <a:avLst/>
              <a:gdLst/>
              <a:ahLst/>
              <a:cxnLst/>
              <a:rect l="l" t="t" r="r" b="b"/>
              <a:pathLst>
                <a:path w="536" h="580" extrusionOk="0">
                  <a:moveTo>
                    <a:pt x="536" y="0"/>
                  </a:moveTo>
                  <a:lnTo>
                    <a:pt x="536" y="0"/>
                  </a:lnTo>
                  <a:cubicBezTo>
                    <a:pt x="395" y="16"/>
                    <a:pt x="263" y="91"/>
                    <a:pt x="170" y="197"/>
                  </a:cubicBezTo>
                  <a:cubicBezTo>
                    <a:pt x="77" y="304"/>
                    <a:pt x="21" y="439"/>
                    <a:pt x="0" y="579"/>
                  </a:cubicBezTo>
                  <a:cubicBezTo>
                    <a:pt x="140" y="563"/>
                    <a:pt x="269" y="496"/>
                    <a:pt x="368" y="393"/>
                  </a:cubicBezTo>
                  <a:cubicBezTo>
                    <a:pt x="465" y="292"/>
                    <a:pt x="525" y="141"/>
                    <a:pt x="53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 name="Google Shape;1332;p22"/>
            <p:cNvSpPr/>
            <p:nvPr/>
          </p:nvSpPr>
          <p:spPr>
            <a:xfrm>
              <a:off x="6166718" y="-746877"/>
              <a:ext cx="53010" cy="57651"/>
            </a:xfrm>
            <a:custGeom>
              <a:avLst/>
              <a:gdLst/>
              <a:ahLst/>
              <a:cxnLst/>
              <a:rect l="l" t="t" r="r" b="b"/>
              <a:pathLst>
                <a:path w="377" h="410" extrusionOk="0">
                  <a:moveTo>
                    <a:pt x="377" y="1"/>
                  </a:moveTo>
                  <a:lnTo>
                    <a:pt x="377" y="1"/>
                  </a:lnTo>
                  <a:cubicBezTo>
                    <a:pt x="278" y="12"/>
                    <a:pt x="185" y="64"/>
                    <a:pt x="120" y="141"/>
                  </a:cubicBezTo>
                  <a:cubicBezTo>
                    <a:pt x="54" y="217"/>
                    <a:pt x="15" y="312"/>
                    <a:pt x="0" y="410"/>
                  </a:cubicBezTo>
                  <a:cubicBezTo>
                    <a:pt x="99" y="397"/>
                    <a:pt x="189" y="350"/>
                    <a:pt x="258" y="279"/>
                  </a:cubicBezTo>
                  <a:cubicBezTo>
                    <a:pt x="328" y="207"/>
                    <a:pt x="369" y="100"/>
                    <a:pt x="37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 name="Google Shape;1333;p22"/>
            <p:cNvSpPr/>
            <p:nvPr/>
          </p:nvSpPr>
          <p:spPr>
            <a:xfrm>
              <a:off x="6148017" y="-750814"/>
              <a:ext cx="74383" cy="79587"/>
            </a:xfrm>
            <a:custGeom>
              <a:avLst/>
              <a:gdLst/>
              <a:ahLst/>
              <a:cxnLst/>
              <a:rect l="l" t="t" r="r" b="b"/>
              <a:pathLst>
                <a:path w="529" h="566" extrusionOk="0">
                  <a:moveTo>
                    <a:pt x="528" y="1"/>
                  </a:moveTo>
                  <a:lnTo>
                    <a:pt x="528" y="1"/>
                  </a:lnTo>
                  <a:cubicBezTo>
                    <a:pt x="367" y="180"/>
                    <a:pt x="169" y="392"/>
                    <a:pt x="1" y="566"/>
                  </a:cubicBezTo>
                  <a:cubicBezTo>
                    <a:pt x="205" y="407"/>
                    <a:pt x="383" y="214"/>
                    <a:pt x="52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 name="Google Shape;1334;p22"/>
            <p:cNvSpPr/>
            <p:nvPr/>
          </p:nvSpPr>
          <p:spPr>
            <a:xfrm>
              <a:off x="6251927" y="-842774"/>
              <a:ext cx="108410" cy="42043"/>
            </a:xfrm>
            <a:custGeom>
              <a:avLst/>
              <a:gdLst/>
              <a:ahLst/>
              <a:cxnLst/>
              <a:rect l="l" t="t" r="r" b="b"/>
              <a:pathLst>
                <a:path w="771" h="299" extrusionOk="0">
                  <a:moveTo>
                    <a:pt x="283" y="1"/>
                  </a:moveTo>
                  <a:cubicBezTo>
                    <a:pt x="187" y="1"/>
                    <a:pt x="90" y="21"/>
                    <a:pt x="0" y="56"/>
                  </a:cubicBezTo>
                  <a:cubicBezTo>
                    <a:pt x="84" y="171"/>
                    <a:pt x="207" y="249"/>
                    <a:pt x="343" y="282"/>
                  </a:cubicBezTo>
                  <a:cubicBezTo>
                    <a:pt x="388" y="293"/>
                    <a:pt x="435" y="299"/>
                    <a:pt x="482" y="299"/>
                  </a:cubicBezTo>
                  <a:cubicBezTo>
                    <a:pt x="583" y="299"/>
                    <a:pt x="684" y="275"/>
                    <a:pt x="771" y="233"/>
                  </a:cubicBezTo>
                  <a:cubicBezTo>
                    <a:pt x="687" y="119"/>
                    <a:pt x="557" y="42"/>
                    <a:pt x="417" y="14"/>
                  </a:cubicBezTo>
                  <a:cubicBezTo>
                    <a:pt x="373" y="5"/>
                    <a:pt x="328" y="1"/>
                    <a:pt x="283"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 name="Google Shape;1335;p22"/>
            <p:cNvSpPr/>
            <p:nvPr/>
          </p:nvSpPr>
          <p:spPr>
            <a:xfrm>
              <a:off x="6277940" y="-832791"/>
              <a:ext cx="76070" cy="29669"/>
            </a:xfrm>
            <a:custGeom>
              <a:avLst/>
              <a:gdLst/>
              <a:ahLst/>
              <a:cxnLst/>
              <a:rect l="l" t="t" r="r" b="b"/>
              <a:pathLst>
                <a:path w="541" h="211" extrusionOk="0">
                  <a:moveTo>
                    <a:pt x="201" y="1"/>
                  </a:moveTo>
                  <a:cubicBezTo>
                    <a:pt x="133" y="1"/>
                    <a:pt x="65" y="15"/>
                    <a:pt x="1" y="40"/>
                  </a:cubicBezTo>
                  <a:cubicBezTo>
                    <a:pt x="59" y="121"/>
                    <a:pt x="146" y="176"/>
                    <a:pt x="242" y="199"/>
                  </a:cubicBezTo>
                  <a:cubicBezTo>
                    <a:pt x="272" y="206"/>
                    <a:pt x="304" y="210"/>
                    <a:pt x="337" y="210"/>
                  </a:cubicBezTo>
                  <a:cubicBezTo>
                    <a:pt x="407" y="210"/>
                    <a:pt x="480" y="193"/>
                    <a:pt x="541" y="163"/>
                  </a:cubicBezTo>
                  <a:cubicBezTo>
                    <a:pt x="483" y="83"/>
                    <a:pt x="392" y="30"/>
                    <a:pt x="294" y="10"/>
                  </a:cubicBezTo>
                  <a:cubicBezTo>
                    <a:pt x="263" y="4"/>
                    <a:pt x="232" y="1"/>
                    <a:pt x="20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 name="Google Shape;1336;p22"/>
            <p:cNvSpPr/>
            <p:nvPr/>
          </p:nvSpPr>
          <p:spPr>
            <a:xfrm>
              <a:off x="6252912" y="-834337"/>
              <a:ext cx="106020" cy="25029"/>
            </a:xfrm>
            <a:custGeom>
              <a:avLst/>
              <a:gdLst/>
              <a:ahLst/>
              <a:cxnLst/>
              <a:rect l="l" t="t" r="r" b="b"/>
              <a:pathLst>
                <a:path w="754" h="178" extrusionOk="0">
                  <a:moveTo>
                    <a:pt x="0" y="0"/>
                  </a:moveTo>
                  <a:cubicBezTo>
                    <a:pt x="241" y="97"/>
                    <a:pt x="497" y="158"/>
                    <a:pt x="753" y="177"/>
                  </a:cubicBezTo>
                  <a:cubicBezTo>
                    <a:pt x="517" y="126"/>
                    <a:pt x="235" y="60"/>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 name="Google Shape;1337;p22"/>
            <p:cNvSpPr/>
            <p:nvPr/>
          </p:nvSpPr>
          <p:spPr>
            <a:xfrm>
              <a:off x="6116098" y="-594736"/>
              <a:ext cx="173794" cy="57511"/>
            </a:xfrm>
            <a:custGeom>
              <a:avLst/>
              <a:gdLst/>
              <a:ahLst/>
              <a:cxnLst/>
              <a:rect l="l" t="t" r="r" b="b"/>
              <a:pathLst>
                <a:path w="1236" h="409" extrusionOk="0">
                  <a:moveTo>
                    <a:pt x="0" y="0"/>
                  </a:moveTo>
                  <a:lnTo>
                    <a:pt x="0" y="0"/>
                  </a:lnTo>
                  <a:cubicBezTo>
                    <a:pt x="21" y="56"/>
                    <a:pt x="42" y="111"/>
                    <a:pt x="64" y="165"/>
                  </a:cubicBezTo>
                  <a:cubicBezTo>
                    <a:pt x="67" y="166"/>
                    <a:pt x="69" y="166"/>
                    <a:pt x="72" y="168"/>
                  </a:cubicBezTo>
                  <a:cubicBezTo>
                    <a:pt x="453" y="280"/>
                    <a:pt x="841" y="361"/>
                    <a:pt x="1235" y="408"/>
                  </a:cubicBezTo>
                  <a:cubicBezTo>
                    <a:pt x="1200" y="358"/>
                    <a:pt x="1166" y="306"/>
                    <a:pt x="1132" y="256"/>
                  </a:cubicBezTo>
                  <a:cubicBezTo>
                    <a:pt x="787" y="207"/>
                    <a:pt x="445" y="134"/>
                    <a:pt x="110" y="35"/>
                  </a:cubicBezTo>
                  <a:cubicBezTo>
                    <a:pt x="72" y="23"/>
                    <a:pt x="36" y="12"/>
                    <a:pt x="0"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 name="Google Shape;1338;p22"/>
            <p:cNvSpPr/>
            <p:nvPr/>
          </p:nvSpPr>
          <p:spPr>
            <a:xfrm>
              <a:off x="6274987" y="-558880"/>
              <a:ext cx="191370" cy="28966"/>
            </a:xfrm>
            <a:custGeom>
              <a:avLst/>
              <a:gdLst/>
              <a:ahLst/>
              <a:cxnLst/>
              <a:rect l="l" t="t" r="r" b="b"/>
              <a:pathLst>
                <a:path w="1361" h="206" extrusionOk="0">
                  <a:moveTo>
                    <a:pt x="1" y="1"/>
                  </a:moveTo>
                  <a:lnTo>
                    <a:pt x="1" y="1"/>
                  </a:lnTo>
                  <a:cubicBezTo>
                    <a:pt x="34" y="51"/>
                    <a:pt x="69" y="102"/>
                    <a:pt x="104" y="153"/>
                  </a:cubicBezTo>
                  <a:cubicBezTo>
                    <a:pt x="391" y="189"/>
                    <a:pt x="680" y="205"/>
                    <a:pt x="968" y="205"/>
                  </a:cubicBezTo>
                  <a:cubicBezTo>
                    <a:pt x="1098" y="205"/>
                    <a:pt x="1230" y="201"/>
                    <a:pt x="1361" y="195"/>
                  </a:cubicBezTo>
                  <a:cubicBezTo>
                    <a:pt x="1326" y="150"/>
                    <a:pt x="1294" y="105"/>
                    <a:pt x="1262" y="60"/>
                  </a:cubicBezTo>
                  <a:cubicBezTo>
                    <a:pt x="1164" y="64"/>
                    <a:pt x="1066" y="66"/>
                    <a:pt x="968" y="66"/>
                  </a:cubicBezTo>
                  <a:cubicBezTo>
                    <a:pt x="645" y="66"/>
                    <a:pt x="322" y="45"/>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 name="Google Shape;1339;p22"/>
            <p:cNvSpPr/>
            <p:nvPr/>
          </p:nvSpPr>
          <p:spPr>
            <a:xfrm>
              <a:off x="6612170" y="-657870"/>
              <a:ext cx="260129" cy="104897"/>
            </a:xfrm>
            <a:custGeom>
              <a:avLst/>
              <a:gdLst/>
              <a:ahLst/>
              <a:cxnLst/>
              <a:rect l="l" t="t" r="r" b="b"/>
              <a:pathLst>
                <a:path w="1850" h="746" extrusionOk="0">
                  <a:moveTo>
                    <a:pt x="1786" y="1"/>
                  </a:moveTo>
                  <a:cubicBezTo>
                    <a:pt x="1222" y="290"/>
                    <a:pt x="618" y="498"/>
                    <a:pt x="1" y="624"/>
                  </a:cubicBezTo>
                  <a:cubicBezTo>
                    <a:pt x="33" y="665"/>
                    <a:pt x="64" y="706"/>
                    <a:pt x="96" y="745"/>
                  </a:cubicBezTo>
                  <a:cubicBezTo>
                    <a:pt x="704" y="615"/>
                    <a:pt x="1296" y="409"/>
                    <a:pt x="1850" y="123"/>
                  </a:cubicBezTo>
                  <a:lnTo>
                    <a:pt x="1786"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 name="Google Shape;1340;p22"/>
            <p:cNvSpPr/>
            <p:nvPr/>
          </p:nvSpPr>
          <p:spPr>
            <a:xfrm>
              <a:off x="6452296" y="-570129"/>
              <a:ext cx="173372" cy="38528"/>
            </a:xfrm>
            <a:custGeom>
              <a:avLst/>
              <a:gdLst/>
              <a:ahLst/>
              <a:cxnLst/>
              <a:rect l="l" t="t" r="r" b="b"/>
              <a:pathLst>
                <a:path w="1233" h="274" extrusionOk="0">
                  <a:moveTo>
                    <a:pt x="1135" y="0"/>
                  </a:moveTo>
                  <a:cubicBezTo>
                    <a:pt x="761" y="78"/>
                    <a:pt x="382" y="125"/>
                    <a:pt x="1" y="139"/>
                  </a:cubicBezTo>
                  <a:cubicBezTo>
                    <a:pt x="33" y="185"/>
                    <a:pt x="65" y="229"/>
                    <a:pt x="100" y="274"/>
                  </a:cubicBezTo>
                  <a:cubicBezTo>
                    <a:pt x="479" y="253"/>
                    <a:pt x="859" y="202"/>
                    <a:pt x="1232" y="123"/>
                  </a:cubicBezTo>
                  <a:cubicBezTo>
                    <a:pt x="1201" y="82"/>
                    <a:pt x="1169" y="41"/>
                    <a:pt x="113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 name="Google Shape;1341;p22"/>
            <p:cNvSpPr/>
            <p:nvPr/>
          </p:nvSpPr>
          <p:spPr>
            <a:xfrm>
              <a:off x="6006704" y="-636497"/>
              <a:ext cx="118112" cy="65104"/>
            </a:xfrm>
            <a:custGeom>
              <a:avLst/>
              <a:gdLst/>
              <a:ahLst/>
              <a:cxnLst/>
              <a:rect l="l" t="t" r="r" b="b"/>
              <a:pathLst>
                <a:path w="840" h="463" extrusionOk="0">
                  <a:moveTo>
                    <a:pt x="0" y="0"/>
                  </a:moveTo>
                  <a:cubicBezTo>
                    <a:pt x="3" y="52"/>
                    <a:pt x="8" y="105"/>
                    <a:pt x="13" y="158"/>
                  </a:cubicBezTo>
                  <a:cubicBezTo>
                    <a:pt x="282" y="276"/>
                    <a:pt x="558" y="378"/>
                    <a:pt x="840" y="462"/>
                  </a:cubicBezTo>
                  <a:cubicBezTo>
                    <a:pt x="818" y="408"/>
                    <a:pt x="797" y="352"/>
                    <a:pt x="775" y="297"/>
                  </a:cubicBezTo>
                  <a:cubicBezTo>
                    <a:pt x="511" y="214"/>
                    <a:pt x="253" y="113"/>
                    <a:pt x="0"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 name="Google Shape;1342;p22"/>
            <p:cNvSpPr/>
            <p:nvPr/>
          </p:nvSpPr>
          <p:spPr>
            <a:xfrm>
              <a:off x="5611731" y="-949639"/>
              <a:ext cx="64540" cy="94913"/>
            </a:xfrm>
            <a:custGeom>
              <a:avLst/>
              <a:gdLst/>
              <a:ahLst/>
              <a:cxnLst/>
              <a:rect l="l" t="t" r="r" b="b"/>
              <a:pathLst>
                <a:path w="459" h="675" extrusionOk="0">
                  <a:moveTo>
                    <a:pt x="55" y="0"/>
                  </a:moveTo>
                  <a:cubicBezTo>
                    <a:pt x="35" y="53"/>
                    <a:pt x="19" y="106"/>
                    <a:pt x="1" y="160"/>
                  </a:cubicBezTo>
                  <a:cubicBezTo>
                    <a:pt x="138" y="337"/>
                    <a:pt x="281" y="509"/>
                    <a:pt x="434" y="674"/>
                  </a:cubicBezTo>
                  <a:cubicBezTo>
                    <a:pt x="441" y="614"/>
                    <a:pt x="448" y="554"/>
                    <a:pt x="459" y="496"/>
                  </a:cubicBezTo>
                  <a:cubicBezTo>
                    <a:pt x="317" y="336"/>
                    <a:pt x="181" y="170"/>
                    <a:pt x="5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 name="Google Shape;1343;p22"/>
            <p:cNvSpPr/>
            <p:nvPr/>
          </p:nvSpPr>
          <p:spPr>
            <a:xfrm>
              <a:off x="5539036" y="-1046942"/>
              <a:ext cx="80429" cy="119661"/>
            </a:xfrm>
            <a:custGeom>
              <a:avLst/>
              <a:gdLst/>
              <a:ahLst/>
              <a:cxnLst/>
              <a:rect l="l" t="t" r="r" b="b"/>
              <a:pathLst>
                <a:path w="572" h="851" extrusionOk="0">
                  <a:moveTo>
                    <a:pt x="120" y="1"/>
                  </a:moveTo>
                  <a:lnTo>
                    <a:pt x="0" y="70"/>
                  </a:lnTo>
                  <a:cubicBezTo>
                    <a:pt x="156" y="343"/>
                    <a:pt x="329" y="604"/>
                    <a:pt x="518" y="851"/>
                  </a:cubicBezTo>
                  <a:cubicBezTo>
                    <a:pt x="533" y="798"/>
                    <a:pt x="552" y="745"/>
                    <a:pt x="572" y="692"/>
                  </a:cubicBezTo>
                  <a:cubicBezTo>
                    <a:pt x="408" y="471"/>
                    <a:pt x="257" y="241"/>
                    <a:pt x="120"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 name="Google Shape;1344;p22"/>
            <p:cNvSpPr/>
            <p:nvPr/>
          </p:nvSpPr>
          <p:spPr>
            <a:xfrm>
              <a:off x="5832910" y="-737737"/>
              <a:ext cx="175903" cy="123317"/>
            </a:xfrm>
            <a:custGeom>
              <a:avLst/>
              <a:gdLst/>
              <a:ahLst/>
              <a:cxnLst/>
              <a:rect l="l" t="t" r="r" b="b"/>
              <a:pathLst>
                <a:path w="1251" h="877" extrusionOk="0">
                  <a:moveTo>
                    <a:pt x="6" y="0"/>
                  </a:moveTo>
                  <a:cubicBezTo>
                    <a:pt x="4" y="55"/>
                    <a:pt x="2" y="111"/>
                    <a:pt x="0" y="165"/>
                  </a:cubicBezTo>
                  <a:cubicBezTo>
                    <a:pt x="392" y="444"/>
                    <a:pt x="811" y="681"/>
                    <a:pt x="1251" y="876"/>
                  </a:cubicBezTo>
                  <a:cubicBezTo>
                    <a:pt x="1246" y="824"/>
                    <a:pt x="1242" y="770"/>
                    <a:pt x="1237" y="718"/>
                  </a:cubicBezTo>
                  <a:cubicBezTo>
                    <a:pt x="804" y="522"/>
                    <a:pt x="391" y="280"/>
                    <a:pt x="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 name="Google Shape;1345;p22"/>
            <p:cNvSpPr/>
            <p:nvPr/>
          </p:nvSpPr>
          <p:spPr>
            <a:xfrm>
              <a:off x="5672896" y="-880317"/>
              <a:ext cx="160858" cy="165923"/>
            </a:xfrm>
            <a:custGeom>
              <a:avLst/>
              <a:gdLst/>
              <a:ahLst/>
              <a:cxnLst/>
              <a:rect l="l" t="t" r="r" b="b"/>
              <a:pathLst>
                <a:path w="1144" h="1180" extrusionOk="0">
                  <a:moveTo>
                    <a:pt x="25" y="1"/>
                  </a:moveTo>
                  <a:cubicBezTo>
                    <a:pt x="14" y="61"/>
                    <a:pt x="7" y="120"/>
                    <a:pt x="1" y="180"/>
                  </a:cubicBezTo>
                  <a:cubicBezTo>
                    <a:pt x="343" y="551"/>
                    <a:pt x="725" y="887"/>
                    <a:pt x="1138" y="1179"/>
                  </a:cubicBezTo>
                  <a:cubicBezTo>
                    <a:pt x="1140" y="1125"/>
                    <a:pt x="1141" y="1069"/>
                    <a:pt x="1144" y="1014"/>
                  </a:cubicBezTo>
                  <a:cubicBezTo>
                    <a:pt x="737" y="718"/>
                    <a:pt x="360" y="378"/>
                    <a:pt x="25"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 name="Google Shape;1346;p22"/>
            <p:cNvSpPr/>
            <p:nvPr/>
          </p:nvSpPr>
          <p:spPr>
            <a:xfrm>
              <a:off x="5503602" y="-947529"/>
              <a:ext cx="110941" cy="39372"/>
            </a:xfrm>
            <a:custGeom>
              <a:avLst/>
              <a:gdLst/>
              <a:ahLst/>
              <a:cxnLst/>
              <a:rect l="l" t="t" r="r" b="b"/>
              <a:pathLst>
                <a:path w="789" h="280" extrusionOk="0">
                  <a:moveTo>
                    <a:pt x="373" y="0"/>
                  </a:moveTo>
                  <a:cubicBezTo>
                    <a:pt x="242" y="0"/>
                    <a:pt x="113" y="41"/>
                    <a:pt x="0" y="106"/>
                  </a:cubicBezTo>
                  <a:cubicBezTo>
                    <a:pt x="100" y="207"/>
                    <a:pt x="233" y="264"/>
                    <a:pt x="373" y="277"/>
                  </a:cubicBezTo>
                  <a:cubicBezTo>
                    <a:pt x="389" y="279"/>
                    <a:pt x="404" y="279"/>
                    <a:pt x="419" y="279"/>
                  </a:cubicBezTo>
                  <a:cubicBezTo>
                    <a:pt x="549" y="279"/>
                    <a:pt x="683" y="234"/>
                    <a:pt x="789" y="163"/>
                  </a:cubicBezTo>
                  <a:cubicBezTo>
                    <a:pt x="688" y="62"/>
                    <a:pt x="548" y="7"/>
                    <a:pt x="405" y="1"/>
                  </a:cubicBezTo>
                  <a:cubicBezTo>
                    <a:pt x="394" y="1"/>
                    <a:pt x="383" y="0"/>
                    <a:pt x="37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 name="Google Shape;1347;p22"/>
            <p:cNvSpPr/>
            <p:nvPr/>
          </p:nvSpPr>
          <p:spPr>
            <a:xfrm>
              <a:off x="5530318" y="-939655"/>
              <a:ext cx="77898" cy="27841"/>
            </a:xfrm>
            <a:custGeom>
              <a:avLst/>
              <a:gdLst/>
              <a:ahLst/>
              <a:cxnLst/>
              <a:rect l="l" t="t" r="r" b="b"/>
              <a:pathLst>
                <a:path w="554" h="198" extrusionOk="0">
                  <a:moveTo>
                    <a:pt x="271" y="0"/>
                  </a:moveTo>
                  <a:cubicBezTo>
                    <a:pt x="176" y="0"/>
                    <a:pt x="81" y="28"/>
                    <a:pt x="1" y="76"/>
                  </a:cubicBezTo>
                  <a:cubicBezTo>
                    <a:pt x="72" y="146"/>
                    <a:pt x="166" y="187"/>
                    <a:pt x="265" y="196"/>
                  </a:cubicBezTo>
                  <a:cubicBezTo>
                    <a:pt x="274" y="197"/>
                    <a:pt x="283" y="197"/>
                    <a:pt x="293" y="197"/>
                  </a:cubicBezTo>
                  <a:cubicBezTo>
                    <a:pt x="383" y="197"/>
                    <a:pt x="480" y="166"/>
                    <a:pt x="554" y="114"/>
                  </a:cubicBezTo>
                  <a:cubicBezTo>
                    <a:pt x="484" y="44"/>
                    <a:pt x="385" y="6"/>
                    <a:pt x="286" y="0"/>
                  </a:cubicBezTo>
                  <a:cubicBezTo>
                    <a:pt x="281" y="0"/>
                    <a:pt x="276" y="0"/>
                    <a:pt x="27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 name="Google Shape;1348;p22"/>
            <p:cNvSpPr/>
            <p:nvPr/>
          </p:nvSpPr>
          <p:spPr>
            <a:xfrm>
              <a:off x="5504446" y="-932062"/>
              <a:ext cx="108832" cy="9280"/>
            </a:xfrm>
            <a:custGeom>
              <a:avLst/>
              <a:gdLst/>
              <a:ahLst/>
              <a:cxnLst/>
              <a:rect l="l" t="t" r="r" b="b"/>
              <a:pathLst>
                <a:path w="774" h="66" extrusionOk="0">
                  <a:moveTo>
                    <a:pt x="0" y="1"/>
                  </a:moveTo>
                  <a:cubicBezTo>
                    <a:pt x="188" y="44"/>
                    <a:pt x="381" y="66"/>
                    <a:pt x="573" y="66"/>
                  </a:cubicBezTo>
                  <a:cubicBezTo>
                    <a:pt x="640" y="66"/>
                    <a:pt x="707" y="63"/>
                    <a:pt x="773" y="58"/>
                  </a:cubicBezTo>
                  <a:cubicBezTo>
                    <a:pt x="531" y="44"/>
                    <a:pt x="241" y="2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 name="Google Shape;1349;p22"/>
            <p:cNvSpPr/>
            <p:nvPr/>
          </p:nvSpPr>
          <p:spPr>
            <a:xfrm>
              <a:off x="5713251" y="-921657"/>
              <a:ext cx="44573" cy="110100"/>
            </a:xfrm>
            <a:custGeom>
              <a:avLst/>
              <a:gdLst/>
              <a:ahLst/>
              <a:cxnLst/>
              <a:rect l="l" t="t" r="r" b="b"/>
              <a:pathLst>
                <a:path w="317" h="783" extrusionOk="0">
                  <a:moveTo>
                    <a:pt x="106" y="1"/>
                  </a:moveTo>
                  <a:cubicBezTo>
                    <a:pt x="29" y="120"/>
                    <a:pt x="0" y="261"/>
                    <a:pt x="17" y="402"/>
                  </a:cubicBezTo>
                  <a:cubicBezTo>
                    <a:pt x="33" y="543"/>
                    <a:pt x="112" y="686"/>
                    <a:pt x="215" y="783"/>
                  </a:cubicBezTo>
                  <a:cubicBezTo>
                    <a:pt x="292" y="664"/>
                    <a:pt x="316" y="514"/>
                    <a:pt x="294" y="375"/>
                  </a:cubicBezTo>
                  <a:cubicBezTo>
                    <a:pt x="270" y="235"/>
                    <a:pt x="201" y="105"/>
                    <a:pt x="10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 name="Google Shape;1350;p22"/>
            <p:cNvSpPr/>
            <p:nvPr/>
          </p:nvSpPr>
          <p:spPr>
            <a:xfrm>
              <a:off x="5719438" y="-894660"/>
              <a:ext cx="31637" cy="77477"/>
            </a:xfrm>
            <a:custGeom>
              <a:avLst/>
              <a:gdLst/>
              <a:ahLst/>
              <a:cxnLst/>
              <a:rect l="l" t="t" r="r" b="b"/>
              <a:pathLst>
                <a:path w="225" h="551" extrusionOk="0">
                  <a:moveTo>
                    <a:pt x="74" y="1"/>
                  </a:moveTo>
                  <a:cubicBezTo>
                    <a:pt x="21" y="83"/>
                    <a:pt x="0" y="184"/>
                    <a:pt x="12" y="282"/>
                  </a:cubicBezTo>
                  <a:cubicBezTo>
                    <a:pt x="25" y="381"/>
                    <a:pt x="82" y="481"/>
                    <a:pt x="153" y="550"/>
                  </a:cubicBezTo>
                  <a:cubicBezTo>
                    <a:pt x="207" y="467"/>
                    <a:pt x="224" y="361"/>
                    <a:pt x="208" y="263"/>
                  </a:cubicBezTo>
                  <a:cubicBezTo>
                    <a:pt x="191" y="165"/>
                    <a:pt x="142" y="75"/>
                    <a:pt x="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 name="Google Shape;1351;p22"/>
            <p:cNvSpPr/>
            <p:nvPr/>
          </p:nvSpPr>
          <p:spPr>
            <a:xfrm>
              <a:off x="5726891" y="-920673"/>
              <a:ext cx="15467" cy="108131"/>
            </a:xfrm>
            <a:custGeom>
              <a:avLst/>
              <a:gdLst/>
              <a:ahLst/>
              <a:cxnLst/>
              <a:rect l="l" t="t" r="r" b="b"/>
              <a:pathLst>
                <a:path w="110" h="769" extrusionOk="0">
                  <a:moveTo>
                    <a:pt x="6" y="1"/>
                  </a:moveTo>
                  <a:lnTo>
                    <a:pt x="6" y="1"/>
                  </a:lnTo>
                  <a:cubicBezTo>
                    <a:pt x="0" y="260"/>
                    <a:pt x="36" y="520"/>
                    <a:pt x="110" y="769"/>
                  </a:cubicBezTo>
                  <a:cubicBezTo>
                    <a:pt x="73" y="529"/>
                    <a:pt x="35" y="242"/>
                    <a:pt x="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 name="Google Shape;1352;p22"/>
            <p:cNvSpPr/>
            <p:nvPr/>
          </p:nvSpPr>
          <p:spPr>
            <a:xfrm>
              <a:off x="5833895" y="-663073"/>
              <a:ext cx="78179" cy="79165"/>
            </a:xfrm>
            <a:custGeom>
              <a:avLst/>
              <a:gdLst/>
              <a:ahLst/>
              <a:cxnLst/>
              <a:rect l="l" t="t" r="r" b="b"/>
              <a:pathLst>
                <a:path w="556" h="563" extrusionOk="0">
                  <a:moveTo>
                    <a:pt x="556" y="0"/>
                  </a:moveTo>
                  <a:lnTo>
                    <a:pt x="556" y="0"/>
                  </a:lnTo>
                  <a:cubicBezTo>
                    <a:pt x="415" y="13"/>
                    <a:pt x="280" y="83"/>
                    <a:pt x="183" y="186"/>
                  </a:cubicBezTo>
                  <a:cubicBezTo>
                    <a:pt x="87" y="289"/>
                    <a:pt x="26" y="423"/>
                    <a:pt x="1" y="562"/>
                  </a:cubicBezTo>
                  <a:cubicBezTo>
                    <a:pt x="142" y="551"/>
                    <a:pt x="272" y="488"/>
                    <a:pt x="374" y="389"/>
                  </a:cubicBezTo>
                  <a:cubicBezTo>
                    <a:pt x="474" y="291"/>
                    <a:pt x="540" y="142"/>
                    <a:pt x="55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 name="Google Shape;1353;p22"/>
            <p:cNvSpPr/>
            <p:nvPr/>
          </p:nvSpPr>
          <p:spPr>
            <a:xfrm>
              <a:off x="5854002" y="-657589"/>
              <a:ext cx="54697" cy="55823"/>
            </a:xfrm>
            <a:custGeom>
              <a:avLst/>
              <a:gdLst/>
              <a:ahLst/>
              <a:cxnLst/>
              <a:rect l="l" t="t" r="r" b="b"/>
              <a:pathLst>
                <a:path w="389" h="397" extrusionOk="0">
                  <a:moveTo>
                    <a:pt x="389" y="1"/>
                  </a:moveTo>
                  <a:cubicBezTo>
                    <a:pt x="290" y="9"/>
                    <a:pt x="196" y="58"/>
                    <a:pt x="128" y="131"/>
                  </a:cubicBezTo>
                  <a:cubicBezTo>
                    <a:pt x="60" y="204"/>
                    <a:pt x="17" y="298"/>
                    <a:pt x="1" y="396"/>
                  </a:cubicBezTo>
                  <a:cubicBezTo>
                    <a:pt x="100" y="388"/>
                    <a:pt x="190" y="344"/>
                    <a:pt x="262" y="273"/>
                  </a:cubicBezTo>
                  <a:cubicBezTo>
                    <a:pt x="332" y="205"/>
                    <a:pt x="379" y="100"/>
                    <a:pt x="38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 name="Google Shape;1354;p22"/>
            <p:cNvSpPr/>
            <p:nvPr/>
          </p:nvSpPr>
          <p:spPr>
            <a:xfrm>
              <a:off x="5834738" y="-661526"/>
              <a:ext cx="76914" cy="77337"/>
            </a:xfrm>
            <a:custGeom>
              <a:avLst/>
              <a:gdLst/>
              <a:ahLst/>
              <a:cxnLst/>
              <a:rect l="l" t="t" r="r" b="b"/>
              <a:pathLst>
                <a:path w="547" h="550" extrusionOk="0">
                  <a:moveTo>
                    <a:pt x="546" y="1"/>
                  </a:moveTo>
                  <a:cubicBezTo>
                    <a:pt x="379" y="175"/>
                    <a:pt x="175" y="379"/>
                    <a:pt x="0" y="549"/>
                  </a:cubicBezTo>
                  <a:cubicBezTo>
                    <a:pt x="211" y="397"/>
                    <a:pt x="395" y="210"/>
                    <a:pt x="54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 name="Google Shape;1355;p22"/>
            <p:cNvSpPr/>
            <p:nvPr/>
          </p:nvSpPr>
          <p:spPr>
            <a:xfrm>
              <a:off x="6742937" y="-599657"/>
              <a:ext cx="46542" cy="108553"/>
            </a:xfrm>
            <a:custGeom>
              <a:avLst/>
              <a:gdLst/>
              <a:ahLst/>
              <a:cxnLst/>
              <a:rect l="l" t="t" r="r" b="b"/>
              <a:pathLst>
                <a:path w="331" h="772" extrusionOk="0">
                  <a:moveTo>
                    <a:pt x="247" y="1"/>
                  </a:moveTo>
                  <a:cubicBezTo>
                    <a:pt x="132" y="84"/>
                    <a:pt x="57" y="215"/>
                    <a:pt x="28" y="354"/>
                  </a:cubicBezTo>
                  <a:cubicBezTo>
                    <a:pt x="1" y="492"/>
                    <a:pt x="20" y="640"/>
                    <a:pt x="72" y="772"/>
                  </a:cubicBezTo>
                  <a:cubicBezTo>
                    <a:pt x="185" y="687"/>
                    <a:pt x="263" y="565"/>
                    <a:pt x="297" y="427"/>
                  </a:cubicBezTo>
                  <a:cubicBezTo>
                    <a:pt x="330" y="289"/>
                    <a:pt x="308" y="129"/>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 name="Google Shape;1356;p22"/>
            <p:cNvSpPr/>
            <p:nvPr/>
          </p:nvSpPr>
          <p:spPr>
            <a:xfrm>
              <a:off x="6753483" y="-593470"/>
              <a:ext cx="32762" cy="76634"/>
            </a:xfrm>
            <a:custGeom>
              <a:avLst/>
              <a:gdLst/>
              <a:ahLst/>
              <a:cxnLst/>
              <a:rect l="l" t="t" r="r" b="b"/>
              <a:pathLst>
                <a:path w="233" h="545" extrusionOk="0">
                  <a:moveTo>
                    <a:pt x="174" y="1"/>
                  </a:moveTo>
                  <a:cubicBezTo>
                    <a:pt x="94" y="60"/>
                    <a:pt x="41" y="153"/>
                    <a:pt x="21" y="250"/>
                  </a:cubicBezTo>
                  <a:cubicBezTo>
                    <a:pt x="1" y="348"/>
                    <a:pt x="14" y="451"/>
                    <a:pt x="51" y="544"/>
                  </a:cubicBezTo>
                  <a:cubicBezTo>
                    <a:pt x="130" y="485"/>
                    <a:pt x="185" y="399"/>
                    <a:pt x="209" y="302"/>
                  </a:cubicBezTo>
                  <a:cubicBezTo>
                    <a:pt x="232" y="205"/>
                    <a:pt x="217" y="91"/>
                    <a:pt x="1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 name="Google Shape;1357;p22"/>
            <p:cNvSpPr/>
            <p:nvPr/>
          </p:nvSpPr>
          <p:spPr>
            <a:xfrm>
              <a:off x="6753342" y="-598251"/>
              <a:ext cx="25029" cy="106303"/>
            </a:xfrm>
            <a:custGeom>
              <a:avLst/>
              <a:gdLst/>
              <a:ahLst/>
              <a:cxnLst/>
              <a:rect l="l" t="t" r="r" b="b"/>
              <a:pathLst>
                <a:path w="178" h="756" extrusionOk="0">
                  <a:moveTo>
                    <a:pt x="177" y="0"/>
                  </a:moveTo>
                  <a:lnTo>
                    <a:pt x="177" y="0"/>
                  </a:lnTo>
                  <a:cubicBezTo>
                    <a:pt x="126" y="237"/>
                    <a:pt x="61" y="519"/>
                    <a:pt x="1" y="755"/>
                  </a:cubicBezTo>
                  <a:cubicBezTo>
                    <a:pt x="98" y="515"/>
                    <a:pt x="157" y="260"/>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 name="Google Shape;1358;p22"/>
            <p:cNvSpPr/>
            <p:nvPr/>
          </p:nvSpPr>
          <p:spPr>
            <a:xfrm>
              <a:off x="6544255" y="-545522"/>
              <a:ext cx="46542" cy="108553"/>
            </a:xfrm>
            <a:custGeom>
              <a:avLst/>
              <a:gdLst/>
              <a:ahLst/>
              <a:cxnLst/>
              <a:rect l="l" t="t" r="r" b="b"/>
              <a:pathLst>
                <a:path w="331" h="772" extrusionOk="0">
                  <a:moveTo>
                    <a:pt x="247" y="1"/>
                  </a:moveTo>
                  <a:cubicBezTo>
                    <a:pt x="132" y="84"/>
                    <a:pt x="57" y="215"/>
                    <a:pt x="28" y="354"/>
                  </a:cubicBezTo>
                  <a:cubicBezTo>
                    <a:pt x="1" y="492"/>
                    <a:pt x="19" y="639"/>
                    <a:pt x="72" y="771"/>
                  </a:cubicBezTo>
                  <a:cubicBezTo>
                    <a:pt x="185" y="686"/>
                    <a:pt x="262" y="565"/>
                    <a:pt x="297" y="427"/>
                  </a:cubicBezTo>
                  <a:cubicBezTo>
                    <a:pt x="330" y="290"/>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 name="Google Shape;1359;p22"/>
            <p:cNvSpPr/>
            <p:nvPr/>
          </p:nvSpPr>
          <p:spPr>
            <a:xfrm>
              <a:off x="6554942" y="-539054"/>
              <a:ext cx="32903" cy="76353"/>
            </a:xfrm>
            <a:custGeom>
              <a:avLst/>
              <a:gdLst/>
              <a:ahLst/>
              <a:cxnLst/>
              <a:rect l="l" t="t" r="r" b="b"/>
              <a:pathLst>
                <a:path w="234" h="543" extrusionOk="0">
                  <a:moveTo>
                    <a:pt x="173" y="1"/>
                  </a:moveTo>
                  <a:cubicBezTo>
                    <a:pt x="93" y="59"/>
                    <a:pt x="39" y="152"/>
                    <a:pt x="20" y="249"/>
                  </a:cubicBezTo>
                  <a:cubicBezTo>
                    <a:pt x="1" y="347"/>
                    <a:pt x="13" y="450"/>
                    <a:pt x="50" y="543"/>
                  </a:cubicBezTo>
                  <a:cubicBezTo>
                    <a:pt x="129" y="483"/>
                    <a:pt x="184" y="398"/>
                    <a:pt x="209" y="301"/>
                  </a:cubicBezTo>
                  <a:cubicBezTo>
                    <a:pt x="233" y="205"/>
                    <a:pt x="216" y="89"/>
                    <a:pt x="17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 name="Google Shape;1360;p22"/>
            <p:cNvSpPr/>
            <p:nvPr/>
          </p:nvSpPr>
          <p:spPr>
            <a:xfrm>
              <a:off x="6554660" y="-544116"/>
              <a:ext cx="24888" cy="106162"/>
            </a:xfrm>
            <a:custGeom>
              <a:avLst/>
              <a:gdLst/>
              <a:ahLst/>
              <a:cxnLst/>
              <a:rect l="l" t="t" r="r" b="b"/>
              <a:pathLst>
                <a:path w="177" h="755" extrusionOk="0">
                  <a:moveTo>
                    <a:pt x="177" y="0"/>
                  </a:moveTo>
                  <a:cubicBezTo>
                    <a:pt x="126" y="237"/>
                    <a:pt x="61" y="518"/>
                    <a:pt x="1" y="754"/>
                  </a:cubicBezTo>
                  <a:cubicBezTo>
                    <a:pt x="98" y="514"/>
                    <a:pt x="157" y="259"/>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 name="Google Shape;1361;p22"/>
            <p:cNvSpPr/>
            <p:nvPr/>
          </p:nvSpPr>
          <p:spPr>
            <a:xfrm>
              <a:off x="6027655" y="-576737"/>
              <a:ext cx="107426" cy="44574"/>
            </a:xfrm>
            <a:custGeom>
              <a:avLst/>
              <a:gdLst/>
              <a:ahLst/>
              <a:cxnLst/>
              <a:rect l="l" t="t" r="r" b="b"/>
              <a:pathLst>
                <a:path w="764" h="317" extrusionOk="0">
                  <a:moveTo>
                    <a:pt x="523" y="0"/>
                  </a:moveTo>
                  <a:cubicBezTo>
                    <a:pt x="464" y="0"/>
                    <a:pt x="405" y="9"/>
                    <a:pt x="349" y="26"/>
                  </a:cubicBezTo>
                  <a:cubicBezTo>
                    <a:pt x="213" y="66"/>
                    <a:pt x="92" y="151"/>
                    <a:pt x="0" y="259"/>
                  </a:cubicBezTo>
                  <a:cubicBezTo>
                    <a:pt x="82" y="298"/>
                    <a:pt x="170" y="317"/>
                    <a:pt x="259" y="317"/>
                  </a:cubicBezTo>
                  <a:cubicBezTo>
                    <a:pt x="309" y="317"/>
                    <a:pt x="360" y="310"/>
                    <a:pt x="410" y="298"/>
                  </a:cubicBezTo>
                  <a:cubicBezTo>
                    <a:pt x="548" y="263"/>
                    <a:pt x="680" y="167"/>
                    <a:pt x="764" y="53"/>
                  </a:cubicBezTo>
                  <a:cubicBezTo>
                    <a:pt x="689" y="17"/>
                    <a:pt x="606" y="0"/>
                    <a:pt x="52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 name="Google Shape;1362;p22"/>
            <p:cNvSpPr/>
            <p:nvPr/>
          </p:nvSpPr>
          <p:spPr>
            <a:xfrm>
              <a:off x="6054371" y="-571394"/>
              <a:ext cx="75508" cy="31497"/>
            </a:xfrm>
            <a:custGeom>
              <a:avLst/>
              <a:gdLst/>
              <a:ahLst/>
              <a:cxnLst/>
              <a:rect l="l" t="t" r="r" b="b"/>
              <a:pathLst>
                <a:path w="537" h="224" extrusionOk="0">
                  <a:moveTo>
                    <a:pt x="369" y="0"/>
                  </a:moveTo>
                  <a:cubicBezTo>
                    <a:pt x="327" y="0"/>
                    <a:pt x="285" y="7"/>
                    <a:pt x="245" y="19"/>
                  </a:cubicBezTo>
                  <a:cubicBezTo>
                    <a:pt x="150" y="48"/>
                    <a:pt x="65" y="108"/>
                    <a:pt x="0" y="184"/>
                  </a:cubicBezTo>
                  <a:cubicBezTo>
                    <a:pt x="57" y="211"/>
                    <a:pt x="119" y="224"/>
                    <a:pt x="181" y="224"/>
                  </a:cubicBezTo>
                  <a:cubicBezTo>
                    <a:pt x="217" y="224"/>
                    <a:pt x="253" y="219"/>
                    <a:pt x="288" y="211"/>
                  </a:cubicBezTo>
                  <a:cubicBezTo>
                    <a:pt x="383" y="185"/>
                    <a:pt x="476" y="118"/>
                    <a:pt x="536" y="38"/>
                  </a:cubicBezTo>
                  <a:cubicBezTo>
                    <a:pt x="484" y="12"/>
                    <a:pt x="426" y="0"/>
                    <a:pt x="369"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 name="Google Shape;1363;p22"/>
            <p:cNvSpPr/>
            <p:nvPr/>
          </p:nvSpPr>
          <p:spPr>
            <a:xfrm>
              <a:off x="6028780" y="-568160"/>
              <a:ext cx="105317" cy="27982"/>
            </a:xfrm>
            <a:custGeom>
              <a:avLst/>
              <a:gdLst/>
              <a:ahLst/>
              <a:cxnLst/>
              <a:rect l="l" t="t" r="r" b="b"/>
              <a:pathLst>
                <a:path w="749" h="199" extrusionOk="0">
                  <a:moveTo>
                    <a:pt x="749" y="0"/>
                  </a:moveTo>
                  <a:lnTo>
                    <a:pt x="749" y="0"/>
                  </a:lnTo>
                  <a:cubicBezTo>
                    <a:pt x="516" y="67"/>
                    <a:pt x="237" y="141"/>
                    <a:pt x="1" y="198"/>
                  </a:cubicBezTo>
                  <a:cubicBezTo>
                    <a:pt x="259" y="172"/>
                    <a:pt x="512" y="104"/>
                    <a:pt x="749"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64" name="Google Shape;1364;p22"/>
          <p:cNvGrpSpPr/>
          <p:nvPr/>
        </p:nvGrpSpPr>
        <p:grpSpPr>
          <a:xfrm>
            <a:off x="85818" y="4068589"/>
            <a:ext cx="8953511" cy="1635909"/>
            <a:chOff x="2533672" y="1143519"/>
            <a:chExt cx="1055540" cy="263673"/>
          </a:xfrm>
        </p:grpSpPr>
        <p:sp>
          <p:nvSpPr>
            <p:cNvPr id="1365" name="Google Shape;1365;p22"/>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366" name="Google Shape;1366;p22"/>
            <p:cNvGrpSpPr/>
            <p:nvPr/>
          </p:nvGrpSpPr>
          <p:grpSpPr>
            <a:xfrm>
              <a:off x="2533672" y="1201686"/>
              <a:ext cx="1055540" cy="205507"/>
              <a:chOff x="2533672" y="1201686"/>
              <a:chExt cx="1055540" cy="205507"/>
            </a:xfrm>
          </p:grpSpPr>
          <p:sp>
            <p:nvSpPr>
              <p:cNvPr id="1367" name="Google Shape;1367;p22"/>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 name="Google Shape;1368;p22"/>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 name="Google Shape;1369;p22"/>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 name="Google Shape;1370;p22"/>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 name="Google Shape;1371;p22"/>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 name="Google Shape;1372;p22"/>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 name="Google Shape;1373;p22"/>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 name="Google Shape;1374;p22"/>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 name="Google Shape;1375;p22"/>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 name="Google Shape;1376;p22"/>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 name="Google Shape;1377;p22"/>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 name="Google Shape;1378;p22"/>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 name="Google Shape;1379;p22"/>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380" name="Google Shape;1380;p22"/>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 name="Google Shape;1381;p22"/>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 name="Google Shape;1382;p22"/>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 name="Google Shape;1383;p22"/>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 name="Google Shape;1384;p22"/>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 name="Google Shape;1385;p22"/>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 name="Google Shape;1386;p22"/>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 name="Google Shape;1387;p22"/>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 name="Google Shape;1388;p22"/>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 name="Google Shape;1389;p22"/>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 name="Google Shape;1390;p22"/>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 name="Google Shape;1391;p22"/>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 name="Google Shape;1392;p22"/>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 name="Google Shape;1393;p22"/>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 name="Google Shape;1394;p22"/>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 name="Google Shape;1395;p22"/>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 name="Google Shape;1396;p22"/>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 name="Google Shape;1397;p22"/>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 name="Google Shape;1398;p22"/>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 name="Google Shape;1399;p22"/>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 name="Google Shape;1400;p22"/>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 name="Google Shape;1401;p22"/>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 name="Google Shape;1402;p22"/>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 name="Google Shape;1403;p22"/>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 name="Google Shape;1404;p22"/>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 name="Google Shape;1405;p22"/>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 name="Google Shape;1406;p22"/>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 name="Google Shape;1407;p22"/>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 name="Google Shape;1408;p22"/>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 name="Google Shape;1409;p22"/>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 name="Google Shape;1410;p22"/>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 name="Google Shape;1411;p22"/>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 name="Google Shape;1412;p22"/>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 name="Google Shape;1413;p22"/>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 name="Google Shape;1414;p22"/>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 name="Google Shape;1415;p22"/>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 name="Google Shape;1416;p22"/>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 name="Google Shape;1417;p22"/>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18" name="Google Shape;1418;p22"/>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6026594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419"/>
        <p:cNvGrpSpPr/>
        <p:nvPr/>
      </p:nvGrpSpPr>
      <p:grpSpPr>
        <a:xfrm>
          <a:off x="0" y="0"/>
          <a:ext cx="0" cy="0"/>
          <a:chOff x="0" y="0"/>
          <a:chExt cx="0" cy="0"/>
        </a:xfrm>
      </p:grpSpPr>
      <p:sp>
        <p:nvSpPr>
          <p:cNvPr id="1420" name="Google Shape;1420;p23"/>
          <p:cNvSpPr/>
          <p:nvPr/>
        </p:nvSpPr>
        <p:spPr>
          <a:xfrm>
            <a:off x="150166" y="116191"/>
            <a:ext cx="8860633" cy="2381655"/>
          </a:xfrm>
          <a:custGeom>
            <a:avLst/>
            <a:gdLst/>
            <a:ahLst/>
            <a:cxnLst/>
            <a:rect l="l" t="t" r="r" b="b"/>
            <a:pathLst>
              <a:path w="13717" h="3687" extrusionOk="0">
                <a:moveTo>
                  <a:pt x="13717" y="1"/>
                </a:moveTo>
                <a:lnTo>
                  <a:pt x="0" y="3"/>
                </a:lnTo>
                <a:lnTo>
                  <a:pt x="1" y="3536"/>
                </a:lnTo>
                <a:cubicBezTo>
                  <a:pt x="280" y="3637"/>
                  <a:pt x="582" y="3686"/>
                  <a:pt x="884" y="3686"/>
                </a:cubicBezTo>
                <a:cubicBezTo>
                  <a:pt x="1241" y="3686"/>
                  <a:pt x="1599" y="3616"/>
                  <a:pt x="1917" y="3478"/>
                </a:cubicBezTo>
                <a:cubicBezTo>
                  <a:pt x="2285" y="3318"/>
                  <a:pt x="2595" y="3077"/>
                  <a:pt x="2934" y="2877"/>
                </a:cubicBezTo>
                <a:cubicBezTo>
                  <a:pt x="3251" y="2689"/>
                  <a:pt x="3617" y="2532"/>
                  <a:pt x="3999" y="2532"/>
                </a:cubicBezTo>
                <a:cubicBezTo>
                  <a:pt x="4026" y="2532"/>
                  <a:pt x="4052" y="2533"/>
                  <a:pt x="4079" y="2534"/>
                </a:cubicBezTo>
                <a:cubicBezTo>
                  <a:pt x="4702" y="2570"/>
                  <a:pt x="5169" y="3015"/>
                  <a:pt x="5712" y="3278"/>
                </a:cubicBezTo>
                <a:cubicBezTo>
                  <a:pt x="6090" y="3460"/>
                  <a:pt x="6522" y="3550"/>
                  <a:pt x="6955" y="3550"/>
                </a:cubicBezTo>
                <a:cubicBezTo>
                  <a:pt x="7504" y="3550"/>
                  <a:pt x="8055" y="3405"/>
                  <a:pt x="8495" y="3122"/>
                </a:cubicBezTo>
                <a:cubicBezTo>
                  <a:pt x="8946" y="2831"/>
                  <a:pt x="9336" y="2392"/>
                  <a:pt x="9901" y="2356"/>
                </a:cubicBezTo>
                <a:cubicBezTo>
                  <a:pt x="9927" y="2354"/>
                  <a:pt x="9952" y="2353"/>
                  <a:pt x="9978" y="2353"/>
                </a:cubicBezTo>
                <a:cubicBezTo>
                  <a:pt x="10537" y="2353"/>
                  <a:pt x="10995" y="2754"/>
                  <a:pt x="11496" y="2987"/>
                </a:cubicBezTo>
                <a:cubicBezTo>
                  <a:pt x="11835" y="3143"/>
                  <a:pt x="12219" y="3221"/>
                  <a:pt x="12603" y="3221"/>
                </a:cubicBezTo>
                <a:cubicBezTo>
                  <a:pt x="12990" y="3221"/>
                  <a:pt x="13377" y="3142"/>
                  <a:pt x="13717" y="2984"/>
                </a:cubicBezTo>
                <a:lnTo>
                  <a:pt x="13717" y="1"/>
                </a:lnTo>
                <a:close/>
              </a:path>
            </a:pathLst>
          </a:custGeom>
          <a:solidFill>
            <a:srgbClr val="D4E6E0">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1" name="Google Shape;1421;p2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22" name="Google Shape;1422;p23"/>
          <p:cNvSpPr txBox="1">
            <a:spLocks noGrp="1"/>
          </p:cNvSpPr>
          <p:nvPr>
            <p:ph type="title" idx="2"/>
          </p:nvPr>
        </p:nvSpPr>
        <p:spPr>
          <a:xfrm>
            <a:off x="720000" y="146545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23" name="Google Shape;1423;p23"/>
          <p:cNvSpPr txBox="1">
            <a:spLocks noGrp="1"/>
          </p:cNvSpPr>
          <p:nvPr>
            <p:ph type="subTitle" idx="1"/>
          </p:nvPr>
        </p:nvSpPr>
        <p:spPr>
          <a:xfrm>
            <a:off x="720000" y="199315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24" name="Google Shape;1424;p23"/>
          <p:cNvSpPr txBox="1">
            <a:spLocks noGrp="1"/>
          </p:cNvSpPr>
          <p:nvPr>
            <p:ph type="title" idx="3"/>
          </p:nvPr>
        </p:nvSpPr>
        <p:spPr>
          <a:xfrm>
            <a:off x="3311855" y="146545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25" name="Google Shape;1425;p23"/>
          <p:cNvSpPr txBox="1">
            <a:spLocks noGrp="1"/>
          </p:cNvSpPr>
          <p:nvPr>
            <p:ph type="subTitle" idx="4"/>
          </p:nvPr>
        </p:nvSpPr>
        <p:spPr>
          <a:xfrm>
            <a:off x="3311856" y="199315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26" name="Google Shape;1426;p23"/>
          <p:cNvSpPr txBox="1">
            <a:spLocks noGrp="1"/>
          </p:cNvSpPr>
          <p:nvPr>
            <p:ph type="title" idx="5"/>
          </p:nvPr>
        </p:nvSpPr>
        <p:spPr>
          <a:xfrm>
            <a:off x="720000" y="284090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27" name="Google Shape;1427;p23"/>
          <p:cNvSpPr txBox="1">
            <a:spLocks noGrp="1"/>
          </p:cNvSpPr>
          <p:nvPr>
            <p:ph type="subTitle" idx="6"/>
          </p:nvPr>
        </p:nvSpPr>
        <p:spPr>
          <a:xfrm>
            <a:off x="720000" y="336860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28" name="Google Shape;1428;p23"/>
          <p:cNvSpPr txBox="1">
            <a:spLocks noGrp="1"/>
          </p:cNvSpPr>
          <p:nvPr>
            <p:ph type="title" idx="7"/>
          </p:nvPr>
        </p:nvSpPr>
        <p:spPr>
          <a:xfrm>
            <a:off x="3311855" y="284090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29" name="Google Shape;1429;p23"/>
          <p:cNvSpPr txBox="1">
            <a:spLocks noGrp="1"/>
          </p:cNvSpPr>
          <p:nvPr>
            <p:ph type="subTitle" idx="8"/>
          </p:nvPr>
        </p:nvSpPr>
        <p:spPr>
          <a:xfrm>
            <a:off x="3311856" y="336860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0" name="Google Shape;1430;p23"/>
          <p:cNvSpPr txBox="1">
            <a:spLocks noGrp="1"/>
          </p:cNvSpPr>
          <p:nvPr>
            <p:ph type="title" idx="9"/>
          </p:nvPr>
        </p:nvSpPr>
        <p:spPr>
          <a:xfrm>
            <a:off x="5903690" y="146545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31" name="Google Shape;1431;p23"/>
          <p:cNvSpPr txBox="1">
            <a:spLocks noGrp="1"/>
          </p:cNvSpPr>
          <p:nvPr>
            <p:ph type="subTitle" idx="13"/>
          </p:nvPr>
        </p:nvSpPr>
        <p:spPr>
          <a:xfrm>
            <a:off x="5903698" y="199315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2" name="Google Shape;1432;p23"/>
          <p:cNvSpPr txBox="1">
            <a:spLocks noGrp="1"/>
          </p:cNvSpPr>
          <p:nvPr>
            <p:ph type="title" idx="14"/>
          </p:nvPr>
        </p:nvSpPr>
        <p:spPr>
          <a:xfrm>
            <a:off x="5903690" y="284090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33" name="Google Shape;1433;p23"/>
          <p:cNvSpPr txBox="1">
            <a:spLocks noGrp="1"/>
          </p:cNvSpPr>
          <p:nvPr>
            <p:ph type="subTitle" idx="15"/>
          </p:nvPr>
        </p:nvSpPr>
        <p:spPr>
          <a:xfrm>
            <a:off x="5903698" y="336860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434" name="Google Shape;1434;p23"/>
          <p:cNvGrpSpPr/>
          <p:nvPr/>
        </p:nvGrpSpPr>
        <p:grpSpPr>
          <a:xfrm>
            <a:off x="85818" y="4068589"/>
            <a:ext cx="8953511" cy="1635909"/>
            <a:chOff x="2533672" y="1143519"/>
            <a:chExt cx="1055540" cy="263673"/>
          </a:xfrm>
        </p:grpSpPr>
        <p:sp>
          <p:nvSpPr>
            <p:cNvPr id="1435" name="Google Shape;1435;p23"/>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436" name="Google Shape;1436;p23"/>
            <p:cNvGrpSpPr/>
            <p:nvPr/>
          </p:nvGrpSpPr>
          <p:grpSpPr>
            <a:xfrm>
              <a:off x="2533672" y="1201686"/>
              <a:ext cx="1055540" cy="205507"/>
              <a:chOff x="2533672" y="1201686"/>
              <a:chExt cx="1055540" cy="205507"/>
            </a:xfrm>
          </p:grpSpPr>
          <p:sp>
            <p:nvSpPr>
              <p:cNvPr id="1437" name="Google Shape;1437;p23"/>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 name="Google Shape;1438;p23"/>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 name="Google Shape;1439;p23"/>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 name="Google Shape;1440;p23"/>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 name="Google Shape;1441;p23"/>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 name="Google Shape;1442;p23"/>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 name="Google Shape;1443;p23"/>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 name="Google Shape;1444;p23"/>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 name="Google Shape;1445;p23"/>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 name="Google Shape;1446;p23"/>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 name="Google Shape;1447;p23"/>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 name="Google Shape;1448;p23"/>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9" name="Google Shape;1449;p23"/>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50" name="Google Shape;1450;p23"/>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1" name="Google Shape;1451;p23"/>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2" name="Google Shape;1452;p23"/>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3" name="Google Shape;1453;p23"/>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4" name="Google Shape;1454;p23"/>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5" name="Google Shape;1455;p23"/>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6" name="Google Shape;1456;p23"/>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7" name="Google Shape;1457;p23"/>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8" name="Google Shape;1458;p23"/>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9" name="Google Shape;1459;p23"/>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0" name="Google Shape;1460;p23"/>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1" name="Google Shape;1461;p23"/>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2" name="Google Shape;1462;p23"/>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3" name="Google Shape;1463;p23"/>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4" name="Google Shape;1464;p23"/>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5" name="Google Shape;1465;p23"/>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6" name="Google Shape;1466;p23"/>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7" name="Google Shape;1467;p23"/>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8" name="Google Shape;1468;p23"/>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9" name="Google Shape;1469;p23"/>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0" name="Google Shape;1470;p23"/>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1" name="Google Shape;1471;p23"/>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2" name="Google Shape;1472;p23"/>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3" name="Google Shape;1473;p23"/>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4" name="Google Shape;1474;p23"/>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5" name="Google Shape;1475;p23"/>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6" name="Google Shape;1476;p23"/>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7" name="Google Shape;1477;p23"/>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8" name="Google Shape;1478;p23"/>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9" name="Google Shape;1479;p23"/>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0" name="Google Shape;1480;p23"/>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1" name="Google Shape;1481;p23"/>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2" name="Google Shape;1482;p23"/>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3" name="Google Shape;1483;p23"/>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4" name="Google Shape;1484;p23"/>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5" name="Google Shape;1485;p23"/>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6" name="Google Shape;1486;p23"/>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7" name="Google Shape;1487;p23"/>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88" name="Google Shape;1488;p23"/>
          <p:cNvGrpSpPr/>
          <p:nvPr/>
        </p:nvGrpSpPr>
        <p:grpSpPr>
          <a:xfrm flipH="1">
            <a:off x="6340075" y="115778"/>
            <a:ext cx="2670698" cy="1032579"/>
            <a:chOff x="301181" y="5239882"/>
            <a:chExt cx="386470" cy="149417"/>
          </a:xfrm>
        </p:grpSpPr>
        <p:sp>
          <p:nvSpPr>
            <p:cNvPr id="1489" name="Google Shape;1489;p23"/>
            <p:cNvSpPr/>
            <p:nvPr/>
          </p:nvSpPr>
          <p:spPr>
            <a:xfrm>
              <a:off x="301181" y="5239882"/>
              <a:ext cx="386470" cy="149417"/>
            </a:xfrm>
            <a:custGeom>
              <a:avLst/>
              <a:gdLst/>
              <a:ahLst/>
              <a:cxnLst/>
              <a:rect l="l" t="t" r="r" b="b"/>
              <a:pathLst>
                <a:path w="5023" h="1942" extrusionOk="0">
                  <a:moveTo>
                    <a:pt x="1" y="1"/>
                  </a:moveTo>
                  <a:lnTo>
                    <a:pt x="1" y="1819"/>
                  </a:lnTo>
                  <a:cubicBezTo>
                    <a:pt x="148" y="1901"/>
                    <a:pt x="317" y="1942"/>
                    <a:pt x="485" y="1942"/>
                  </a:cubicBezTo>
                  <a:cubicBezTo>
                    <a:pt x="619" y="1942"/>
                    <a:pt x="753" y="1916"/>
                    <a:pt x="876" y="1863"/>
                  </a:cubicBezTo>
                  <a:cubicBezTo>
                    <a:pt x="1153" y="1744"/>
                    <a:pt x="1372" y="1494"/>
                    <a:pt x="1450" y="1201"/>
                  </a:cubicBezTo>
                  <a:cubicBezTo>
                    <a:pt x="1618" y="1380"/>
                    <a:pt x="1862" y="1479"/>
                    <a:pt x="2106" y="1479"/>
                  </a:cubicBezTo>
                  <a:cubicBezTo>
                    <a:pt x="2195" y="1479"/>
                    <a:pt x="2283" y="1466"/>
                    <a:pt x="2368" y="1439"/>
                  </a:cubicBezTo>
                  <a:cubicBezTo>
                    <a:pt x="2685" y="1336"/>
                    <a:pt x="2930" y="1039"/>
                    <a:pt x="2972" y="709"/>
                  </a:cubicBezTo>
                  <a:cubicBezTo>
                    <a:pt x="3115" y="807"/>
                    <a:pt x="3289" y="863"/>
                    <a:pt x="3463" y="863"/>
                  </a:cubicBezTo>
                  <a:cubicBezTo>
                    <a:pt x="3551" y="863"/>
                    <a:pt x="3639" y="848"/>
                    <a:pt x="3722" y="818"/>
                  </a:cubicBezTo>
                  <a:cubicBezTo>
                    <a:pt x="3968" y="728"/>
                    <a:pt x="4161" y="492"/>
                    <a:pt x="4177" y="230"/>
                  </a:cubicBezTo>
                  <a:cubicBezTo>
                    <a:pt x="4266" y="284"/>
                    <a:pt x="4369" y="310"/>
                    <a:pt x="4473" y="310"/>
                  </a:cubicBezTo>
                  <a:cubicBezTo>
                    <a:pt x="4693" y="310"/>
                    <a:pt x="4917" y="196"/>
                    <a:pt x="5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0" name="Google Shape;1490;p23"/>
            <p:cNvSpPr/>
            <p:nvPr/>
          </p:nvSpPr>
          <p:spPr>
            <a:xfrm>
              <a:off x="301181" y="5239882"/>
              <a:ext cx="283293" cy="80864"/>
            </a:xfrm>
            <a:custGeom>
              <a:avLst/>
              <a:gdLst/>
              <a:ahLst/>
              <a:cxnLst/>
              <a:rect l="l" t="t" r="r" b="b"/>
              <a:pathLst>
                <a:path w="3682" h="1051" extrusionOk="0">
                  <a:moveTo>
                    <a:pt x="1" y="1"/>
                  </a:moveTo>
                  <a:lnTo>
                    <a:pt x="1" y="847"/>
                  </a:lnTo>
                  <a:cubicBezTo>
                    <a:pt x="196" y="980"/>
                    <a:pt x="433" y="1051"/>
                    <a:pt x="670" y="1051"/>
                  </a:cubicBezTo>
                  <a:cubicBezTo>
                    <a:pt x="775" y="1051"/>
                    <a:pt x="881" y="1037"/>
                    <a:pt x="982" y="1008"/>
                  </a:cubicBezTo>
                  <a:cubicBezTo>
                    <a:pt x="1313" y="915"/>
                    <a:pt x="1596" y="673"/>
                    <a:pt x="1738" y="361"/>
                  </a:cubicBezTo>
                  <a:cubicBezTo>
                    <a:pt x="1827" y="487"/>
                    <a:pt x="1986" y="562"/>
                    <a:pt x="2140" y="562"/>
                  </a:cubicBezTo>
                  <a:cubicBezTo>
                    <a:pt x="2164" y="562"/>
                    <a:pt x="2188" y="560"/>
                    <a:pt x="2212" y="556"/>
                  </a:cubicBezTo>
                  <a:cubicBezTo>
                    <a:pt x="2387" y="529"/>
                    <a:pt x="2540" y="397"/>
                    <a:pt x="2592" y="227"/>
                  </a:cubicBezTo>
                  <a:cubicBezTo>
                    <a:pt x="2720" y="321"/>
                    <a:pt x="2879" y="372"/>
                    <a:pt x="3037" y="372"/>
                  </a:cubicBezTo>
                  <a:cubicBezTo>
                    <a:pt x="3088" y="372"/>
                    <a:pt x="3138" y="367"/>
                    <a:pt x="3187" y="356"/>
                  </a:cubicBezTo>
                  <a:cubicBezTo>
                    <a:pt x="3391" y="313"/>
                    <a:pt x="3576" y="182"/>
                    <a:pt x="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1" name="Google Shape;1491;p23"/>
            <p:cNvSpPr/>
            <p:nvPr/>
          </p:nvSpPr>
          <p:spPr>
            <a:xfrm>
              <a:off x="328187" y="5310666"/>
              <a:ext cx="89327" cy="37854"/>
            </a:xfrm>
            <a:custGeom>
              <a:avLst/>
              <a:gdLst/>
              <a:ahLst/>
              <a:cxnLst/>
              <a:rect l="l" t="t" r="r" b="b"/>
              <a:pathLst>
                <a:path w="1161" h="492" extrusionOk="0">
                  <a:moveTo>
                    <a:pt x="1161" y="0"/>
                  </a:moveTo>
                  <a:lnTo>
                    <a:pt x="1161" y="0"/>
                  </a:lnTo>
                  <a:cubicBezTo>
                    <a:pt x="1093" y="96"/>
                    <a:pt x="1015" y="193"/>
                    <a:pt x="905" y="239"/>
                  </a:cubicBezTo>
                  <a:cubicBezTo>
                    <a:pt x="874" y="252"/>
                    <a:pt x="839" y="259"/>
                    <a:pt x="803" y="259"/>
                  </a:cubicBezTo>
                  <a:cubicBezTo>
                    <a:pt x="725" y="259"/>
                    <a:pt x="646" y="227"/>
                    <a:pt x="612" y="156"/>
                  </a:cubicBezTo>
                  <a:lnTo>
                    <a:pt x="583" y="93"/>
                  </a:lnTo>
                  <a:lnTo>
                    <a:pt x="578" y="161"/>
                  </a:lnTo>
                  <a:cubicBezTo>
                    <a:pt x="558" y="352"/>
                    <a:pt x="403" y="468"/>
                    <a:pt x="239" y="468"/>
                  </a:cubicBezTo>
                  <a:cubicBezTo>
                    <a:pt x="156" y="468"/>
                    <a:pt x="71" y="439"/>
                    <a:pt x="0" y="375"/>
                  </a:cubicBezTo>
                  <a:lnTo>
                    <a:pt x="0" y="375"/>
                  </a:lnTo>
                  <a:cubicBezTo>
                    <a:pt x="68" y="453"/>
                    <a:pt x="164" y="491"/>
                    <a:pt x="261" y="491"/>
                  </a:cubicBezTo>
                  <a:cubicBezTo>
                    <a:pt x="366" y="491"/>
                    <a:pt x="471" y="446"/>
                    <a:pt x="539" y="355"/>
                  </a:cubicBezTo>
                  <a:cubicBezTo>
                    <a:pt x="572" y="313"/>
                    <a:pt x="596" y="264"/>
                    <a:pt x="607" y="211"/>
                  </a:cubicBezTo>
                  <a:lnTo>
                    <a:pt x="607" y="211"/>
                  </a:lnTo>
                  <a:cubicBezTo>
                    <a:pt x="653" y="265"/>
                    <a:pt x="724" y="291"/>
                    <a:pt x="795" y="291"/>
                  </a:cubicBezTo>
                  <a:cubicBezTo>
                    <a:pt x="838" y="291"/>
                    <a:pt x="880" y="282"/>
                    <a:pt x="917" y="264"/>
                  </a:cubicBezTo>
                  <a:cubicBezTo>
                    <a:pt x="1029" y="212"/>
                    <a:pt x="1102" y="107"/>
                    <a:pt x="1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2" name="Google Shape;1492;p23"/>
            <p:cNvSpPr/>
            <p:nvPr/>
          </p:nvSpPr>
          <p:spPr>
            <a:xfrm>
              <a:off x="463909" y="5277659"/>
              <a:ext cx="73478" cy="28545"/>
            </a:xfrm>
            <a:custGeom>
              <a:avLst/>
              <a:gdLst/>
              <a:ahLst/>
              <a:cxnLst/>
              <a:rect l="l" t="t" r="r" b="b"/>
              <a:pathLst>
                <a:path w="955" h="371" extrusionOk="0">
                  <a:moveTo>
                    <a:pt x="536" y="1"/>
                  </a:moveTo>
                  <a:lnTo>
                    <a:pt x="541" y="84"/>
                  </a:lnTo>
                  <a:cubicBezTo>
                    <a:pt x="545" y="142"/>
                    <a:pt x="522" y="199"/>
                    <a:pt x="484" y="244"/>
                  </a:cubicBezTo>
                  <a:cubicBezTo>
                    <a:pt x="427" y="313"/>
                    <a:pt x="349" y="343"/>
                    <a:pt x="268" y="343"/>
                  </a:cubicBezTo>
                  <a:cubicBezTo>
                    <a:pt x="172" y="343"/>
                    <a:pt x="72" y="301"/>
                    <a:pt x="1" y="237"/>
                  </a:cubicBezTo>
                  <a:lnTo>
                    <a:pt x="1" y="237"/>
                  </a:lnTo>
                  <a:cubicBezTo>
                    <a:pt x="71" y="321"/>
                    <a:pt x="179" y="370"/>
                    <a:pt x="284" y="370"/>
                  </a:cubicBezTo>
                  <a:cubicBezTo>
                    <a:pt x="368" y="370"/>
                    <a:pt x="450" y="339"/>
                    <a:pt x="510" y="267"/>
                  </a:cubicBezTo>
                  <a:cubicBezTo>
                    <a:pt x="542" y="230"/>
                    <a:pt x="565" y="184"/>
                    <a:pt x="573" y="135"/>
                  </a:cubicBezTo>
                  <a:lnTo>
                    <a:pt x="573" y="135"/>
                  </a:lnTo>
                  <a:cubicBezTo>
                    <a:pt x="619" y="187"/>
                    <a:pt x="682" y="212"/>
                    <a:pt x="745" y="212"/>
                  </a:cubicBezTo>
                  <a:cubicBezTo>
                    <a:pt x="833" y="212"/>
                    <a:pt x="921" y="162"/>
                    <a:pt x="955" y="62"/>
                  </a:cubicBezTo>
                  <a:lnTo>
                    <a:pt x="955" y="62"/>
                  </a:lnTo>
                  <a:cubicBezTo>
                    <a:pt x="936" y="99"/>
                    <a:pt x="908" y="130"/>
                    <a:pt x="874" y="152"/>
                  </a:cubicBezTo>
                  <a:cubicBezTo>
                    <a:pt x="840" y="176"/>
                    <a:pt x="800" y="187"/>
                    <a:pt x="761" y="187"/>
                  </a:cubicBezTo>
                  <a:cubicBezTo>
                    <a:pt x="685" y="187"/>
                    <a:pt x="609" y="146"/>
                    <a:pt x="574" y="75"/>
                  </a:cubicBezTo>
                  <a:lnTo>
                    <a:pt x="5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3" name="Google Shape;1493;p23"/>
            <p:cNvSpPr/>
            <p:nvPr/>
          </p:nvSpPr>
          <p:spPr>
            <a:xfrm>
              <a:off x="344421" y="5258116"/>
              <a:ext cx="76786" cy="20312"/>
            </a:xfrm>
            <a:custGeom>
              <a:avLst/>
              <a:gdLst/>
              <a:ahLst/>
              <a:cxnLst/>
              <a:rect l="l" t="t" r="r" b="b"/>
              <a:pathLst>
                <a:path w="998" h="264" extrusionOk="0">
                  <a:moveTo>
                    <a:pt x="547" y="0"/>
                  </a:moveTo>
                  <a:cubicBezTo>
                    <a:pt x="518" y="62"/>
                    <a:pt x="490" y="128"/>
                    <a:pt x="444" y="172"/>
                  </a:cubicBezTo>
                  <a:cubicBezTo>
                    <a:pt x="403" y="214"/>
                    <a:pt x="350" y="231"/>
                    <a:pt x="294" y="231"/>
                  </a:cubicBezTo>
                  <a:cubicBezTo>
                    <a:pt x="238" y="231"/>
                    <a:pt x="180" y="213"/>
                    <a:pt x="132" y="182"/>
                  </a:cubicBezTo>
                  <a:cubicBezTo>
                    <a:pt x="83" y="152"/>
                    <a:pt x="39" y="110"/>
                    <a:pt x="1" y="65"/>
                  </a:cubicBezTo>
                  <a:lnTo>
                    <a:pt x="1" y="65"/>
                  </a:lnTo>
                  <a:cubicBezTo>
                    <a:pt x="65" y="170"/>
                    <a:pt x="178" y="264"/>
                    <a:pt x="303" y="264"/>
                  </a:cubicBezTo>
                  <a:cubicBezTo>
                    <a:pt x="331" y="264"/>
                    <a:pt x="359" y="259"/>
                    <a:pt x="388" y="249"/>
                  </a:cubicBezTo>
                  <a:cubicBezTo>
                    <a:pt x="471" y="221"/>
                    <a:pt x="522" y="141"/>
                    <a:pt x="557" y="66"/>
                  </a:cubicBezTo>
                  <a:lnTo>
                    <a:pt x="557" y="66"/>
                  </a:lnTo>
                  <a:cubicBezTo>
                    <a:pt x="612" y="123"/>
                    <a:pt x="687" y="151"/>
                    <a:pt x="762" y="151"/>
                  </a:cubicBezTo>
                  <a:cubicBezTo>
                    <a:pt x="853" y="151"/>
                    <a:pt x="944" y="109"/>
                    <a:pt x="998" y="26"/>
                  </a:cubicBezTo>
                  <a:lnTo>
                    <a:pt x="998" y="26"/>
                  </a:lnTo>
                  <a:cubicBezTo>
                    <a:pt x="939" y="92"/>
                    <a:pt x="860" y="125"/>
                    <a:pt x="782" y="125"/>
                  </a:cubicBezTo>
                  <a:cubicBezTo>
                    <a:pt x="693" y="125"/>
                    <a:pt x="604" y="8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18" name="Google Shape;1518;p23"/>
          <p:cNvGrpSpPr/>
          <p:nvPr/>
        </p:nvGrpSpPr>
        <p:grpSpPr>
          <a:xfrm>
            <a:off x="8135814" y="115770"/>
            <a:ext cx="288181" cy="1260641"/>
            <a:chOff x="5645356" y="-1886455"/>
            <a:chExt cx="127182" cy="556353"/>
          </a:xfrm>
        </p:grpSpPr>
        <p:sp>
          <p:nvSpPr>
            <p:cNvPr id="1519" name="Google Shape;1519;p23"/>
            <p:cNvSpPr/>
            <p:nvPr/>
          </p:nvSpPr>
          <p:spPr>
            <a:xfrm>
              <a:off x="5645356" y="-1834290"/>
              <a:ext cx="48011" cy="71862"/>
            </a:xfrm>
            <a:custGeom>
              <a:avLst/>
              <a:gdLst/>
              <a:ahLst/>
              <a:cxnLst/>
              <a:rect l="l" t="t" r="r" b="b"/>
              <a:pathLst>
                <a:path w="624" h="934" extrusionOk="0">
                  <a:moveTo>
                    <a:pt x="600" y="0"/>
                  </a:moveTo>
                  <a:lnTo>
                    <a:pt x="600" y="0"/>
                  </a:lnTo>
                  <a:cubicBezTo>
                    <a:pt x="411" y="57"/>
                    <a:pt x="249" y="194"/>
                    <a:pt x="147" y="363"/>
                  </a:cubicBezTo>
                  <a:cubicBezTo>
                    <a:pt x="46" y="533"/>
                    <a:pt x="1" y="735"/>
                    <a:pt x="8" y="933"/>
                  </a:cubicBezTo>
                  <a:cubicBezTo>
                    <a:pt x="198" y="876"/>
                    <a:pt x="357" y="752"/>
                    <a:pt x="467" y="586"/>
                  </a:cubicBezTo>
                  <a:cubicBezTo>
                    <a:pt x="577" y="419"/>
                    <a:pt x="623" y="196"/>
                    <a:pt x="60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0" name="Google Shape;1520;p23"/>
            <p:cNvSpPr/>
            <p:nvPr/>
          </p:nvSpPr>
          <p:spPr>
            <a:xfrm>
              <a:off x="5646587" y="-1833290"/>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1" name="Google Shape;1521;p23"/>
            <p:cNvSpPr/>
            <p:nvPr/>
          </p:nvSpPr>
          <p:spPr>
            <a:xfrm>
              <a:off x="5700599" y="-1647556"/>
              <a:ext cx="71862" cy="46241"/>
            </a:xfrm>
            <a:custGeom>
              <a:avLst/>
              <a:gdLst/>
              <a:ahLst/>
              <a:cxnLst/>
              <a:rect l="l" t="t" r="r" b="b"/>
              <a:pathLst>
                <a:path w="934" h="601" extrusionOk="0">
                  <a:moveTo>
                    <a:pt x="98" y="1"/>
                  </a:moveTo>
                  <a:cubicBezTo>
                    <a:pt x="65" y="1"/>
                    <a:pt x="32" y="3"/>
                    <a:pt x="0" y="6"/>
                  </a:cubicBezTo>
                  <a:cubicBezTo>
                    <a:pt x="58" y="197"/>
                    <a:pt x="194" y="359"/>
                    <a:pt x="364" y="460"/>
                  </a:cubicBezTo>
                  <a:cubicBezTo>
                    <a:pt x="523" y="556"/>
                    <a:pt x="710" y="600"/>
                    <a:pt x="897" y="600"/>
                  </a:cubicBezTo>
                  <a:cubicBezTo>
                    <a:pt x="909" y="600"/>
                    <a:pt x="921" y="600"/>
                    <a:pt x="934" y="600"/>
                  </a:cubicBezTo>
                  <a:cubicBezTo>
                    <a:pt x="876" y="410"/>
                    <a:pt x="752" y="250"/>
                    <a:pt x="586" y="141"/>
                  </a:cubicBezTo>
                  <a:cubicBezTo>
                    <a:pt x="448" y="48"/>
                    <a:pt x="269" y="1"/>
                    <a:pt x="98"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2" name="Google Shape;1522;p23"/>
            <p:cNvSpPr/>
            <p:nvPr/>
          </p:nvSpPr>
          <p:spPr>
            <a:xfrm>
              <a:off x="5701753" y="-1647172"/>
              <a:ext cx="70323" cy="45087"/>
            </a:xfrm>
            <a:custGeom>
              <a:avLst/>
              <a:gdLst/>
              <a:ahLst/>
              <a:cxnLst/>
              <a:rect l="l" t="t" r="r" b="b"/>
              <a:pathLst>
                <a:path w="914" h="586" extrusionOk="0">
                  <a:moveTo>
                    <a:pt x="1" y="0"/>
                  </a:moveTo>
                  <a:cubicBezTo>
                    <a:pt x="290" y="178"/>
                    <a:pt x="631" y="396"/>
                    <a:pt x="913" y="585"/>
                  </a:cubicBezTo>
                  <a:cubicBezTo>
                    <a:pt x="642" y="344"/>
                    <a:pt x="331"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3" name="Google Shape;1523;p23"/>
            <p:cNvSpPr/>
            <p:nvPr/>
          </p:nvSpPr>
          <p:spPr>
            <a:xfrm>
              <a:off x="5700676" y="-1411505"/>
              <a:ext cx="71862" cy="46164"/>
            </a:xfrm>
            <a:custGeom>
              <a:avLst/>
              <a:gdLst/>
              <a:ahLst/>
              <a:cxnLst/>
              <a:rect l="l" t="t" r="r" b="b"/>
              <a:pathLst>
                <a:path w="934" h="600" extrusionOk="0">
                  <a:moveTo>
                    <a:pt x="98" y="0"/>
                  </a:moveTo>
                  <a:cubicBezTo>
                    <a:pt x="65" y="0"/>
                    <a:pt x="32" y="2"/>
                    <a:pt x="0" y="5"/>
                  </a:cubicBezTo>
                  <a:cubicBezTo>
                    <a:pt x="58" y="196"/>
                    <a:pt x="194" y="358"/>
                    <a:pt x="364" y="460"/>
                  </a:cubicBezTo>
                  <a:cubicBezTo>
                    <a:pt x="523" y="555"/>
                    <a:pt x="710" y="599"/>
                    <a:pt x="897" y="599"/>
                  </a:cubicBezTo>
                  <a:cubicBezTo>
                    <a:pt x="909" y="599"/>
                    <a:pt x="921" y="599"/>
                    <a:pt x="934" y="599"/>
                  </a:cubicBezTo>
                  <a:cubicBezTo>
                    <a:pt x="876" y="409"/>
                    <a:pt x="752" y="249"/>
                    <a:pt x="586" y="140"/>
                  </a:cubicBezTo>
                  <a:cubicBezTo>
                    <a:pt x="447" y="47"/>
                    <a:pt x="268" y="0"/>
                    <a:pt x="98"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4" name="Google Shape;1524;p23"/>
            <p:cNvSpPr/>
            <p:nvPr/>
          </p:nvSpPr>
          <p:spPr>
            <a:xfrm>
              <a:off x="5701753" y="-1411197"/>
              <a:ext cx="70323" cy="45164"/>
            </a:xfrm>
            <a:custGeom>
              <a:avLst/>
              <a:gdLst/>
              <a:ahLst/>
              <a:cxnLst/>
              <a:rect l="l" t="t" r="r" b="b"/>
              <a:pathLst>
                <a:path w="914" h="587" extrusionOk="0">
                  <a:moveTo>
                    <a:pt x="1" y="0"/>
                  </a:moveTo>
                  <a:lnTo>
                    <a:pt x="1" y="0"/>
                  </a:lnTo>
                  <a:cubicBezTo>
                    <a:pt x="290" y="180"/>
                    <a:pt x="631" y="397"/>
                    <a:pt x="913" y="586"/>
                  </a:cubicBezTo>
                  <a:cubicBezTo>
                    <a:pt x="642" y="345"/>
                    <a:pt x="334"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5" name="Google Shape;1525;p23"/>
            <p:cNvSpPr/>
            <p:nvPr/>
          </p:nvSpPr>
          <p:spPr>
            <a:xfrm>
              <a:off x="5645510" y="-1520452"/>
              <a:ext cx="47857" cy="71939"/>
            </a:xfrm>
            <a:custGeom>
              <a:avLst/>
              <a:gdLst/>
              <a:ahLst/>
              <a:cxnLst/>
              <a:rect l="l" t="t" r="r" b="b"/>
              <a:pathLst>
                <a:path w="622" h="935" extrusionOk="0">
                  <a:moveTo>
                    <a:pt x="600" y="1"/>
                  </a:moveTo>
                  <a:lnTo>
                    <a:pt x="600" y="1"/>
                  </a:lnTo>
                  <a:cubicBezTo>
                    <a:pt x="410" y="58"/>
                    <a:pt x="248" y="195"/>
                    <a:pt x="147" y="365"/>
                  </a:cubicBezTo>
                  <a:cubicBezTo>
                    <a:pt x="45" y="534"/>
                    <a:pt x="1" y="736"/>
                    <a:pt x="7" y="934"/>
                  </a:cubicBezTo>
                  <a:cubicBezTo>
                    <a:pt x="197" y="877"/>
                    <a:pt x="356" y="753"/>
                    <a:pt x="466" y="587"/>
                  </a:cubicBezTo>
                  <a:cubicBezTo>
                    <a:pt x="575" y="422"/>
                    <a:pt x="621" y="199"/>
                    <a:pt x="600"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6" name="Google Shape;1526;p23"/>
            <p:cNvSpPr/>
            <p:nvPr/>
          </p:nvSpPr>
          <p:spPr>
            <a:xfrm>
              <a:off x="5646587" y="-1519221"/>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7" name="Google Shape;1527;p23"/>
            <p:cNvSpPr/>
            <p:nvPr/>
          </p:nvSpPr>
          <p:spPr>
            <a:xfrm>
              <a:off x="5692059" y="-1886455"/>
              <a:ext cx="11464" cy="556353"/>
            </a:xfrm>
            <a:custGeom>
              <a:avLst/>
              <a:gdLst/>
              <a:ahLst/>
              <a:cxnLst/>
              <a:rect l="l" t="t" r="r" b="b"/>
              <a:pathLst>
                <a:path w="149" h="7231" extrusionOk="0">
                  <a:moveTo>
                    <a:pt x="2" y="0"/>
                  </a:moveTo>
                  <a:lnTo>
                    <a:pt x="2" y="110"/>
                  </a:lnTo>
                  <a:lnTo>
                    <a:pt x="147" y="110"/>
                  </a:lnTo>
                  <a:lnTo>
                    <a:pt x="147" y="0"/>
                  </a:lnTo>
                  <a:close/>
                  <a:moveTo>
                    <a:pt x="1" y="219"/>
                  </a:moveTo>
                  <a:lnTo>
                    <a:pt x="1" y="329"/>
                  </a:lnTo>
                  <a:lnTo>
                    <a:pt x="147" y="329"/>
                  </a:lnTo>
                  <a:lnTo>
                    <a:pt x="145" y="219"/>
                  </a:lnTo>
                  <a:close/>
                  <a:moveTo>
                    <a:pt x="2" y="436"/>
                  </a:moveTo>
                  <a:lnTo>
                    <a:pt x="2" y="546"/>
                  </a:lnTo>
                  <a:lnTo>
                    <a:pt x="147" y="546"/>
                  </a:lnTo>
                  <a:lnTo>
                    <a:pt x="148" y="436"/>
                  </a:lnTo>
                  <a:close/>
                  <a:moveTo>
                    <a:pt x="1" y="655"/>
                  </a:moveTo>
                  <a:lnTo>
                    <a:pt x="1" y="765"/>
                  </a:lnTo>
                  <a:lnTo>
                    <a:pt x="147" y="765"/>
                  </a:lnTo>
                  <a:lnTo>
                    <a:pt x="145" y="655"/>
                  </a:lnTo>
                  <a:close/>
                  <a:moveTo>
                    <a:pt x="2" y="874"/>
                  </a:moveTo>
                  <a:lnTo>
                    <a:pt x="2" y="984"/>
                  </a:lnTo>
                  <a:lnTo>
                    <a:pt x="147" y="984"/>
                  </a:lnTo>
                  <a:lnTo>
                    <a:pt x="148" y="874"/>
                  </a:lnTo>
                  <a:close/>
                  <a:moveTo>
                    <a:pt x="1" y="1092"/>
                  </a:moveTo>
                  <a:lnTo>
                    <a:pt x="1" y="1202"/>
                  </a:lnTo>
                  <a:lnTo>
                    <a:pt x="147" y="1202"/>
                  </a:lnTo>
                  <a:lnTo>
                    <a:pt x="145" y="1092"/>
                  </a:lnTo>
                  <a:close/>
                  <a:moveTo>
                    <a:pt x="2" y="1311"/>
                  </a:moveTo>
                  <a:lnTo>
                    <a:pt x="2" y="1421"/>
                  </a:lnTo>
                  <a:lnTo>
                    <a:pt x="147" y="1421"/>
                  </a:lnTo>
                  <a:lnTo>
                    <a:pt x="148" y="1311"/>
                  </a:lnTo>
                  <a:close/>
                  <a:moveTo>
                    <a:pt x="2" y="1530"/>
                  </a:moveTo>
                  <a:lnTo>
                    <a:pt x="2" y="1640"/>
                  </a:lnTo>
                  <a:lnTo>
                    <a:pt x="147" y="1640"/>
                  </a:lnTo>
                  <a:lnTo>
                    <a:pt x="147" y="1530"/>
                  </a:lnTo>
                  <a:close/>
                  <a:moveTo>
                    <a:pt x="1" y="1748"/>
                  </a:moveTo>
                  <a:lnTo>
                    <a:pt x="1" y="1858"/>
                  </a:lnTo>
                  <a:lnTo>
                    <a:pt x="147" y="1858"/>
                  </a:lnTo>
                  <a:lnTo>
                    <a:pt x="147" y="1748"/>
                  </a:lnTo>
                  <a:close/>
                  <a:moveTo>
                    <a:pt x="2" y="1967"/>
                  </a:moveTo>
                  <a:lnTo>
                    <a:pt x="2" y="2077"/>
                  </a:lnTo>
                  <a:lnTo>
                    <a:pt x="147" y="2077"/>
                  </a:lnTo>
                  <a:lnTo>
                    <a:pt x="147" y="1967"/>
                  </a:lnTo>
                  <a:close/>
                  <a:moveTo>
                    <a:pt x="1" y="2186"/>
                  </a:moveTo>
                  <a:lnTo>
                    <a:pt x="1" y="2296"/>
                  </a:lnTo>
                  <a:lnTo>
                    <a:pt x="147" y="2296"/>
                  </a:lnTo>
                  <a:lnTo>
                    <a:pt x="147" y="2186"/>
                  </a:lnTo>
                  <a:close/>
                  <a:moveTo>
                    <a:pt x="2" y="2404"/>
                  </a:moveTo>
                  <a:lnTo>
                    <a:pt x="2" y="2514"/>
                  </a:lnTo>
                  <a:lnTo>
                    <a:pt x="147" y="2514"/>
                  </a:lnTo>
                  <a:lnTo>
                    <a:pt x="147" y="2404"/>
                  </a:lnTo>
                  <a:close/>
                  <a:moveTo>
                    <a:pt x="1" y="2623"/>
                  </a:moveTo>
                  <a:lnTo>
                    <a:pt x="1" y="2733"/>
                  </a:lnTo>
                  <a:lnTo>
                    <a:pt x="147" y="2733"/>
                  </a:lnTo>
                  <a:lnTo>
                    <a:pt x="145" y="2623"/>
                  </a:lnTo>
                  <a:close/>
                  <a:moveTo>
                    <a:pt x="2" y="2842"/>
                  </a:moveTo>
                  <a:lnTo>
                    <a:pt x="2" y="2952"/>
                  </a:lnTo>
                  <a:lnTo>
                    <a:pt x="147" y="2952"/>
                  </a:lnTo>
                  <a:lnTo>
                    <a:pt x="148" y="2842"/>
                  </a:lnTo>
                  <a:close/>
                  <a:moveTo>
                    <a:pt x="1" y="3059"/>
                  </a:moveTo>
                  <a:lnTo>
                    <a:pt x="1" y="3169"/>
                  </a:lnTo>
                  <a:lnTo>
                    <a:pt x="147" y="3169"/>
                  </a:lnTo>
                  <a:lnTo>
                    <a:pt x="145" y="3059"/>
                  </a:lnTo>
                  <a:close/>
                  <a:moveTo>
                    <a:pt x="2" y="3278"/>
                  </a:moveTo>
                  <a:lnTo>
                    <a:pt x="2" y="3388"/>
                  </a:lnTo>
                  <a:lnTo>
                    <a:pt x="147" y="3388"/>
                  </a:lnTo>
                  <a:lnTo>
                    <a:pt x="148" y="3278"/>
                  </a:lnTo>
                  <a:close/>
                  <a:moveTo>
                    <a:pt x="1" y="3496"/>
                  </a:moveTo>
                  <a:lnTo>
                    <a:pt x="1" y="3606"/>
                  </a:lnTo>
                  <a:lnTo>
                    <a:pt x="147" y="3606"/>
                  </a:lnTo>
                  <a:lnTo>
                    <a:pt x="145" y="3496"/>
                  </a:lnTo>
                  <a:close/>
                  <a:moveTo>
                    <a:pt x="2" y="3715"/>
                  </a:moveTo>
                  <a:lnTo>
                    <a:pt x="2" y="3825"/>
                  </a:lnTo>
                  <a:lnTo>
                    <a:pt x="147" y="3825"/>
                  </a:lnTo>
                  <a:lnTo>
                    <a:pt x="148" y="3715"/>
                  </a:lnTo>
                  <a:close/>
                  <a:moveTo>
                    <a:pt x="2" y="3934"/>
                  </a:moveTo>
                  <a:lnTo>
                    <a:pt x="2" y="4044"/>
                  </a:lnTo>
                  <a:lnTo>
                    <a:pt x="147" y="4044"/>
                  </a:lnTo>
                  <a:lnTo>
                    <a:pt x="147" y="3934"/>
                  </a:lnTo>
                  <a:close/>
                  <a:moveTo>
                    <a:pt x="1" y="4152"/>
                  </a:moveTo>
                  <a:lnTo>
                    <a:pt x="1" y="4262"/>
                  </a:lnTo>
                  <a:lnTo>
                    <a:pt x="147" y="4262"/>
                  </a:lnTo>
                  <a:lnTo>
                    <a:pt x="147" y="4152"/>
                  </a:lnTo>
                  <a:close/>
                  <a:moveTo>
                    <a:pt x="2" y="4371"/>
                  </a:moveTo>
                  <a:lnTo>
                    <a:pt x="2" y="4481"/>
                  </a:lnTo>
                  <a:lnTo>
                    <a:pt x="147" y="4481"/>
                  </a:lnTo>
                  <a:lnTo>
                    <a:pt x="147" y="4371"/>
                  </a:lnTo>
                  <a:close/>
                  <a:moveTo>
                    <a:pt x="1" y="4590"/>
                  </a:moveTo>
                  <a:lnTo>
                    <a:pt x="1" y="4700"/>
                  </a:lnTo>
                  <a:lnTo>
                    <a:pt x="147" y="4700"/>
                  </a:lnTo>
                  <a:lnTo>
                    <a:pt x="147" y="4590"/>
                  </a:lnTo>
                  <a:close/>
                  <a:moveTo>
                    <a:pt x="2" y="4808"/>
                  </a:moveTo>
                  <a:lnTo>
                    <a:pt x="2" y="4918"/>
                  </a:lnTo>
                  <a:lnTo>
                    <a:pt x="147" y="4918"/>
                  </a:lnTo>
                  <a:lnTo>
                    <a:pt x="147" y="4808"/>
                  </a:lnTo>
                  <a:close/>
                  <a:moveTo>
                    <a:pt x="1" y="5027"/>
                  </a:moveTo>
                  <a:lnTo>
                    <a:pt x="1" y="5135"/>
                  </a:lnTo>
                  <a:lnTo>
                    <a:pt x="147" y="5135"/>
                  </a:lnTo>
                  <a:lnTo>
                    <a:pt x="145" y="5027"/>
                  </a:lnTo>
                  <a:close/>
                  <a:moveTo>
                    <a:pt x="3" y="5246"/>
                  </a:moveTo>
                  <a:lnTo>
                    <a:pt x="3" y="5356"/>
                  </a:lnTo>
                  <a:lnTo>
                    <a:pt x="148" y="5356"/>
                  </a:lnTo>
                  <a:lnTo>
                    <a:pt x="149" y="5246"/>
                  </a:lnTo>
                  <a:close/>
                  <a:moveTo>
                    <a:pt x="2" y="5463"/>
                  </a:moveTo>
                  <a:lnTo>
                    <a:pt x="2" y="5572"/>
                  </a:lnTo>
                  <a:lnTo>
                    <a:pt x="148" y="5572"/>
                  </a:lnTo>
                  <a:lnTo>
                    <a:pt x="147" y="5463"/>
                  </a:lnTo>
                  <a:close/>
                  <a:moveTo>
                    <a:pt x="3" y="5682"/>
                  </a:moveTo>
                  <a:lnTo>
                    <a:pt x="3" y="5791"/>
                  </a:lnTo>
                  <a:lnTo>
                    <a:pt x="148" y="5791"/>
                  </a:lnTo>
                  <a:lnTo>
                    <a:pt x="149" y="5682"/>
                  </a:lnTo>
                  <a:close/>
                  <a:moveTo>
                    <a:pt x="3" y="5901"/>
                  </a:moveTo>
                  <a:lnTo>
                    <a:pt x="3" y="6011"/>
                  </a:lnTo>
                  <a:lnTo>
                    <a:pt x="148" y="6011"/>
                  </a:lnTo>
                  <a:lnTo>
                    <a:pt x="148" y="5901"/>
                  </a:lnTo>
                  <a:close/>
                  <a:moveTo>
                    <a:pt x="2" y="6119"/>
                  </a:moveTo>
                  <a:lnTo>
                    <a:pt x="2" y="6228"/>
                  </a:lnTo>
                  <a:lnTo>
                    <a:pt x="148" y="6228"/>
                  </a:lnTo>
                  <a:lnTo>
                    <a:pt x="148" y="6119"/>
                  </a:lnTo>
                  <a:close/>
                  <a:moveTo>
                    <a:pt x="3" y="6338"/>
                  </a:moveTo>
                  <a:lnTo>
                    <a:pt x="3" y="6447"/>
                  </a:lnTo>
                  <a:lnTo>
                    <a:pt x="148" y="6447"/>
                  </a:lnTo>
                  <a:lnTo>
                    <a:pt x="148" y="6338"/>
                  </a:lnTo>
                  <a:close/>
                  <a:moveTo>
                    <a:pt x="2" y="6557"/>
                  </a:moveTo>
                  <a:lnTo>
                    <a:pt x="2" y="6666"/>
                  </a:lnTo>
                  <a:lnTo>
                    <a:pt x="148" y="6666"/>
                  </a:lnTo>
                  <a:lnTo>
                    <a:pt x="148" y="6557"/>
                  </a:lnTo>
                  <a:close/>
                  <a:moveTo>
                    <a:pt x="3" y="6775"/>
                  </a:moveTo>
                  <a:lnTo>
                    <a:pt x="3" y="6884"/>
                  </a:lnTo>
                  <a:lnTo>
                    <a:pt x="148" y="6884"/>
                  </a:lnTo>
                  <a:lnTo>
                    <a:pt x="148" y="6775"/>
                  </a:lnTo>
                  <a:close/>
                  <a:moveTo>
                    <a:pt x="2" y="6994"/>
                  </a:moveTo>
                  <a:lnTo>
                    <a:pt x="2" y="7103"/>
                  </a:lnTo>
                  <a:lnTo>
                    <a:pt x="148" y="7103"/>
                  </a:lnTo>
                  <a:lnTo>
                    <a:pt x="148" y="6994"/>
                  </a:lnTo>
                  <a:close/>
                  <a:moveTo>
                    <a:pt x="3" y="7212"/>
                  </a:moveTo>
                  <a:lnTo>
                    <a:pt x="3" y="7231"/>
                  </a:lnTo>
                  <a:lnTo>
                    <a:pt x="148" y="7231"/>
                  </a:lnTo>
                  <a:lnTo>
                    <a:pt x="148" y="7212"/>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583" name="Google Shape;1583;p23"/>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 name="Google Shape;1939;p24">
            <a:extLst>
              <a:ext uri="{FF2B5EF4-FFF2-40B4-BE49-F238E27FC236}">
                <a16:creationId xmlns:a16="http://schemas.microsoft.com/office/drawing/2014/main" id="{AB7A0A3C-7FC4-5583-003F-0F0B531FA1F6}"/>
              </a:ext>
            </a:extLst>
          </p:cNvPr>
          <p:cNvGrpSpPr/>
          <p:nvPr userDrawn="1"/>
        </p:nvGrpSpPr>
        <p:grpSpPr>
          <a:xfrm>
            <a:off x="-1262778" y="-847953"/>
            <a:ext cx="2908666" cy="2250070"/>
            <a:chOff x="-1262778" y="-847953"/>
            <a:chExt cx="2908666" cy="2250070"/>
          </a:xfrm>
        </p:grpSpPr>
        <p:grpSp>
          <p:nvGrpSpPr>
            <p:cNvPr id="3" name="Google Shape;1940;p24">
              <a:extLst>
                <a:ext uri="{FF2B5EF4-FFF2-40B4-BE49-F238E27FC236}">
                  <a16:creationId xmlns:a16="http://schemas.microsoft.com/office/drawing/2014/main" id="{0CA95BFD-ABFC-8D8B-457B-9D9759729BA9}"/>
                </a:ext>
              </a:extLst>
            </p:cNvPr>
            <p:cNvGrpSpPr/>
            <p:nvPr/>
          </p:nvGrpSpPr>
          <p:grpSpPr>
            <a:xfrm rot="5400000">
              <a:off x="-1313925" y="-796806"/>
              <a:ext cx="2250070" cy="2147776"/>
              <a:chOff x="1049700" y="147150"/>
              <a:chExt cx="5509475" cy="5259000"/>
            </a:xfrm>
          </p:grpSpPr>
          <p:sp>
            <p:nvSpPr>
              <p:cNvPr id="8" name="Google Shape;1941;p24">
                <a:extLst>
                  <a:ext uri="{FF2B5EF4-FFF2-40B4-BE49-F238E27FC236}">
                    <a16:creationId xmlns:a16="http://schemas.microsoft.com/office/drawing/2014/main" id="{4F3128E5-4DE6-7D66-8913-B23AEB73D92D}"/>
                  </a:ext>
                </a:extLst>
              </p:cNvPr>
              <p:cNvSpPr/>
              <p:nvPr/>
            </p:nvSpPr>
            <p:spPr>
              <a:xfrm>
                <a:off x="1349875" y="488850"/>
                <a:ext cx="5209300" cy="4917300"/>
              </a:xfrm>
              <a:custGeom>
                <a:avLst/>
                <a:gdLst/>
                <a:ahLst/>
                <a:cxnLst/>
                <a:rect l="l" t="t" r="r" b="b"/>
                <a:pathLst>
                  <a:path w="208372" h="196692" extrusionOk="0">
                    <a:moveTo>
                      <a:pt x="85210" y="19601"/>
                    </a:moveTo>
                    <a:cubicBezTo>
                      <a:pt x="85791" y="19601"/>
                      <a:pt x="86298" y="19722"/>
                      <a:pt x="86689" y="19970"/>
                    </a:cubicBezTo>
                    <a:cubicBezTo>
                      <a:pt x="91659" y="23165"/>
                      <a:pt x="90328" y="37011"/>
                      <a:pt x="86866" y="41804"/>
                    </a:cubicBezTo>
                    <a:cubicBezTo>
                      <a:pt x="85883" y="43191"/>
                      <a:pt x="84777" y="43840"/>
                      <a:pt x="83649" y="43840"/>
                    </a:cubicBezTo>
                    <a:cubicBezTo>
                      <a:pt x="80809" y="43840"/>
                      <a:pt x="77829" y="39726"/>
                      <a:pt x="76305" y="32928"/>
                    </a:cubicBezTo>
                    <a:cubicBezTo>
                      <a:pt x="74536" y="24698"/>
                      <a:pt x="81432" y="19601"/>
                      <a:pt x="85210" y="19601"/>
                    </a:cubicBezTo>
                    <a:close/>
                    <a:moveTo>
                      <a:pt x="141633" y="37417"/>
                    </a:moveTo>
                    <a:cubicBezTo>
                      <a:pt x="142976" y="37417"/>
                      <a:pt x="144012" y="37827"/>
                      <a:pt x="144468" y="38609"/>
                    </a:cubicBezTo>
                    <a:cubicBezTo>
                      <a:pt x="147574" y="44111"/>
                      <a:pt x="139675" y="59821"/>
                      <a:pt x="133995" y="64259"/>
                    </a:cubicBezTo>
                    <a:cubicBezTo>
                      <a:pt x="132802" y="65206"/>
                      <a:pt x="131742" y="65651"/>
                      <a:pt x="130839" y="65651"/>
                    </a:cubicBezTo>
                    <a:cubicBezTo>
                      <a:pt x="127510" y="65651"/>
                      <a:pt x="126309" y="59591"/>
                      <a:pt x="128404" y="50235"/>
                    </a:cubicBezTo>
                    <a:cubicBezTo>
                      <a:pt x="130415" y="41320"/>
                      <a:pt x="137488" y="37417"/>
                      <a:pt x="141633" y="37417"/>
                    </a:cubicBezTo>
                    <a:close/>
                    <a:moveTo>
                      <a:pt x="83700" y="63075"/>
                    </a:moveTo>
                    <a:cubicBezTo>
                      <a:pt x="84437" y="63075"/>
                      <a:pt x="85094" y="63200"/>
                      <a:pt x="85624" y="63460"/>
                    </a:cubicBezTo>
                    <a:lnTo>
                      <a:pt x="85535" y="63460"/>
                    </a:lnTo>
                    <a:cubicBezTo>
                      <a:pt x="92813" y="66921"/>
                      <a:pt x="92192" y="83075"/>
                      <a:pt x="87754" y="88844"/>
                    </a:cubicBezTo>
                    <a:cubicBezTo>
                      <a:pt x="86444" y="90573"/>
                      <a:pt x="84863" y="91382"/>
                      <a:pt x="83189" y="91382"/>
                    </a:cubicBezTo>
                    <a:cubicBezTo>
                      <a:pt x="79194" y="91382"/>
                      <a:pt x="74671" y="86774"/>
                      <a:pt x="72044" y="79081"/>
                    </a:cubicBezTo>
                    <a:cubicBezTo>
                      <a:pt x="68849" y="69572"/>
                      <a:pt x="78383" y="63075"/>
                      <a:pt x="83700" y="63075"/>
                    </a:cubicBezTo>
                    <a:close/>
                    <a:moveTo>
                      <a:pt x="157109" y="80175"/>
                    </a:moveTo>
                    <a:cubicBezTo>
                      <a:pt x="165177" y="80175"/>
                      <a:pt x="177529" y="83504"/>
                      <a:pt x="179526" y="88311"/>
                    </a:cubicBezTo>
                    <a:cubicBezTo>
                      <a:pt x="180520" y="90961"/>
                      <a:pt x="175432" y="95588"/>
                      <a:pt x="168249" y="95588"/>
                    </a:cubicBezTo>
                    <a:cubicBezTo>
                      <a:pt x="165808" y="95588"/>
                      <a:pt x="163124" y="95054"/>
                      <a:pt x="160355" y="93725"/>
                    </a:cubicBezTo>
                    <a:lnTo>
                      <a:pt x="160355" y="93637"/>
                    </a:lnTo>
                    <a:cubicBezTo>
                      <a:pt x="149527" y="88400"/>
                      <a:pt x="145977" y="82187"/>
                      <a:pt x="152900" y="80590"/>
                    </a:cubicBezTo>
                    <a:cubicBezTo>
                      <a:pt x="154054" y="80309"/>
                      <a:pt x="155496" y="80175"/>
                      <a:pt x="157109" y="80175"/>
                    </a:cubicBezTo>
                    <a:close/>
                    <a:moveTo>
                      <a:pt x="47129" y="87445"/>
                    </a:moveTo>
                    <a:cubicBezTo>
                      <a:pt x="47629" y="87445"/>
                      <a:pt x="48074" y="87525"/>
                      <a:pt x="48436" y="87690"/>
                    </a:cubicBezTo>
                    <a:cubicBezTo>
                      <a:pt x="53672" y="90264"/>
                      <a:pt x="53228" y="101802"/>
                      <a:pt x="49945" y="105973"/>
                    </a:cubicBezTo>
                    <a:cubicBezTo>
                      <a:pt x="48996" y="107239"/>
                      <a:pt x="47859" y="107831"/>
                      <a:pt x="46659" y="107831"/>
                    </a:cubicBezTo>
                    <a:cubicBezTo>
                      <a:pt x="43821" y="107831"/>
                      <a:pt x="40633" y="104515"/>
                      <a:pt x="38761" y="98962"/>
                    </a:cubicBezTo>
                    <a:cubicBezTo>
                      <a:pt x="36330" y="92060"/>
                      <a:pt x="43325" y="87445"/>
                      <a:pt x="47129" y="87445"/>
                    </a:cubicBezTo>
                    <a:close/>
                    <a:moveTo>
                      <a:pt x="100811" y="111612"/>
                    </a:moveTo>
                    <a:cubicBezTo>
                      <a:pt x="108193" y="111612"/>
                      <a:pt x="117460" y="114960"/>
                      <a:pt x="118729" y="120973"/>
                    </a:cubicBezTo>
                    <a:cubicBezTo>
                      <a:pt x="119498" y="124609"/>
                      <a:pt x="113601" y="132157"/>
                      <a:pt x="106333" y="132157"/>
                    </a:cubicBezTo>
                    <a:cubicBezTo>
                      <a:pt x="104377" y="132157"/>
                      <a:pt x="102320" y="131610"/>
                      <a:pt x="100268" y="130292"/>
                    </a:cubicBezTo>
                    <a:cubicBezTo>
                      <a:pt x="90594" y="123991"/>
                      <a:pt x="87843" y="115737"/>
                      <a:pt x="94499" y="112719"/>
                    </a:cubicBezTo>
                    <a:cubicBezTo>
                      <a:pt x="96167" y="111973"/>
                      <a:pt x="98387" y="111612"/>
                      <a:pt x="100811" y="111612"/>
                    </a:cubicBezTo>
                    <a:close/>
                    <a:moveTo>
                      <a:pt x="142691" y="135137"/>
                    </a:moveTo>
                    <a:cubicBezTo>
                      <a:pt x="149094" y="135137"/>
                      <a:pt x="157863" y="137856"/>
                      <a:pt x="159201" y="142363"/>
                    </a:cubicBezTo>
                    <a:cubicBezTo>
                      <a:pt x="159955" y="144897"/>
                      <a:pt x="155372" y="149913"/>
                      <a:pt x="149367" y="149913"/>
                    </a:cubicBezTo>
                    <a:cubicBezTo>
                      <a:pt x="147588" y="149913"/>
                      <a:pt x="145685" y="149473"/>
                      <a:pt x="143758" y="148398"/>
                    </a:cubicBezTo>
                    <a:cubicBezTo>
                      <a:pt x="135326" y="143694"/>
                      <a:pt x="132752" y="137659"/>
                      <a:pt x="138433" y="135795"/>
                    </a:cubicBezTo>
                    <a:lnTo>
                      <a:pt x="138344" y="135706"/>
                    </a:lnTo>
                    <a:cubicBezTo>
                      <a:pt x="139517" y="135321"/>
                      <a:pt x="141024" y="135137"/>
                      <a:pt x="142691" y="135137"/>
                    </a:cubicBezTo>
                    <a:close/>
                    <a:moveTo>
                      <a:pt x="103215" y="0"/>
                    </a:moveTo>
                    <a:cubicBezTo>
                      <a:pt x="95278" y="0"/>
                      <a:pt x="85938" y="1547"/>
                      <a:pt x="77370" y="5947"/>
                    </a:cubicBezTo>
                    <a:cubicBezTo>
                      <a:pt x="61660" y="14112"/>
                      <a:pt x="58110" y="33816"/>
                      <a:pt x="59530" y="42958"/>
                    </a:cubicBezTo>
                    <a:cubicBezTo>
                      <a:pt x="61039" y="52011"/>
                      <a:pt x="64767" y="61152"/>
                      <a:pt x="60418" y="67898"/>
                    </a:cubicBezTo>
                    <a:cubicBezTo>
                      <a:pt x="59271" y="69675"/>
                      <a:pt x="57577" y="70572"/>
                      <a:pt x="55692" y="70572"/>
                    </a:cubicBezTo>
                    <a:cubicBezTo>
                      <a:pt x="50426" y="70572"/>
                      <a:pt x="43680" y="63574"/>
                      <a:pt x="43288" y="49259"/>
                    </a:cubicBezTo>
                    <a:cubicBezTo>
                      <a:pt x="42755" y="29911"/>
                      <a:pt x="54915" y="13225"/>
                      <a:pt x="55004" y="11272"/>
                    </a:cubicBezTo>
                    <a:cubicBezTo>
                      <a:pt x="55048" y="10340"/>
                      <a:pt x="54005" y="9586"/>
                      <a:pt x="52041" y="9586"/>
                    </a:cubicBezTo>
                    <a:cubicBezTo>
                      <a:pt x="50078" y="9586"/>
                      <a:pt x="47193" y="10340"/>
                      <a:pt x="43554" y="12426"/>
                    </a:cubicBezTo>
                    <a:cubicBezTo>
                      <a:pt x="32460" y="18461"/>
                      <a:pt x="23584" y="27958"/>
                      <a:pt x="18348" y="39496"/>
                    </a:cubicBezTo>
                    <a:cubicBezTo>
                      <a:pt x="11425" y="54673"/>
                      <a:pt x="15863" y="62572"/>
                      <a:pt x="22164" y="68696"/>
                    </a:cubicBezTo>
                    <a:cubicBezTo>
                      <a:pt x="28466" y="74821"/>
                      <a:pt x="28821" y="82010"/>
                      <a:pt x="22697" y="83696"/>
                    </a:cubicBezTo>
                    <a:cubicBezTo>
                      <a:pt x="22216" y="83835"/>
                      <a:pt x="21709" y="83900"/>
                      <a:pt x="21182" y="83900"/>
                    </a:cubicBezTo>
                    <a:cubicBezTo>
                      <a:pt x="14991" y="83900"/>
                      <a:pt x="5994" y="75024"/>
                      <a:pt x="3703" y="74288"/>
                    </a:cubicBezTo>
                    <a:cubicBezTo>
                      <a:pt x="3571" y="74244"/>
                      <a:pt x="3440" y="74222"/>
                      <a:pt x="3314" y="74222"/>
                    </a:cubicBezTo>
                    <a:cubicBezTo>
                      <a:pt x="1156" y="74222"/>
                      <a:pt x="0" y="80579"/>
                      <a:pt x="3437" y="90974"/>
                    </a:cubicBezTo>
                    <a:cubicBezTo>
                      <a:pt x="7076" y="102068"/>
                      <a:pt x="17017" y="106950"/>
                      <a:pt x="25892" y="112186"/>
                    </a:cubicBezTo>
                    <a:cubicBezTo>
                      <a:pt x="34768" y="117512"/>
                      <a:pt x="35123" y="124346"/>
                      <a:pt x="34324" y="128517"/>
                    </a:cubicBezTo>
                    <a:cubicBezTo>
                      <a:pt x="33614" y="132777"/>
                      <a:pt x="35655" y="133310"/>
                      <a:pt x="35655" y="133310"/>
                    </a:cubicBezTo>
                    <a:cubicBezTo>
                      <a:pt x="35655" y="133310"/>
                      <a:pt x="35034" y="135351"/>
                      <a:pt x="39117" y="136860"/>
                    </a:cubicBezTo>
                    <a:cubicBezTo>
                      <a:pt x="43110" y="138458"/>
                      <a:pt x="48791" y="142185"/>
                      <a:pt x="48791" y="152570"/>
                    </a:cubicBezTo>
                    <a:cubicBezTo>
                      <a:pt x="48791" y="162865"/>
                      <a:pt x="47903" y="173871"/>
                      <a:pt x="55536" y="182658"/>
                    </a:cubicBezTo>
                    <a:cubicBezTo>
                      <a:pt x="61133" y="189176"/>
                      <a:pt x="66045" y="191982"/>
                      <a:pt x="68462" y="191982"/>
                    </a:cubicBezTo>
                    <a:cubicBezTo>
                      <a:pt x="69304" y="191982"/>
                      <a:pt x="69843" y="191642"/>
                      <a:pt x="70003" y="191001"/>
                    </a:cubicBezTo>
                    <a:cubicBezTo>
                      <a:pt x="70536" y="188515"/>
                      <a:pt x="67074" y="174315"/>
                      <a:pt x="71689" y="169877"/>
                    </a:cubicBezTo>
                    <a:cubicBezTo>
                      <a:pt x="72961" y="168630"/>
                      <a:pt x="74353" y="168049"/>
                      <a:pt x="75741" y="168049"/>
                    </a:cubicBezTo>
                    <a:cubicBezTo>
                      <a:pt x="79293" y="168049"/>
                      <a:pt x="82825" y="171853"/>
                      <a:pt x="84293" y="178042"/>
                    </a:cubicBezTo>
                    <a:cubicBezTo>
                      <a:pt x="86334" y="186563"/>
                      <a:pt x="90860" y="194551"/>
                      <a:pt x="107457" y="196326"/>
                    </a:cubicBezTo>
                    <a:cubicBezTo>
                      <a:pt x="109611" y="196570"/>
                      <a:pt x="111773" y="196691"/>
                      <a:pt x="113932" y="196691"/>
                    </a:cubicBezTo>
                    <a:cubicBezTo>
                      <a:pt x="124316" y="196691"/>
                      <a:pt x="134631" y="193895"/>
                      <a:pt x="143669" y="188604"/>
                    </a:cubicBezTo>
                    <a:cubicBezTo>
                      <a:pt x="150858" y="184433"/>
                      <a:pt x="152101" y="180172"/>
                      <a:pt x="150415" y="179285"/>
                    </a:cubicBezTo>
                    <a:cubicBezTo>
                      <a:pt x="148728" y="178486"/>
                      <a:pt x="128226" y="180261"/>
                      <a:pt x="111806" y="169877"/>
                    </a:cubicBezTo>
                    <a:cubicBezTo>
                      <a:pt x="95387" y="159581"/>
                      <a:pt x="96541" y="145913"/>
                      <a:pt x="104529" y="145647"/>
                    </a:cubicBezTo>
                    <a:cubicBezTo>
                      <a:pt x="104662" y="145642"/>
                      <a:pt x="104794" y="145640"/>
                      <a:pt x="104926" y="145640"/>
                    </a:cubicBezTo>
                    <a:cubicBezTo>
                      <a:pt x="112799" y="145640"/>
                      <a:pt x="118580" y="153376"/>
                      <a:pt x="125563" y="159138"/>
                    </a:cubicBezTo>
                    <a:cubicBezTo>
                      <a:pt x="130115" y="162997"/>
                      <a:pt x="139639" y="167306"/>
                      <a:pt x="149889" y="167306"/>
                    </a:cubicBezTo>
                    <a:cubicBezTo>
                      <a:pt x="155431" y="167306"/>
                      <a:pt x="161185" y="166047"/>
                      <a:pt x="166479" y="162777"/>
                    </a:cubicBezTo>
                    <a:cubicBezTo>
                      <a:pt x="185206" y="151238"/>
                      <a:pt x="193194" y="128073"/>
                      <a:pt x="190354" y="124789"/>
                    </a:cubicBezTo>
                    <a:cubicBezTo>
                      <a:pt x="189983" y="124373"/>
                      <a:pt x="189358" y="124198"/>
                      <a:pt x="188508" y="124198"/>
                    </a:cubicBezTo>
                    <a:cubicBezTo>
                      <a:pt x="183984" y="124198"/>
                      <a:pt x="173097" y="129166"/>
                      <a:pt x="160297" y="129166"/>
                    </a:cubicBezTo>
                    <a:cubicBezTo>
                      <a:pt x="156539" y="129166"/>
                      <a:pt x="152615" y="128738"/>
                      <a:pt x="148640" y="127630"/>
                    </a:cubicBezTo>
                    <a:cubicBezTo>
                      <a:pt x="128670" y="122038"/>
                      <a:pt x="122634" y="110677"/>
                      <a:pt x="129646" y="104110"/>
                    </a:cubicBezTo>
                    <a:cubicBezTo>
                      <a:pt x="131728" y="102108"/>
                      <a:pt x="134508" y="101294"/>
                      <a:pt x="137572" y="101294"/>
                    </a:cubicBezTo>
                    <a:cubicBezTo>
                      <a:pt x="144695" y="101294"/>
                      <a:pt x="153349" y="105694"/>
                      <a:pt x="158314" y="109790"/>
                    </a:cubicBezTo>
                    <a:cubicBezTo>
                      <a:pt x="162887" y="113506"/>
                      <a:pt x="169854" y="115933"/>
                      <a:pt x="176700" y="115933"/>
                    </a:cubicBezTo>
                    <a:cubicBezTo>
                      <a:pt x="180483" y="115933"/>
                      <a:pt x="184229" y="115192"/>
                      <a:pt x="187514" y="113518"/>
                    </a:cubicBezTo>
                    <a:cubicBezTo>
                      <a:pt x="196744" y="108902"/>
                      <a:pt x="202158" y="95057"/>
                      <a:pt x="203312" y="86980"/>
                    </a:cubicBezTo>
                    <a:cubicBezTo>
                      <a:pt x="204410" y="79296"/>
                      <a:pt x="202857" y="76754"/>
                      <a:pt x="199876" y="76754"/>
                    </a:cubicBezTo>
                    <a:cubicBezTo>
                      <a:pt x="199723" y="76754"/>
                      <a:pt x="199567" y="76760"/>
                      <a:pt x="199407" y="76773"/>
                    </a:cubicBezTo>
                    <a:cubicBezTo>
                      <a:pt x="197829" y="76939"/>
                      <a:pt x="193786" y="77649"/>
                      <a:pt x="189901" y="77649"/>
                    </a:cubicBezTo>
                    <a:cubicBezTo>
                      <a:pt x="185480" y="77649"/>
                      <a:pt x="181265" y="76730"/>
                      <a:pt x="181124" y="73045"/>
                    </a:cubicBezTo>
                    <a:cubicBezTo>
                      <a:pt x="180857" y="66034"/>
                      <a:pt x="184763" y="61507"/>
                      <a:pt x="190265" y="61241"/>
                    </a:cubicBezTo>
                    <a:cubicBezTo>
                      <a:pt x="195768" y="60975"/>
                      <a:pt x="202602" y="60797"/>
                      <a:pt x="204821" y="54762"/>
                    </a:cubicBezTo>
                    <a:cubicBezTo>
                      <a:pt x="207129" y="48727"/>
                      <a:pt x="208371" y="39407"/>
                      <a:pt x="206507" y="36301"/>
                    </a:cubicBezTo>
                    <a:cubicBezTo>
                      <a:pt x="204821" y="33106"/>
                      <a:pt x="196212" y="29467"/>
                      <a:pt x="189822" y="28313"/>
                    </a:cubicBezTo>
                    <a:cubicBezTo>
                      <a:pt x="189268" y="28212"/>
                      <a:pt x="188735" y="28164"/>
                      <a:pt x="188221" y="28164"/>
                    </a:cubicBezTo>
                    <a:cubicBezTo>
                      <a:pt x="182885" y="28164"/>
                      <a:pt x="179608" y="33334"/>
                      <a:pt x="176775" y="37544"/>
                    </a:cubicBezTo>
                    <a:cubicBezTo>
                      <a:pt x="175022" y="40224"/>
                      <a:pt x="172282" y="41677"/>
                      <a:pt x="169146" y="41677"/>
                    </a:cubicBezTo>
                    <a:cubicBezTo>
                      <a:pt x="166881" y="41677"/>
                      <a:pt x="164409" y="40919"/>
                      <a:pt x="161953" y="39319"/>
                    </a:cubicBezTo>
                    <a:cubicBezTo>
                      <a:pt x="156184" y="35502"/>
                      <a:pt x="166213" y="24408"/>
                      <a:pt x="168166" y="21745"/>
                    </a:cubicBezTo>
                    <a:cubicBezTo>
                      <a:pt x="170118" y="19083"/>
                      <a:pt x="168876" y="16331"/>
                      <a:pt x="161331" y="13225"/>
                    </a:cubicBezTo>
                    <a:cubicBezTo>
                      <a:pt x="157088" y="11406"/>
                      <a:pt x="150486" y="9817"/>
                      <a:pt x="143981" y="9817"/>
                    </a:cubicBezTo>
                    <a:cubicBezTo>
                      <a:pt x="139059" y="9817"/>
                      <a:pt x="134192" y="10727"/>
                      <a:pt x="130445" y="13136"/>
                    </a:cubicBezTo>
                    <a:cubicBezTo>
                      <a:pt x="121747" y="18728"/>
                      <a:pt x="117398" y="31064"/>
                      <a:pt x="118729" y="40117"/>
                    </a:cubicBezTo>
                    <a:cubicBezTo>
                      <a:pt x="120061" y="49259"/>
                      <a:pt x="118197" y="65058"/>
                      <a:pt x="108966" y="67631"/>
                    </a:cubicBezTo>
                    <a:cubicBezTo>
                      <a:pt x="108052" y="67895"/>
                      <a:pt x="107162" y="68025"/>
                      <a:pt x="106306" y="68025"/>
                    </a:cubicBezTo>
                    <a:cubicBezTo>
                      <a:pt x="98520" y="68025"/>
                      <a:pt x="93536" y="57301"/>
                      <a:pt x="98493" y="39230"/>
                    </a:cubicBezTo>
                    <a:cubicBezTo>
                      <a:pt x="103907" y="19260"/>
                      <a:pt x="123700" y="9053"/>
                      <a:pt x="122279" y="4971"/>
                    </a:cubicBezTo>
                    <a:cubicBezTo>
                      <a:pt x="121477" y="2613"/>
                      <a:pt x="113531" y="0"/>
                      <a:pt x="103215" y="0"/>
                    </a:cubicBezTo>
                    <a:close/>
                  </a:path>
                </a:pathLst>
              </a:custGeom>
              <a:solidFill>
                <a:srgbClr val="3E4355">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 name="Google Shape;1942;p24">
                <a:extLst>
                  <a:ext uri="{FF2B5EF4-FFF2-40B4-BE49-F238E27FC236}">
                    <a16:creationId xmlns:a16="http://schemas.microsoft.com/office/drawing/2014/main" id="{C3D04951-192C-9AC1-276B-4C57ABDC5F96}"/>
                  </a:ext>
                </a:extLst>
              </p:cNvPr>
              <p:cNvSpPr/>
              <p:nvPr/>
            </p:nvSpPr>
            <p:spPr>
              <a:xfrm>
                <a:off x="2021575" y="977000"/>
                <a:ext cx="4164825" cy="4169275"/>
              </a:xfrm>
              <a:custGeom>
                <a:avLst/>
                <a:gdLst/>
                <a:ahLst/>
                <a:cxnLst/>
                <a:rect l="l" t="t" r="r" b="b"/>
                <a:pathLst>
                  <a:path w="166593" h="166771" extrusionOk="0">
                    <a:moveTo>
                      <a:pt x="154167" y="89376"/>
                    </a:moveTo>
                    <a:cubicBezTo>
                      <a:pt x="151061" y="86270"/>
                      <a:pt x="133043" y="99228"/>
                      <a:pt x="112807" y="94879"/>
                    </a:cubicBezTo>
                    <a:cubicBezTo>
                      <a:pt x="92483" y="90619"/>
                      <a:pt x="85737" y="79702"/>
                      <a:pt x="92216" y="72690"/>
                    </a:cubicBezTo>
                    <a:cubicBezTo>
                      <a:pt x="98784" y="65679"/>
                      <a:pt x="113784" y="71093"/>
                      <a:pt x="121239" y="76418"/>
                    </a:cubicBezTo>
                    <a:cubicBezTo>
                      <a:pt x="128694" y="81743"/>
                      <a:pt x="141653" y="83519"/>
                      <a:pt x="150617" y="78282"/>
                    </a:cubicBezTo>
                    <a:cubicBezTo>
                      <a:pt x="159581" y="73046"/>
                      <a:pt x="163930" y="58845"/>
                      <a:pt x="164640" y="50768"/>
                    </a:cubicBezTo>
                    <a:cubicBezTo>
                      <a:pt x="165261" y="42603"/>
                      <a:pt x="163397" y="40384"/>
                      <a:pt x="160202" y="40916"/>
                    </a:cubicBezTo>
                    <a:cubicBezTo>
                      <a:pt x="157007" y="41360"/>
                      <a:pt x="142451" y="45354"/>
                      <a:pt x="141653" y="38342"/>
                    </a:cubicBezTo>
                    <a:cubicBezTo>
                      <a:pt x="140943" y="31331"/>
                      <a:pt x="144493" y="26627"/>
                      <a:pt x="149995" y="25917"/>
                    </a:cubicBezTo>
                    <a:cubicBezTo>
                      <a:pt x="155498" y="25295"/>
                      <a:pt x="162244" y="24674"/>
                      <a:pt x="164107" y="18461"/>
                    </a:cubicBezTo>
                    <a:cubicBezTo>
                      <a:pt x="165971" y="12337"/>
                      <a:pt x="166593" y="2929"/>
                      <a:pt x="164551" y="0"/>
                    </a:cubicBezTo>
                    <a:lnTo>
                      <a:pt x="355" y="108104"/>
                    </a:lnTo>
                    <a:cubicBezTo>
                      <a:pt x="355" y="108104"/>
                      <a:pt x="0" y="110145"/>
                      <a:pt x="4083" y="111476"/>
                    </a:cubicBezTo>
                    <a:cubicBezTo>
                      <a:pt x="8255" y="112719"/>
                      <a:pt x="14112" y="116092"/>
                      <a:pt x="14822" y="126476"/>
                    </a:cubicBezTo>
                    <a:cubicBezTo>
                      <a:pt x="15532" y="136771"/>
                      <a:pt x="15355" y="147777"/>
                      <a:pt x="23520" y="156031"/>
                    </a:cubicBezTo>
                    <a:cubicBezTo>
                      <a:pt x="31686" y="164285"/>
                      <a:pt x="38076" y="165883"/>
                      <a:pt x="38520" y="163398"/>
                    </a:cubicBezTo>
                    <a:cubicBezTo>
                      <a:pt x="38875" y="160913"/>
                      <a:pt x="34437" y="146889"/>
                      <a:pt x="38786" y="142185"/>
                    </a:cubicBezTo>
                    <a:cubicBezTo>
                      <a:pt x="43046" y="137481"/>
                      <a:pt x="49259" y="141120"/>
                      <a:pt x="51922" y="149552"/>
                    </a:cubicBezTo>
                    <a:cubicBezTo>
                      <a:pt x="54496" y="157895"/>
                      <a:pt x="59555" y="165528"/>
                      <a:pt x="76152" y="166238"/>
                    </a:cubicBezTo>
                    <a:cubicBezTo>
                      <a:pt x="88844" y="166771"/>
                      <a:pt x="101358" y="163220"/>
                      <a:pt x="111742" y="156120"/>
                    </a:cubicBezTo>
                    <a:cubicBezTo>
                      <a:pt x="118754" y="151505"/>
                      <a:pt x="119641" y="147156"/>
                      <a:pt x="117955" y="146446"/>
                    </a:cubicBezTo>
                    <a:cubicBezTo>
                      <a:pt x="116180" y="145647"/>
                      <a:pt x="95766" y="148753"/>
                      <a:pt x="78814" y="139523"/>
                    </a:cubicBezTo>
                    <a:cubicBezTo>
                      <a:pt x="61774" y="130292"/>
                      <a:pt x="61951" y="116624"/>
                      <a:pt x="69939" y="115825"/>
                    </a:cubicBezTo>
                    <a:cubicBezTo>
                      <a:pt x="77838" y="115027"/>
                      <a:pt x="84317" y="122482"/>
                      <a:pt x="91773" y="127985"/>
                    </a:cubicBezTo>
                    <a:cubicBezTo>
                      <a:pt x="99228" y="133399"/>
                      <a:pt x="118399" y="139168"/>
                      <a:pt x="132777" y="128872"/>
                    </a:cubicBezTo>
                    <a:cubicBezTo>
                      <a:pt x="150794" y="116003"/>
                      <a:pt x="157273" y="92394"/>
                      <a:pt x="154167" y="89376"/>
                    </a:cubicBezTo>
                    <a:close/>
                    <a:moveTo>
                      <a:pt x="113961" y="47750"/>
                    </a:moveTo>
                    <a:cubicBezTo>
                      <a:pt x="120795" y="45620"/>
                      <a:pt x="138280" y="48105"/>
                      <a:pt x="140943" y="53786"/>
                    </a:cubicBezTo>
                    <a:cubicBezTo>
                      <a:pt x="142629" y="57070"/>
                      <a:pt x="133487" y="64880"/>
                      <a:pt x="122304" y="60354"/>
                    </a:cubicBezTo>
                    <a:cubicBezTo>
                      <a:pt x="111032" y="55738"/>
                      <a:pt x="107127" y="49881"/>
                      <a:pt x="113961" y="47750"/>
                    </a:cubicBezTo>
                    <a:close/>
                    <a:moveTo>
                      <a:pt x="64702" y="100737"/>
                    </a:moveTo>
                    <a:cubicBezTo>
                      <a:pt x="54673" y="95145"/>
                      <a:pt x="51300" y="87069"/>
                      <a:pt x="57868" y="83607"/>
                    </a:cubicBezTo>
                    <a:cubicBezTo>
                      <a:pt x="64347" y="80146"/>
                      <a:pt x="80323" y="82454"/>
                      <a:pt x="82542" y="90264"/>
                    </a:cubicBezTo>
                    <a:cubicBezTo>
                      <a:pt x="83785" y="94879"/>
                      <a:pt x="74820" y="106329"/>
                      <a:pt x="64702" y="100737"/>
                    </a:cubicBezTo>
                    <a:close/>
                    <a:moveTo>
                      <a:pt x="109346" y="116003"/>
                    </a:moveTo>
                    <a:cubicBezTo>
                      <a:pt x="100648" y="111831"/>
                      <a:pt x="97630" y="106062"/>
                      <a:pt x="103133" y="103755"/>
                    </a:cubicBezTo>
                    <a:cubicBezTo>
                      <a:pt x="108636" y="101447"/>
                      <a:pt x="122393" y="103400"/>
                      <a:pt x="124345" y="108902"/>
                    </a:cubicBezTo>
                    <a:cubicBezTo>
                      <a:pt x="125499" y="112186"/>
                      <a:pt x="118044" y="120263"/>
                      <a:pt x="109346" y="116003"/>
                    </a:cubicBezTo>
                    <a:close/>
                  </a:path>
                </a:pathLst>
              </a:custGeom>
              <a:gradFill>
                <a:gsLst>
                  <a:gs pos="0">
                    <a:schemeClr val="accent1"/>
                  </a:gs>
                  <a:gs pos="100000">
                    <a:schemeClr val="accen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 name="Google Shape;1943;p24">
                <a:extLst>
                  <a:ext uri="{FF2B5EF4-FFF2-40B4-BE49-F238E27FC236}">
                    <a16:creationId xmlns:a16="http://schemas.microsoft.com/office/drawing/2014/main" id="{35AF5790-D447-EC3C-7B64-E223F67C87AB}"/>
                  </a:ext>
                </a:extLst>
              </p:cNvPr>
              <p:cNvSpPr/>
              <p:nvPr/>
            </p:nvSpPr>
            <p:spPr>
              <a:xfrm>
                <a:off x="1049700" y="147150"/>
                <a:ext cx="5085675" cy="3532450"/>
              </a:xfrm>
              <a:custGeom>
                <a:avLst/>
                <a:gdLst/>
                <a:ahLst/>
                <a:cxnLst/>
                <a:rect l="l" t="t" r="r" b="b"/>
                <a:pathLst>
                  <a:path w="203427" h="141298" extrusionOk="0">
                    <a:moveTo>
                      <a:pt x="186297" y="26360"/>
                    </a:moveTo>
                    <a:cubicBezTo>
                      <a:pt x="179906" y="25561"/>
                      <a:pt x="176622" y="31597"/>
                      <a:pt x="173871" y="36301"/>
                    </a:cubicBezTo>
                    <a:cubicBezTo>
                      <a:pt x="171120" y="41094"/>
                      <a:pt x="165262" y="42602"/>
                      <a:pt x="159138" y="39141"/>
                    </a:cubicBezTo>
                    <a:cubicBezTo>
                      <a:pt x="153102" y="35679"/>
                      <a:pt x="162422" y="23964"/>
                      <a:pt x="164197" y="21124"/>
                    </a:cubicBezTo>
                    <a:cubicBezTo>
                      <a:pt x="165972" y="18372"/>
                      <a:pt x="164552" y="15710"/>
                      <a:pt x="156830" y="13136"/>
                    </a:cubicBezTo>
                    <a:cubicBezTo>
                      <a:pt x="149197" y="10473"/>
                      <a:pt x="134375" y="8964"/>
                      <a:pt x="126032" y="15088"/>
                    </a:cubicBezTo>
                    <a:cubicBezTo>
                      <a:pt x="117689" y="21212"/>
                      <a:pt x="114139" y="33904"/>
                      <a:pt x="116003" y="42780"/>
                    </a:cubicBezTo>
                    <a:cubicBezTo>
                      <a:pt x="117956" y="51744"/>
                      <a:pt x="117157" y="67720"/>
                      <a:pt x="108104" y="70915"/>
                    </a:cubicBezTo>
                    <a:cubicBezTo>
                      <a:pt x="98962" y="74110"/>
                      <a:pt x="91596" y="63548"/>
                      <a:pt x="95767" y="43224"/>
                    </a:cubicBezTo>
                    <a:cubicBezTo>
                      <a:pt x="99850" y="22899"/>
                      <a:pt x="118932" y="11538"/>
                      <a:pt x="117334" y="7455"/>
                    </a:cubicBezTo>
                    <a:cubicBezTo>
                      <a:pt x="115648" y="3461"/>
                      <a:pt x="91418" y="0"/>
                      <a:pt x="72602" y="11449"/>
                    </a:cubicBezTo>
                    <a:cubicBezTo>
                      <a:pt x="57425" y="20591"/>
                      <a:pt x="55206" y="40472"/>
                      <a:pt x="57248" y="49525"/>
                    </a:cubicBezTo>
                    <a:cubicBezTo>
                      <a:pt x="59289" y="58489"/>
                      <a:pt x="63638" y="67365"/>
                      <a:pt x="59733" y="74377"/>
                    </a:cubicBezTo>
                    <a:cubicBezTo>
                      <a:pt x="55827" y="81388"/>
                      <a:pt x="43136" y="76240"/>
                      <a:pt x="41361" y="56892"/>
                    </a:cubicBezTo>
                    <a:cubicBezTo>
                      <a:pt x="39585" y="37543"/>
                      <a:pt x="50591" y="20147"/>
                      <a:pt x="50591" y="18195"/>
                    </a:cubicBezTo>
                    <a:cubicBezTo>
                      <a:pt x="50591" y="16331"/>
                      <a:pt x="46242" y="15443"/>
                      <a:pt x="39230" y="20059"/>
                    </a:cubicBezTo>
                    <a:cubicBezTo>
                      <a:pt x="28580" y="26804"/>
                      <a:pt x="20326" y="36922"/>
                      <a:pt x="15888" y="48726"/>
                    </a:cubicBezTo>
                    <a:cubicBezTo>
                      <a:pt x="9941" y="64347"/>
                      <a:pt x="14912" y="71891"/>
                      <a:pt x="21657" y="77660"/>
                    </a:cubicBezTo>
                    <a:cubicBezTo>
                      <a:pt x="28314" y="83341"/>
                      <a:pt x="29201" y="90530"/>
                      <a:pt x="23166" y="92571"/>
                    </a:cubicBezTo>
                    <a:cubicBezTo>
                      <a:pt x="17131" y="94701"/>
                      <a:pt x="6036" y="85116"/>
                      <a:pt x="3551" y="84495"/>
                    </a:cubicBezTo>
                    <a:cubicBezTo>
                      <a:pt x="1066" y="83873"/>
                      <a:pt x="1" y="90352"/>
                      <a:pt x="4439" y="101180"/>
                    </a:cubicBezTo>
                    <a:cubicBezTo>
                      <a:pt x="8788" y="111920"/>
                      <a:pt x="18906" y="116180"/>
                      <a:pt x="28136" y="120795"/>
                    </a:cubicBezTo>
                    <a:cubicBezTo>
                      <a:pt x="37367" y="125499"/>
                      <a:pt x="38165" y="132333"/>
                      <a:pt x="37722" y="136594"/>
                    </a:cubicBezTo>
                    <a:cubicBezTo>
                      <a:pt x="37278" y="140854"/>
                      <a:pt x="39319" y="141298"/>
                      <a:pt x="39319" y="141298"/>
                    </a:cubicBezTo>
                    <a:lnTo>
                      <a:pt x="203426" y="33194"/>
                    </a:lnTo>
                    <a:cubicBezTo>
                      <a:pt x="201562" y="30177"/>
                      <a:pt x="192687" y="27070"/>
                      <a:pt x="186297" y="26360"/>
                    </a:cubicBezTo>
                    <a:close/>
                    <a:moveTo>
                      <a:pt x="51834" y="113074"/>
                    </a:moveTo>
                    <a:cubicBezTo>
                      <a:pt x="48816" y="117511"/>
                      <a:pt x="43313" y="114494"/>
                      <a:pt x="40118" y="106772"/>
                    </a:cubicBezTo>
                    <a:cubicBezTo>
                      <a:pt x="36923" y="99139"/>
                      <a:pt x="45887" y="93636"/>
                      <a:pt x="48993" y="94968"/>
                    </a:cubicBezTo>
                    <a:cubicBezTo>
                      <a:pt x="54496" y="97098"/>
                      <a:pt x="54762" y="108725"/>
                      <a:pt x="51834" y="113074"/>
                    </a:cubicBezTo>
                    <a:close/>
                    <a:moveTo>
                      <a:pt x="84406" y="46596"/>
                    </a:moveTo>
                    <a:cubicBezTo>
                      <a:pt x="81211" y="51655"/>
                      <a:pt x="75975" y="47661"/>
                      <a:pt x="73312" y="38431"/>
                    </a:cubicBezTo>
                    <a:cubicBezTo>
                      <a:pt x="70649" y="29200"/>
                      <a:pt x="79702" y="23076"/>
                      <a:pt x="82720" y="24851"/>
                    </a:cubicBezTo>
                    <a:cubicBezTo>
                      <a:pt x="87957" y="27692"/>
                      <a:pt x="87513" y="41537"/>
                      <a:pt x="84406" y="46596"/>
                    </a:cubicBezTo>
                    <a:close/>
                    <a:moveTo>
                      <a:pt x="88400" y="93548"/>
                    </a:moveTo>
                    <a:cubicBezTo>
                      <a:pt x="84229" y="99583"/>
                      <a:pt x="76507" y="95411"/>
                      <a:pt x="72070" y="84761"/>
                    </a:cubicBezTo>
                    <a:cubicBezTo>
                      <a:pt x="67632" y="74110"/>
                      <a:pt x="80146" y="66477"/>
                      <a:pt x="84495" y="68252"/>
                    </a:cubicBezTo>
                    <a:cubicBezTo>
                      <a:pt x="92039" y="71270"/>
                      <a:pt x="92483" y="87335"/>
                      <a:pt x="88400" y="93548"/>
                    </a:cubicBezTo>
                    <a:close/>
                    <a:moveTo>
                      <a:pt x="132955" y="65856"/>
                    </a:moveTo>
                    <a:cubicBezTo>
                      <a:pt x="127630" y="70738"/>
                      <a:pt x="124523" y="64259"/>
                      <a:pt x="126387" y="52277"/>
                    </a:cubicBezTo>
                    <a:cubicBezTo>
                      <a:pt x="128340" y="40383"/>
                      <a:pt x="139612" y="36478"/>
                      <a:pt x="141653" y="39585"/>
                    </a:cubicBezTo>
                    <a:cubicBezTo>
                      <a:pt x="145115" y="44821"/>
                      <a:pt x="138280" y="61063"/>
                      <a:pt x="132955" y="65856"/>
                    </a:cubicBezTo>
                    <a:close/>
                  </a:path>
                </a:pathLst>
              </a:custGeom>
              <a:gradFill>
                <a:gsLst>
                  <a:gs pos="0">
                    <a:schemeClr val="accent1"/>
                  </a:gs>
                  <a:gs pos="100000">
                    <a:schemeClr val="accen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 name="Google Shape;1944;p24">
              <a:extLst>
                <a:ext uri="{FF2B5EF4-FFF2-40B4-BE49-F238E27FC236}">
                  <a16:creationId xmlns:a16="http://schemas.microsoft.com/office/drawing/2014/main" id="{36B73723-1EBC-9F3B-AD50-D8C765BAF685}"/>
                </a:ext>
              </a:extLst>
            </p:cNvPr>
            <p:cNvGrpSpPr/>
            <p:nvPr/>
          </p:nvGrpSpPr>
          <p:grpSpPr>
            <a:xfrm rot="5400000">
              <a:off x="175895" y="-806098"/>
              <a:ext cx="1442680" cy="1497308"/>
              <a:chOff x="1296625" y="218400"/>
              <a:chExt cx="5051400" cy="5242675"/>
            </a:xfrm>
          </p:grpSpPr>
          <p:sp>
            <p:nvSpPr>
              <p:cNvPr id="5" name="Google Shape;1945;p24">
                <a:extLst>
                  <a:ext uri="{FF2B5EF4-FFF2-40B4-BE49-F238E27FC236}">
                    <a16:creationId xmlns:a16="http://schemas.microsoft.com/office/drawing/2014/main" id="{F2FEBDB0-288D-2FD2-9764-ECB6EA5CEF6B}"/>
                  </a:ext>
                </a:extLst>
              </p:cNvPr>
              <p:cNvSpPr/>
              <p:nvPr/>
            </p:nvSpPr>
            <p:spPr>
              <a:xfrm>
                <a:off x="1318825" y="385700"/>
                <a:ext cx="5029200" cy="5075375"/>
              </a:xfrm>
              <a:custGeom>
                <a:avLst/>
                <a:gdLst/>
                <a:ahLst/>
                <a:cxnLst/>
                <a:rect l="l" t="t" r="r" b="b"/>
                <a:pathLst>
                  <a:path w="201168" h="203015" extrusionOk="0">
                    <a:moveTo>
                      <a:pt x="56909" y="36382"/>
                    </a:moveTo>
                    <a:cubicBezTo>
                      <a:pt x="57006" y="36382"/>
                      <a:pt x="57102" y="36388"/>
                      <a:pt x="57195" y="36401"/>
                    </a:cubicBezTo>
                    <a:cubicBezTo>
                      <a:pt x="63111" y="37388"/>
                      <a:pt x="67450" y="50602"/>
                      <a:pt x="66168" y="56518"/>
                    </a:cubicBezTo>
                    <a:cubicBezTo>
                      <a:pt x="65662" y="58818"/>
                      <a:pt x="64369" y="59916"/>
                      <a:pt x="62639" y="59916"/>
                    </a:cubicBezTo>
                    <a:cubicBezTo>
                      <a:pt x="59990" y="59916"/>
                      <a:pt x="56315" y="57345"/>
                      <a:pt x="52856" y="52574"/>
                    </a:cubicBezTo>
                    <a:cubicBezTo>
                      <a:pt x="47291" y="44898"/>
                      <a:pt x="53396" y="36382"/>
                      <a:pt x="56909" y="36382"/>
                    </a:cubicBezTo>
                    <a:close/>
                    <a:moveTo>
                      <a:pt x="116794" y="29884"/>
                    </a:moveTo>
                    <a:cubicBezTo>
                      <a:pt x="117312" y="29884"/>
                      <a:pt x="117770" y="30015"/>
                      <a:pt x="118137" y="30288"/>
                    </a:cubicBezTo>
                    <a:cubicBezTo>
                      <a:pt x="123166" y="34035"/>
                      <a:pt x="122180" y="51785"/>
                      <a:pt x="118827" y="58195"/>
                    </a:cubicBezTo>
                    <a:cubicBezTo>
                      <a:pt x="117806" y="60090"/>
                      <a:pt x="116639" y="60977"/>
                      <a:pt x="115443" y="60977"/>
                    </a:cubicBezTo>
                    <a:cubicBezTo>
                      <a:pt x="112593" y="60977"/>
                      <a:pt x="109577" y="55948"/>
                      <a:pt x="107980" y="47545"/>
                    </a:cubicBezTo>
                    <a:cubicBezTo>
                      <a:pt x="105984" y="36958"/>
                      <a:pt x="112999" y="29884"/>
                      <a:pt x="116794" y="29884"/>
                    </a:cubicBezTo>
                    <a:close/>
                    <a:moveTo>
                      <a:pt x="162952" y="60022"/>
                    </a:moveTo>
                    <a:cubicBezTo>
                      <a:pt x="166254" y="60022"/>
                      <a:pt x="169040" y="60613"/>
                      <a:pt x="170499" y="62041"/>
                    </a:cubicBezTo>
                    <a:cubicBezTo>
                      <a:pt x="173113" y="64654"/>
                      <a:pt x="167366" y="74772"/>
                      <a:pt x="155683" y="74772"/>
                    </a:cubicBezTo>
                    <a:cubicBezTo>
                      <a:pt x="155463" y="74772"/>
                      <a:pt x="155241" y="74769"/>
                      <a:pt x="155017" y="74761"/>
                    </a:cubicBezTo>
                    <a:cubicBezTo>
                      <a:pt x="142888" y="74268"/>
                      <a:pt x="137070" y="70028"/>
                      <a:pt x="142790" y="65591"/>
                    </a:cubicBezTo>
                    <a:cubicBezTo>
                      <a:pt x="146736" y="62648"/>
                      <a:pt x="155990" y="60022"/>
                      <a:pt x="162952" y="60022"/>
                    </a:cubicBezTo>
                    <a:close/>
                    <a:moveTo>
                      <a:pt x="73700" y="76930"/>
                    </a:moveTo>
                    <a:cubicBezTo>
                      <a:pt x="73720" y="76930"/>
                      <a:pt x="73741" y="76930"/>
                      <a:pt x="73761" y="76931"/>
                    </a:cubicBezTo>
                    <a:cubicBezTo>
                      <a:pt x="81848" y="77227"/>
                      <a:pt x="87863" y="92413"/>
                      <a:pt x="86088" y="99612"/>
                    </a:cubicBezTo>
                    <a:cubicBezTo>
                      <a:pt x="85268" y="102763"/>
                      <a:pt x="83124" y="104289"/>
                      <a:pt x="80312" y="104289"/>
                    </a:cubicBezTo>
                    <a:cubicBezTo>
                      <a:pt x="76700" y="104289"/>
                      <a:pt x="71984" y="101772"/>
                      <a:pt x="67549" y="96949"/>
                    </a:cubicBezTo>
                    <a:cubicBezTo>
                      <a:pt x="59694" y="88406"/>
                      <a:pt x="68851" y="76930"/>
                      <a:pt x="73700" y="76930"/>
                    </a:cubicBezTo>
                    <a:close/>
                    <a:moveTo>
                      <a:pt x="166451" y="117736"/>
                    </a:moveTo>
                    <a:cubicBezTo>
                      <a:pt x="169540" y="117736"/>
                      <a:pt x="172250" y="118429"/>
                      <a:pt x="173655" y="120123"/>
                    </a:cubicBezTo>
                    <a:cubicBezTo>
                      <a:pt x="175733" y="122673"/>
                      <a:pt x="171929" y="132012"/>
                      <a:pt x="163023" y="132012"/>
                    </a:cubicBezTo>
                    <a:cubicBezTo>
                      <a:pt x="162632" y="132012"/>
                      <a:pt x="162232" y="131994"/>
                      <a:pt x="161822" y="131956"/>
                    </a:cubicBezTo>
                    <a:cubicBezTo>
                      <a:pt x="152158" y="130970"/>
                      <a:pt x="147326" y="126434"/>
                      <a:pt x="151763" y="122391"/>
                    </a:cubicBezTo>
                    <a:cubicBezTo>
                      <a:pt x="154579" y="119825"/>
                      <a:pt x="161088" y="117736"/>
                      <a:pt x="166451" y="117736"/>
                    </a:cubicBezTo>
                    <a:close/>
                    <a:moveTo>
                      <a:pt x="118201" y="113018"/>
                    </a:moveTo>
                    <a:cubicBezTo>
                      <a:pt x="122166" y="113018"/>
                      <a:pt x="125744" y="114076"/>
                      <a:pt x="127603" y="116671"/>
                    </a:cubicBezTo>
                    <a:cubicBezTo>
                      <a:pt x="130193" y="120371"/>
                      <a:pt x="126277" y="132917"/>
                      <a:pt x="116345" y="132917"/>
                    </a:cubicBezTo>
                    <a:cubicBezTo>
                      <a:pt x="115687" y="132917"/>
                      <a:pt x="115002" y="132862"/>
                      <a:pt x="114291" y="132745"/>
                    </a:cubicBezTo>
                    <a:cubicBezTo>
                      <a:pt x="102852" y="130970"/>
                      <a:pt x="96935" y="124363"/>
                      <a:pt x="101964" y="118841"/>
                    </a:cubicBezTo>
                    <a:cubicBezTo>
                      <a:pt x="105018" y="115548"/>
                      <a:pt x="112071" y="113018"/>
                      <a:pt x="118201" y="113018"/>
                    </a:cubicBezTo>
                    <a:close/>
                    <a:moveTo>
                      <a:pt x="49146" y="114402"/>
                    </a:moveTo>
                    <a:cubicBezTo>
                      <a:pt x="49166" y="114402"/>
                      <a:pt x="49187" y="114403"/>
                      <a:pt x="49207" y="114403"/>
                    </a:cubicBezTo>
                    <a:cubicBezTo>
                      <a:pt x="55124" y="114699"/>
                      <a:pt x="59364" y="125546"/>
                      <a:pt x="58082" y="130674"/>
                    </a:cubicBezTo>
                    <a:cubicBezTo>
                      <a:pt x="57522" y="132960"/>
                      <a:pt x="55999" y="134057"/>
                      <a:pt x="53993" y="134057"/>
                    </a:cubicBezTo>
                    <a:cubicBezTo>
                      <a:pt x="51412" y="134057"/>
                      <a:pt x="48031" y="132241"/>
                      <a:pt x="44868" y="128801"/>
                    </a:cubicBezTo>
                    <a:cubicBezTo>
                      <a:pt x="39281" y="122625"/>
                      <a:pt x="45679" y="114402"/>
                      <a:pt x="49146" y="114402"/>
                    </a:cubicBezTo>
                    <a:close/>
                    <a:moveTo>
                      <a:pt x="124420" y="1"/>
                    </a:moveTo>
                    <a:cubicBezTo>
                      <a:pt x="124079" y="1"/>
                      <a:pt x="123727" y="5"/>
                      <a:pt x="123363" y="14"/>
                    </a:cubicBezTo>
                    <a:cubicBezTo>
                      <a:pt x="115178" y="112"/>
                      <a:pt x="100682" y="3662"/>
                      <a:pt x="94864" y="12439"/>
                    </a:cubicBezTo>
                    <a:cubicBezTo>
                      <a:pt x="89046" y="21117"/>
                      <a:pt x="90032" y="34232"/>
                      <a:pt x="94963" y="42121"/>
                    </a:cubicBezTo>
                    <a:cubicBezTo>
                      <a:pt x="99894" y="49911"/>
                      <a:pt x="104528" y="65295"/>
                      <a:pt x="97034" y="71507"/>
                    </a:cubicBezTo>
                    <a:cubicBezTo>
                      <a:pt x="95345" y="72885"/>
                      <a:pt x="93495" y="73572"/>
                      <a:pt x="91609" y="73572"/>
                    </a:cubicBezTo>
                    <a:cubicBezTo>
                      <a:pt x="85125" y="73572"/>
                      <a:pt x="78200" y="65460"/>
                      <a:pt x="75832" y="49418"/>
                    </a:cubicBezTo>
                    <a:cubicBezTo>
                      <a:pt x="72775" y="28710"/>
                      <a:pt x="86975" y="11453"/>
                      <a:pt x="84017" y="8198"/>
                    </a:cubicBezTo>
                    <a:cubicBezTo>
                      <a:pt x="83432" y="7557"/>
                      <a:pt x="82078" y="7222"/>
                      <a:pt x="80172" y="7222"/>
                    </a:cubicBezTo>
                    <a:cubicBezTo>
                      <a:pt x="72119" y="7222"/>
                      <a:pt x="54219" y="13196"/>
                      <a:pt x="42896" y="27231"/>
                    </a:cubicBezTo>
                    <a:cubicBezTo>
                      <a:pt x="31753" y="41135"/>
                      <a:pt x="36388" y="60759"/>
                      <a:pt x="41417" y="68549"/>
                    </a:cubicBezTo>
                    <a:cubicBezTo>
                      <a:pt x="46446" y="76438"/>
                      <a:pt x="53645" y="83341"/>
                      <a:pt x="52363" y="91328"/>
                    </a:cubicBezTo>
                    <a:cubicBezTo>
                      <a:pt x="51825" y="94440"/>
                      <a:pt x="49401" y="96250"/>
                      <a:pt x="46158" y="96250"/>
                    </a:cubicBezTo>
                    <a:cubicBezTo>
                      <a:pt x="41078" y="96250"/>
                      <a:pt x="33988" y="91808"/>
                      <a:pt x="28992" y="80974"/>
                    </a:cubicBezTo>
                    <a:cubicBezTo>
                      <a:pt x="20708" y="63322"/>
                      <a:pt x="25047" y="43008"/>
                      <a:pt x="24456" y="41233"/>
                    </a:cubicBezTo>
                    <a:cubicBezTo>
                      <a:pt x="24247" y="40667"/>
                      <a:pt x="23696" y="40335"/>
                      <a:pt x="22891" y="40335"/>
                    </a:cubicBezTo>
                    <a:cubicBezTo>
                      <a:pt x="21030" y="40335"/>
                      <a:pt x="17808" y="42106"/>
                      <a:pt x="14299" y="46854"/>
                    </a:cubicBezTo>
                    <a:cubicBezTo>
                      <a:pt x="6508" y="56913"/>
                      <a:pt x="2170" y="69239"/>
                      <a:pt x="1972" y="81960"/>
                    </a:cubicBezTo>
                    <a:cubicBezTo>
                      <a:pt x="1676" y="98921"/>
                      <a:pt x="8974" y="104345"/>
                      <a:pt x="17356" y="107501"/>
                    </a:cubicBezTo>
                    <a:cubicBezTo>
                      <a:pt x="25639" y="110755"/>
                      <a:pt x="28893" y="117164"/>
                      <a:pt x="23864" y="121208"/>
                    </a:cubicBezTo>
                    <a:cubicBezTo>
                      <a:pt x="22503" y="122297"/>
                      <a:pt x="20457" y="122687"/>
                      <a:pt x="18157" y="122687"/>
                    </a:cubicBezTo>
                    <a:cubicBezTo>
                      <a:pt x="12358" y="122687"/>
                      <a:pt x="4944" y="120209"/>
                      <a:pt x="2796" y="120209"/>
                    </a:cubicBezTo>
                    <a:cubicBezTo>
                      <a:pt x="2710" y="120209"/>
                      <a:pt x="2633" y="120213"/>
                      <a:pt x="2564" y="120221"/>
                    </a:cubicBezTo>
                    <a:cubicBezTo>
                      <a:pt x="0" y="120419"/>
                      <a:pt x="1282" y="127026"/>
                      <a:pt x="9072" y="135704"/>
                    </a:cubicBezTo>
                    <a:cubicBezTo>
                      <a:pt x="16764" y="144381"/>
                      <a:pt x="27907" y="144973"/>
                      <a:pt x="38261" y="146255"/>
                    </a:cubicBezTo>
                    <a:cubicBezTo>
                      <a:pt x="48616" y="147537"/>
                      <a:pt x="51771" y="153651"/>
                      <a:pt x="52757" y="157891"/>
                    </a:cubicBezTo>
                    <a:cubicBezTo>
                      <a:pt x="53589" y="161466"/>
                      <a:pt x="55191" y="161747"/>
                      <a:pt x="55673" y="161747"/>
                    </a:cubicBezTo>
                    <a:cubicBezTo>
                      <a:pt x="55763" y="161747"/>
                      <a:pt x="55814" y="161737"/>
                      <a:pt x="55814" y="161737"/>
                    </a:cubicBezTo>
                    <a:cubicBezTo>
                      <a:pt x="55814" y="161737"/>
                      <a:pt x="56084" y="163624"/>
                      <a:pt x="59882" y="163624"/>
                    </a:cubicBezTo>
                    <a:cubicBezTo>
                      <a:pt x="60063" y="163624"/>
                      <a:pt x="60252" y="163620"/>
                      <a:pt x="60449" y="163611"/>
                    </a:cubicBezTo>
                    <a:cubicBezTo>
                      <a:pt x="60717" y="163598"/>
                      <a:pt x="60994" y="163592"/>
                      <a:pt x="61280" y="163592"/>
                    </a:cubicBezTo>
                    <a:cubicBezTo>
                      <a:pt x="65618" y="163592"/>
                      <a:pt x="71848" y="165187"/>
                      <a:pt x="75734" y="174162"/>
                    </a:cubicBezTo>
                    <a:cubicBezTo>
                      <a:pt x="79974" y="183727"/>
                      <a:pt x="83623" y="194180"/>
                      <a:pt x="94174" y="199209"/>
                    </a:cubicBezTo>
                    <a:cubicBezTo>
                      <a:pt x="99905" y="201941"/>
                      <a:pt x="104501" y="203014"/>
                      <a:pt x="107425" y="203014"/>
                    </a:cubicBezTo>
                    <a:cubicBezTo>
                      <a:pt x="109886" y="203014"/>
                      <a:pt x="111163" y="202255"/>
                      <a:pt x="110938" y="201083"/>
                    </a:cubicBezTo>
                    <a:cubicBezTo>
                      <a:pt x="110346" y="198618"/>
                      <a:pt x="101471" y="186784"/>
                      <a:pt x="103937" y="180868"/>
                    </a:cubicBezTo>
                    <a:cubicBezTo>
                      <a:pt x="104951" y="178332"/>
                      <a:pt x="106853" y="177118"/>
                      <a:pt x="109114" y="177118"/>
                    </a:cubicBezTo>
                    <a:cubicBezTo>
                      <a:pt x="112129" y="177118"/>
                      <a:pt x="115784" y="179276"/>
                      <a:pt x="118827" y="183333"/>
                    </a:cubicBezTo>
                    <a:cubicBezTo>
                      <a:pt x="122780" y="188580"/>
                      <a:pt x="127729" y="192885"/>
                      <a:pt x="136348" y="192885"/>
                    </a:cubicBezTo>
                    <a:cubicBezTo>
                      <a:pt x="139552" y="192885"/>
                      <a:pt x="143264" y="192289"/>
                      <a:pt x="147622" y="190926"/>
                    </a:cubicBezTo>
                    <a:cubicBezTo>
                      <a:pt x="159751" y="187080"/>
                      <a:pt x="170401" y="179487"/>
                      <a:pt x="177895" y="169133"/>
                    </a:cubicBezTo>
                    <a:cubicBezTo>
                      <a:pt x="182924" y="162329"/>
                      <a:pt x="182333" y="157891"/>
                      <a:pt x="180361" y="157793"/>
                    </a:cubicBezTo>
                    <a:cubicBezTo>
                      <a:pt x="180350" y="157792"/>
                      <a:pt x="180340" y="157792"/>
                      <a:pt x="180329" y="157792"/>
                    </a:cubicBezTo>
                    <a:cubicBezTo>
                      <a:pt x="178399" y="157792"/>
                      <a:pt x="164479" y="165245"/>
                      <a:pt x="148293" y="165245"/>
                    </a:cubicBezTo>
                    <a:cubicBezTo>
                      <a:pt x="145874" y="165245"/>
                      <a:pt x="143404" y="165078"/>
                      <a:pt x="140916" y="164695"/>
                    </a:cubicBezTo>
                    <a:cubicBezTo>
                      <a:pt x="121588" y="161836"/>
                      <a:pt x="117052" y="148720"/>
                      <a:pt x="124349" y="145269"/>
                    </a:cubicBezTo>
                    <a:cubicBezTo>
                      <a:pt x="126150" y="144417"/>
                      <a:pt x="128034" y="144070"/>
                      <a:pt x="129987" y="144070"/>
                    </a:cubicBezTo>
                    <a:cubicBezTo>
                      <a:pt x="135947" y="144070"/>
                      <a:pt x="142538" y="147306"/>
                      <a:pt x="149298" y="149312"/>
                    </a:cubicBezTo>
                    <a:cubicBezTo>
                      <a:pt x="151601" y="149977"/>
                      <a:pt x="154667" y="150397"/>
                      <a:pt x="158123" y="150397"/>
                    </a:cubicBezTo>
                    <a:cubicBezTo>
                      <a:pt x="167986" y="150397"/>
                      <a:pt x="181024" y="146979"/>
                      <a:pt x="188545" y="136098"/>
                    </a:cubicBezTo>
                    <a:cubicBezTo>
                      <a:pt x="201168" y="117756"/>
                      <a:pt x="199097" y="93202"/>
                      <a:pt x="195152" y="91328"/>
                    </a:cubicBezTo>
                    <a:cubicBezTo>
                      <a:pt x="194962" y="91238"/>
                      <a:pt x="194752" y="91195"/>
                      <a:pt x="194522" y="91195"/>
                    </a:cubicBezTo>
                    <a:cubicBezTo>
                      <a:pt x="189973" y="91195"/>
                      <a:pt x="177588" y="108037"/>
                      <a:pt x="157877" y="110853"/>
                    </a:cubicBezTo>
                    <a:cubicBezTo>
                      <a:pt x="154984" y="111253"/>
                      <a:pt x="152296" y="111439"/>
                      <a:pt x="149821" y="111439"/>
                    </a:cubicBezTo>
                    <a:cubicBezTo>
                      <a:pt x="134579" y="111439"/>
                      <a:pt x="127450" y="104387"/>
                      <a:pt x="130759" y="96752"/>
                    </a:cubicBezTo>
                    <a:cubicBezTo>
                      <a:pt x="133196" y="90979"/>
                      <a:pt x="140848" y="88961"/>
                      <a:pt x="148342" y="88961"/>
                    </a:cubicBezTo>
                    <a:cubicBezTo>
                      <a:pt x="152370" y="88961"/>
                      <a:pt x="156352" y="89544"/>
                      <a:pt x="159455" y="90441"/>
                    </a:cubicBezTo>
                    <a:cubicBezTo>
                      <a:pt x="161567" y="91021"/>
                      <a:pt x="163897" y="91312"/>
                      <a:pt x="166313" y="91312"/>
                    </a:cubicBezTo>
                    <a:cubicBezTo>
                      <a:pt x="174164" y="91312"/>
                      <a:pt x="182925" y="88242"/>
                      <a:pt x="188052" y="82059"/>
                    </a:cubicBezTo>
                    <a:cubicBezTo>
                      <a:pt x="194659" y="74071"/>
                      <a:pt x="194068" y="59082"/>
                      <a:pt x="191799" y="51193"/>
                    </a:cubicBezTo>
                    <a:cubicBezTo>
                      <a:pt x="190118" y="45077"/>
                      <a:pt x="188258" y="42754"/>
                      <a:pt x="186129" y="42754"/>
                    </a:cubicBezTo>
                    <a:cubicBezTo>
                      <a:pt x="185511" y="42754"/>
                      <a:pt x="184871" y="42950"/>
                      <a:pt x="184206" y="43304"/>
                    </a:cubicBezTo>
                    <a:cubicBezTo>
                      <a:pt x="182097" y="44541"/>
                      <a:pt x="174781" y="49535"/>
                      <a:pt x="169861" y="49535"/>
                    </a:cubicBezTo>
                    <a:cubicBezTo>
                      <a:pt x="168112" y="49535"/>
                      <a:pt x="166666" y="48904"/>
                      <a:pt x="165865" y="47249"/>
                    </a:cubicBezTo>
                    <a:cubicBezTo>
                      <a:pt x="162709" y="40938"/>
                      <a:pt x="164484" y="35119"/>
                      <a:pt x="169513" y="32654"/>
                    </a:cubicBezTo>
                    <a:cubicBezTo>
                      <a:pt x="174542" y="30189"/>
                      <a:pt x="180755" y="27231"/>
                      <a:pt x="180361" y="20722"/>
                    </a:cubicBezTo>
                    <a:cubicBezTo>
                      <a:pt x="179966" y="14312"/>
                      <a:pt x="177402" y="5240"/>
                      <a:pt x="174444" y="3071"/>
                    </a:cubicBezTo>
                    <a:cubicBezTo>
                      <a:pt x="172916" y="1859"/>
                      <a:pt x="169503" y="1351"/>
                      <a:pt x="165693" y="1351"/>
                    </a:cubicBezTo>
                    <a:cubicBezTo>
                      <a:pt x="162370" y="1351"/>
                      <a:pt x="158746" y="1737"/>
                      <a:pt x="155806" y="2380"/>
                    </a:cubicBezTo>
                    <a:cubicBezTo>
                      <a:pt x="149594" y="3860"/>
                      <a:pt x="148410" y="10664"/>
                      <a:pt x="147523" y="16186"/>
                    </a:cubicBezTo>
                    <a:cubicBezTo>
                      <a:pt x="146670" y="20962"/>
                      <a:pt x="142794" y="24115"/>
                      <a:pt x="137233" y="24115"/>
                    </a:cubicBezTo>
                    <a:cubicBezTo>
                      <a:pt x="136363" y="24115"/>
                      <a:pt x="135453" y="24038"/>
                      <a:pt x="134506" y="23878"/>
                    </a:cubicBezTo>
                    <a:cubicBezTo>
                      <a:pt x="127603" y="22694"/>
                      <a:pt x="132337" y="8297"/>
                      <a:pt x="133126" y="5142"/>
                    </a:cubicBezTo>
                    <a:cubicBezTo>
                      <a:pt x="133786" y="2030"/>
                      <a:pt x="131832" y="1"/>
                      <a:pt x="124420" y="1"/>
                    </a:cubicBezTo>
                    <a:close/>
                  </a:path>
                </a:pathLst>
              </a:custGeom>
              <a:solidFill>
                <a:srgbClr val="3E4355">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 name="Google Shape;1946;p24">
                <a:extLst>
                  <a:ext uri="{FF2B5EF4-FFF2-40B4-BE49-F238E27FC236}">
                    <a16:creationId xmlns:a16="http://schemas.microsoft.com/office/drawing/2014/main" id="{715FE6FB-5ED7-2199-9A8D-7C853183819F}"/>
                  </a:ext>
                </a:extLst>
              </p:cNvPr>
              <p:cNvSpPr/>
              <p:nvPr/>
            </p:nvSpPr>
            <p:spPr>
              <a:xfrm>
                <a:off x="2704300" y="270150"/>
                <a:ext cx="3424325" cy="4913375"/>
              </a:xfrm>
              <a:custGeom>
                <a:avLst/>
                <a:gdLst/>
                <a:ahLst/>
                <a:cxnLst/>
                <a:rect l="l" t="t" r="r" b="b"/>
                <a:pathLst>
                  <a:path w="136973" h="196535" extrusionOk="0">
                    <a:moveTo>
                      <a:pt x="129872" y="83525"/>
                    </a:moveTo>
                    <a:cubicBezTo>
                      <a:pt x="125928" y="81849"/>
                      <a:pt x="114883" y="100191"/>
                      <a:pt x="95161" y="104036"/>
                    </a:cubicBezTo>
                    <a:cubicBezTo>
                      <a:pt x="75439" y="107981"/>
                      <a:pt x="65183" y="100782"/>
                      <a:pt x="68437" y="92006"/>
                    </a:cubicBezTo>
                    <a:cubicBezTo>
                      <a:pt x="71593" y="83229"/>
                      <a:pt x="86976" y="82539"/>
                      <a:pt x="95753" y="84413"/>
                    </a:cubicBezTo>
                    <a:cubicBezTo>
                      <a:pt x="104430" y="86286"/>
                      <a:pt x="116658" y="83032"/>
                      <a:pt x="122575" y="74946"/>
                    </a:cubicBezTo>
                    <a:cubicBezTo>
                      <a:pt x="128492" y="66958"/>
                      <a:pt x="127210" y="52660"/>
                      <a:pt x="124646" y="45165"/>
                    </a:cubicBezTo>
                    <a:cubicBezTo>
                      <a:pt x="122180" y="37671"/>
                      <a:pt x="119617" y="36389"/>
                      <a:pt x="116954" y="38065"/>
                    </a:cubicBezTo>
                    <a:cubicBezTo>
                      <a:pt x="114291" y="39741"/>
                      <a:pt x="102754" y="48617"/>
                      <a:pt x="99401" y="42798"/>
                    </a:cubicBezTo>
                    <a:cubicBezTo>
                      <a:pt x="96048" y="36882"/>
                      <a:pt x="97528" y="31261"/>
                      <a:pt x="102162" y="28598"/>
                    </a:cubicBezTo>
                    <a:cubicBezTo>
                      <a:pt x="106797" y="25936"/>
                      <a:pt x="112615" y="22780"/>
                      <a:pt x="111925" y="16666"/>
                    </a:cubicBezTo>
                    <a:cubicBezTo>
                      <a:pt x="111235" y="10454"/>
                      <a:pt x="108375" y="1776"/>
                      <a:pt x="105416" y="1"/>
                    </a:cubicBezTo>
                    <a:lnTo>
                      <a:pt x="1" y="158174"/>
                    </a:lnTo>
                    <a:cubicBezTo>
                      <a:pt x="1" y="158174"/>
                      <a:pt x="297" y="160245"/>
                      <a:pt x="4537" y="159752"/>
                    </a:cubicBezTo>
                    <a:cubicBezTo>
                      <a:pt x="8679" y="159358"/>
                      <a:pt x="15187" y="160146"/>
                      <a:pt x="19723" y="169120"/>
                    </a:cubicBezTo>
                    <a:cubicBezTo>
                      <a:pt x="24161" y="177995"/>
                      <a:pt x="28204" y="187955"/>
                      <a:pt x="38558" y="192294"/>
                    </a:cubicBezTo>
                    <a:cubicBezTo>
                      <a:pt x="49011" y="196534"/>
                      <a:pt x="55322" y="195548"/>
                      <a:pt x="54730" y="193181"/>
                    </a:cubicBezTo>
                    <a:cubicBezTo>
                      <a:pt x="54138" y="190815"/>
                      <a:pt x="44869" y="179967"/>
                      <a:pt x="46940" y="174149"/>
                    </a:cubicBezTo>
                    <a:cubicBezTo>
                      <a:pt x="49109" y="168331"/>
                      <a:pt x="55913" y="169219"/>
                      <a:pt x="61436" y="175727"/>
                    </a:cubicBezTo>
                    <a:cubicBezTo>
                      <a:pt x="66958" y="182137"/>
                      <a:pt x="74255" y="187166"/>
                      <a:pt x="89441" y="181447"/>
                    </a:cubicBezTo>
                    <a:cubicBezTo>
                      <a:pt x="100880" y="177206"/>
                      <a:pt x="110643" y="169317"/>
                      <a:pt x="117250" y="158963"/>
                    </a:cubicBezTo>
                    <a:cubicBezTo>
                      <a:pt x="121786" y="152258"/>
                      <a:pt x="120997" y="148017"/>
                      <a:pt x="119123" y="148017"/>
                    </a:cubicBezTo>
                    <a:cubicBezTo>
                      <a:pt x="117250" y="148017"/>
                      <a:pt x="100289" y="158470"/>
                      <a:pt x="81651" y="156695"/>
                    </a:cubicBezTo>
                    <a:cubicBezTo>
                      <a:pt x="63014" y="154920"/>
                      <a:pt x="57984" y="142594"/>
                      <a:pt x="64789" y="138846"/>
                    </a:cubicBezTo>
                    <a:cubicBezTo>
                      <a:pt x="71593" y="135099"/>
                      <a:pt x="80172" y="139438"/>
                      <a:pt x="88850" y="141410"/>
                    </a:cubicBezTo>
                    <a:cubicBezTo>
                      <a:pt x="97528" y="143481"/>
                      <a:pt x="116855" y="141410"/>
                      <a:pt x="125829" y="126717"/>
                    </a:cubicBezTo>
                    <a:cubicBezTo>
                      <a:pt x="136972" y="108474"/>
                      <a:pt x="133817" y="85004"/>
                      <a:pt x="129872" y="83525"/>
                    </a:cubicBezTo>
                    <a:close/>
                    <a:moveTo>
                      <a:pt x="78397" y="61633"/>
                    </a:moveTo>
                    <a:cubicBezTo>
                      <a:pt x="83722" y="57097"/>
                      <a:pt x="100091" y="52758"/>
                      <a:pt x="104726" y="56801"/>
                    </a:cubicBezTo>
                    <a:cubicBezTo>
                      <a:pt x="107389" y="59069"/>
                      <a:pt x="102261" y="69424"/>
                      <a:pt x="90526" y="69621"/>
                    </a:cubicBezTo>
                    <a:cubicBezTo>
                      <a:pt x="78791" y="69818"/>
                      <a:pt x="72973" y="66071"/>
                      <a:pt x="78397" y="61633"/>
                    </a:cubicBezTo>
                    <a:close/>
                    <a:moveTo>
                      <a:pt x="54434" y="127407"/>
                    </a:moveTo>
                    <a:cubicBezTo>
                      <a:pt x="43390" y="126224"/>
                      <a:pt x="37375" y="120209"/>
                      <a:pt x="41911" y="114785"/>
                    </a:cubicBezTo>
                    <a:cubicBezTo>
                      <a:pt x="46447" y="109263"/>
                      <a:pt x="61534" y="105220"/>
                      <a:pt x="66366" y="111334"/>
                    </a:cubicBezTo>
                    <a:cubicBezTo>
                      <a:pt x="69226" y="114982"/>
                      <a:pt x="65577" y="128591"/>
                      <a:pt x="54434" y="127407"/>
                    </a:cubicBezTo>
                    <a:close/>
                    <a:moveTo>
                      <a:pt x="100091" y="124153"/>
                    </a:moveTo>
                    <a:cubicBezTo>
                      <a:pt x="90723" y="123759"/>
                      <a:pt x="85891" y="119716"/>
                      <a:pt x="89934" y="115574"/>
                    </a:cubicBezTo>
                    <a:cubicBezTo>
                      <a:pt x="93978" y="111432"/>
                      <a:pt x="106896" y="107981"/>
                      <a:pt x="110741" y="112123"/>
                    </a:cubicBezTo>
                    <a:cubicBezTo>
                      <a:pt x="113010" y="114686"/>
                      <a:pt x="109361" y="124548"/>
                      <a:pt x="99993" y="124153"/>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 name="Google Shape;1947;p24">
                <a:extLst>
                  <a:ext uri="{FF2B5EF4-FFF2-40B4-BE49-F238E27FC236}">
                    <a16:creationId xmlns:a16="http://schemas.microsoft.com/office/drawing/2014/main" id="{5B8C24D1-CFBC-12EC-349E-6158B07162C8}"/>
                  </a:ext>
                </a:extLst>
              </p:cNvPr>
              <p:cNvSpPr/>
              <p:nvPr/>
            </p:nvSpPr>
            <p:spPr>
              <a:xfrm>
                <a:off x="1296625" y="218400"/>
                <a:ext cx="4043100" cy="4018450"/>
              </a:xfrm>
              <a:custGeom>
                <a:avLst/>
                <a:gdLst/>
                <a:ahLst/>
                <a:cxnLst/>
                <a:rect l="l" t="t" r="r" b="b"/>
                <a:pathLst>
                  <a:path w="161724" h="160738" extrusionOk="0">
                    <a:moveTo>
                      <a:pt x="143875" y="2367"/>
                    </a:moveTo>
                    <a:cubicBezTo>
                      <a:pt x="137859" y="4142"/>
                      <a:pt x="137268" y="10650"/>
                      <a:pt x="136578" y="15975"/>
                    </a:cubicBezTo>
                    <a:cubicBezTo>
                      <a:pt x="135887" y="21399"/>
                      <a:pt x="131252" y="24752"/>
                      <a:pt x="124547" y="24061"/>
                    </a:cubicBezTo>
                    <a:cubicBezTo>
                      <a:pt x="117841" y="23272"/>
                      <a:pt x="121687" y="9270"/>
                      <a:pt x="122180" y="6114"/>
                    </a:cubicBezTo>
                    <a:cubicBezTo>
                      <a:pt x="122772" y="3057"/>
                      <a:pt x="120504" y="1183"/>
                      <a:pt x="112615" y="1677"/>
                    </a:cubicBezTo>
                    <a:cubicBezTo>
                      <a:pt x="104825" y="2268"/>
                      <a:pt x="91019" y="6508"/>
                      <a:pt x="85891" y="15088"/>
                    </a:cubicBezTo>
                    <a:cubicBezTo>
                      <a:pt x="80763" y="23766"/>
                      <a:pt x="82440" y="36289"/>
                      <a:pt x="87568" y="43587"/>
                    </a:cubicBezTo>
                    <a:cubicBezTo>
                      <a:pt x="92695" y="50884"/>
                      <a:pt x="97922" y="65380"/>
                      <a:pt x="91019" y="71592"/>
                    </a:cubicBezTo>
                    <a:cubicBezTo>
                      <a:pt x="84215" y="77903"/>
                      <a:pt x="73663" y="71296"/>
                      <a:pt x="69620" y="51574"/>
                    </a:cubicBezTo>
                    <a:cubicBezTo>
                      <a:pt x="65577" y="31950"/>
                      <a:pt x="78298" y="14595"/>
                      <a:pt x="75241" y="11636"/>
                    </a:cubicBezTo>
                    <a:cubicBezTo>
                      <a:pt x="72283" y="8579"/>
                      <a:pt x="49405" y="14693"/>
                      <a:pt x="36881" y="31950"/>
                    </a:cubicBezTo>
                    <a:cubicBezTo>
                      <a:pt x="26922" y="45855"/>
                      <a:pt x="32345" y="64492"/>
                      <a:pt x="37572" y="71691"/>
                    </a:cubicBezTo>
                    <a:cubicBezTo>
                      <a:pt x="42798" y="78988"/>
                      <a:pt x="49997" y="85201"/>
                      <a:pt x="49208" y="92991"/>
                    </a:cubicBezTo>
                    <a:cubicBezTo>
                      <a:pt x="48320" y="100683"/>
                      <a:pt x="35106" y="100781"/>
                      <a:pt x="26231" y="84313"/>
                    </a:cubicBezTo>
                    <a:cubicBezTo>
                      <a:pt x="17455" y="67845"/>
                      <a:pt x="20610" y="48024"/>
                      <a:pt x="19920" y="46446"/>
                    </a:cubicBezTo>
                    <a:cubicBezTo>
                      <a:pt x="19131" y="44770"/>
                      <a:pt x="14990" y="45559"/>
                      <a:pt x="10453" y="52264"/>
                    </a:cubicBezTo>
                    <a:cubicBezTo>
                      <a:pt x="3452" y="62323"/>
                      <a:pt x="1" y="74452"/>
                      <a:pt x="395" y="86680"/>
                    </a:cubicBezTo>
                    <a:cubicBezTo>
                      <a:pt x="987" y="102754"/>
                      <a:pt x="8383" y="107586"/>
                      <a:pt x="16469" y="110248"/>
                    </a:cubicBezTo>
                    <a:cubicBezTo>
                      <a:pt x="24456" y="112812"/>
                      <a:pt x="28006" y="118827"/>
                      <a:pt x="23470" y="122969"/>
                    </a:cubicBezTo>
                    <a:cubicBezTo>
                      <a:pt x="18835" y="127111"/>
                      <a:pt x="5326" y="122772"/>
                      <a:pt x="2860" y="123166"/>
                    </a:cubicBezTo>
                    <a:cubicBezTo>
                      <a:pt x="494" y="123561"/>
                      <a:pt x="1973" y="129773"/>
                      <a:pt x="9960" y="137662"/>
                    </a:cubicBezTo>
                    <a:cubicBezTo>
                      <a:pt x="17849" y="145650"/>
                      <a:pt x="28598" y="145551"/>
                      <a:pt x="38558" y="146340"/>
                    </a:cubicBezTo>
                    <a:cubicBezTo>
                      <a:pt x="48517" y="147129"/>
                      <a:pt x="51772" y="152750"/>
                      <a:pt x="53054" y="156793"/>
                    </a:cubicBezTo>
                    <a:cubicBezTo>
                      <a:pt x="54237" y="160737"/>
                      <a:pt x="56209" y="160343"/>
                      <a:pt x="56209" y="160343"/>
                    </a:cubicBezTo>
                    <a:lnTo>
                      <a:pt x="161723" y="2071"/>
                    </a:lnTo>
                    <a:cubicBezTo>
                      <a:pt x="158864" y="0"/>
                      <a:pt x="149791" y="690"/>
                      <a:pt x="143875" y="2367"/>
                    </a:cubicBezTo>
                    <a:close/>
                    <a:moveTo>
                      <a:pt x="56801" y="130365"/>
                    </a:moveTo>
                    <a:cubicBezTo>
                      <a:pt x="55815" y="135394"/>
                      <a:pt x="49701" y="134901"/>
                      <a:pt x="43981" y="129280"/>
                    </a:cubicBezTo>
                    <a:cubicBezTo>
                      <a:pt x="38262" y="123659"/>
                      <a:pt x="44179" y="115376"/>
                      <a:pt x="47433" y="115277"/>
                    </a:cubicBezTo>
                    <a:cubicBezTo>
                      <a:pt x="53152" y="115179"/>
                      <a:pt x="57787" y="125336"/>
                      <a:pt x="56801" y="130365"/>
                    </a:cubicBezTo>
                    <a:close/>
                    <a:moveTo>
                      <a:pt x="60745" y="58871"/>
                    </a:moveTo>
                    <a:cubicBezTo>
                      <a:pt x="59759" y="64591"/>
                      <a:pt x="53645" y="63112"/>
                      <a:pt x="47729" y="55814"/>
                    </a:cubicBezTo>
                    <a:cubicBezTo>
                      <a:pt x="41910" y="48616"/>
                      <a:pt x="47630" y="39839"/>
                      <a:pt x="50983" y="40135"/>
                    </a:cubicBezTo>
                    <a:cubicBezTo>
                      <a:pt x="56702" y="40727"/>
                      <a:pt x="61633" y="53152"/>
                      <a:pt x="60745" y="58871"/>
                    </a:cubicBezTo>
                    <a:close/>
                    <a:moveTo>
                      <a:pt x="81947" y="99105"/>
                    </a:moveTo>
                    <a:cubicBezTo>
                      <a:pt x="80566" y="106106"/>
                      <a:pt x="72086" y="105317"/>
                      <a:pt x="64197" y="97527"/>
                    </a:cubicBezTo>
                    <a:cubicBezTo>
                      <a:pt x="56209" y="89737"/>
                      <a:pt x="64394" y="78199"/>
                      <a:pt x="69029" y="78101"/>
                    </a:cubicBezTo>
                    <a:cubicBezTo>
                      <a:pt x="76819" y="77903"/>
                      <a:pt x="83327" y="92103"/>
                      <a:pt x="81947" y="99105"/>
                    </a:cubicBezTo>
                    <a:close/>
                    <a:moveTo>
                      <a:pt x="111234" y="57787"/>
                    </a:moveTo>
                    <a:cubicBezTo>
                      <a:pt x="108276" y="64098"/>
                      <a:pt x="103148" y="59463"/>
                      <a:pt x="100288" y="48123"/>
                    </a:cubicBezTo>
                    <a:cubicBezTo>
                      <a:pt x="97429" y="36782"/>
                      <a:pt x="106107" y="29091"/>
                      <a:pt x="109065" y="31063"/>
                    </a:cubicBezTo>
                    <a:cubicBezTo>
                      <a:pt x="114193" y="34416"/>
                      <a:pt x="114193" y="51475"/>
                      <a:pt x="111234" y="57787"/>
                    </a:cubicBezTo>
                    <a:close/>
                  </a:path>
                </a:pathLst>
              </a:custGeom>
              <a:gradFill>
                <a:gsLst>
                  <a:gs pos="0">
                    <a:schemeClr val="accent1"/>
                  </a:gs>
                  <a:gs pos="100000">
                    <a:schemeClr val="accen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9978821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918"/>
        <p:cNvGrpSpPr/>
        <p:nvPr/>
      </p:nvGrpSpPr>
      <p:grpSpPr>
        <a:xfrm>
          <a:off x="0" y="0"/>
          <a:ext cx="0" cy="0"/>
          <a:chOff x="0" y="0"/>
          <a:chExt cx="0" cy="0"/>
        </a:xfrm>
      </p:grpSpPr>
      <p:grpSp>
        <p:nvGrpSpPr>
          <p:cNvPr id="5919" name="Google Shape;5919;p8"/>
          <p:cNvGrpSpPr/>
          <p:nvPr/>
        </p:nvGrpSpPr>
        <p:grpSpPr>
          <a:xfrm>
            <a:off x="-294800" y="-419100"/>
            <a:ext cx="10029350" cy="5810248"/>
            <a:chOff x="-294800" y="-419100"/>
            <a:chExt cx="10029350" cy="5810248"/>
          </a:xfrm>
        </p:grpSpPr>
        <p:sp>
          <p:nvSpPr>
            <p:cNvPr id="5920" name="Google Shape;5920;p8"/>
            <p:cNvSpPr/>
            <p:nvPr/>
          </p:nvSpPr>
          <p:spPr>
            <a:xfrm>
              <a:off x="-254416" y="1640058"/>
              <a:ext cx="9450290" cy="2562822"/>
            </a:xfrm>
            <a:custGeom>
              <a:avLst/>
              <a:gdLst/>
              <a:ahLst/>
              <a:cxnLst/>
              <a:rect l="l" t="t" r="r" b="b"/>
              <a:pathLst>
                <a:path w="31591" h="10335" extrusionOk="0">
                  <a:moveTo>
                    <a:pt x="17746" y="0"/>
                  </a:moveTo>
                  <a:cubicBezTo>
                    <a:pt x="16924" y="0"/>
                    <a:pt x="16097" y="246"/>
                    <a:pt x="15379" y="655"/>
                  </a:cubicBezTo>
                  <a:cubicBezTo>
                    <a:pt x="14367" y="1233"/>
                    <a:pt x="13556" y="2115"/>
                    <a:pt x="12906" y="3084"/>
                  </a:cubicBezTo>
                  <a:cubicBezTo>
                    <a:pt x="11684" y="4905"/>
                    <a:pt x="10871" y="7185"/>
                    <a:pt x="8946" y="8238"/>
                  </a:cubicBezTo>
                  <a:cubicBezTo>
                    <a:pt x="8471" y="8498"/>
                    <a:pt x="7931" y="8668"/>
                    <a:pt x="7392" y="8668"/>
                  </a:cubicBezTo>
                  <a:cubicBezTo>
                    <a:pt x="7238" y="8668"/>
                    <a:pt x="7084" y="8654"/>
                    <a:pt x="6931" y="8625"/>
                  </a:cubicBezTo>
                  <a:cubicBezTo>
                    <a:pt x="5846" y="8415"/>
                    <a:pt x="5052" y="7470"/>
                    <a:pt x="4562" y="6480"/>
                  </a:cubicBezTo>
                  <a:cubicBezTo>
                    <a:pt x="4071" y="5489"/>
                    <a:pt x="3792" y="4398"/>
                    <a:pt x="3224" y="3450"/>
                  </a:cubicBezTo>
                  <a:cubicBezTo>
                    <a:pt x="2596" y="2398"/>
                    <a:pt x="1621" y="1556"/>
                    <a:pt x="488" y="1090"/>
                  </a:cubicBezTo>
                  <a:lnTo>
                    <a:pt x="1" y="8264"/>
                  </a:lnTo>
                  <a:cubicBezTo>
                    <a:pt x="543" y="7726"/>
                    <a:pt x="1309" y="7437"/>
                    <a:pt x="2071" y="7437"/>
                  </a:cubicBezTo>
                  <a:cubicBezTo>
                    <a:pt x="2467" y="7437"/>
                    <a:pt x="2862" y="7515"/>
                    <a:pt x="3224" y="7677"/>
                  </a:cubicBezTo>
                  <a:cubicBezTo>
                    <a:pt x="4519" y="8253"/>
                    <a:pt x="5285" y="9718"/>
                    <a:pt x="6624" y="10182"/>
                  </a:cubicBezTo>
                  <a:cubicBezTo>
                    <a:pt x="6930" y="10288"/>
                    <a:pt x="7240" y="10334"/>
                    <a:pt x="7550" y="10334"/>
                  </a:cubicBezTo>
                  <a:cubicBezTo>
                    <a:pt x="8757" y="10334"/>
                    <a:pt x="9977" y="9633"/>
                    <a:pt x="11078" y="9016"/>
                  </a:cubicBezTo>
                  <a:cubicBezTo>
                    <a:pt x="12425" y="8261"/>
                    <a:pt x="13926" y="7590"/>
                    <a:pt x="15439" y="7590"/>
                  </a:cubicBezTo>
                  <a:cubicBezTo>
                    <a:pt x="15753" y="7590"/>
                    <a:pt x="16068" y="7619"/>
                    <a:pt x="16381" y="7682"/>
                  </a:cubicBezTo>
                  <a:cubicBezTo>
                    <a:pt x="18009" y="8009"/>
                    <a:pt x="19337" y="9205"/>
                    <a:pt x="20930" y="9679"/>
                  </a:cubicBezTo>
                  <a:cubicBezTo>
                    <a:pt x="21426" y="9827"/>
                    <a:pt x="21943" y="9901"/>
                    <a:pt x="22461" y="9901"/>
                  </a:cubicBezTo>
                  <a:cubicBezTo>
                    <a:pt x="22881" y="9901"/>
                    <a:pt x="23301" y="9852"/>
                    <a:pt x="23709" y="9754"/>
                  </a:cubicBezTo>
                  <a:cubicBezTo>
                    <a:pt x="26083" y="9186"/>
                    <a:pt x="27795" y="7099"/>
                    <a:pt x="30048" y="6159"/>
                  </a:cubicBezTo>
                  <a:cubicBezTo>
                    <a:pt x="30402" y="6011"/>
                    <a:pt x="30775" y="5889"/>
                    <a:pt x="31075" y="5652"/>
                  </a:cubicBezTo>
                  <a:cubicBezTo>
                    <a:pt x="31373" y="5414"/>
                    <a:pt x="31590" y="5019"/>
                    <a:pt x="31489" y="4650"/>
                  </a:cubicBezTo>
                  <a:cubicBezTo>
                    <a:pt x="31384" y="4259"/>
                    <a:pt x="30970" y="4057"/>
                    <a:pt x="30554" y="4057"/>
                  </a:cubicBezTo>
                  <a:cubicBezTo>
                    <a:pt x="30402" y="4057"/>
                    <a:pt x="30251" y="4083"/>
                    <a:pt x="30114" y="4137"/>
                  </a:cubicBezTo>
                  <a:cubicBezTo>
                    <a:pt x="29598" y="4339"/>
                    <a:pt x="29231" y="4789"/>
                    <a:pt x="28844" y="5184"/>
                  </a:cubicBezTo>
                  <a:cubicBezTo>
                    <a:pt x="28202" y="5837"/>
                    <a:pt x="27444" y="6376"/>
                    <a:pt x="26616" y="6769"/>
                  </a:cubicBezTo>
                  <a:cubicBezTo>
                    <a:pt x="26132" y="6998"/>
                    <a:pt x="25591" y="7176"/>
                    <a:pt x="25065" y="7176"/>
                  </a:cubicBezTo>
                  <a:cubicBezTo>
                    <a:pt x="24805" y="7176"/>
                    <a:pt x="24549" y="7132"/>
                    <a:pt x="24305" y="7030"/>
                  </a:cubicBezTo>
                  <a:cubicBezTo>
                    <a:pt x="23362" y="6635"/>
                    <a:pt x="22966" y="5543"/>
                    <a:pt x="22608" y="4587"/>
                  </a:cubicBezTo>
                  <a:cubicBezTo>
                    <a:pt x="21892" y="2672"/>
                    <a:pt x="20721" y="661"/>
                    <a:pt x="18747" y="130"/>
                  </a:cubicBezTo>
                  <a:cubicBezTo>
                    <a:pt x="18419" y="42"/>
                    <a:pt x="18083" y="0"/>
                    <a:pt x="17746"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
            <p:cNvSpPr/>
            <p:nvPr/>
          </p:nvSpPr>
          <p:spPr>
            <a:xfrm>
              <a:off x="-292706" y="-419100"/>
              <a:ext cx="8539991" cy="2553399"/>
            </a:xfrm>
            <a:custGeom>
              <a:avLst/>
              <a:gdLst/>
              <a:ahLst/>
              <a:cxnLst/>
              <a:rect l="l" t="t" r="r" b="b"/>
              <a:pathLst>
                <a:path w="28548" h="10297" extrusionOk="0">
                  <a:moveTo>
                    <a:pt x="25741" y="1"/>
                  </a:moveTo>
                  <a:cubicBezTo>
                    <a:pt x="24322" y="1"/>
                    <a:pt x="22923" y="601"/>
                    <a:pt x="21760" y="1437"/>
                  </a:cubicBezTo>
                  <a:cubicBezTo>
                    <a:pt x="20421" y="2399"/>
                    <a:pt x="19332" y="3663"/>
                    <a:pt x="18200" y="4864"/>
                  </a:cubicBezTo>
                  <a:cubicBezTo>
                    <a:pt x="17695" y="5399"/>
                    <a:pt x="17166" y="5935"/>
                    <a:pt x="16504" y="6256"/>
                  </a:cubicBezTo>
                  <a:cubicBezTo>
                    <a:pt x="16064" y="6471"/>
                    <a:pt x="15574" y="6580"/>
                    <a:pt x="15085" y="6580"/>
                  </a:cubicBezTo>
                  <a:cubicBezTo>
                    <a:pt x="14778" y="6580"/>
                    <a:pt x="14471" y="6537"/>
                    <a:pt x="14176" y="6449"/>
                  </a:cubicBezTo>
                  <a:cubicBezTo>
                    <a:pt x="12859" y="6061"/>
                    <a:pt x="11947" y="4907"/>
                    <a:pt x="10956" y="3957"/>
                  </a:cubicBezTo>
                  <a:cubicBezTo>
                    <a:pt x="9429" y="2494"/>
                    <a:pt x="7467" y="1395"/>
                    <a:pt x="5357" y="1269"/>
                  </a:cubicBezTo>
                  <a:cubicBezTo>
                    <a:pt x="5238" y="1262"/>
                    <a:pt x="5118" y="1259"/>
                    <a:pt x="4998" y="1259"/>
                  </a:cubicBezTo>
                  <a:cubicBezTo>
                    <a:pt x="2998" y="1259"/>
                    <a:pt x="955" y="2239"/>
                    <a:pt x="1" y="3990"/>
                  </a:cubicBezTo>
                  <a:lnTo>
                    <a:pt x="858" y="8213"/>
                  </a:lnTo>
                  <a:cubicBezTo>
                    <a:pt x="1706" y="8515"/>
                    <a:pt x="2280" y="9301"/>
                    <a:pt x="3041" y="9782"/>
                  </a:cubicBezTo>
                  <a:cubicBezTo>
                    <a:pt x="3579" y="10122"/>
                    <a:pt x="4216" y="10297"/>
                    <a:pt x="4852" y="10297"/>
                  </a:cubicBezTo>
                  <a:cubicBezTo>
                    <a:pt x="5264" y="10297"/>
                    <a:pt x="5677" y="10223"/>
                    <a:pt x="6062" y="10074"/>
                  </a:cubicBezTo>
                  <a:cubicBezTo>
                    <a:pt x="7785" y="9404"/>
                    <a:pt x="8756" y="7424"/>
                    <a:pt x="10507" y="6831"/>
                  </a:cubicBezTo>
                  <a:cubicBezTo>
                    <a:pt x="10873" y="6707"/>
                    <a:pt x="11259" y="6651"/>
                    <a:pt x="11645" y="6651"/>
                  </a:cubicBezTo>
                  <a:cubicBezTo>
                    <a:pt x="11943" y="6651"/>
                    <a:pt x="12241" y="6684"/>
                    <a:pt x="12531" y="6745"/>
                  </a:cubicBezTo>
                  <a:cubicBezTo>
                    <a:pt x="13298" y="6905"/>
                    <a:pt x="14025" y="7250"/>
                    <a:pt x="14803" y="7337"/>
                  </a:cubicBezTo>
                  <a:cubicBezTo>
                    <a:pt x="14937" y="7353"/>
                    <a:pt x="15072" y="7360"/>
                    <a:pt x="15206" y="7360"/>
                  </a:cubicBezTo>
                  <a:cubicBezTo>
                    <a:pt x="16402" y="7360"/>
                    <a:pt x="17561" y="6778"/>
                    <a:pt x="18526" y="6045"/>
                  </a:cubicBezTo>
                  <a:cubicBezTo>
                    <a:pt x="19597" y="5230"/>
                    <a:pt x="20511" y="4221"/>
                    <a:pt x="21596" y="3423"/>
                  </a:cubicBezTo>
                  <a:cubicBezTo>
                    <a:pt x="22529" y="2738"/>
                    <a:pt x="23650" y="2206"/>
                    <a:pt x="24790" y="2206"/>
                  </a:cubicBezTo>
                  <a:cubicBezTo>
                    <a:pt x="24977" y="2206"/>
                    <a:pt x="25164" y="2220"/>
                    <a:pt x="25351" y="2250"/>
                  </a:cubicBezTo>
                  <a:cubicBezTo>
                    <a:pt x="25972" y="2350"/>
                    <a:pt x="26568" y="2620"/>
                    <a:pt x="27196" y="2624"/>
                  </a:cubicBezTo>
                  <a:cubicBezTo>
                    <a:pt x="27199" y="2624"/>
                    <a:pt x="27203" y="2624"/>
                    <a:pt x="27206" y="2624"/>
                  </a:cubicBezTo>
                  <a:cubicBezTo>
                    <a:pt x="27832" y="2624"/>
                    <a:pt x="28537" y="2216"/>
                    <a:pt x="28544" y="1591"/>
                  </a:cubicBezTo>
                  <a:cubicBezTo>
                    <a:pt x="28547" y="1164"/>
                    <a:pt x="28228" y="800"/>
                    <a:pt x="27870" y="565"/>
                  </a:cubicBezTo>
                  <a:cubicBezTo>
                    <a:pt x="27428" y="274"/>
                    <a:pt x="26910" y="114"/>
                    <a:pt x="26385" y="43"/>
                  </a:cubicBezTo>
                  <a:cubicBezTo>
                    <a:pt x="26171" y="14"/>
                    <a:pt x="25956" y="1"/>
                    <a:pt x="25741" y="1"/>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
            <p:cNvSpPr/>
            <p:nvPr/>
          </p:nvSpPr>
          <p:spPr>
            <a:xfrm>
              <a:off x="2822256" y="-354875"/>
              <a:ext cx="2503545" cy="1313524"/>
            </a:xfrm>
            <a:custGeom>
              <a:avLst/>
              <a:gdLst/>
              <a:ahLst/>
              <a:cxnLst/>
              <a:rect l="l" t="t" r="r" b="b"/>
              <a:pathLst>
                <a:path w="8369" h="5297" extrusionOk="0">
                  <a:moveTo>
                    <a:pt x="8367" y="0"/>
                  </a:moveTo>
                  <a:lnTo>
                    <a:pt x="1" y="1086"/>
                  </a:lnTo>
                  <a:cubicBezTo>
                    <a:pt x="16" y="1086"/>
                    <a:pt x="30" y="1085"/>
                    <a:pt x="45" y="1085"/>
                  </a:cubicBezTo>
                  <a:cubicBezTo>
                    <a:pt x="503" y="1085"/>
                    <a:pt x="893" y="1433"/>
                    <a:pt x="1200" y="1781"/>
                  </a:cubicBezTo>
                  <a:cubicBezTo>
                    <a:pt x="1672" y="2320"/>
                    <a:pt x="2083" y="2915"/>
                    <a:pt x="2419" y="3549"/>
                  </a:cubicBezTo>
                  <a:cubicBezTo>
                    <a:pt x="2777" y="4227"/>
                    <a:pt x="3137" y="5027"/>
                    <a:pt x="3873" y="5244"/>
                  </a:cubicBezTo>
                  <a:cubicBezTo>
                    <a:pt x="3994" y="5280"/>
                    <a:pt x="4116" y="5297"/>
                    <a:pt x="4237" y="5297"/>
                  </a:cubicBezTo>
                  <a:cubicBezTo>
                    <a:pt x="4855" y="5297"/>
                    <a:pt x="5457" y="4867"/>
                    <a:pt x="5859" y="4365"/>
                  </a:cubicBezTo>
                  <a:cubicBezTo>
                    <a:pt x="6341" y="3765"/>
                    <a:pt x="6669" y="3039"/>
                    <a:pt x="7232" y="2515"/>
                  </a:cubicBezTo>
                  <a:cubicBezTo>
                    <a:pt x="7476" y="2288"/>
                    <a:pt x="7761" y="2103"/>
                    <a:pt x="7965" y="1839"/>
                  </a:cubicBezTo>
                  <a:cubicBezTo>
                    <a:pt x="8355" y="1332"/>
                    <a:pt x="8369" y="641"/>
                    <a:pt x="8367"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
            <p:cNvSpPr/>
            <p:nvPr/>
          </p:nvSpPr>
          <p:spPr>
            <a:xfrm>
              <a:off x="2423201" y="3820475"/>
              <a:ext cx="5521020" cy="1570674"/>
            </a:xfrm>
            <a:custGeom>
              <a:avLst/>
              <a:gdLst/>
              <a:ahLst/>
              <a:cxnLst/>
              <a:rect l="l" t="t" r="r" b="b"/>
              <a:pathLst>
                <a:path w="18456" h="6334" extrusionOk="0">
                  <a:moveTo>
                    <a:pt x="6154" y="1"/>
                  </a:moveTo>
                  <a:cubicBezTo>
                    <a:pt x="5837" y="1"/>
                    <a:pt x="5521" y="40"/>
                    <a:pt x="5209" y="128"/>
                  </a:cubicBezTo>
                  <a:cubicBezTo>
                    <a:pt x="4034" y="460"/>
                    <a:pt x="3161" y="1419"/>
                    <a:pt x="2372" y="2350"/>
                  </a:cubicBezTo>
                  <a:cubicBezTo>
                    <a:pt x="1463" y="3426"/>
                    <a:pt x="569" y="4542"/>
                    <a:pt x="1" y="5832"/>
                  </a:cubicBezTo>
                  <a:lnTo>
                    <a:pt x="5151" y="5755"/>
                  </a:lnTo>
                  <a:cubicBezTo>
                    <a:pt x="5909" y="6235"/>
                    <a:pt x="6821" y="6334"/>
                    <a:pt x="7732" y="6334"/>
                  </a:cubicBezTo>
                  <a:cubicBezTo>
                    <a:pt x="8017" y="6334"/>
                    <a:pt x="8303" y="6324"/>
                    <a:pt x="8584" y="6313"/>
                  </a:cubicBezTo>
                  <a:lnTo>
                    <a:pt x="18174" y="5933"/>
                  </a:lnTo>
                  <a:cubicBezTo>
                    <a:pt x="18264" y="5929"/>
                    <a:pt x="18368" y="5919"/>
                    <a:pt x="18418" y="5844"/>
                  </a:cubicBezTo>
                  <a:cubicBezTo>
                    <a:pt x="18456" y="5786"/>
                    <a:pt x="18447" y="5708"/>
                    <a:pt x="18433" y="5639"/>
                  </a:cubicBezTo>
                  <a:cubicBezTo>
                    <a:pt x="18343" y="5236"/>
                    <a:pt x="18094" y="4884"/>
                    <a:pt x="17807" y="4586"/>
                  </a:cubicBezTo>
                  <a:cubicBezTo>
                    <a:pt x="17353" y="4113"/>
                    <a:pt x="16790" y="3741"/>
                    <a:pt x="16176" y="3510"/>
                  </a:cubicBezTo>
                  <a:cubicBezTo>
                    <a:pt x="15106" y="3108"/>
                    <a:pt x="13923" y="3135"/>
                    <a:pt x="12823" y="2824"/>
                  </a:cubicBezTo>
                  <a:cubicBezTo>
                    <a:pt x="11496" y="2448"/>
                    <a:pt x="10362" y="1601"/>
                    <a:pt x="9158" y="932"/>
                  </a:cubicBezTo>
                  <a:cubicBezTo>
                    <a:pt x="8235" y="419"/>
                    <a:pt x="7189" y="1"/>
                    <a:pt x="6154" y="1"/>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
            <p:cNvSpPr/>
            <p:nvPr/>
          </p:nvSpPr>
          <p:spPr>
            <a:xfrm>
              <a:off x="7199296" y="155947"/>
              <a:ext cx="2535254" cy="2325510"/>
            </a:xfrm>
            <a:custGeom>
              <a:avLst/>
              <a:gdLst/>
              <a:ahLst/>
              <a:cxnLst/>
              <a:rect l="l" t="t" r="r" b="b"/>
              <a:pathLst>
                <a:path w="8475" h="9378" extrusionOk="0">
                  <a:moveTo>
                    <a:pt x="6490" y="1"/>
                  </a:moveTo>
                  <a:cubicBezTo>
                    <a:pt x="5938" y="687"/>
                    <a:pt x="5188" y="1212"/>
                    <a:pt x="4354" y="1494"/>
                  </a:cubicBezTo>
                  <a:cubicBezTo>
                    <a:pt x="3639" y="1737"/>
                    <a:pt x="2867" y="1804"/>
                    <a:pt x="2178" y="2110"/>
                  </a:cubicBezTo>
                  <a:cubicBezTo>
                    <a:pt x="998" y="2631"/>
                    <a:pt x="178" y="3855"/>
                    <a:pt x="90" y="5142"/>
                  </a:cubicBezTo>
                  <a:cubicBezTo>
                    <a:pt x="1" y="6428"/>
                    <a:pt x="623" y="7729"/>
                    <a:pt x="1649" y="8511"/>
                  </a:cubicBezTo>
                  <a:cubicBezTo>
                    <a:pt x="2398" y="9084"/>
                    <a:pt x="3342" y="9378"/>
                    <a:pt x="4285" y="9378"/>
                  </a:cubicBezTo>
                  <a:cubicBezTo>
                    <a:pt x="4632" y="9378"/>
                    <a:pt x="4979" y="9338"/>
                    <a:pt x="5316" y="9258"/>
                  </a:cubicBezTo>
                  <a:cubicBezTo>
                    <a:pt x="5858" y="9128"/>
                    <a:pt x="6383" y="8895"/>
                    <a:pt x="6795" y="8520"/>
                  </a:cubicBezTo>
                  <a:cubicBezTo>
                    <a:pt x="7283" y="8071"/>
                    <a:pt x="7581" y="7451"/>
                    <a:pt x="7804" y="6828"/>
                  </a:cubicBezTo>
                  <a:cubicBezTo>
                    <a:pt x="8277" y="5506"/>
                    <a:pt x="8474" y="4085"/>
                    <a:pt x="8380" y="2684"/>
                  </a:cubicBezTo>
                  <a:lnTo>
                    <a:pt x="6490" y="1"/>
                  </a:ln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
            <p:cNvSpPr/>
            <p:nvPr/>
          </p:nvSpPr>
          <p:spPr>
            <a:xfrm>
              <a:off x="-294800" y="3910736"/>
              <a:ext cx="2412305" cy="1391388"/>
            </a:xfrm>
            <a:custGeom>
              <a:avLst/>
              <a:gdLst/>
              <a:ahLst/>
              <a:cxnLst/>
              <a:rect l="l" t="t" r="r" b="b"/>
              <a:pathLst>
                <a:path w="8064" h="5611" extrusionOk="0">
                  <a:moveTo>
                    <a:pt x="2212" y="0"/>
                  </a:moveTo>
                  <a:cubicBezTo>
                    <a:pt x="1675" y="0"/>
                    <a:pt x="1134" y="228"/>
                    <a:pt x="793" y="645"/>
                  </a:cubicBezTo>
                  <a:lnTo>
                    <a:pt x="1" y="3802"/>
                  </a:lnTo>
                  <a:cubicBezTo>
                    <a:pt x="1128" y="4685"/>
                    <a:pt x="2375" y="5611"/>
                    <a:pt x="3807" y="5611"/>
                  </a:cubicBezTo>
                  <a:cubicBezTo>
                    <a:pt x="3812" y="5611"/>
                    <a:pt x="3816" y="5611"/>
                    <a:pt x="3821" y="5611"/>
                  </a:cubicBezTo>
                  <a:cubicBezTo>
                    <a:pt x="4498" y="5607"/>
                    <a:pt x="5156" y="5391"/>
                    <a:pt x="5785" y="5142"/>
                  </a:cubicBezTo>
                  <a:cubicBezTo>
                    <a:pt x="6625" y="4808"/>
                    <a:pt x="7463" y="4394"/>
                    <a:pt x="8064" y="3718"/>
                  </a:cubicBezTo>
                  <a:cubicBezTo>
                    <a:pt x="7976" y="3083"/>
                    <a:pt x="7329" y="2682"/>
                    <a:pt x="6713" y="2511"/>
                  </a:cubicBezTo>
                  <a:cubicBezTo>
                    <a:pt x="6096" y="2338"/>
                    <a:pt x="5427" y="2295"/>
                    <a:pt x="4884" y="1958"/>
                  </a:cubicBezTo>
                  <a:cubicBezTo>
                    <a:pt x="4170" y="1514"/>
                    <a:pt x="3803" y="635"/>
                    <a:pt x="3073" y="220"/>
                  </a:cubicBezTo>
                  <a:cubicBezTo>
                    <a:pt x="2811" y="71"/>
                    <a:pt x="2512" y="0"/>
                    <a:pt x="2212"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
            <p:cNvSpPr/>
            <p:nvPr/>
          </p:nvSpPr>
          <p:spPr>
            <a:xfrm>
              <a:off x="7990825" y="3278408"/>
              <a:ext cx="1421238" cy="1761614"/>
            </a:xfrm>
            <a:custGeom>
              <a:avLst/>
              <a:gdLst/>
              <a:ahLst/>
              <a:cxnLst/>
              <a:rect l="l" t="t" r="r" b="b"/>
              <a:pathLst>
                <a:path w="4751" h="7104" extrusionOk="0">
                  <a:moveTo>
                    <a:pt x="3501" y="0"/>
                  </a:moveTo>
                  <a:cubicBezTo>
                    <a:pt x="3333" y="748"/>
                    <a:pt x="2542" y="1154"/>
                    <a:pt x="1836" y="1448"/>
                  </a:cubicBezTo>
                  <a:cubicBezTo>
                    <a:pt x="1129" y="1741"/>
                    <a:pt x="333" y="2114"/>
                    <a:pt x="118" y="2849"/>
                  </a:cubicBezTo>
                  <a:cubicBezTo>
                    <a:pt x="1" y="3253"/>
                    <a:pt x="91" y="3683"/>
                    <a:pt x="179" y="4093"/>
                  </a:cubicBezTo>
                  <a:cubicBezTo>
                    <a:pt x="294" y="4619"/>
                    <a:pt x="408" y="5146"/>
                    <a:pt x="523" y="5673"/>
                  </a:cubicBezTo>
                  <a:cubicBezTo>
                    <a:pt x="579" y="5924"/>
                    <a:pt x="635" y="6180"/>
                    <a:pt x="760" y="6404"/>
                  </a:cubicBezTo>
                  <a:cubicBezTo>
                    <a:pt x="1024" y="6874"/>
                    <a:pt x="1558" y="7103"/>
                    <a:pt x="2103" y="7103"/>
                  </a:cubicBezTo>
                  <a:cubicBezTo>
                    <a:pt x="2420" y="7103"/>
                    <a:pt x="2740" y="7026"/>
                    <a:pt x="3013" y="6872"/>
                  </a:cubicBezTo>
                  <a:cubicBezTo>
                    <a:pt x="3755" y="6454"/>
                    <a:pt x="4188" y="5636"/>
                    <a:pt x="4417" y="4815"/>
                  </a:cubicBezTo>
                  <a:cubicBezTo>
                    <a:pt x="4751" y="3620"/>
                    <a:pt x="4734" y="2330"/>
                    <a:pt x="4367" y="1144"/>
                  </a:cubicBezTo>
                  <a:lnTo>
                    <a:pt x="3501" y="0"/>
                  </a:ln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
            <p:cNvSpPr/>
            <p:nvPr/>
          </p:nvSpPr>
          <p:spPr>
            <a:xfrm>
              <a:off x="1839576" y="1788097"/>
              <a:ext cx="1444272" cy="1251282"/>
            </a:xfrm>
            <a:custGeom>
              <a:avLst/>
              <a:gdLst/>
              <a:ahLst/>
              <a:cxnLst/>
              <a:rect l="l" t="t" r="r" b="b"/>
              <a:pathLst>
                <a:path w="4828" h="5046" extrusionOk="0">
                  <a:moveTo>
                    <a:pt x="3223" y="0"/>
                  </a:moveTo>
                  <a:cubicBezTo>
                    <a:pt x="2459" y="0"/>
                    <a:pt x="2108" y="1424"/>
                    <a:pt x="1686" y="1929"/>
                  </a:cubicBezTo>
                  <a:cubicBezTo>
                    <a:pt x="1239" y="2466"/>
                    <a:pt x="448" y="2724"/>
                    <a:pt x="207" y="3380"/>
                  </a:cubicBezTo>
                  <a:cubicBezTo>
                    <a:pt x="1" y="3946"/>
                    <a:pt x="342" y="4618"/>
                    <a:pt x="881" y="4886"/>
                  </a:cubicBezTo>
                  <a:cubicBezTo>
                    <a:pt x="1102" y="4996"/>
                    <a:pt x="1344" y="5045"/>
                    <a:pt x="1589" y="5045"/>
                  </a:cubicBezTo>
                  <a:cubicBezTo>
                    <a:pt x="1943" y="5045"/>
                    <a:pt x="2302" y="4942"/>
                    <a:pt x="2611" y="4765"/>
                  </a:cubicBezTo>
                  <a:cubicBezTo>
                    <a:pt x="3133" y="4465"/>
                    <a:pt x="3526" y="3980"/>
                    <a:pt x="3837" y="3465"/>
                  </a:cubicBezTo>
                  <a:cubicBezTo>
                    <a:pt x="4397" y="2537"/>
                    <a:pt x="4828" y="994"/>
                    <a:pt x="3766" y="212"/>
                  </a:cubicBezTo>
                  <a:cubicBezTo>
                    <a:pt x="3563" y="64"/>
                    <a:pt x="3384" y="0"/>
                    <a:pt x="3223"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8"/>
          <p:cNvGrpSpPr/>
          <p:nvPr/>
        </p:nvGrpSpPr>
        <p:grpSpPr>
          <a:xfrm>
            <a:off x="-553499" y="-47780"/>
            <a:ext cx="10250990" cy="5191005"/>
            <a:chOff x="-79511" y="-47780"/>
            <a:chExt cx="10250990" cy="5191005"/>
          </a:xfrm>
        </p:grpSpPr>
        <p:grpSp>
          <p:nvGrpSpPr>
            <p:cNvPr id="5929" name="Google Shape;5929;p8"/>
            <p:cNvGrpSpPr/>
            <p:nvPr/>
          </p:nvGrpSpPr>
          <p:grpSpPr>
            <a:xfrm>
              <a:off x="-79511" y="-47780"/>
              <a:ext cx="5155115" cy="5191005"/>
              <a:chOff x="9274947" y="2665165"/>
              <a:chExt cx="4269600" cy="4299325"/>
            </a:xfrm>
          </p:grpSpPr>
          <p:sp>
            <p:nvSpPr>
              <p:cNvPr id="5930" name="Google Shape;5930;p8"/>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0" name="Google Shape;6320;p8"/>
              <p:cNvGrpSpPr/>
              <p:nvPr/>
            </p:nvGrpSpPr>
            <p:grpSpPr>
              <a:xfrm>
                <a:off x="12150382" y="2665165"/>
                <a:ext cx="1341446" cy="1221036"/>
                <a:chOff x="12150382" y="2665165"/>
                <a:chExt cx="1341446" cy="1221036"/>
              </a:xfrm>
            </p:grpSpPr>
            <p:sp>
              <p:nvSpPr>
                <p:cNvPr id="6321" name="Google Shape;6321;p8"/>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8" name="Google Shape;6378;p8"/>
            <p:cNvGrpSpPr/>
            <p:nvPr/>
          </p:nvGrpSpPr>
          <p:grpSpPr>
            <a:xfrm>
              <a:off x="5016364" y="-47780"/>
              <a:ext cx="5155115" cy="5191005"/>
              <a:chOff x="9274947" y="2665165"/>
              <a:chExt cx="4269600" cy="4299325"/>
            </a:xfrm>
          </p:grpSpPr>
          <p:sp>
            <p:nvSpPr>
              <p:cNvPr id="6379" name="Google Shape;6379;p8"/>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9" name="Google Shape;6769;p8"/>
              <p:cNvGrpSpPr/>
              <p:nvPr/>
            </p:nvGrpSpPr>
            <p:grpSpPr>
              <a:xfrm>
                <a:off x="12150382" y="2665165"/>
                <a:ext cx="1341446" cy="1221036"/>
                <a:chOff x="12150382" y="2665165"/>
                <a:chExt cx="1341446" cy="1221036"/>
              </a:xfrm>
            </p:grpSpPr>
            <p:sp>
              <p:nvSpPr>
                <p:cNvPr id="6770" name="Google Shape;6770;p8"/>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827" name="Google Shape;6827;p8"/>
          <p:cNvSpPr txBox="1">
            <a:spLocks noGrp="1"/>
          </p:cNvSpPr>
          <p:nvPr>
            <p:ph type="title"/>
          </p:nvPr>
        </p:nvSpPr>
        <p:spPr>
          <a:xfrm>
            <a:off x="1810100" y="1518513"/>
            <a:ext cx="5523600" cy="2106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
        <p:nvSpPr>
          <p:cNvPr id="6828" name="Google Shape;6828;p8"/>
          <p:cNvSpPr/>
          <p:nvPr/>
        </p:nvSpPr>
        <p:spPr>
          <a:xfrm flipH="1">
            <a:off x="533654" y="4345520"/>
            <a:ext cx="88600" cy="6930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
          <p:cNvSpPr/>
          <p:nvPr/>
        </p:nvSpPr>
        <p:spPr>
          <a:xfrm>
            <a:off x="7839887" y="-254761"/>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
          <p:cNvSpPr/>
          <p:nvPr/>
        </p:nvSpPr>
        <p:spPr>
          <a:xfrm>
            <a:off x="7649401" y="2540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
          <p:cNvSpPr/>
          <p:nvPr/>
        </p:nvSpPr>
        <p:spPr>
          <a:xfrm>
            <a:off x="8693476" y="7342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2" name="Google Shape;6832;p8"/>
          <p:cNvGrpSpPr/>
          <p:nvPr/>
        </p:nvGrpSpPr>
        <p:grpSpPr>
          <a:xfrm>
            <a:off x="5951334" y="4537131"/>
            <a:ext cx="315604" cy="283088"/>
            <a:chOff x="9122209" y="4733906"/>
            <a:chExt cx="315604" cy="283088"/>
          </a:xfrm>
        </p:grpSpPr>
        <p:sp>
          <p:nvSpPr>
            <p:cNvPr id="6833" name="Google Shape;6833;p8"/>
            <p:cNvSpPr/>
            <p:nvPr/>
          </p:nvSpPr>
          <p:spPr>
            <a:xfrm>
              <a:off x="9122209" y="4733906"/>
              <a:ext cx="315604" cy="283088"/>
            </a:xfrm>
            <a:custGeom>
              <a:avLst/>
              <a:gdLst/>
              <a:ahLst/>
              <a:cxnLst/>
              <a:rect l="l" t="t" r="r" b="b"/>
              <a:pathLst>
                <a:path w="670" h="601" extrusionOk="0">
                  <a:moveTo>
                    <a:pt x="367" y="1"/>
                  </a:moveTo>
                  <a:cubicBezTo>
                    <a:pt x="313" y="1"/>
                    <a:pt x="241" y="31"/>
                    <a:pt x="201" y="45"/>
                  </a:cubicBezTo>
                  <a:lnTo>
                    <a:pt x="190" y="48"/>
                  </a:lnTo>
                  <a:cubicBezTo>
                    <a:pt x="163" y="57"/>
                    <a:pt x="135" y="66"/>
                    <a:pt x="116" y="84"/>
                  </a:cubicBezTo>
                  <a:cubicBezTo>
                    <a:pt x="58" y="138"/>
                    <a:pt x="91" y="246"/>
                    <a:pt x="39" y="306"/>
                  </a:cubicBezTo>
                  <a:cubicBezTo>
                    <a:pt x="25" y="323"/>
                    <a:pt x="1" y="342"/>
                    <a:pt x="10" y="363"/>
                  </a:cubicBezTo>
                  <a:cubicBezTo>
                    <a:pt x="13" y="370"/>
                    <a:pt x="20" y="374"/>
                    <a:pt x="25" y="379"/>
                  </a:cubicBezTo>
                  <a:cubicBezTo>
                    <a:pt x="96" y="440"/>
                    <a:pt x="165" y="500"/>
                    <a:pt x="237" y="561"/>
                  </a:cubicBezTo>
                  <a:cubicBezTo>
                    <a:pt x="252" y="574"/>
                    <a:pt x="265" y="587"/>
                    <a:pt x="284" y="594"/>
                  </a:cubicBezTo>
                  <a:cubicBezTo>
                    <a:pt x="296" y="598"/>
                    <a:pt x="307" y="600"/>
                    <a:pt x="319" y="600"/>
                  </a:cubicBezTo>
                  <a:cubicBezTo>
                    <a:pt x="355" y="600"/>
                    <a:pt x="391" y="583"/>
                    <a:pt x="423" y="565"/>
                  </a:cubicBezTo>
                  <a:cubicBezTo>
                    <a:pt x="447" y="553"/>
                    <a:pt x="470" y="541"/>
                    <a:pt x="486" y="521"/>
                  </a:cubicBezTo>
                  <a:cubicBezTo>
                    <a:pt x="500" y="504"/>
                    <a:pt x="507" y="484"/>
                    <a:pt x="515" y="465"/>
                  </a:cubicBezTo>
                  <a:cubicBezTo>
                    <a:pt x="547" y="395"/>
                    <a:pt x="587" y="330"/>
                    <a:pt x="637" y="270"/>
                  </a:cubicBezTo>
                  <a:cubicBezTo>
                    <a:pt x="649" y="254"/>
                    <a:pt x="664" y="238"/>
                    <a:pt x="666" y="217"/>
                  </a:cubicBezTo>
                  <a:cubicBezTo>
                    <a:pt x="669" y="195"/>
                    <a:pt x="659" y="175"/>
                    <a:pt x="648" y="154"/>
                  </a:cubicBezTo>
                  <a:cubicBezTo>
                    <a:pt x="642" y="142"/>
                    <a:pt x="635" y="131"/>
                    <a:pt x="631" y="120"/>
                  </a:cubicBezTo>
                  <a:cubicBezTo>
                    <a:pt x="628" y="110"/>
                    <a:pt x="619" y="103"/>
                    <a:pt x="609" y="103"/>
                  </a:cubicBezTo>
                  <a:cubicBezTo>
                    <a:pt x="607" y="103"/>
                    <a:pt x="606" y="103"/>
                    <a:pt x="605" y="103"/>
                  </a:cubicBezTo>
                  <a:cubicBezTo>
                    <a:pt x="594" y="104"/>
                    <a:pt x="583" y="104"/>
                    <a:pt x="572" y="104"/>
                  </a:cubicBezTo>
                  <a:cubicBezTo>
                    <a:pt x="554" y="104"/>
                    <a:pt x="535" y="103"/>
                    <a:pt x="517" y="99"/>
                  </a:cubicBezTo>
                  <a:cubicBezTo>
                    <a:pt x="482" y="90"/>
                    <a:pt x="448" y="68"/>
                    <a:pt x="433" y="35"/>
                  </a:cubicBezTo>
                  <a:cubicBezTo>
                    <a:pt x="422" y="10"/>
                    <a:pt x="397"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
            <p:cNvSpPr/>
            <p:nvPr/>
          </p:nvSpPr>
          <p:spPr>
            <a:xfrm>
              <a:off x="9122209" y="4754631"/>
              <a:ext cx="315604" cy="262362"/>
            </a:xfrm>
            <a:custGeom>
              <a:avLst/>
              <a:gdLst/>
              <a:ahLst/>
              <a:cxnLst/>
              <a:rect l="l" t="t" r="r" b="b"/>
              <a:pathLst>
                <a:path w="670" h="557" extrusionOk="0">
                  <a:moveTo>
                    <a:pt x="201" y="1"/>
                  </a:moveTo>
                  <a:lnTo>
                    <a:pt x="190" y="4"/>
                  </a:lnTo>
                  <a:cubicBezTo>
                    <a:pt x="163" y="13"/>
                    <a:pt x="135" y="22"/>
                    <a:pt x="116" y="40"/>
                  </a:cubicBezTo>
                  <a:cubicBezTo>
                    <a:pt x="58" y="94"/>
                    <a:pt x="91" y="202"/>
                    <a:pt x="39" y="262"/>
                  </a:cubicBezTo>
                  <a:cubicBezTo>
                    <a:pt x="25" y="279"/>
                    <a:pt x="1" y="298"/>
                    <a:pt x="10" y="319"/>
                  </a:cubicBezTo>
                  <a:cubicBezTo>
                    <a:pt x="13" y="326"/>
                    <a:pt x="20" y="330"/>
                    <a:pt x="25" y="335"/>
                  </a:cubicBezTo>
                  <a:cubicBezTo>
                    <a:pt x="96" y="396"/>
                    <a:pt x="165" y="456"/>
                    <a:pt x="237" y="517"/>
                  </a:cubicBezTo>
                  <a:cubicBezTo>
                    <a:pt x="252" y="530"/>
                    <a:pt x="265" y="543"/>
                    <a:pt x="284" y="550"/>
                  </a:cubicBezTo>
                  <a:cubicBezTo>
                    <a:pt x="296" y="554"/>
                    <a:pt x="307" y="556"/>
                    <a:pt x="319" y="556"/>
                  </a:cubicBezTo>
                  <a:cubicBezTo>
                    <a:pt x="355" y="556"/>
                    <a:pt x="391" y="539"/>
                    <a:pt x="423" y="521"/>
                  </a:cubicBezTo>
                  <a:cubicBezTo>
                    <a:pt x="447" y="509"/>
                    <a:pt x="470" y="497"/>
                    <a:pt x="486" y="477"/>
                  </a:cubicBezTo>
                  <a:cubicBezTo>
                    <a:pt x="500" y="460"/>
                    <a:pt x="507" y="440"/>
                    <a:pt x="515" y="421"/>
                  </a:cubicBezTo>
                  <a:cubicBezTo>
                    <a:pt x="547" y="351"/>
                    <a:pt x="587" y="286"/>
                    <a:pt x="637" y="226"/>
                  </a:cubicBezTo>
                  <a:cubicBezTo>
                    <a:pt x="649" y="210"/>
                    <a:pt x="664" y="194"/>
                    <a:pt x="666" y="173"/>
                  </a:cubicBezTo>
                  <a:cubicBezTo>
                    <a:pt x="669" y="151"/>
                    <a:pt x="659" y="131"/>
                    <a:pt x="646" y="111"/>
                  </a:cubicBezTo>
                  <a:cubicBezTo>
                    <a:pt x="613" y="157"/>
                    <a:pt x="582" y="203"/>
                    <a:pt x="549" y="250"/>
                  </a:cubicBezTo>
                  <a:cubicBezTo>
                    <a:pt x="535" y="268"/>
                    <a:pt x="517" y="290"/>
                    <a:pt x="493" y="290"/>
                  </a:cubicBezTo>
                  <a:cubicBezTo>
                    <a:pt x="478" y="290"/>
                    <a:pt x="463" y="281"/>
                    <a:pt x="448" y="281"/>
                  </a:cubicBezTo>
                  <a:cubicBezTo>
                    <a:pt x="446" y="281"/>
                    <a:pt x="443" y="281"/>
                    <a:pt x="440" y="281"/>
                  </a:cubicBezTo>
                  <a:cubicBezTo>
                    <a:pt x="424" y="284"/>
                    <a:pt x="414" y="303"/>
                    <a:pt x="403" y="315"/>
                  </a:cubicBezTo>
                  <a:cubicBezTo>
                    <a:pt x="385" y="335"/>
                    <a:pt x="360" y="345"/>
                    <a:pt x="335" y="345"/>
                  </a:cubicBezTo>
                  <a:cubicBezTo>
                    <a:pt x="322" y="345"/>
                    <a:pt x="308" y="342"/>
                    <a:pt x="296" y="336"/>
                  </a:cubicBezTo>
                  <a:cubicBezTo>
                    <a:pt x="260" y="320"/>
                    <a:pt x="239" y="279"/>
                    <a:pt x="244" y="241"/>
                  </a:cubicBezTo>
                  <a:cubicBezTo>
                    <a:pt x="248" y="221"/>
                    <a:pt x="256" y="200"/>
                    <a:pt x="245" y="183"/>
                  </a:cubicBezTo>
                  <a:cubicBezTo>
                    <a:pt x="200" y="113"/>
                    <a:pt x="177" y="62"/>
                    <a:pt x="20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
            <p:cNvSpPr/>
            <p:nvPr/>
          </p:nvSpPr>
          <p:spPr>
            <a:xfrm>
              <a:off x="9266820" y="4793256"/>
              <a:ext cx="20255" cy="17428"/>
            </a:xfrm>
            <a:custGeom>
              <a:avLst/>
              <a:gdLst/>
              <a:ahLst/>
              <a:cxnLst/>
              <a:rect l="l" t="t" r="r" b="b"/>
              <a:pathLst>
                <a:path w="43" h="37" extrusionOk="0">
                  <a:moveTo>
                    <a:pt x="22" y="0"/>
                  </a:moveTo>
                  <a:cubicBezTo>
                    <a:pt x="17" y="0"/>
                    <a:pt x="12" y="2"/>
                    <a:pt x="9" y="6"/>
                  </a:cubicBezTo>
                  <a:cubicBezTo>
                    <a:pt x="1" y="16"/>
                    <a:pt x="6" y="33"/>
                    <a:pt x="19" y="36"/>
                  </a:cubicBezTo>
                  <a:lnTo>
                    <a:pt x="21" y="36"/>
                  </a:lnTo>
                  <a:cubicBezTo>
                    <a:pt x="21" y="36"/>
                    <a:pt x="22" y="36"/>
                    <a:pt x="22" y="36"/>
                  </a:cubicBezTo>
                  <a:cubicBezTo>
                    <a:pt x="35" y="36"/>
                    <a:pt x="43" y="25"/>
                    <a:pt x="40" y="15"/>
                  </a:cubicBezTo>
                  <a:cubicBezTo>
                    <a:pt x="40" y="13"/>
                    <a:pt x="40" y="13"/>
                    <a:pt x="38" y="12"/>
                  </a:cubicBezTo>
                  <a:cubicBezTo>
                    <a:pt x="36" y="4"/>
                    <a:pt x="29"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
            <p:cNvSpPr/>
            <p:nvPr/>
          </p:nvSpPr>
          <p:spPr>
            <a:xfrm>
              <a:off x="9316751" y="4826228"/>
              <a:ext cx="29205" cy="26378"/>
            </a:xfrm>
            <a:custGeom>
              <a:avLst/>
              <a:gdLst/>
              <a:ahLst/>
              <a:cxnLst/>
              <a:rect l="l" t="t" r="r" b="b"/>
              <a:pathLst>
                <a:path w="62" h="56" extrusionOk="0">
                  <a:moveTo>
                    <a:pt x="31" y="0"/>
                  </a:moveTo>
                  <a:cubicBezTo>
                    <a:pt x="19" y="0"/>
                    <a:pt x="7" y="11"/>
                    <a:pt x="3" y="23"/>
                  </a:cubicBezTo>
                  <a:cubicBezTo>
                    <a:pt x="0" y="33"/>
                    <a:pt x="5" y="44"/>
                    <a:pt x="15" y="50"/>
                  </a:cubicBezTo>
                  <a:cubicBezTo>
                    <a:pt x="20" y="54"/>
                    <a:pt x="25" y="55"/>
                    <a:pt x="30" y="55"/>
                  </a:cubicBezTo>
                  <a:cubicBezTo>
                    <a:pt x="40" y="55"/>
                    <a:pt x="49" y="50"/>
                    <a:pt x="55" y="40"/>
                  </a:cubicBezTo>
                  <a:cubicBezTo>
                    <a:pt x="61" y="26"/>
                    <a:pt x="55" y="10"/>
                    <a:pt x="41" y="3"/>
                  </a:cubicBezTo>
                  <a:cubicBezTo>
                    <a:pt x="38" y="1"/>
                    <a:pt x="34"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
            <p:cNvSpPr/>
            <p:nvPr/>
          </p:nvSpPr>
          <p:spPr>
            <a:xfrm>
              <a:off x="9272944" y="4877099"/>
              <a:ext cx="19784" cy="14602"/>
            </a:xfrm>
            <a:custGeom>
              <a:avLst/>
              <a:gdLst/>
              <a:ahLst/>
              <a:cxnLst/>
              <a:rect l="l" t="t" r="r" b="b"/>
              <a:pathLst>
                <a:path w="42" h="31" extrusionOk="0">
                  <a:moveTo>
                    <a:pt x="22" y="0"/>
                  </a:moveTo>
                  <a:cubicBezTo>
                    <a:pt x="21" y="0"/>
                    <a:pt x="20" y="0"/>
                    <a:pt x="19" y="0"/>
                  </a:cubicBezTo>
                  <a:cubicBezTo>
                    <a:pt x="1" y="1"/>
                    <a:pt x="2" y="31"/>
                    <a:pt x="21" y="31"/>
                  </a:cubicBezTo>
                  <a:cubicBezTo>
                    <a:pt x="22" y="31"/>
                    <a:pt x="22" y="31"/>
                    <a:pt x="22" y="31"/>
                  </a:cubicBezTo>
                  <a:cubicBezTo>
                    <a:pt x="42" y="29"/>
                    <a:pt x="40"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
            <p:cNvSpPr/>
            <p:nvPr/>
          </p:nvSpPr>
          <p:spPr>
            <a:xfrm>
              <a:off x="9271060" y="4836590"/>
              <a:ext cx="20726" cy="16957"/>
            </a:xfrm>
            <a:custGeom>
              <a:avLst/>
              <a:gdLst/>
              <a:ahLst/>
              <a:cxnLst/>
              <a:rect l="l" t="t" r="r" b="b"/>
              <a:pathLst>
                <a:path w="44" h="36" extrusionOk="0">
                  <a:moveTo>
                    <a:pt x="22" y="1"/>
                  </a:moveTo>
                  <a:cubicBezTo>
                    <a:pt x="18" y="1"/>
                    <a:pt x="14" y="3"/>
                    <a:pt x="11" y="6"/>
                  </a:cubicBezTo>
                  <a:cubicBezTo>
                    <a:pt x="11" y="7"/>
                    <a:pt x="10" y="7"/>
                    <a:pt x="10" y="8"/>
                  </a:cubicBezTo>
                  <a:cubicBezTo>
                    <a:pt x="0" y="19"/>
                    <a:pt x="10" y="36"/>
                    <a:pt x="22" y="36"/>
                  </a:cubicBezTo>
                  <a:cubicBezTo>
                    <a:pt x="38" y="34"/>
                    <a:pt x="43" y="15"/>
                    <a:pt x="33" y="6"/>
                  </a:cubicBezTo>
                  <a:cubicBezTo>
                    <a:pt x="32" y="6"/>
                    <a:pt x="32" y="4"/>
                    <a:pt x="31" y="4"/>
                  </a:cubicBezTo>
                  <a:cubicBezTo>
                    <a:pt x="28" y="2"/>
                    <a:pt x="25"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
            <p:cNvSpPr/>
            <p:nvPr/>
          </p:nvSpPr>
          <p:spPr>
            <a:xfrm>
              <a:off x="9280952" y="4752747"/>
              <a:ext cx="26850" cy="23080"/>
            </a:xfrm>
            <a:custGeom>
              <a:avLst/>
              <a:gdLst/>
              <a:ahLst/>
              <a:cxnLst/>
              <a:rect l="l" t="t" r="r" b="b"/>
              <a:pathLst>
                <a:path w="57" h="49" extrusionOk="0">
                  <a:moveTo>
                    <a:pt x="25" y="1"/>
                  </a:moveTo>
                  <a:cubicBezTo>
                    <a:pt x="24" y="1"/>
                    <a:pt x="24" y="1"/>
                    <a:pt x="23" y="1"/>
                  </a:cubicBezTo>
                  <a:lnTo>
                    <a:pt x="20" y="1"/>
                  </a:lnTo>
                  <a:cubicBezTo>
                    <a:pt x="10" y="1"/>
                    <a:pt x="0" y="12"/>
                    <a:pt x="1" y="23"/>
                  </a:cubicBezTo>
                  <a:lnTo>
                    <a:pt x="1" y="27"/>
                  </a:lnTo>
                  <a:cubicBezTo>
                    <a:pt x="2" y="37"/>
                    <a:pt x="8" y="44"/>
                    <a:pt x="17" y="48"/>
                  </a:cubicBezTo>
                  <a:cubicBezTo>
                    <a:pt x="19" y="49"/>
                    <a:pt x="22" y="49"/>
                    <a:pt x="24" y="49"/>
                  </a:cubicBezTo>
                  <a:cubicBezTo>
                    <a:pt x="31" y="49"/>
                    <a:pt x="38" y="47"/>
                    <a:pt x="42" y="42"/>
                  </a:cubicBezTo>
                  <a:cubicBezTo>
                    <a:pt x="57" y="23"/>
                    <a:pt x="45"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
            <p:cNvSpPr/>
            <p:nvPr/>
          </p:nvSpPr>
          <p:spPr>
            <a:xfrm>
              <a:off x="9325701" y="4797495"/>
              <a:ext cx="11776" cy="8950"/>
            </a:xfrm>
            <a:custGeom>
              <a:avLst/>
              <a:gdLst/>
              <a:ahLst/>
              <a:cxnLst/>
              <a:rect l="l" t="t" r="r" b="b"/>
              <a:pathLst>
                <a:path w="25" h="19" extrusionOk="0">
                  <a:moveTo>
                    <a:pt x="13" y="1"/>
                  </a:moveTo>
                  <a:cubicBezTo>
                    <a:pt x="12" y="1"/>
                    <a:pt x="12" y="1"/>
                    <a:pt x="12" y="1"/>
                  </a:cubicBezTo>
                  <a:cubicBezTo>
                    <a:pt x="1" y="1"/>
                    <a:pt x="1" y="19"/>
                    <a:pt x="11" y="19"/>
                  </a:cubicBezTo>
                  <a:cubicBezTo>
                    <a:pt x="12" y="19"/>
                    <a:pt x="12" y="19"/>
                    <a:pt x="13" y="19"/>
                  </a:cubicBezTo>
                  <a:cubicBezTo>
                    <a:pt x="25" y="18"/>
                    <a:pt x="23"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
            <p:cNvSpPr/>
            <p:nvPr/>
          </p:nvSpPr>
          <p:spPr>
            <a:xfrm>
              <a:off x="9351138" y="4807858"/>
              <a:ext cx="12718" cy="9421"/>
            </a:xfrm>
            <a:custGeom>
              <a:avLst/>
              <a:gdLst/>
              <a:ahLst/>
              <a:cxnLst/>
              <a:rect l="l" t="t" r="r" b="b"/>
              <a:pathLst>
                <a:path w="27" h="20" extrusionOk="0">
                  <a:moveTo>
                    <a:pt x="14" y="1"/>
                  </a:moveTo>
                  <a:cubicBezTo>
                    <a:pt x="1" y="2"/>
                    <a:pt x="3" y="20"/>
                    <a:pt x="15" y="20"/>
                  </a:cubicBezTo>
                  <a:cubicBezTo>
                    <a:pt x="26" y="18"/>
                    <a:pt x="2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
            <p:cNvSpPr/>
            <p:nvPr/>
          </p:nvSpPr>
          <p:spPr>
            <a:xfrm>
              <a:off x="9345956" y="4854489"/>
              <a:ext cx="12247" cy="8950"/>
            </a:xfrm>
            <a:custGeom>
              <a:avLst/>
              <a:gdLst/>
              <a:ahLst/>
              <a:cxnLst/>
              <a:rect l="l" t="t" r="r" b="b"/>
              <a:pathLst>
                <a:path w="26" h="19" extrusionOk="0">
                  <a:moveTo>
                    <a:pt x="13" y="1"/>
                  </a:moveTo>
                  <a:cubicBezTo>
                    <a:pt x="13" y="1"/>
                    <a:pt x="12" y="1"/>
                    <a:pt x="12" y="1"/>
                  </a:cubicBezTo>
                  <a:cubicBezTo>
                    <a:pt x="1" y="2"/>
                    <a:pt x="1" y="19"/>
                    <a:pt x="12" y="19"/>
                  </a:cubicBezTo>
                  <a:cubicBezTo>
                    <a:pt x="13" y="19"/>
                    <a:pt x="13" y="19"/>
                    <a:pt x="14" y="19"/>
                  </a:cubicBezTo>
                  <a:cubicBezTo>
                    <a:pt x="25"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
            <p:cNvSpPr/>
            <p:nvPr/>
          </p:nvSpPr>
          <p:spPr>
            <a:xfrm>
              <a:off x="9362443" y="4821989"/>
              <a:ext cx="10834" cy="8007"/>
            </a:xfrm>
            <a:custGeom>
              <a:avLst/>
              <a:gdLst/>
              <a:ahLst/>
              <a:cxnLst/>
              <a:rect l="l" t="t" r="r" b="b"/>
              <a:pathLst>
                <a:path w="23" h="17" extrusionOk="0">
                  <a:moveTo>
                    <a:pt x="11" y="0"/>
                  </a:moveTo>
                  <a:cubicBezTo>
                    <a:pt x="0" y="1"/>
                    <a:pt x="1" y="16"/>
                    <a:pt x="11" y="16"/>
                  </a:cubicBezTo>
                  <a:cubicBezTo>
                    <a:pt x="11" y="16"/>
                    <a:pt x="11" y="16"/>
                    <a:pt x="12" y="16"/>
                  </a:cubicBezTo>
                  <a:cubicBezTo>
                    <a:pt x="22" y="14"/>
                    <a:pt x="21" y="0"/>
                    <a:pt x="1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
            <p:cNvSpPr/>
            <p:nvPr/>
          </p:nvSpPr>
          <p:spPr>
            <a:xfrm>
              <a:off x="9386937" y="4795611"/>
              <a:ext cx="10363" cy="7536"/>
            </a:xfrm>
            <a:custGeom>
              <a:avLst/>
              <a:gdLst/>
              <a:ahLst/>
              <a:cxnLst/>
              <a:rect l="l" t="t" r="r" b="b"/>
              <a:pathLst>
                <a:path w="22" h="16" extrusionOk="0">
                  <a:moveTo>
                    <a:pt x="12" y="0"/>
                  </a:moveTo>
                  <a:cubicBezTo>
                    <a:pt x="12" y="0"/>
                    <a:pt x="12" y="0"/>
                    <a:pt x="11" y="0"/>
                  </a:cubicBezTo>
                  <a:cubicBezTo>
                    <a:pt x="1" y="0"/>
                    <a:pt x="2" y="15"/>
                    <a:pt x="12" y="15"/>
                  </a:cubicBezTo>
                  <a:cubicBezTo>
                    <a:pt x="22" y="14"/>
                    <a:pt x="20"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
            <p:cNvSpPr/>
            <p:nvPr/>
          </p:nvSpPr>
          <p:spPr>
            <a:xfrm>
              <a:off x="9296967" y="4804560"/>
              <a:ext cx="17429" cy="13189"/>
            </a:xfrm>
            <a:custGeom>
              <a:avLst/>
              <a:gdLst/>
              <a:ahLst/>
              <a:cxnLst/>
              <a:rect l="l" t="t" r="r" b="b"/>
              <a:pathLst>
                <a:path w="37" h="28" extrusionOk="0">
                  <a:moveTo>
                    <a:pt x="20" y="0"/>
                  </a:moveTo>
                  <a:cubicBezTo>
                    <a:pt x="19" y="0"/>
                    <a:pt x="18" y="0"/>
                    <a:pt x="18" y="0"/>
                  </a:cubicBezTo>
                  <a:cubicBezTo>
                    <a:pt x="0" y="1"/>
                    <a:pt x="2" y="28"/>
                    <a:pt x="19" y="28"/>
                  </a:cubicBezTo>
                  <a:cubicBezTo>
                    <a:pt x="19" y="28"/>
                    <a:pt x="20" y="28"/>
                    <a:pt x="20" y="28"/>
                  </a:cubicBezTo>
                  <a:cubicBezTo>
                    <a:pt x="36" y="27"/>
                    <a:pt x="36"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
            <p:cNvSpPr/>
            <p:nvPr/>
          </p:nvSpPr>
          <p:spPr>
            <a:xfrm>
              <a:off x="9245623" y="4786190"/>
              <a:ext cx="10834" cy="8007"/>
            </a:xfrm>
            <a:custGeom>
              <a:avLst/>
              <a:gdLst/>
              <a:ahLst/>
              <a:cxnLst/>
              <a:rect l="l" t="t" r="r" b="b"/>
              <a:pathLst>
                <a:path w="23" h="17" extrusionOk="0">
                  <a:moveTo>
                    <a:pt x="12" y="0"/>
                  </a:moveTo>
                  <a:cubicBezTo>
                    <a:pt x="11" y="0"/>
                    <a:pt x="11" y="0"/>
                    <a:pt x="11" y="0"/>
                  </a:cubicBezTo>
                  <a:cubicBezTo>
                    <a:pt x="1" y="2"/>
                    <a:pt x="1" y="16"/>
                    <a:pt x="10" y="16"/>
                  </a:cubicBezTo>
                  <a:cubicBezTo>
                    <a:pt x="11" y="16"/>
                    <a:pt x="11" y="16"/>
                    <a:pt x="12" y="16"/>
                  </a:cubicBezTo>
                  <a:cubicBezTo>
                    <a:pt x="22" y="15"/>
                    <a:pt x="21"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
            <p:cNvSpPr/>
            <p:nvPr/>
          </p:nvSpPr>
          <p:spPr>
            <a:xfrm>
              <a:off x="9229136" y="4764523"/>
              <a:ext cx="10363" cy="8007"/>
            </a:xfrm>
            <a:custGeom>
              <a:avLst/>
              <a:gdLst/>
              <a:ahLst/>
              <a:cxnLst/>
              <a:rect l="l" t="t" r="r" b="b"/>
              <a:pathLst>
                <a:path w="22" h="17" extrusionOk="0">
                  <a:moveTo>
                    <a:pt x="13" y="1"/>
                  </a:moveTo>
                  <a:cubicBezTo>
                    <a:pt x="12" y="1"/>
                    <a:pt x="12" y="1"/>
                    <a:pt x="11" y="1"/>
                  </a:cubicBezTo>
                  <a:cubicBezTo>
                    <a:pt x="1" y="1"/>
                    <a:pt x="1" y="17"/>
                    <a:pt x="11" y="17"/>
                  </a:cubicBezTo>
                  <a:cubicBezTo>
                    <a:pt x="11" y="17"/>
                    <a:pt x="12" y="17"/>
                    <a:pt x="12" y="17"/>
                  </a:cubicBezTo>
                  <a:cubicBezTo>
                    <a:pt x="22" y="15"/>
                    <a:pt x="22"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
            <p:cNvSpPr/>
            <p:nvPr/>
          </p:nvSpPr>
          <p:spPr>
            <a:xfrm>
              <a:off x="9239028" y="4806916"/>
              <a:ext cx="9421" cy="7065"/>
            </a:xfrm>
            <a:custGeom>
              <a:avLst/>
              <a:gdLst/>
              <a:ahLst/>
              <a:cxnLst/>
              <a:rect l="l" t="t" r="r" b="b"/>
              <a:pathLst>
                <a:path w="20" h="15" extrusionOk="0">
                  <a:moveTo>
                    <a:pt x="9" y="1"/>
                  </a:moveTo>
                  <a:cubicBezTo>
                    <a:pt x="0" y="2"/>
                    <a:pt x="0" y="15"/>
                    <a:pt x="8" y="15"/>
                  </a:cubicBezTo>
                  <a:cubicBezTo>
                    <a:pt x="9" y="15"/>
                    <a:pt x="9" y="14"/>
                    <a:pt x="10" y="14"/>
                  </a:cubicBezTo>
                  <a:cubicBezTo>
                    <a:pt x="20" y="13"/>
                    <a:pt x="17" y="1"/>
                    <a:pt x="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
            <p:cNvSpPr/>
            <p:nvPr/>
          </p:nvSpPr>
          <p:spPr>
            <a:xfrm>
              <a:off x="9247978" y="4859671"/>
              <a:ext cx="13189" cy="10363"/>
            </a:xfrm>
            <a:custGeom>
              <a:avLst/>
              <a:gdLst/>
              <a:ahLst/>
              <a:cxnLst/>
              <a:rect l="l" t="t" r="r" b="b"/>
              <a:pathLst>
                <a:path w="28" h="22" extrusionOk="0">
                  <a:moveTo>
                    <a:pt x="14" y="0"/>
                  </a:moveTo>
                  <a:cubicBezTo>
                    <a:pt x="14" y="0"/>
                    <a:pt x="14" y="0"/>
                    <a:pt x="13" y="0"/>
                  </a:cubicBezTo>
                  <a:cubicBezTo>
                    <a:pt x="1" y="1"/>
                    <a:pt x="2" y="22"/>
                    <a:pt x="13" y="22"/>
                  </a:cubicBezTo>
                  <a:cubicBezTo>
                    <a:pt x="14" y="22"/>
                    <a:pt x="14" y="22"/>
                    <a:pt x="14" y="22"/>
                  </a:cubicBezTo>
                  <a:cubicBezTo>
                    <a:pt x="28" y="20"/>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
            <p:cNvSpPr/>
            <p:nvPr/>
          </p:nvSpPr>
          <p:spPr>
            <a:xfrm>
              <a:off x="9299322" y="4855432"/>
              <a:ext cx="13660" cy="10363"/>
            </a:xfrm>
            <a:custGeom>
              <a:avLst/>
              <a:gdLst/>
              <a:ahLst/>
              <a:cxnLst/>
              <a:rect l="l" t="t" r="r" b="b"/>
              <a:pathLst>
                <a:path w="29" h="22" extrusionOk="0">
                  <a:moveTo>
                    <a:pt x="15" y="1"/>
                  </a:moveTo>
                  <a:cubicBezTo>
                    <a:pt x="15" y="1"/>
                    <a:pt x="14" y="1"/>
                    <a:pt x="14" y="1"/>
                  </a:cubicBezTo>
                  <a:cubicBezTo>
                    <a:pt x="1" y="3"/>
                    <a:pt x="2" y="21"/>
                    <a:pt x="14" y="21"/>
                  </a:cubicBezTo>
                  <a:cubicBezTo>
                    <a:pt x="14" y="21"/>
                    <a:pt x="15" y="21"/>
                    <a:pt x="15" y="21"/>
                  </a:cubicBezTo>
                  <a:cubicBezTo>
                    <a:pt x="28" y="20"/>
                    <a:pt x="27"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
            <p:cNvSpPr/>
            <p:nvPr/>
          </p:nvSpPr>
          <p:spPr>
            <a:xfrm>
              <a:off x="9280480" y="4939275"/>
              <a:ext cx="13660" cy="10363"/>
            </a:xfrm>
            <a:custGeom>
              <a:avLst/>
              <a:gdLst/>
              <a:ahLst/>
              <a:cxnLst/>
              <a:rect l="l" t="t" r="r" b="b"/>
              <a:pathLst>
                <a:path w="29" h="22" extrusionOk="0">
                  <a:moveTo>
                    <a:pt x="15" y="0"/>
                  </a:moveTo>
                  <a:cubicBezTo>
                    <a:pt x="14" y="0"/>
                    <a:pt x="14" y="0"/>
                    <a:pt x="14" y="0"/>
                  </a:cubicBezTo>
                  <a:cubicBezTo>
                    <a:pt x="0" y="1"/>
                    <a:pt x="2" y="21"/>
                    <a:pt x="15" y="21"/>
                  </a:cubicBezTo>
                  <a:cubicBezTo>
                    <a:pt x="15" y="21"/>
                    <a:pt x="16" y="21"/>
                    <a:pt x="16" y="21"/>
                  </a:cubicBezTo>
                  <a:cubicBezTo>
                    <a:pt x="28" y="19"/>
                    <a:pt x="28" y="0"/>
                    <a:pt x="1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
            <p:cNvSpPr/>
            <p:nvPr/>
          </p:nvSpPr>
          <p:spPr>
            <a:xfrm>
              <a:off x="9263523" y="4964239"/>
              <a:ext cx="12247" cy="9421"/>
            </a:xfrm>
            <a:custGeom>
              <a:avLst/>
              <a:gdLst/>
              <a:ahLst/>
              <a:cxnLst/>
              <a:rect l="l" t="t" r="r" b="b"/>
              <a:pathLst>
                <a:path w="26" h="20" extrusionOk="0">
                  <a:moveTo>
                    <a:pt x="13" y="1"/>
                  </a:moveTo>
                  <a:cubicBezTo>
                    <a:pt x="12" y="1"/>
                    <a:pt x="12" y="1"/>
                    <a:pt x="12" y="1"/>
                  </a:cubicBezTo>
                  <a:cubicBezTo>
                    <a:pt x="1" y="1"/>
                    <a:pt x="1" y="20"/>
                    <a:pt x="12" y="20"/>
                  </a:cubicBezTo>
                  <a:cubicBezTo>
                    <a:pt x="12" y="20"/>
                    <a:pt x="13" y="20"/>
                    <a:pt x="13" y="20"/>
                  </a:cubicBezTo>
                  <a:cubicBezTo>
                    <a:pt x="25" y="18"/>
                    <a:pt x="24"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
            <p:cNvSpPr/>
            <p:nvPr/>
          </p:nvSpPr>
          <p:spPr>
            <a:xfrm>
              <a:off x="9193337" y="4906303"/>
              <a:ext cx="11305" cy="8478"/>
            </a:xfrm>
            <a:custGeom>
              <a:avLst/>
              <a:gdLst/>
              <a:ahLst/>
              <a:cxnLst/>
              <a:rect l="l" t="t" r="r" b="b"/>
              <a:pathLst>
                <a:path w="24" h="18" extrusionOk="0">
                  <a:moveTo>
                    <a:pt x="14" y="0"/>
                  </a:moveTo>
                  <a:cubicBezTo>
                    <a:pt x="13" y="0"/>
                    <a:pt x="13" y="0"/>
                    <a:pt x="12" y="1"/>
                  </a:cubicBezTo>
                  <a:cubicBezTo>
                    <a:pt x="1" y="1"/>
                    <a:pt x="2" y="17"/>
                    <a:pt x="13" y="17"/>
                  </a:cubicBezTo>
                  <a:cubicBezTo>
                    <a:pt x="23" y="16"/>
                    <a:pt x="24"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
            <p:cNvSpPr/>
            <p:nvPr/>
          </p:nvSpPr>
          <p:spPr>
            <a:xfrm>
              <a:off x="9179676" y="4829054"/>
              <a:ext cx="23081" cy="22138"/>
            </a:xfrm>
            <a:custGeom>
              <a:avLst/>
              <a:gdLst/>
              <a:ahLst/>
              <a:cxnLst/>
              <a:rect l="l" t="t" r="r" b="b"/>
              <a:pathLst>
                <a:path w="49" h="47" extrusionOk="0">
                  <a:moveTo>
                    <a:pt x="26" y="1"/>
                  </a:moveTo>
                  <a:cubicBezTo>
                    <a:pt x="25" y="1"/>
                    <a:pt x="23" y="1"/>
                    <a:pt x="22" y="1"/>
                  </a:cubicBezTo>
                  <a:cubicBezTo>
                    <a:pt x="11" y="2"/>
                    <a:pt x="0" y="13"/>
                    <a:pt x="1" y="25"/>
                  </a:cubicBezTo>
                  <a:cubicBezTo>
                    <a:pt x="3" y="38"/>
                    <a:pt x="12" y="47"/>
                    <a:pt x="23" y="47"/>
                  </a:cubicBezTo>
                  <a:cubicBezTo>
                    <a:pt x="24" y="47"/>
                    <a:pt x="25" y="47"/>
                    <a:pt x="26" y="46"/>
                  </a:cubicBezTo>
                  <a:cubicBezTo>
                    <a:pt x="38" y="45"/>
                    <a:pt x="49" y="35"/>
                    <a:pt x="47" y="22"/>
                  </a:cubicBezTo>
                  <a:cubicBezTo>
                    <a:pt x="47" y="11"/>
                    <a:pt x="3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
            <p:cNvSpPr/>
            <p:nvPr/>
          </p:nvSpPr>
          <p:spPr>
            <a:xfrm>
              <a:off x="9225839" y="4930325"/>
              <a:ext cx="15545" cy="11776"/>
            </a:xfrm>
            <a:custGeom>
              <a:avLst/>
              <a:gdLst/>
              <a:ahLst/>
              <a:cxnLst/>
              <a:rect l="l" t="t" r="r" b="b"/>
              <a:pathLst>
                <a:path w="33" h="25" extrusionOk="0">
                  <a:moveTo>
                    <a:pt x="17" y="0"/>
                  </a:moveTo>
                  <a:cubicBezTo>
                    <a:pt x="16" y="0"/>
                    <a:pt x="16" y="0"/>
                    <a:pt x="16" y="0"/>
                  </a:cubicBezTo>
                  <a:cubicBezTo>
                    <a:pt x="0" y="0"/>
                    <a:pt x="1" y="24"/>
                    <a:pt x="16" y="24"/>
                  </a:cubicBezTo>
                  <a:cubicBezTo>
                    <a:pt x="16" y="24"/>
                    <a:pt x="17" y="24"/>
                    <a:pt x="17" y="24"/>
                  </a:cubicBezTo>
                  <a:cubicBezTo>
                    <a:pt x="32" y="23"/>
                    <a:pt x="30"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
            <p:cNvSpPr/>
            <p:nvPr/>
          </p:nvSpPr>
          <p:spPr>
            <a:xfrm>
              <a:off x="9155182" y="4889817"/>
              <a:ext cx="9892" cy="7536"/>
            </a:xfrm>
            <a:custGeom>
              <a:avLst/>
              <a:gdLst/>
              <a:ahLst/>
              <a:cxnLst/>
              <a:rect l="l" t="t" r="r" b="b"/>
              <a:pathLst>
                <a:path w="21" h="16" extrusionOk="0">
                  <a:moveTo>
                    <a:pt x="11" y="1"/>
                  </a:moveTo>
                  <a:cubicBezTo>
                    <a:pt x="10" y="1"/>
                    <a:pt x="10" y="1"/>
                    <a:pt x="10" y="1"/>
                  </a:cubicBezTo>
                  <a:cubicBezTo>
                    <a:pt x="0" y="1"/>
                    <a:pt x="2" y="16"/>
                    <a:pt x="11" y="16"/>
                  </a:cubicBezTo>
                  <a:cubicBezTo>
                    <a:pt x="20" y="15"/>
                    <a:pt x="19" y="1"/>
                    <a:pt x="1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
            <p:cNvSpPr/>
            <p:nvPr/>
          </p:nvSpPr>
          <p:spPr>
            <a:xfrm>
              <a:off x="9196634" y="4860142"/>
              <a:ext cx="12718" cy="9892"/>
            </a:xfrm>
            <a:custGeom>
              <a:avLst/>
              <a:gdLst/>
              <a:ahLst/>
              <a:cxnLst/>
              <a:rect l="l" t="t" r="r" b="b"/>
              <a:pathLst>
                <a:path w="27" h="21" extrusionOk="0">
                  <a:moveTo>
                    <a:pt x="14" y="0"/>
                  </a:moveTo>
                  <a:cubicBezTo>
                    <a:pt x="13" y="0"/>
                    <a:pt x="13" y="0"/>
                    <a:pt x="13" y="0"/>
                  </a:cubicBezTo>
                  <a:cubicBezTo>
                    <a:pt x="0" y="2"/>
                    <a:pt x="1" y="21"/>
                    <a:pt x="14" y="21"/>
                  </a:cubicBezTo>
                  <a:cubicBezTo>
                    <a:pt x="14" y="21"/>
                    <a:pt x="14" y="21"/>
                    <a:pt x="15" y="21"/>
                  </a:cubicBezTo>
                  <a:cubicBezTo>
                    <a:pt x="27" y="19"/>
                    <a:pt x="26"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
            <p:cNvSpPr/>
            <p:nvPr/>
          </p:nvSpPr>
          <p:spPr>
            <a:xfrm>
              <a:off x="9223484" y="4896411"/>
              <a:ext cx="10363" cy="8478"/>
            </a:xfrm>
            <a:custGeom>
              <a:avLst/>
              <a:gdLst/>
              <a:ahLst/>
              <a:cxnLst/>
              <a:rect l="l" t="t" r="r" b="b"/>
              <a:pathLst>
                <a:path w="22" h="18" extrusionOk="0">
                  <a:moveTo>
                    <a:pt x="9" y="0"/>
                  </a:moveTo>
                  <a:cubicBezTo>
                    <a:pt x="0" y="1"/>
                    <a:pt x="1" y="17"/>
                    <a:pt x="10" y="17"/>
                  </a:cubicBezTo>
                  <a:cubicBezTo>
                    <a:pt x="11" y="17"/>
                    <a:pt x="11" y="17"/>
                    <a:pt x="11" y="17"/>
                  </a:cubicBezTo>
                  <a:cubicBezTo>
                    <a:pt x="22" y="16"/>
                    <a:pt x="21" y="0"/>
                    <a:pt x="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
            <p:cNvSpPr/>
            <p:nvPr/>
          </p:nvSpPr>
          <p:spPr>
            <a:xfrm>
              <a:off x="9328527" y="4927028"/>
              <a:ext cx="12247" cy="9421"/>
            </a:xfrm>
            <a:custGeom>
              <a:avLst/>
              <a:gdLst/>
              <a:ahLst/>
              <a:cxnLst/>
              <a:rect l="l" t="t" r="r" b="b"/>
              <a:pathLst>
                <a:path w="26" h="20" extrusionOk="0">
                  <a:moveTo>
                    <a:pt x="12" y="1"/>
                  </a:moveTo>
                  <a:cubicBezTo>
                    <a:pt x="1" y="2"/>
                    <a:pt x="1" y="20"/>
                    <a:pt x="13" y="20"/>
                  </a:cubicBezTo>
                  <a:cubicBezTo>
                    <a:pt x="13" y="20"/>
                    <a:pt x="14" y="20"/>
                    <a:pt x="14" y="20"/>
                  </a:cubicBezTo>
                  <a:cubicBezTo>
                    <a:pt x="26" y="18"/>
                    <a:pt x="25"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
            <p:cNvSpPr/>
            <p:nvPr/>
          </p:nvSpPr>
          <p:spPr>
            <a:xfrm>
              <a:off x="9319106" y="4970834"/>
              <a:ext cx="12247" cy="8950"/>
            </a:xfrm>
            <a:custGeom>
              <a:avLst/>
              <a:gdLst/>
              <a:ahLst/>
              <a:cxnLst/>
              <a:rect l="l" t="t" r="r" b="b"/>
              <a:pathLst>
                <a:path w="26" h="19" extrusionOk="0">
                  <a:moveTo>
                    <a:pt x="13" y="1"/>
                  </a:moveTo>
                  <a:cubicBezTo>
                    <a:pt x="1" y="2"/>
                    <a:pt x="2" y="19"/>
                    <a:pt x="13" y="19"/>
                  </a:cubicBezTo>
                  <a:cubicBezTo>
                    <a:pt x="13" y="19"/>
                    <a:pt x="14" y="19"/>
                    <a:pt x="14" y="19"/>
                  </a:cubicBezTo>
                  <a:cubicBezTo>
                    <a:pt x="26"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
            <p:cNvSpPr/>
            <p:nvPr/>
          </p:nvSpPr>
          <p:spPr>
            <a:xfrm>
              <a:off x="9239028" y="4969892"/>
              <a:ext cx="11776" cy="8950"/>
            </a:xfrm>
            <a:custGeom>
              <a:avLst/>
              <a:gdLst/>
              <a:ahLst/>
              <a:cxnLst/>
              <a:rect l="l" t="t" r="r" b="b"/>
              <a:pathLst>
                <a:path w="25" h="19" extrusionOk="0">
                  <a:moveTo>
                    <a:pt x="13" y="0"/>
                  </a:moveTo>
                  <a:cubicBezTo>
                    <a:pt x="13" y="0"/>
                    <a:pt x="13" y="1"/>
                    <a:pt x="12" y="1"/>
                  </a:cubicBezTo>
                  <a:cubicBezTo>
                    <a:pt x="1" y="3"/>
                    <a:pt x="2" y="19"/>
                    <a:pt x="13" y="19"/>
                  </a:cubicBezTo>
                  <a:cubicBezTo>
                    <a:pt x="14" y="19"/>
                    <a:pt x="14" y="19"/>
                    <a:pt x="14" y="18"/>
                  </a:cubicBezTo>
                  <a:cubicBezTo>
                    <a:pt x="24" y="16"/>
                    <a:pt x="25" y="0"/>
                    <a:pt x="1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
            <p:cNvSpPr/>
            <p:nvPr/>
          </p:nvSpPr>
          <p:spPr>
            <a:xfrm>
              <a:off x="9316280" y="4897824"/>
              <a:ext cx="25437" cy="18841"/>
            </a:xfrm>
            <a:custGeom>
              <a:avLst/>
              <a:gdLst/>
              <a:ahLst/>
              <a:cxnLst/>
              <a:rect l="l" t="t" r="r" b="b"/>
              <a:pathLst>
                <a:path w="54" h="40" extrusionOk="0">
                  <a:moveTo>
                    <a:pt x="28" y="1"/>
                  </a:moveTo>
                  <a:cubicBezTo>
                    <a:pt x="28" y="1"/>
                    <a:pt x="27" y="1"/>
                    <a:pt x="26" y="1"/>
                  </a:cubicBezTo>
                  <a:cubicBezTo>
                    <a:pt x="1" y="3"/>
                    <a:pt x="4" y="40"/>
                    <a:pt x="28" y="40"/>
                  </a:cubicBezTo>
                  <a:cubicBezTo>
                    <a:pt x="28" y="40"/>
                    <a:pt x="29" y="40"/>
                    <a:pt x="30" y="40"/>
                  </a:cubicBezTo>
                  <a:cubicBezTo>
                    <a:pt x="53" y="38"/>
                    <a:pt x="52" y="1"/>
                    <a:pt x="2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
            <p:cNvSpPr/>
            <p:nvPr/>
          </p:nvSpPr>
          <p:spPr>
            <a:xfrm>
              <a:off x="9295554" y="4979783"/>
              <a:ext cx="10834" cy="8950"/>
            </a:xfrm>
            <a:custGeom>
              <a:avLst/>
              <a:gdLst/>
              <a:ahLst/>
              <a:cxnLst/>
              <a:rect l="l" t="t" r="r" b="b"/>
              <a:pathLst>
                <a:path w="23" h="19" extrusionOk="0">
                  <a:moveTo>
                    <a:pt x="12" y="1"/>
                  </a:moveTo>
                  <a:cubicBezTo>
                    <a:pt x="12" y="1"/>
                    <a:pt x="12" y="1"/>
                    <a:pt x="11" y="1"/>
                  </a:cubicBezTo>
                  <a:cubicBezTo>
                    <a:pt x="0" y="3"/>
                    <a:pt x="1" y="19"/>
                    <a:pt x="11" y="19"/>
                  </a:cubicBezTo>
                  <a:cubicBezTo>
                    <a:pt x="12" y="19"/>
                    <a:pt x="12" y="19"/>
                    <a:pt x="12" y="19"/>
                  </a:cubicBezTo>
                  <a:cubicBezTo>
                    <a:pt x="23" y="17"/>
                    <a:pt x="23"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
            <p:cNvSpPr/>
            <p:nvPr/>
          </p:nvSpPr>
          <p:spPr>
            <a:xfrm>
              <a:off x="9296496" y="4935035"/>
              <a:ext cx="24495" cy="18841"/>
            </a:xfrm>
            <a:custGeom>
              <a:avLst/>
              <a:gdLst/>
              <a:ahLst/>
              <a:cxnLst/>
              <a:rect l="l" t="t" r="r" b="b"/>
              <a:pathLst>
                <a:path w="52" h="40" extrusionOk="0">
                  <a:moveTo>
                    <a:pt x="26" y="1"/>
                  </a:moveTo>
                  <a:cubicBezTo>
                    <a:pt x="26" y="1"/>
                    <a:pt x="25" y="1"/>
                    <a:pt x="25" y="1"/>
                  </a:cubicBezTo>
                  <a:cubicBezTo>
                    <a:pt x="0" y="4"/>
                    <a:pt x="3" y="40"/>
                    <a:pt x="26" y="40"/>
                  </a:cubicBezTo>
                  <a:cubicBezTo>
                    <a:pt x="27" y="40"/>
                    <a:pt x="27" y="40"/>
                    <a:pt x="27" y="40"/>
                  </a:cubicBezTo>
                  <a:cubicBezTo>
                    <a:pt x="51" y="38"/>
                    <a:pt x="4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
            <p:cNvSpPr/>
            <p:nvPr/>
          </p:nvSpPr>
          <p:spPr>
            <a:xfrm>
              <a:off x="9372335" y="4892643"/>
              <a:ext cx="12718" cy="10834"/>
            </a:xfrm>
            <a:custGeom>
              <a:avLst/>
              <a:gdLst/>
              <a:ahLst/>
              <a:cxnLst/>
              <a:rect l="l" t="t" r="r" b="b"/>
              <a:pathLst>
                <a:path w="27" h="23" extrusionOk="0">
                  <a:moveTo>
                    <a:pt x="12" y="0"/>
                  </a:moveTo>
                  <a:cubicBezTo>
                    <a:pt x="8" y="0"/>
                    <a:pt x="5" y="2"/>
                    <a:pt x="2" y="6"/>
                  </a:cubicBezTo>
                  <a:cubicBezTo>
                    <a:pt x="0" y="15"/>
                    <a:pt x="3" y="22"/>
                    <a:pt x="13" y="22"/>
                  </a:cubicBezTo>
                  <a:cubicBezTo>
                    <a:pt x="22" y="22"/>
                    <a:pt x="27" y="12"/>
                    <a:pt x="21" y="5"/>
                  </a:cubicBezTo>
                  <a:cubicBezTo>
                    <a:pt x="19"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673"/>
        <p:cNvGrpSpPr/>
        <p:nvPr/>
      </p:nvGrpSpPr>
      <p:grpSpPr>
        <a:xfrm>
          <a:off x="0" y="0"/>
          <a:ext cx="0" cy="0"/>
          <a:chOff x="0" y="0"/>
          <a:chExt cx="0" cy="0"/>
        </a:xfrm>
      </p:grpSpPr>
      <p:sp>
        <p:nvSpPr>
          <p:cNvPr id="1674" name="Google Shape;1674;p26"/>
          <p:cNvSpPr/>
          <p:nvPr/>
        </p:nvSpPr>
        <p:spPr>
          <a:xfrm>
            <a:off x="126160" y="472558"/>
            <a:ext cx="8903485" cy="5486676"/>
          </a:xfrm>
          <a:custGeom>
            <a:avLst/>
            <a:gdLst/>
            <a:ahLst/>
            <a:cxnLst/>
            <a:rect l="l" t="t" r="r" b="b"/>
            <a:pathLst>
              <a:path w="13722" h="8456" extrusionOk="0">
                <a:moveTo>
                  <a:pt x="8819" y="1"/>
                </a:moveTo>
                <a:cubicBezTo>
                  <a:pt x="8268" y="1"/>
                  <a:pt x="7673" y="283"/>
                  <a:pt x="7374" y="750"/>
                </a:cubicBezTo>
                <a:cubicBezTo>
                  <a:pt x="7220" y="460"/>
                  <a:pt x="6903" y="264"/>
                  <a:pt x="6578" y="259"/>
                </a:cubicBezTo>
                <a:cubicBezTo>
                  <a:pt x="6574" y="259"/>
                  <a:pt x="6570" y="259"/>
                  <a:pt x="6567" y="259"/>
                </a:cubicBezTo>
                <a:cubicBezTo>
                  <a:pt x="6242" y="259"/>
                  <a:pt x="5855" y="486"/>
                  <a:pt x="5693" y="770"/>
                </a:cubicBezTo>
                <a:cubicBezTo>
                  <a:pt x="5440" y="365"/>
                  <a:pt x="4963" y="137"/>
                  <a:pt x="4488" y="137"/>
                </a:cubicBezTo>
                <a:cubicBezTo>
                  <a:pt x="4374" y="137"/>
                  <a:pt x="4261" y="150"/>
                  <a:pt x="4151" y="176"/>
                </a:cubicBezTo>
                <a:cubicBezTo>
                  <a:pt x="3580" y="316"/>
                  <a:pt x="3116" y="786"/>
                  <a:pt x="2917" y="1347"/>
                </a:cubicBezTo>
                <a:cubicBezTo>
                  <a:pt x="2708" y="1111"/>
                  <a:pt x="2396" y="984"/>
                  <a:pt x="2085" y="984"/>
                </a:cubicBezTo>
                <a:cubicBezTo>
                  <a:pt x="1914" y="984"/>
                  <a:pt x="1744" y="1023"/>
                  <a:pt x="1591" y="1102"/>
                </a:cubicBezTo>
                <a:cubicBezTo>
                  <a:pt x="1157" y="1331"/>
                  <a:pt x="926" y="1816"/>
                  <a:pt x="724" y="2267"/>
                </a:cubicBezTo>
                <a:cubicBezTo>
                  <a:pt x="597" y="2144"/>
                  <a:pt x="421" y="2077"/>
                  <a:pt x="246" y="2077"/>
                </a:cubicBezTo>
                <a:cubicBezTo>
                  <a:pt x="162" y="2077"/>
                  <a:pt x="79" y="2092"/>
                  <a:pt x="1" y="2124"/>
                </a:cubicBezTo>
                <a:lnTo>
                  <a:pt x="4" y="8455"/>
                </a:lnTo>
                <a:lnTo>
                  <a:pt x="13722" y="8454"/>
                </a:lnTo>
                <a:lnTo>
                  <a:pt x="13721" y="2729"/>
                </a:lnTo>
                <a:cubicBezTo>
                  <a:pt x="13571" y="2736"/>
                  <a:pt x="13437" y="2815"/>
                  <a:pt x="13346" y="2934"/>
                </a:cubicBezTo>
                <a:cubicBezTo>
                  <a:pt x="13231" y="2681"/>
                  <a:pt x="12986" y="2494"/>
                  <a:pt x="12715" y="2453"/>
                </a:cubicBezTo>
                <a:cubicBezTo>
                  <a:pt x="12677" y="2447"/>
                  <a:pt x="12639" y="2445"/>
                  <a:pt x="12601" y="2445"/>
                </a:cubicBezTo>
                <a:cubicBezTo>
                  <a:pt x="12366" y="2445"/>
                  <a:pt x="12131" y="2550"/>
                  <a:pt x="11975" y="2729"/>
                </a:cubicBezTo>
                <a:cubicBezTo>
                  <a:pt x="11917" y="2522"/>
                  <a:pt x="11763" y="2344"/>
                  <a:pt x="11568" y="2260"/>
                </a:cubicBezTo>
                <a:cubicBezTo>
                  <a:pt x="11479" y="2222"/>
                  <a:pt x="11369" y="2203"/>
                  <a:pt x="11259" y="2203"/>
                </a:cubicBezTo>
                <a:cubicBezTo>
                  <a:pt x="11127" y="2203"/>
                  <a:pt x="10994" y="2230"/>
                  <a:pt x="10892" y="2287"/>
                </a:cubicBezTo>
                <a:cubicBezTo>
                  <a:pt x="10871" y="1720"/>
                  <a:pt x="10678" y="1155"/>
                  <a:pt x="10313" y="724"/>
                </a:cubicBezTo>
                <a:cubicBezTo>
                  <a:pt x="9948" y="294"/>
                  <a:pt x="9409" y="12"/>
                  <a:pt x="8849" y="1"/>
                </a:cubicBezTo>
                <a:cubicBezTo>
                  <a:pt x="8839" y="1"/>
                  <a:pt x="8829" y="1"/>
                  <a:pt x="8819"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5" name="Google Shape;1675;p26"/>
          <p:cNvSpPr/>
          <p:nvPr/>
        </p:nvSpPr>
        <p:spPr>
          <a:xfrm>
            <a:off x="126173" y="1783154"/>
            <a:ext cx="8903494" cy="4280837"/>
          </a:xfrm>
          <a:custGeom>
            <a:avLst/>
            <a:gdLst/>
            <a:ahLst/>
            <a:cxnLst/>
            <a:rect l="l" t="t" r="r" b="b"/>
            <a:pathLst>
              <a:path w="13719" h="6596" extrusionOk="0">
                <a:moveTo>
                  <a:pt x="4899" y="1"/>
                </a:moveTo>
                <a:cubicBezTo>
                  <a:pt x="4890" y="1"/>
                  <a:pt x="4880" y="1"/>
                  <a:pt x="4870" y="1"/>
                </a:cubicBezTo>
                <a:cubicBezTo>
                  <a:pt x="4311" y="12"/>
                  <a:pt x="3770" y="296"/>
                  <a:pt x="3405" y="726"/>
                </a:cubicBezTo>
                <a:cubicBezTo>
                  <a:pt x="3040" y="1157"/>
                  <a:pt x="2847" y="1722"/>
                  <a:pt x="2827" y="2289"/>
                </a:cubicBezTo>
                <a:cubicBezTo>
                  <a:pt x="2726" y="2232"/>
                  <a:pt x="2592" y="2205"/>
                  <a:pt x="2460" y="2205"/>
                </a:cubicBezTo>
                <a:cubicBezTo>
                  <a:pt x="2350" y="2205"/>
                  <a:pt x="2241" y="2224"/>
                  <a:pt x="2152" y="2262"/>
                </a:cubicBezTo>
                <a:cubicBezTo>
                  <a:pt x="1956" y="2346"/>
                  <a:pt x="1802" y="2524"/>
                  <a:pt x="1745" y="2731"/>
                </a:cubicBezTo>
                <a:cubicBezTo>
                  <a:pt x="1589" y="2552"/>
                  <a:pt x="1354" y="2447"/>
                  <a:pt x="1119" y="2447"/>
                </a:cubicBezTo>
                <a:cubicBezTo>
                  <a:pt x="1081" y="2447"/>
                  <a:pt x="1042" y="2449"/>
                  <a:pt x="1005" y="2455"/>
                </a:cubicBezTo>
                <a:cubicBezTo>
                  <a:pt x="733" y="2495"/>
                  <a:pt x="488" y="2682"/>
                  <a:pt x="375" y="2936"/>
                </a:cubicBezTo>
                <a:cubicBezTo>
                  <a:pt x="283" y="2817"/>
                  <a:pt x="149" y="2738"/>
                  <a:pt x="0" y="2731"/>
                </a:cubicBezTo>
                <a:lnTo>
                  <a:pt x="0" y="6595"/>
                </a:lnTo>
                <a:lnTo>
                  <a:pt x="13718" y="6593"/>
                </a:lnTo>
                <a:lnTo>
                  <a:pt x="13719" y="2121"/>
                </a:lnTo>
                <a:cubicBezTo>
                  <a:pt x="13641" y="2090"/>
                  <a:pt x="13558" y="2075"/>
                  <a:pt x="13474" y="2075"/>
                </a:cubicBezTo>
                <a:cubicBezTo>
                  <a:pt x="13299" y="2075"/>
                  <a:pt x="13122" y="2142"/>
                  <a:pt x="12995" y="2267"/>
                </a:cubicBezTo>
                <a:cubicBezTo>
                  <a:pt x="12794" y="1815"/>
                  <a:pt x="12562" y="1330"/>
                  <a:pt x="12128" y="1101"/>
                </a:cubicBezTo>
                <a:cubicBezTo>
                  <a:pt x="11976" y="1022"/>
                  <a:pt x="11806" y="983"/>
                  <a:pt x="11636" y="983"/>
                </a:cubicBezTo>
                <a:cubicBezTo>
                  <a:pt x="11325" y="983"/>
                  <a:pt x="11012" y="1110"/>
                  <a:pt x="10803" y="1345"/>
                </a:cubicBezTo>
                <a:cubicBezTo>
                  <a:pt x="10604" y="786"/>
                  <a:pt x="10137" y="315"/>
                  <a:pt x="9568" y="176"/>
                </a:cubicBezTo>
                <a:cubicBezTo>
                  <a:pt x="9458" y="149"/>
                  <a:pt x="9344" y="136"/>
                  <a:pt x="9230" y="136"/>
                </a:cubicBezTo>
                <a:cubicBezTo>
                  <a:pt x="8756" y="136"/>
                  <a:pt x="8279" y="365"/>
                  <a:pt x="8026" y="771"/>
                </a:cubicBezTo>
                <a:cubicBezTo>
                  <a:pt x="7865" y="487"/>
                  <a:pt x="7476" y="260"/>
                  <a:pt x="7153" y="260"/>
                </a:cubicBezTo>
                <a:cubicBezTo>
                  <a:pt x="7149" y="260"/>
                  <a:pt x="7146" y="260"/>
                  <a:pt x="7142" y="260"/>
                </a:cubicBezTo>
                <a:cubicBezTo>
                  <a:pt x="6816" y="265"/>
                  <a:pt x="6500" y="460"/>
                  <a:pt x="6345" y="751"/>
                </a:cubicBezTo>
                <a:cubicBezTo>
                  <a:pt x="6046" y="284"/>
                  <a:pt x="5450" y="1"/>
                  <a:pt x="4899" y="1"/>
                </a:cubicBezTo>
                <a:close/>
              </a:path>
            </a:pathLst>
          </a:custGeom>
          <a:solidFill>
            <a:srgbClr val="FFFCE7">
              <a:alpha val="8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676" name="Google Shape;1676;p26"/>
          <p:cNvGrpSpPr/>
          <p:nvPr/>
        </p:nvGrpSpPr>
        <p:grpSpPr>
          <a:xfrm flipH="1">
            <a:off x="156034" y="3785539"/>
            <a:ext cx="8953511" cy="1635909"/>
            <a:chOff x="2533672" y="1143519"/>
            <a:chExt cx="1055540" cy="263673"/>
          </a:xfrm>
        </p:grpSpPr>
        <p:sp>
          <p:nvSpPr>
            <p:cNvPr id="1677" name="Google Shape;1677;p26"/>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678" name="Google Shape;1678;p26"/>
            <p:cNvGrpSpPr/>
            <p:nvPr/>
          </p:nvGrpSpPr>
          <p:grpSpPr>
            <a:xfrm>
              <a:off x="2533672" y="1201686"/>
              <a:ext cx="1055540" cy="205507"/>
              <a:chOff x="2533672" y="1201686"/>
              <a:chExt cx="1055540" cy="205507"/>
            </a:xfrm>
          </p:grpSpPr>
          <p:sp>
            <p:nvSpPr>
              <p:cNvPr id="1679" name="Google Shape;1679;p26"/>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0" name="Google Shape;1680;p26"/>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1" name="Google Shape;1681;p26"/>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2" name="Google Shape;1682;p26"/>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3" name="Google Shape;1683;p26"/>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4" name="Google Shape;1684;p26"/>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5" name="Google Shape;1685;p26"/>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6" name="Google Shape;1686;p26"/>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7" name="Google Shape;1687;p26"/>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8" name="Google Shape;1688;p26"/>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9" name="Google Shape;1689;p26"/>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0" name="Google Shape;1690;p26"/>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1" name="Google Shape;1691;p26"/>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692" name="Google Shape;1692;p26"/>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3" name="Google Shape;1693;p26"/>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4" name="Google Shape;1694;p26"/>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5" name="Google Shape;1695;p26"/>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6" name="Google Shape;1696;p26"/>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7" name="Google Shape;1697;p26"/>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8" name="Google Shape;1698;p26"/>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9" name="Google Shape;1699;p26"/>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0" name="Google Shape;1700;p26"/>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1" name="Google Shape;1701;p26"/>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2" name="Google Shape;1702;p26"/>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3" name="Google Shape;1703;p26"/>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4" name="Google Shape;1704;p26"/>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5" name="Google Shape;1705;p26"/>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6" name="Google Shape;1706;p26"/>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7" name="Google Shape;1707;p26"/>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8" name="Google Shape;1708;p26"/>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9" name="Google Shape;1709;p26"/>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0" name="Google Shape;1710;p26"/>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1" name="Google Shape;1711;p26"/>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2" name="Google Shape;1712;p26"/>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3" name="Google Shape;1713;p26"/>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4" name="Google Shape;1714;p26"/>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5" name="Google Shape;1715;p26"/>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6" name="Google Shape;1716;p26"/>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7" name="Google Shape;1717;p26"/>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8" name="Google Shape;1718;p26"/>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9" name="Google Shape;1719;p26"/>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0" name="Google Shape;1720;p26"/>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1" name="Google Shape;1721;p26"/>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2" name="Google Shape;1722;p26"/>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3" name="Google Shape;1723;p26"/>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4" name="Google Shape;1724;p26"/>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5" name="Google Shape;1725;p26"/>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6" name="Google Shape;1726;p26"/>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7" name="Google Shape;1727;p26"/>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8" name="Google Shape;1728;p26"/>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9" name="Google Shape;1729;p26"/>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30" name="Google Shape;1730;p26"/>
          <p:cNvGrpSpPr/>
          <p:nvPr/>
        </p:nvGrpSpPr>
        <p:grpSpPr>
          <a:xfrm flipH="1">
            <a:off x="155970" y="3733739"/>
            <a:ext cx="1990840" cy="1301950"/>
            <a:chOff x="1097186" y="5025479"/>
            <a:chExt cx="452484" cy="295911"/>
          </a:xfrm>
        </p:grpSpPr>
        <p:sp>
          <p:nvSpPr>
            <p:cNvPr id="1731" name="Google Shape;1731;p26"/>
            <p:cNvSpPr/>
            <p:nvPr/>
          </p:nvSpPr>
          <p:spPr>
            <a:xfrm>
              <a:off x="1097186" y="5025479"/>
              <a:ext cx="452484" cy="295911"/>
            </a:xfrm>
            <a:custGeom>
              <a:avLst/>
              <a:gdLst/>
              <a:ahLst/>
              <a:cxnLst/>
              <a:rect l="l" t="t" r="r" b="b"/>
              <a:pathLst>
                <a:path w="5881" h="3846" extrusionOk="0">
                  <a:moveTo>
                    <a:pt x="5802" y="0"/>
                  </a:moveTo>
                  <a:cubicBezTo>
                    <a:pt x="5626" y="0"/>
                    <a:pt x="5451" y="101"/>
                    <a:pt x="5369" y="258"/>
                  </a:cubicBezTo>
                  <a:cubicBezTo>
                    <a:pt x="5290" y="176"/>
                    <a:pt x="5174" y="139"/>
                    <a:pt x="5061" y="123"/>
                  </a:cubicBezTo>
                  <a:cubicBezTo>
                    <a:pt x="5006" y="114"/>
                    <a:pt x="4950" y="110"/>
                    <a:pt x="4894" y="110"/>
                  </a:cubicBezTo>
                  <a:cubicBezTo>
                    <a:pt x="4673" y="110"/>
                    <a:pt x="4452" y="174"/>
                    <a:pt x="4266" y="294"/>
                  </a:cubicBezTo>
                  <a:cubicBezTo>
                    <a:pt x="4032" y="443"/>
                    <a:pt x="3856" y="680"/>
                    <a:pt x="3779" y="945"/>
                  </a:cubicBezTo>
                  <a:cubicBezTo>
                    <a:pt x="3695" y="870"/>
                    <a:pt x="3601" y="844"/>
                    <a:pt x="3508" y="844"/>
                  </a:cubicBezTo>
                  <a:cubicBezTo>
                    <a:pt x="3455" y="844"/>
                    <a:pt x="3403" y="852"/>
                    <a:pt x="3351" y="864"/>
                  </a:cubicBezTo>
                  <a:cubicBezTo>
                    <a:pt x="3210" y="896"/>
                    <a:pt x="3077" y="1010"/>
                    <a:pt x="3067" y="1156"/>
                  </a:cubicBezTo>
                  <a:cubicBezTo>
                    <a:pt x="3003" y="1089"/>
                    <a:pt x="2914" y="1063"/>
                    <a:pt x="2820" y="1063"/>
                  </a:cubicBezTo>
                  <a:cubicBezTo>
                    <a:pt x="2755" y="1063"/>
                    <a:pt x="2688" y="1076"/>
                    <a:pt x="2627" y="1097"/>
                  </a:cubicBezTo>
                  <a:cubicBezTo>
                    <a:pt x="2241" y="1223"/>
                    <a:pt x="1959" y="1619"/>
                    <a:pt x="1967" y="2026"/>
                  </a:cubicBezTo>
                  <a:cubicBezTo>
                    <a:pt x="1920" y="2010"/>
                    <a:pt x="1871" y="2002"/>
                    <a:pt x="1822" y="2002"/>
                  </a:cubicBezTo>
                  <a:cubicBezTo>
                    <a:pt x="1733" y="2002"/>
                    <a:pt x="1646" y="2029"/>
                    <a:pt x="1570" y="2082"/>
                  </a:cubicBezTo>
                  <a:cubicBezTo>
                    <a:pt x="1452" y="2164"/>
                    <a:pt x="1377" y="2302"/>
                    <a:pt x="1373" y="2445"/>
                  </a:cubicBezTo>
                  <a:cubicBezTo>
                    <a:pt x="1322" y="2418"/>
                    <a:pt x="1266" y="2405"/>
                    <a:pt x="1210" y="2405"/>
                  </a:cubicBezTo>
                  <a:cubicBezTo>
                    <a:pt x="1082" y="2405"/>
                    <a:pt x="950" y="2468"/>
                    <a:pt x="861" y="2563"/>
                  </a:cubicBezTo>
                  <a:cubicBezTo>
                    <a:pt x="731" y="2700"/>
                    <a:pt x="671" y="2887"/>
                    <a:pt x="629" y="3071"/>
                  </a:cubicBezTo>
                  <a:cubicBezTo>
                    <a:pt x="619" y="3070"/>
                    <a:pt x="610" y="3070"/>
                    <a:pt x="600" y="3070"/>
                  </a:cubicBezTo>
                  <a:cubicBezTo>
                    <a:pt x="431" y="3070"/>
                    <a:pt x="280" y="3194"/>
                    <a:pt x="183" y="3336"/>
                  </a:cubicBezTo>
                  <a:cubicBezTo>
                    <a:pt x="80" y="3486"/>
                    <a:pt x="35" y="3665"/>
                    <a:pt x="0" y="3845"/>
                  </a:cubicBezTo>
                  <a:lnTo>
                    <a:pt x="5880" y="3846"/>
                  </a:lnTo>
                  <a:lnTo>
                    <a:pt x="5880" y="7"/>
                  </a:lnTo>
                  <a:cubicBezTo>
                    <a:pt x="5855" y="2"/>
                    <a:pt x="5828" y="0"/>
                    <a:pt x="5802"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2" name="Google Shape;1732;p26"/>
            <p:cNvSpPr/>
            <p:nvPr/>
          </p:nvSpPr>
          <p:spPr>
            <a:xfrm>
              <a:off x="1288382" y="5140889"/>
              <a:ext cx="51704" cy="22466"/>
            </a:xfrm>
            <a:custGeom>
              <a:avLst/>
              <a:gdLst/>
              <a:ahLst/>
              <a:cxnLst/>
              <a:rect l="l" t="t" r="r" b="b"/>
              <a:pathLst>
                <a:path w="672" h="292" extrusionOk="0">
                  <a:moveTo>
                    <a:pt x="557" y="0"/>
                  </a:moveTo>
                  <a:cubicBezTo>
                    <a:pt x="468" y="0"/>
                    <a:pt x="381" y="57"/>
                    <a:pt x="348" y="144"/>
                  </a:cubicBezTo>
                  <a:lnTo>
                    <a:pt x="348" y="144"/>
                  </a:lnTo>
                  <a:cubicBezTo>
                    <a:pt x="309" y="110"/>
                    <a:pt x="257" y="91"/>
                    <a:pt x="206" y="91"/>
                  </a:cubicBezTo>
                  <a:cubicBezTo>
                    <a:pt x="182" y="91"/>
                    <a:pt x="159" y="94"/>
                    <a:pt x="136" y="102"/>
                  </a:cubicBezTo>
                  <a:cubicBezTo>
                    <a:pt x="58" y="131"/>
                    <a:pt x="1" y="209"/>
                    <a:pt x="3" y="291"/>
                  </a:cubicBezTo>
                  <a:cubicBezTo>
                    <a:pt x="22" y="187"/>
                    <a:pt x="110" y="122"/>
                    <a:pt x="201" y="122"/>
                  </a:cubicBezTo>
                  <a:cubicBezTo>
                    <a:pt x="252" y="122"/>
                    <a:pt x="303" y="142"/>
                    <a:pt x="344" y="187"/>
                  </a:cubicBezTo>
                  <a:lnTo>
                    <a:pt x="366" y="212"/>
                  </a:lnTo>
                  <a:cubicBezTo>
                    <a:pt x="381" y="95"/>
                    <a:pt x="474" y="17"/>
                    <a:pt x="581" y="17"/>
                  </a:cubicBezTo>
                  <a:cubicBezTo>
                    <a:pt x="610" y="17"/>
                    <a:pt x="641" y="23"/>
                    <a:pt x="671" y="36"/>
                  </a:cubicBezTo>
                  <a:cubicBezTo>
                    <a:pt x="636" y="12"/>
                    <a:pt x="596" y="0"/>
                    <a:pt x="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3" name="Google Shape;1733;p26"/>
            <p:cNvSpPr/>
            <p:nvPr/>
          </p:nvSpPr>
          <p:spPr>
            <a:xfrm>
              <a:off x="1169663" y="5211751"/>
              <a:ext cx="95483" cy="72939"/>
            </a:xfrm>
            <a:custGeom>
              <a:avLst/>
              <a:gdLst/>
              <a:ahLst/>
              <a:cxnLst/>
              <a:rect l="l" t="t" r="r" b="b"/>
              <a:pathLst>
                <a:path w="1241" h="948" extrusionOk="0">
                  <a:moveTo>
                    <a:pt x="1082" y="1"/>
                  </a:moveTo>
                  <a:cubicBezTo>
                    <a:pt x="868" y="1"/>
                    <a:pt x="676" y="176"/>
                    <a:pt x="671" y="406"/>
                  </a:cubicBezTo>
                  <a:lnTo>
                    <a:pt x="671" y="406"/>
                  </a:lnTo>
                  <a:cubicBezTo>
                    <a:pt x="642" y="386"/>
                    <a:pt x="607" y="377"/>
                    <a:pt x="572" y="377"/>
                  </a:cubicBezTo>
                  <a:cubicBezTo>
                    <a:pt x="527" y="377"/>
                    <a:pt x="480" y="393"/>
                    <a:pt x="446" y="422"/>
                  </a:cubicBezTo>
                  <a:cubicBezTo>
                    <a:pt x="381" y="476"/>
                    <a:pt x="353" y="558"/>
                    <a:pt x="346" y="639"/>
                  </a:cubicBezTo>
                  <a:lnTo>
                    <a:pt x="346" y="639"/>
                  </a:lnTo>
                  <a:cubicBezTo>
                    <a:pt x="325" y="629"/>
                    <a:pt x="302" y="625"/>
                    <a:pt x="279" y="625"/>
                  </a:cubicBezTo>
                  <a:cubicBezTo>
                    <a:pt x="262" y="625"/>
                    <a:pt x="244" y="628"/>
                    <a:pt x="228" y="632"/>
                  </a:cubicBezTo>
                  <a:cubicBezTo>
                    <a:pt x="84" y="666"/>
                    <a:pt x="30" y="820"/>
                    <a:pt x="0" y="947"/>
                  </a:cubicBezTo>
                  <a:cubicBezTo>
                    <a:pt x="29" y="866"/>
                    <a:pt x="60" y="778"/>
                    <a:pt x="122" y="716"/>
                  </a:cubicBezTo>
                  <a:cubicBezTo>
                    <a:pt x="161" y="676"/>
                    <a:pt x="215" y="651"/>
                    <a:pt x="269" y="651"/>
                  </a:cubicBezTo>
                  <a:cubicBezTo>
                    <a:pt x="305" y="651"/>
                    <a:pt x="341" y="662"/>
                    <a:pt x="370" y="690"/>
                  </a:cubicBezTo>
                  <a:cubicBezTo>
                    <a:pt x="373" y="602"/>
                    <a:pt x="394" y="504"/>
                    <a:pt x="464" y="447"/>
                  </a:cubicBezTo>
                  <a:cubicBezTo>
                    <a:pt x="493" y="423"/>
                    <a:pt x="533" y="410"/>
                    <a:pt x="571" y="410"/>
                  </a:cubicBezTo>
                  <a:cubicBezTo>
                    <a:pt x="610" y="410"/>
                    <a:pt x="648" y="423"/>
                    <a:pt x="673" y="454"/>
                  </a:cubicBezTo>
                  <a:lnTo>
                    <a:pt x="706" y="493"/>
                  </a:lnTo>
                  <a:cubicBezTo>
                    <a:pt x="667" y="227"/>
                    <a:pt x="860" y="13"/>
                    <a:pt x="1106" y="13"/>
                  </a:cubicBezTo>
                  <a:cubicBezTo>
                    <a:pt x="1150" y="13"/>
                    <a:pt x="1195" y="19"/>
                    <a:pt x="1240" y="34"/>
                  </a:cubicBezTo>
                  <a:cubicBezTo>
                    <a:pt x="1188" y="11"/>
                    <a:pt x="113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4" name="Google Shape;1734;p26"/>
            <p:cNvSpPr/>
            <p:nvPr/>
          </p:nvSpPr>
          <p:spPr>
            <a:xfrm>
              <a:off x="1401176" y="5058640"/>
              <a:ext cx="90635" cy="62091"/>
            </a:xfrm>
            <a:custGeom>
              <a:avLst/>
              <a:gdLst/>
              <a:ahLst/>
              <a:cxnLst/>
              <a:rect l="l" t="t" r="r" b="b"/>
              <a:pathLst>
                <a:path w="1178" h="807" extrusionOk="0">
                  <a:moveTo>
                    <a:pt x="1125" y="0"/>
                  </a:moveTo>
                  <a:cubicBezTo>
                    <a:pt x="967" y="0"/>
                    <a:pt x="812" y="115"/>
                    <a:pt x="769" y="269"/>
                  </a:cubicBezTo>
                  <a:lnTo>
                    <a:pt x="769" y="269"/>
                  </a:lnTo>
                  <a:cubicBezTo>
                    <a:pt x="724" y="234"/>
                    <a:pt x="669" y="219"/>
                    <a:pt x="613" y="219"/>
                  </a:cubicBezTo>
                  <a:cubicBezTo>
                    <a:pt x="543" y="219"/>
                    <a:pt x="471" y="243"/>
                    <a:pt x="417" y="287"/>
                  </a:cubicBezTo>
                  <a:cubicBezTo>
                    <a:pt x="320" y="367"/>
                    <a:pt x="275" y="493"/>
                    <a:pt x="270" y="616"/>
                  </a:cubicBezTo>
                  <a:lnTo>
                    <a:pt x="270" y="616"/>
                  </a:lnTo>
                  <a:cubicBezTo>
                    <a:pt x="252" y="609"/>
                    <a:pt x="233" y="605"/>
                    <a:pt x="215" y="605"/>
                  </a:cubicBezTo>
                  <a:cubicBezTo>
                    <a:pt x="174" y="605"/>
                    <a:pt x="132" y="622"/>
                    <a:pt x="102" y="648"/>
                  </a:cubicBezTo>
                  <a:cubicBezTo>
                    <a:pt x="54" y="690"/>
                    <a:pt x="25" y="749"/>
                    <a:pt x="0" y="806"/>
                  </a:cubicBezTo>
                  <a:cubicBezTo>
                    <a:pt x="30" y="752"/>
                    <a:pt x="62" y="697"/>
                    <a:pt x="112" y="660"/>
                  </a:cubicBezTo>
                  <a:cubicBezTo>
                    <a:pt x="140" y="639"/>
                    <a:pt x="173" y="627"/>
                    <a:pt x="206" y="627"/>
                  </a:cubicBezTo>
                  <a:cubicBezTo>
                    <a:pt x="236" y="627"/>
                    <a:pt x="266" y="637"/>
                    <a:pt x="291" y="661"/>
                  </a:cubicBezTo>
                  <a:lnTo>
                    <a:pt x="292" y="638"/>
                  </a:lnTo>
                  <a:cubicBezTo>
                    <a:pt x="297" y="517"/>
                    <a:pt x="342" y="390"/>
                    <a:pt x="437" y="313"/>
                  </a:cubicBezTo>
                  <a:cubicBezTo>
                    <a:pt x="485" y="274"/>
                    <a:pt x="550" y="252"/>
                    <a:pt x="613" y="252"/>
                  </a:cubicBezTo>
                  <a:cubicBezTo>
                    <a:pt x="669" y="252"/>
                    <a:pt x="724" y="269"/>
                    <a:pt x="766" y="307"/>
                  </a:cubicBezTo>
                  <a:lnTo>
                    <a:pt x="785" y="325"/>
                  </a:lnTo>
                  <a:lnTo>
                    <a:pt x="791" y="299"/>
                  </a:lnTo>
                  <a:cubicBezTo>
                    <a:pt x="823" y="131"/>
                    <a:pt x="986" y="4"/>
                    <a:pt x="1156" y="4"/>
                  </a:cubicBezTo>
                  <a:cubicBezTo>
                    <a:pt x="1163" y="4"/>
                    <a:pt x="1170" y="4"/>
                    <a:pt x="1177" y="4"/>
                  </a:cubicBezTo>
                  <a:cubicBezTo>
                    <a:pt x="1160" y="2"/>
                    <a:pt x="1143" y="0"/>
                    <a:pt x="1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5" name="Google Shape;1735;p26"/>
            <p:cNvSpPr/>
            <p:nvPr/>
          </p:nvSpPr>
          <p:spPr>
            <a:xfrm>
              <a:off x="1200439" y="5092955"/>
              <a:ext cx="349077" cy="228358"/>
            </a:xfrm>
            <a:custGeom>
              <a:avLst/>
              <a:gdLst/>
              <a:ahLst/>
              <a:cxnLst/>
              <a:rect l="l" t="t" r="r" b="b"/>
              <a:pathLst>
                <a:path w="4537" h="2968" extrusionOk="0">
                  <a:moveTo>
                    <a:pt x="4475" y="0"/>
                  </a:moveTo>
                  <a:cubicBezTo>
                    <a:pt x="4339" y="0"/>
                    <a:pt x="4205" y="78"/>
                    <a:pt x="4142" y="200"/>
                  </a:cubicBezTo>
                  <a:cubicBezTo>
                    <a:pt x="4082" y="137"/>
                    <a:pt x="3991" y="108"/>
                    <a:pt x="3904" y="96"/>
                  </a:cubicBezTo>
                  <a:cubicBezTo>
                    <a:pt x="3861" y="89"/>
                    <a:pt x="3818" y="86"/>
                    <a:pt x="3775" y="86"/>
                  </a:cubicBezTo>
                  <a:cubicBezTo>
                    <a:pt x="3604" y="86"/>
                    <a:pt x="3433" y="135"/>
                    <a:pt x="3290" y="227"/>
                  </a:cubicBezTo>
                  <a:cubicBezTo>
                    <a:pt x="3110" y="343"/>
                    <a:pt x="2974" y="524"/>
                    <a:pt x="2915" y="731"/>
                  </a:cubicBezTo>
                  <a:cubicBezTo>
                    <a:pt x="2849" y="672"/>
                    <a:pt x="2778" y="652"/>
                    <a:pt x="2706" y="652"/>
                  </a:cubicBezTo>
                  <a:cubicBezTo>
                    <a:pt x="2665" y="652"/>
                    <a:pt x="2625" y="659"/>
                    <a:pt x="2585" y="668"/>
                  </a:cubicBezTo>
                  <a:cubicBezTo>
                    <a:pt x="2476" y="694"/>
                    <a:pt x="2372" y="781"/>
                    <a:pt x="2364" y="893"/>
                  </a:cubicBezTo>
                  <a:cubicBezTo>
                    <a:pt x="2315" y="842"/>
                    <a:pt x="2245" y="822"/>
                    <a:pt x="2173" y="822"/>
                  </a:cubicBezTo>
                  <a:cubicBezTo>
                    <a:pt x="2123" y="822"/>
                    <a:pt x="2072" y="831"/>
                    <a:pt x="2025" y="846"/>
                  </a:cubicBezTo>
                  <a:cubicBezTo>
                    <a:pt x="1728" y="946"/>
                    <a:pt x="1512" y="1250"/>
                    <a:pt x="1517" y="1565"/>
                  </a:cubicBezTo>
                  <a:cubicBezTo>
                    <a:pt x="1480" y="1553"/>
                    <a:pt x="1443" y="1546"/>
                    <a:pt x="1405" y="1546"/>
                  </a:cubicBezTo>
                  <a:cubicBezTo>
                    <a:pt x="1336" y="1546"/>
                    <a:pt x="1269" y="1567"/>
                    <a:pt x="1210" y="1608"/>
                  </a:cubicBezTo>
                  <a:cubicBezTo>
                    <a:pt x="1121" y="1670"/>
                    <a:pt x="1062" y="1777"/>
                    <a:pt x="1059" y="1888"/>
                  </a:cubicBezTo>
                  <a:cubicBezTo>
                    <a:pt x="1020" y="1867"/>
                    <a:pt x="977" y="1857"/>
                    <a:pt x="933" y="1857"/>
                  </a:cubicBezTo>
                  <a:cubicBezTo>
                    <a:pt x="835" y="1857"/>
                    <a:pt x="733" y="1906"/>
                    <a:pt x="664" y="1979"/>
                  </a:cubicBezTo>
                  <a:cubicBezTo>
                    <a:pt x="565" y="2084"/>
                    <a:pt x="520" y="2229"/>
                    <a:pt x="487" y="2371"/>
                  </a:cubicBezTo>
                  <a:cubicBezTo>
                    <a:pt x="479" y="2370"/>
                    <a:pt x="471" y="2370"/>
                    <a:pt x="463" y="2370"/>
                  </a:cubicBezTo>
                  <a:cubicBezTo>
                    <a:pt x="334" y="2370"/>
                    <a:pt x="216" y="2465"/>
                    <a:pt x="142" y="2575"/>
                  </a:cubicBezTo>
                  <a:cubicBezTo>
                    <a:pt x="62" y="2691"/>
                    <a:pt x="28" y="2830"/>
                    <a:pt x="1" y="2968"/>
                  </a:cubicBezTo>
                  <a:lnTo>
                    <a:pt x="4536" y="2968"/>
                  </a:lnTo>
                  <a:lnTo>
                    <a:pt x="4536" y="6"/>
                  </a:lnTo>
                  <a:cubicBezTo>
                    <a:pt x="4516" y="2"/>
                    <a:pt x="4496" y="0"/>
                    <a:pt x="447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6" name="Google Shape;1736;p26"/>
            <p:cNvSpPr/>
            <p:nvPr/>
          </p:nvSpPr>
          <p:spPr>
            <a:xfrm>
              <a:off x="1398868" y="5153046"/>
              <a:ext cx="105485" cy="55628"/>
            </a:xfrm>
            <a:custGeom>
              <a:avLst/>
              <a:gdLst/>
              <a:ahLst/>
              <a:cxnLst/>
              <a:rect l="l" t="t" r="r" b="b"/>
              <a:pathLst>
                <a:path w="1371" h="723" extrusionOk="0">
                  <a:moveTo>
                    <a:pt x="1213" y="0"/>
                  </a:moveTo>
                  <a:cubicBezTo>
                    <a:pt x="1032" y="0"/>
                    <a:pt x="865" y="138"/>
                    <a:pt x="840" y="329"/>
                  </a:cubicBezTo>
                  <a:lnTo>
                    <a:pt x="840" y="329"/>
                  </a:lnTo>
                  <a:cubicBezTo>
                    <a:pt x="790" y="293"/>
                    <a:pt x="733" y="277"/>
                    <a:pt x="678" y="277"/>
                  </a:cubicBezTo>
                  <a:cubicBezTo>
                    <a:pt x="546" y="277"/>
                    <a:pt x="421" y="370"/>
                    <a:pt x="398" y="516"/>
                  </a:cubicBezTo>
                  <a:lnTo>
                    <a:pt x="398" y="516"/>
                  </a:lnTo>
                  <a:cubicBezTo>
                    <a:pt x="353" y="482"/>
                    <a:pt x="302" y="467"/>
                    <a:pt x="252" y="467"/>
                  </a:cubicBezTo>
                  <a:cubicBezTo>
                    <a:pt x="122" y="467"/>
                    <a:pt x="1" y="569"/>
                    <a:pt x="8" y="722"/>
                  </a:cubicBezTo>
                  <a:cubicBezTo>
                    <a:pt x="11" y="583"/>
                    <a:pt x="124" y="489"/>
                    <a:pt x="242" y="489"/>
                  </a:cubicBezTo>
                  <a:cubicBezTo>
                    <a:pt x="296" y="489"/>
                    <a:pt x="352" y="509"/>
                    <a:pt x="399" y="555"/>
                  </a:cubicBezTo>
                  <a:lnTo>
                    <a:pt x="421" y="576"/>
                  </a:lnTo>
                  <a:lnTo>
                    <a:pt x="424" y="545"/>
                  </a:lnTo>
                  <a:cubicBezTo>
                    <a:pt x="436" y="402"/>
                    <a:pt x="555" y="311"/>
                    <a:pt x="678" y="311"/>
                  </a:cubicBezTo>
                  <a:cubicBezTo>
                    <a:pt x="736" y="311"/>
                    <a:pt x="794" y="330"/>
                    <a:pt x="844" y="373"/>
                  </a:cubicBezTo>
                  <a:lnTo>
                    <a:pt x="870" y="395"/>
                  </a:lnTo>
                  <a:lnTo>
                    <a:pt x="872" y="362"/>
                  </a:lnTo>
                  <a:cubicBezTo>
                    <a:pt x="878" y="157"/>
                    <a:pt x="1047" y="11"/>
                    <a:pt x="1236" y="11"/>
                  </a:cubicBezTo>
                  <a:cubicBezTo>
                    <a:pt x="1281" y="11"/>
                    <a:pt x="1326" y="19"/>
                    <a:pt x="1370" y="36"/>
                  </a:cubicBezTo>
                  <a:cubicBezTo>
                    <a:pt x="1319" y="11"/>
                    <a:pt x="1266"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7" name="Google Shape;1737;p26"/>
            <p:cNvSpPr/>
            <p:nvPr/>
          </p:nvSpPr>
          <p:spPr>
            <a:xfrm>
              <a:off x="1277072" y="5256299"/>
              <a:ext cx="98483" cy="43779"/>
            </a:xfrm>
            <a:custGeom>
              <a:avLst/>
              <a:gdLst/>
              <a:ahLst/>
              <a:cxnLst/>
              <a:rect l="l" t="t" r="r" b="b"/>
              <a:pathLst>
                <a:path w="1280" h="569" extrusionOk="0">
                  <a:moveTo>
                    <a:pt x="1071" y="1"/>
                  </a:moveTo>
                  <a:cubicBezTo>
                    <a:pt x="960" y="1"/>
                    <a:pt x="851" y="73"/>
                    <a:pt x="817" y="195"/>
                  </a:cubicBezTo>
                  <a:lnTo>
                    <a:pt x="817" y="195"/>
                  </a:lnTo>
                  <a:cubicBezTo>
                    <a:pt x="768" y="141"/>
                    <a:pt x="705" y="116"/>
                    <a:pt x="643" y="116"/>
                  </a:cubicBezTo>
                  <a:cubicBezTo>
                    <a:pt x="533" y="116"/>
                    <a:pt x="427" y="192"/>
                    <a:pt x="408" y="319"/>
                  </a:cubicBezTo>
                  <a:lnTo>
                    <a:pt x="408" y="319"/>
                  </a:lnTo>
                  <a:cubicBezTo>
                    <a:pt x="373" y="292"/>
                    <a:pt x="329" y="279"/>
                    <a:pt x="285" y="279"/>
                  </a:cubicBezTo>
                  <a:cubicBezTo>
                    <a:pt x="237" y="279"/>
                    <a:pt x="189" y="294"/>
                    <a:pt x="150" y="320"/>
                  </a:cubicBezTo>
                  <a:cubicBezTo>
                    <a:pt x="66" y="378"/>
                    <a:pt x="23" y="475"/>
                    <a:pt x="1" y="568"/>
                  </a:cubicBezTo>
                  <a:cubicBezTo>
                    <a:pt x="31" y="478"/>
                    <a:pt x="79" y="388"/>
                    <a:pt x="160" y="337"/>
                  </a:cubicBezTo>
                  <a:cubicBezTo>
                    <a:pt x="194" y="316"/>
                    <a:pt x="235" y="304"/>
                    <a:pt x="276" y="304"/>
                  </a:cubicBezTo>
                  <a:cubicBezTo>
                    <a:pt x="327" y="304"/>
                    <a:pt x="376" y="322"/>
                    <a:pt x="408" y="362"/>
                  </a:cubicBezTo>
                  <a:lnTo>
                    <a:pt x="435" y="394"/>
                  </a:lnTo>
                  <a:lnTo>
                    <a:pt x="437" y="352"/>
                  </a:lnTo>
                  <a:cubicBezTo>
                    <a:pt x="443" y="227"/>
                    <a:pt x="542" y="151"/>
                    <a:pt x="644" y="151"/>
                  </a:cubicBezTo>
                  <a:cubicBezTo>
                    <a:pt x="706" y="151"/>
                    <a:pt x="769" y="179"/>
                    <a:pt x="814" y="241"/>
                  </a:cubicBezTo>
                  <a:lnTo>
                    <a:pt x="839" y="276"/>
                  </a:lnTo>
                  <a:lnTo>
                    <a:pt x="843" y="235"/>
                  </a:lnTo>
                  <a:cubicBezTo>
                    <a:pt x="860" y="98"/>
                    <a:pt x="971" y="19"/>
                    <a:pt x="1086" y="19"/>
                  </a:cubicBezTo>
                  <a:cubicBezTo>
                    <a:pt x="1156" y="19"/>
                    <a:pt x="1227" y="48"/>
                    <a:pt x="1279" y="112"/>
                  </a:cubicBezTo>
                  <a:cubicBezTo>
                    <a:pt x="1226" y="35"/>
                    <a:pt x="1148" y="1"/>
                    <a:pt x="10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8" name="Google Shape;1738;p26"/>
            <p:cNvSpPr/>
            <p:nvPr/>
          </p:nvSpPr>
          <p:spPr>
            <a:xfrm>
              <a:off x="1407331" y="5241757"/>
              <a:ext cx="88481" cy="57089"/>
            </a:xfrm>
            <a:custGeom>
              <a:avLst/>
              <a:gdLst/>
              <a:ahLst/>
              <a:cxnLst/>
              <a:rect l="l" t="t" r="r" b="b"/>
              <a:pathLst>
                <a:path w="1150" h="742" extrusionOk="0">
                  <a:moveTo>
                    <a:pt x="1119" y="0"/>
                  </a:moveTo>
                  <a:cubicBezTo>
                    <a:pt x="918" y="0"/>
                    <a:pt x="731" y="167"/>
                    <a:pt x="701" y="366"/>
                  </a:cubicBezTo>
                  <a:lnTo>
                    <a:pt x="701" y="366"/>
                  </a:lnTo>
                  <a:cubicBezTo>
                    <a:pt x="667" y="339"/>
                    <a:pt x="625" y="326"/>
                    <a:pt x="582" y="326"/>
                  </a:cubicBezTo>
                  <a:cubicBezTo>
                    <a:pt x="542" y="326"/>
                    <a:pt x="501" y="338"/>
                    <a:pt x="468" y="361"/>
                  </a:cubicBezTo>
                  <a:cubicBezTo>
                    <a:pt x="399" y="408"/>
                    <a:pt x="362" y="490"/>
                    <a:pt x="355" y="572"/>
                  </a:cubicBezTo>
                  <a:lnTo>
                    <a:pt x="355" y="572"/>
                  </a:lnTo>
                  <a:cubicBezTo>
                    <a:pt x="316" y="546"/>
                    <a:pt x="272" y="534"/>
                    <a:pt x="230" y="534"/>
                  </a:cubicBezTo>
                  <a:cubicBezTo>
                    <a:pt x="118" y="534"/>
                    <a:pt x="12" y="615"/>
                    <a:pt x="0" y="742"/>
                  </a:cubicBezTo>
                  <a:cubicBezTo>
                    <a:pt x="23" y="625"/>
                    <a:pt x="118" y="557"/>
                    <a:pt x="217" y="557"/>
                  </a:cubicBezTo>
                  <a:cubicBezTo>
                    <a:pt x="276" y="557"/>
                    <a:pt x="336" y="581"/>
                    <a:pt x="383" y="632"/>
                  </a:cubicBezTo>
                  <a:cubicBezTo>
                    <a:pt x="381" y="540"/>
                    <a:pt x="409" y="440"/>
                    <a:pt x="487" y="388"/>
                  </a:cubicBezTo>
                  <a:cubicBezTo>
                    <a:pt x="515" y="369"/>
                    <a:pt x="550" y="360"/>
                    <a:pt x="585" y="360"/>
                  </a:cubicBezTo>
                  <a:cubicBezTo>
                    <a:pt x="630" y="360"/>
                    <a:pt x="674" y="376"/>
                    <a:pt x="701" y="411"/>
                  </a:cubicBezTo>
                  <a:lnTo>
                    <a:pt x="728" y="448"/>
                  </a:lnTo>
                  <a:cubicBezTo>
                    <a:pt x="717" y="216"/>
                    <a:pt x="918" y="4"/>
                    <a:pt x="1150" y="1"/>
                  </a:cubicBezTo>
                  <a:cubicBezTo>
                    <a:pt x="1140" y="0"/>
                    <a:pt x="1129" y="0"/>
                    <a:pt x="1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39" name="Google Shape;1739;p26"/>
          <p:cNvGrpSpPr/>
          <p:nvPr/>
        </p:nvGrpSpPr>
        <p:grpSpPr>
          <a:xfrm flipH="1">
            <a:off x="1664424" y="4088781"/>
            <a:ext cx="1022004" cy="1029455"/>
            <a:chOff x="11991983" y="2125735"/>
            <a:chExt cx="180732" cy="182040"/>
          </a:xfrm>
        </p:grpSpPr>
        <p:sp>
          <p:nvSpPr>
            <p:cNvPr id="1740" name="Google Shape;1740;p26"/>
            <p:cNvSpPr/>
            <p:nvPr/>
          </p:nvSpPr>
          <p:spPr>
            <a:xfrm>
              <a:off x="12055228" y="2125735"/>
              <a:ext cx="50473" cy="179116"/>
            </a:xfrm>
            <a:custGeom>
              <a:avLst/>
              <a:gdLst/>
              <a:ahLst/>
              <a:cxnLst/>
              <a:rect l="l" t="t" r="r" b="b"/>
              <a:pathLst>
                <a:path w="656" h="2328" extrusionOk="0">
                  <a:moveTo>
                    <a:pt x="197" y="0"/>
                  </a:moveTo>
                  <a:lnTo>
                    <a:pt x="197" y="0"/>
                  </a:lnTo>
                  <a:cubicBezTo>
                    <a:pt x="242" y="362"/>
                    <a:pt x="68" y="714"/>
                    <a:pt x="33" y="1076"/>
                  </a:cubicBezTo>
                  <a:cubicBezTo>
                    <a:pt x="1" y="1425"/>
                    <a:pt x="101" y="1784"/>
                    <a:pt x="309" y="2066"/>
                  </a:cubicBezTo>
                  <a:cubicBezTo>
                    <a:pt x="394" y="2180"/>
                    <a:pt x="501" y="2284"/>
                    <a:pt x="635" y="2328"/>
                  </a:cubicBezTo>
                  <a:cubicBezTo>
                    <a:pt x="518" y="2184"/>
                    <a:pt x="541" y="2008"/>
                    <a:pt x="554" y="1821"/>
                  </a:cubicBezTo>
                  <a:cubicBezTo>
                    <a:pt x="567" y="1634"/>
                    <a:pt x="616" y="1452"/>
                    <a:pt x="627" y="1266"/>
                  </a:cubicBezTo>
                  <a:cubicBezTo>
                    <a:pt x="656" y="810"/>
                    <a:pt x="440" y="386"/>
                    <a:pt x="19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1" name="Google Shape;1741;p26"/>
            <p:cNvSpPr/>
            <p:nvPr/>
          </p:nvSpPr>
          <p:spPr>
            <a:xfrm>
              <a:off x="12072309" y="2130274"/>
              <a:ext cx="31776" cy="174577"/>
            </a:xfrm>
            <a:custGeom>
              <a:avLst/>
              <a:gdLst/>
              <a:ahLst/>
              <a:cxnLst/>
              <a:rect l="l" t="t" r="r" b="b"/>
              <a:pathLst>
                <a:path w="413" h="2269" extrusionOk="0">
                  <a:moveTo>
                    <a:pt x="1" y="0"/>
                  </a:moveTo>
                  <a:cubicBezTo>
                    <a:pt x="149" y="378"/>
                    <a:pt x="71" y="786"/>
                    <a:pt x="50" y="1179"/>
                  </a:cubicBezTo>
                  <a:cubicBezTo>
                    <a:pt x="36" y="1475"/>
                    <a:pt x="65" y="1788"/>
                    <a:pt x="211" y="2053"/>
                  </a:cubicBezTo>
                  <a:cubicBezTo>
                    <a:pt x="260" y="2138"/>
                    <a:pt x="328" y="2217"/>
                    <a:pt x="413" y="2269"/>
                  </a:cubicBezTo>
                  <a:cubicBezTo>
                    <a:pt x="330" y="2211"/>
                    <a:pt x="267" y="2133"/>
                    <a:pt x="222" y="2047"/>
                  </a:cubicBezTo>
                  <a:cubicBezTo>
                    <a:pt x="87" y="1782"/>
                    <a:pt x="61" y="1474"/>
                    <a:pt x="77" y="1181"/>
                  </a:cubicBezTo>
                  <a:cubicBezTo>
                    <a:pt x="95" y="790"/>
                    <a:pt x="170" y="371"/>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2" name="Google Shape;1742;p26"/>
            <p:cNvSpPr/>
            <p:nvPr/>
          </p:nvSpPr>
          <p:spPr>
            <a:xfrm>
              <a:off x="12101007" y="2183132"/>
              <a:ext cx="71708" cy="122873"/>
            </a:xfrm>
            <a:custGeom>
              <a:avLst/>
              <a:gdLst/>
              <a:ahLst/>
              <a:cxnLst/>
              <a:rect l="l" t="t" r="r" b="b"/>
              <a:pathLst>
                <a:path w="932" h="1597" extrusionOk="0">
                  <a:moveTo>
                    <a:pt x="931" y="1"/>
                  </a:moveTo>
                  <a:lnTo>
                    <a:pt x="931" y="1"/>
                  </a:lnTo>
                  <a:cubicBezTo>
                    <a:pt x="637" y="139"/>
                    <a:pt x="387" y="371"/>
                    <a:pt x="227" y="656"/>
                  </a:cubicBezTo>
                  <a:cubicBezTo>
                    <a:pt x="68" y="939"/>
                    <a:pt x="0" y="1273"/>
                    <a:pt x="35" y="1596"/>
                  </a:cubicBezTo>
                  <a:cubicBezTo>
                    <a:pt x="39" y="1507"/>
                    <a:pt x="123" y="1370"/>
                    <a:pt x="189" y="1310"/>
                  </a:cubicBezTo>
                  <a:cubicBezTo>
                    <a:pt x="256" y="1250"/>
                    <a:pt x="334" y="1204"/>
                    <a:pt x="403" y="1147"/>
                  </a:cubicBezTo>
                  <a:cubicBezTo>
                    <a:pt x="519" y="1050"/>
                    <a:pt x="611" y="923"/>
                    <a:pt x="663" y="779"/>
                  </a:cubicBezTo>
                  <a:cubicBezTo>
                    <a:pt x="711" y="648"/>
                    <a:pt x="725" y="510"/>
                    <a:pt x="757" y="372"/>
                  </a:cubicBezTo>
                  <a:cubicBezTo>
                    <a:pt x="790" y="235"/>
                    <a:pt x="827" y="93"/>
                    <a:pt x="9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3" name="Google Shape;1743;p26"/>
            <p:cNvSpPr/>
            <p:nvPr/>
          </p:nvSpPr>
          <p:spPr>
            <a:xfrm>
              <a:off x="12103238" y="2185825"/>
              <a:ext cx="65630" cy="119642"/>
            </a:xfrm>
            <a:custGeom>
              <a:avLst/>
              <a:gdLst/>
              <a:ahLst/>
              <a:cxnLst/>
              <a:rect l="l" t="t" r="r" b="b"/>
              <a:pathLst>
                <a:path w="853" h="1555" extrusionOk="0">
                  <a:moveTo>
                    <a:pt x="852" y="0"/>
                  </a:moveTo>
                  <a:cubicBezTo>
                    <a:pt x="449" y="341"/>
                    <a:pt x="164" y="817"/>
                    <a:pt x="41" y="1332"/>
                  </a:cubicBezTo>
                  <a:cubicBezTo>
                    <a:pt x="26" y="1396"/>
                    <a:pt x="9" y="1489"/>
                    <a:pt x="0" y="1554"/>
                  </a:cubicBezTo>
                  <a:cubicBezTo>
                    <a:pt x="15" y="1490"/>
                    <a:pt x="37" y="1398"/>
                    <a:pt x="55" y="1334"/>
                  </a:cubicBezTo>
                  <a:cubicBezTo>
                    <a:pt x="195" y="829"/>
                    <a:pt x="475" y="365"/>
                    <a:pt x="852"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4" name="Google Shape;1744;p26"/>
            <p:cNvSpPr/>
            <p:nvPr/>
          </p:nvSpPr>
          <p:spPr>
            <a:xfrm>
              <a:off x="11991983" y="2220525"/>
              <a:ext cx="111255" cy="87250"/>
            </a:xfrm>
            <a:custGeom>
              <a:avLst/>
              <a:gdLst/>
              <a:ahLst/>
              <a:cxnLst/>
              <a:rect l="l" t="t" r="r" b="b"/>
              <a:pathLst>
                <a:path w="1446" h="1134" extrusionOk="0">
                  <a:moveTo>
                    <a:pt x="1" y="1"/>
                  </a:moveTo>
                  <a:lnTo>
                    <a:pt x="1" y="1"/>
                  </a:lnTo>
                  <a:cubicBezTo>
                    <a:pt x="34" y="177"/>
                    <a:pt x="68" y="355"/>
                    <a:pt x="133" y="522"/>
                  </a:cubicBezTo>
                  <a:cubicBezTo>
                    <a:pt x="200" y="691"/>
                    <a:pt x="302" y="848"/>
                    <a:pt x="449" y="952"/>
                  </a:cubicBezTo>
                  <a:cubicBezTo>
                    <a:pt x="622" y="1073"/>
                    <a:pt x="840" y="1110"/>
                    <a:pt x="1052" y="1127"/>
                  </a:cubicBezTo>
                  <a:cubicBezTo>
                    <a:pt x="1099" y="1131"/>
                    <a:pt x="1146" y="1134"/>
                    <a:pt x="1193" y="1134"/>
                  </a:cubicBezTo>
                  <a:cubicBezTo>
                    <a:pt x="1280" y="1134"/>
                    <a:pt x="1366" y="1124"/>
                    <a:pt x="1445" y="1091"/>
                  </a:cubicBezTo>
                  <a:cubicBezTo>
                    <a:pt x="1259" y="1070"/>
                    <a:pt x="1117" y="969"/>
                    <a:pt x="985" y="835"/>
                  </a:cubicBezTo>
                  <a:cubicBezTo>
                    <a:pt x="853" y="702"/>
                    <a:pt x="747" y="545"/>
                    <a:pt x="616" y="411"/>
                  </a:cubicBezTo>
                  <a:cubicBezTo>
                    <a:pt x="446" y="234"/>
                    <a:pt x="227" y="89"/>
                    <a:pt x="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5" name="Google Shape;1745;p26"/>
            <p:cNvSpPr/>
            <p:nvPr/>
          </p:nvSpPr>
          <p:spPr>
            <a:xfrm>
              <a:off x="11993599" y="2222064"/>
              <a:ext cx="107639" cy="83095"/>
            </a:xfrm>
            <a:custGeom>
              <a:avLst/>
              <a:gdLst/>
              <a:ahLst/>
              <a:cxnLst/>
              <a:rect l="l" t="t" r="r" b="b"/>
              <a:pathLst>
                <a:path w="1399" h="1080" extrusionOk="0">
                  <a:moveTo>
                    <a:pt x="1" y="1"/>
                  </a:moveTo>
                  <a:cubicBezTo>
                    <a:pt x="213" y="429"/>
                    <a:pt x="580" y="779"/>
                    <a:pt x="1013" y="979"/>
                  </a:cubicBezTo>
                  <a:cubicBezTo>
                    <a:pt x="1123" y="1028"/>
                    <a:pt x="1241" y="1079"/>
                    <a:pt x="1363" y="1079"/>
                  </a:cubicBezTo>
                  <a:cubicBezTo>
                    <a:pt x="1374" y="1079"/>
                    <a:pt x="1386" y="1079"/>
                    <a:pt x="1398" y="1078"/>
                  </a:cubicBezTo>
                  <a:lnTo>
                    <a:pt x="1398" y="1078"/>
                  </a:lnTo>
                  <a:cubicBezTo>
                    <a:pt x="1397" y="1078"/>
                    <a:pt x="1396" y="1078"/>
                    <a:pt x="1394" y="1078"/>
                  </a:cubicBezTo>
                  <a:cubicBezTo>
                    <a:pt x="1280" y="1078"/>
                    <a:pt x="1173" y="1034"/>
                    <a:pt x="1073" y="986"/>
                  </a:cubicBezTo>
                  <a:cubicBezTo>
                    <a:pt x="623" y="778"/>
                    <a:pt x="249" y="427"/>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46" name="Google Shape;1746;p26"/>
          <p:cNvGrpSpPr/>
          <p:nvPr/>
        </p:nvGrpSpPr>
        <p:grpSpPr>
          <a:xfrm flipH="1">
            <a:off x="1100575" y="4603510"/>
            <a:ext cx="563834" cy="564306"/>
            <a:chOff x="12268085" y="2141428"/>
            <a:chExt cx="203800" cy="203963"/>
          </a:xfrm>
        </p:grpSpPr>
        <p:sp>
          <p:nvSpPr>
            <p:cNvPr id="1747" name="Google Shape;1747;p26"/>
            <p:cNvSpPr/>
            <p:nvPr/>
          </p:nvSpPr>
          <p:spPr>
            <a:xfrm>
              <a:off x="12355669" y="2141428"/>
              <a:ext cx="40592" cy="103413"/>
            </a:xfrm>
            <a:custGeom>
              <a:avLst/>
              <a:gdLst/>
              <a:ahLst/>
              <a:cxnLst/>
              <a:rect l="l" t="t" r="r" b="b"/>
              <a:pathLst>
                <a:path w="241" h="614" extrusionOk="0">
                  <a:moveTo>
                    <a:pt x="142" y="0"/>
                  </a:moveTo>
                  <a:cubicBezTo>
                    <a:pt x="63" y="77"/>
                    <a:pt x="16" y="186"/>
                    <a:pt x="8" y="295"/>
                  </a:cubicBezTo>
                  <a:cubicBezTo>
                    <a:pt x="0" y="406"/>
                    <a:pt x="29" y="516"/>
                    <a:pt x="81" y="613"/>
                  </a:cubicBezTo>
                  <a:cubicBezTo>
                    <a:pt x="162" y="535"/>
                    <a:pt x="225" y="421"/>
                    <a:pt x="232" y="309"/>
                  </a:cubicBezTo>
                  <a:cubicBezTo>
                    <a:pt x="240" y="197"/>
                    <a:pt x="211" y="89"/>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8" name="Google Shape;1748;p26"/>
            <p:cNvSpPr/>
            <p:nvPr/>
          </p:nvSpPr>
          <p:spPr>
            <a:xfrm>
              <a:off x="12361227" y="2168207"/>
              <a:ext cx="27454" cy="69896"/>
            </a:xfrm>
            <a:custGeom>
              <a:avLst/>
              <a:gdLst/>
              <a:ahLst/>
              <a:cxnLst/>
              <a:rect l="l" t="t" r="r" b="b"/>
              <a:pathLst>
                <a:path w="163" h="415" extrusionOk="0">
                  <a:moveTo>
                    <a:pt x="97" y="1"/>
                  </a:moveTo>
                  <a:cubicBezTo>
                    <a:pt x="43" y="53"/>
                    <a:pt x="11" y="126"/>
                    <a:pt x="6" y="200"/>
                  </a:cubicBezTo>
                  <a:cubicBezTo>
                    <a:pt x="1" y="274"/>
                    <a:pt x="21" y="350"/>
                    <a:pt x="56" y="415"/>
                  </a:cubicBezTo>
                  <a:cubicBezTo>
                    <a:pt x="109" y="363"/>
                    <a:pt x="152" y="287"/>
                    <a:pt x="157" y="210"/>
                  </a:cubicBezTo>
                  <a:cubicBezTo>
                    <a:pt x="162" y="133"/>
                    <a:pt x="144" y="60"/>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9" name="Google Shape;1749;p26"/>
            <p:cNvSpPr/>
            <p:nvPr/>
          </p:nvSpPr>
          <p:spPr>
            <a:xfrm>
              <a:off x="12369480" y="2189598"/>
              <a:ext cx="8253" cy="55580"/>
            </a:xfrm>
            <a:custGeom>
              <a:avLst/>
              <a:gdLst/>
              <a:ahLst/>
              <a:cxnLst/>
              <a:rect l="l" t="t" r="r" b="b"/>
              <a:pathLst>
                <a:path w="49" h="330" extrusionOk="0">
                  <a:moveTo>
                    <a:pt x="32" y="1"/>
                  </a:moveTo>
                  <a:cubicBezTo>
                    <a:pt x="17" y="111"/>
                    <a:pt x="17" y="219"/>
                    <a:pt x="1" y="329"/>
                  </a:cubicBezTo>
                  <a:cubicBezTo>
                    <a:pt x="48" y="227"/>
                    <a:pt x="49" y="110"/>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0" name="Google Shape;1750;p26"/>
            <p:cNvSpPr/>
            <p:nvPr/>
          </p:nvSpPr>
          <p:spPr>
            <a:xfrm>
              <a:off x="12343542" y="2242147"/>
              <a:ext cx="40592" cy="103245"/>
            </a:xfrm>
            <a:custGeom>
              <a:avLst/>
              <a:gdLst/>
              <a:ahLst/>
              <a:cxnLst/>
              <a:rect l="l" t="t" r="r" b="b"/>
              <a:pathLst>
                <a:path w="241" h="613" extrusionOk="0">
                  <a:moveTo>
                    <a:pt x="160" y="1"/>
                  </a:moveTo>
                  <a:cubicBezTo>
                    <a:pt x="80" y="79"/>
                    <a:pt x="16" y="190"/>
                    <a:pt x="9" y="304"/>
                  </a:cubicBezTo>
                  <a:cubicBezTo>
                    <a:pt x="1" y="417"/>
                    <a:pt x="30" y="524"/>
                    <a:pt x="99" y="613"/>
                  </a:cubicBezTo>
                  <a:cubicBezTo>
                    <a:pt x="178" y="537"/>
                    <a:pt x="225" y="428"/>
                    <a:pt x="233" y="319"/>
                  </a:cubicBezTo>
                  <a:cubicBezTo>
                    <a:pt x="240" y="208"/>
                    <a:pt x="212" y="97"/>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1" name="Google Shape;1751;p26"/>
            <p:cNvSpPr/>
            <p:nvPr/>
          </p:nvSpPr>
          <p:spPr>
            <a:xfrm>
              <a:off x="12351290" y="2248715"/>
              <a:ext cx="27454" cy="70065"/>
            </a:xfrm>
            <a:custGeom>
              <a:avLst/>
              <a:gdLst/>
              <a:ahLst/>
              <a:cxnLst/>
              <a:rect l="l" t="t" r="r" b="b"/>
              <a:pathLst>
                <a:path w="163" h="416" extrusionOk="0">
                  <a:moveTo>
                    <a:pt x="107" y="0"/>
                  </a:moveTo>
                  <a:cubicBezTo>
                    <a:pt x="54" y="54"/>
                    <a:pt x="11" y="129"/>
                    <a:pt x="6" y="206"/>
                  </a:cubicBezTo>
                  <a:cubicBezTo>
                    <a:pt x="0" y="282"/>
                    <a:pt x="20" y="355"/>
                    <a:pt x="67" y="415"/>
                  </a:cubicBezTo>
                  <a:cubicBezTo>
                    <a:pt x="120" y="363"/>
                    <a:pt x="152" y="290"/>
                    <a:pt x="157" y="216"/>
                  </a:cubicBezTo>
                  <a:cubicBezTo>
                    <a:pt x="162" y="141"/>
                    <a:pt x="142" y="66"/>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2" name="Google Shape;1752;p26"/>
            <p:cNvSpPr/>
            <p:nvPr/>
          </p:nvSpPr>
          <p:spPr>
            <a:xfrm>
              <a:off x="12362237" y="2241641"/>
              <a:ext cx="8421" cy="55580"/>
            </a:xfrm>
            <a:custGeom>
              <a:avLst/>
              <a:gdLst/>
              <a:ahLst/>
              <a:cxnLst/>
              <a:rect l="l" t="t" r="r" b="b"/>
              <a:pathLst>
                <a:path w="50" h="330" extrusionOk="0">
                  <a:moveTo>
                    <a:pt x="49" y="1"/>
                  </a:moveTo>
                  <a:lnTo>
                    <a:pt x="49" y="1"/>
                  </a:lnTo>
                  <a:cubicBezTo>
                    <a:pt x="1" y="103"/>
                    <a:pt x="0" y="220"/>
                    <a:pt x="18" y="329"/>
                  </a:cubicBezTo>
                  <a:cubicBezTo>
                    <a:pt x="33" y="219"/>
                    <a:pt x="33" y="112"/>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3" name="Google Shape;1753;p26"/>
            <p:cNvSpPr/>
            <p:nvPr/>
          </p:nvSpPr>
          <p:spPr>
            <a:xfrm>
              <a:off x="12368638" y="2230357"/>
              <a:ext cx="103248" cy="38401"/>
            </a:xfrm>
            <a:custGeom>
              <a:avLst/>
              <a:gdLst/>
              <a:ahLst/>
              <a:cxnLst/>
              <a:rect l="l" t="t" r="r" b="b"/>
              <a:pathLst>
                <a:path w="613" h="228" extrusionOk="0">
                  <a:moveTo>
                    <a:pt x="281" y="0"/>
                  </a:moveTo>
                  <a:cubicBezTo>
                    <a:pt x="182" y="0"/>
                    <a:pt x="86" y="29"/>
                    <a:pt x="1" y="75"/>
                  </a:cubicBezTo>
                  <a:cubicBezTo>
                    <a:pt x="79" y="155"/>
                    <a:pt x="190" y="219"/>
                    <a:pt x="304" y="226"/>
                  </a:cubicBezTo>
                  <a:cubicBezTo>
                    <a:pt x="316" y="227"/>
                    <a:pt x="327" y="227"/>
                    <a:pt x="338" y="227"/>
                  </a:cubicBezTo>
                  <a:cubicBezTo>
                    <a:pt x="438" y="227"/>
                    <a:pt x="533" y="198"/>
                    <a:pt x="613" y="135"/>
                  </a:cubicBezTo>
                  <a:cubicBezTo>
                    <a:pt x="536" y="56"/>
                    <a:pt x="428" y="9"/>
                    <a:pt x="319" y="2"/>
                  </a:cubicBezTo>
                  <a:cubicBezTo>
                    <a:pt x="306" y="1"/>
                    <a:pt x="293" y="0"/>
                    <a:pt x="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4" name="Google Shape;1754;p26"/>
            <p:cNvSpPr/>
            <p:nvPr/>
          </p:nvSpPr>
          <p:spPr>
            <a:xfrm>
              <a:off x="12375207" y="2235409"/>
              <a:ext cx="70067" cy="25937"/>
            </a:xfrm>
            <a:custGeom>
              <a:avLst/>
              <a:gdLst/>
              <a:ahLst/>
              <a:cxnLst/>
              <a:rect l="l" t="t" r="r" b="b"/>
              <a:pathLst>
                <a:path w="416" h="154" extrusionOk="0">
                  <a:moveTo>
                    <a:pt x="191" y="0"/>
                  </a:moveTo>
                  <a:cubicBezTo>
                    <a:pt x="125" y="0"/>
                    <a:pt x="59" y="19"/>
                    <a:pt x="0" y="51"/>
                  </a:cubicBezTo>
                  <a:cubicBezTo>
                    <a:pt x="53" y="105"/>
                    <a:pt x="130" y="149"/>
                    <a:pt x="205" y="152"/>
                  </a:cubicBezTo>
                  <a:cubicBezTo>
                    <a:pt x="213" y="153"/>
                    <a:pt x="221" y="153"/>
                    <a:pt x="229" y="153"/>
                  </a:cubicBezTo>
                  <a:cubicBezTo>
                    <a:pt x="297" y="153"/>
                    <a:pt x="361" y="134"/>
                    <a:pt x="415" y="92"/>
                  </a:cubicBezTo>
                  <a:cubicBezTo>
                    <a:pt x="363" y="38"/>
                    <a:pt x="290" y="6"/>
                    <a:pt x="215" y="1"/>
                  </a:cubicBezTo>
                  <a:cubicBezTo>
                    <a:pt x="207" y="0"/>
                    <a:pt x="199"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5" name="Google Shape;1755;p26"/>
            <p:cNvSpPr/>
            <p:nvPr/>
          </p:nvSpPr>
          <p:spPr>
            <a:xfrm>
              <a:off x="12368132" y="2242989"/>
              <a:ext cx="55582" cy="7074"/>
            </a:xfrm>
            <a:custGeom>
              <a:avLst/>
              <a:gdLst/>
              <a:ahLst/>
              <a:cxnLst/>
              <a:rect l="l" t="t" r="r" b="b"/>
              <a:pathLst>
                <a:path w="330" h="42" extrusionOk="0">
                  <a:moveTo>
                    <a:pt x="1" y="1"/>
                  </a:moveTo>
                  <a:lnTo>
                    <a:pt x="1" y="1"/>
                  </a:lnTo>
                  <a:cubicBezTo>
                    <a:pt x="65" y="31"/>
                    <a:pt x="136" y="42"/>
                    <a:pt x="207" y="42"/>
                  </a:cubicBezTo>
                  <a:cubicBezTo>
                    <a:pt x="248" y="42"/>
                    <a:pt x="289" y="38"/>
                    <a:pt x="329" y="32"/>
                  </a:cubicBezTo>
                  <a:cubicBezTo>
                    <a:pt x="218" y="15"/>
                    <a:pt x="111" y="1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6" name="Google Shape;1756;p26"/>
            <p:cNvSpPr/>
            <p:nvPr/>
          </p:nvSpPr>
          <p:spPr>
            <a:xfrm>
              <a:off x="12268085" y="2218230"/>
              <a:ext cx="103416" cy="38401"/>
            </a:xfrm>
            <a:custGeom>
              <a:avLst/>
              <a:gdLst/>
              <a:ahLst/>
              <a:cxnLst/>
              <a:rect l="l" t="t" r="r" b="b"/>
              <a:pathLst>
                <a:path w="614" h="228" extrusionOk="0">
                  <a:moveTo>
                    <a:pt x="272" y="0"/>
                  </a:moveTo>
                  <a:cubicBezTo>
                    <a:pt x="173" y="0"/>
                    <a:pt x="79" y="30"/>
                    <a:pt x="0" y="92"/>
                  </a:cubicBezTo>
                  <a:cubicBezTo>
                    <a:pt x="77" y="171"/>
                    <a:pt x="186" y="218"/>
                    <a:pt x="295" y="226"/>
                  </a:cubicBezTo>
                  <a:cubicBezTo>
                    <a:pt x="307" y="227"/>
                    <a:pt x="318" y="227"/>
                    <a:pt x="330" y="227"/>
                  </a:cubicBezTo>
                  <a:cubicBezTo>
                    <a:pt x="429" y="227"/>
                    <a:pt x="526" y="200"/>
                    <a:pt x="613" y="153"/>
                  </a:cubicBezTo>
                  <a:cubicBezTo>
                    <a:pt x="533" y="72"/>
                    <a:pt x="421" y="9"/>
                    <a:pt x="309" y="2"/>
                  </a:cubicBezTo>
                  <a:cubicBezTo>
                    <a:pt x="296" y="1"/>
                    <a:pt x="284"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7" name="Google Shape;1757;p26"/>
            <p:cNvSpPr/>
            <p:nvPr/>
          </p:nvSpPr>
          <p:spPr>
            <a:xfrm>
              <a:off x="12294866" y="2225472"/>
              <a:ext cx="69898" cy="25937"/>
            </a:xfrm>
            <a:custGeom>
              <a:avLst/>
              <a:gdLst/>
              <a:ahLst/>
              <a:cxnLst/>
              <a:rect l="l" t="t" r="r" b="b"/>
              <a:pathLst>
                <a:path w="415" h="154" extrusionOk="0">
                  <a:moveTo>
                    <a:pt x="186" y="1"/>
                  </a:moveTo>
                  <a:cubicBezTo>
                    <a:pt x="118" y="1"/>
                    <a:pt x="54" y="21"/>
                    <a:pt x="1" y="63"/>
                  </a:cubicBezTo>
                  <a:cubicBezTo>
                    <a:pt x="53" y="116"/>
                    <a:pt x="126" y="148"/>
                    <a:pt x="200" y="153"/>
                  </a:cubicBezTo>
                  <a:cubicBezTo>
                    <a:pt x="208" y="153"/>
                    <a:pt x="216" y="154"/>
                    <a:pt x="224" y="154"/>
                  </a:cubicBezTo>
                  <a:cubicBezTo>
                    <a:pt x="290" y="154"/>
                    <a:pt x="357" y="135"/>
                    <a:pt x="415" y="104"/>
                  </a:cubicBezTo>
                  <a:cubicBezTo>
                    <a:pt x="361" y="49"/>
                    <a:pt x="285" y="6"/>
                    <a:pt x="210" y="2"/>
                  </a:cubicBezTo>
                  <a:cubicBezTo>
                    <a:pt x="202" y="1"/>
                    <a:pt x="194"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8" name="Google Shape;1758;p26"/>
            <p:cNvSpPr/>
            <p:nvPr/>
          </p:nvSpPr>
          <p:spPr>
            <a:xfrm>
              <a:off x="12316256" y="2236757"/>
              <a:ext cx="55582" cy="7242"/>
            </a:xfrm>
            <a:custGeom>
              <a:avLst/>
              <a:gdLst/>
              <a:ahLst/>
              <a:cxnLst/>
              <a:rect l="l" t="t" r="r" b="b"/>
              <a:pathLst>
                <a:path w="330" h="43" extrusionOk="0">
                  <a:moveTo>
                    <a:pt x="122" y="1"/>
                  </a:moveTo>
                  <a:cubicBezTo>
                    <a:pt x="82" y="1"/>
                    <a:pt x="41" y="4"/>
                    <a:pt x="1" y="11"/>
                  </a:cubicBezTo>
                  <a:cubicBezTo>
                    <a:pt x="110" y="27"/>
                    <a:pt x="219" y="26"/>
                    <a:pt x="329" y="42"/>
                  </a:cubicBezTo>
                  <a:cubicBezTo>
                    <a:pt x="265" y="12"/>
                    <a:pt x="194"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9" name="Google Shape;1759;p26"/>
            <p:cNvSpPr/>
            <p:nvPr/>
          </p:nvSpPr>
          <p:spPr>
            <a:xfrm>
              <a:off x="12368638" y="2178145"/>
              <a:ext cx="80341" cy="66023"/>
            </a:xfrm>
            <a:custGeom>
              <a:avLst/>
              <a:gdLst/>
              <a:ahLst/>
              <a:cxnLst/>
              <a:rect l="l" t="t" r="r" b="b"/>
              <a:pathLst>
                <a:path w="477" h="392" extrusionOk="0">
                  <a:moveTo>
                    <a:pt x="469" y="1"/>
                  </a:moveTo>
                  <a:cubicBezTo>
                    <a:pt x="362" y="1"/>
                    <a:pt x="255" y="44"/>
                    <a:pt x="174" y="115"/>
                  </a:cubicBezTo>
                  <a:cubicBezTo>
                    <a:pt x="90" y="188"/>
                    <a:pt x="32" y="286"/>
                    <a:pt x="1" y="391"/>
                  </a:cubicBezTo>
                  <a:cubicBezTo>
                    <a:pt x="2" y="391"/>
                    <a:pt x="4" y="391"/>
                    <a:pt x="6" y="391"/>
                  </a:cubicBezTo>
                  <a:cubicBezTo>
                    <a:pt x="116" y="391"/>
                    <a:pt x="238" y="358"/>
                    <a:pt x="321" y="284"/>
                  </a:cubicBezTo>
                  <a:cubicBezTo>
                    <a:pt x="405" y="210"/>
                    <a:pt x="462" y="114"/>
                    <a:pt x="476" y="1"/>
                  </a:cubicBezTo>
                  <a:cubicBezTo>
                    <a:pt x="474" y="1"/>
                    <a:pt x="471"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0" name="Google Shape;1760;p26"/>
            <p:cNvSpPr/>
            <p:nvPr/>
          </p:nvSpPr>
          <p:spPr>
            <a:xfrm>
              <a:off x="12374028" y="2195661"/>
              <a:ext cx="54571" cy="44464"/>
            </a:xfrm>
            <a:custGeom>
              <a:avLst/>
              <a:gdLst/>
              <a:ahLst/>
              <a:cxnLst/>
              <a:rect l="l" t="t" r="r" b="b"/>
              <a:pathLst>
                <a:path w="324" h="264" extrusionOk="0">
                  <a:moveTo>
                    <a:pt x="319" y="0"/>
                  </a:moveTo>
                  <a:cubicBezTo>
                    <a:pt x="246" y="0"/>
                    <a:pt x="173" y="29"/>
                    <a:pt x="118" y="77"/>
                  </a:cubicBezTo>
                  <a:cubicBezTo>
                    <a:pt x="63" y="125"/>
                    <a:pt x="22" y="192"/>
                    <a:pt x="1" y="263"/>
                  </a:cubicBezTo>
                  <a:cubicBezTo>
                    <a:pt x="4" y="263"/>
                    <a:pt x="7" y="263"/>
                    <a:pt x="10" y="263"/>
                  </a:cubicBezTo>
                  <a:cubicBezTo>
                    <a:pt x="83" y="263"/>
                    <a:pt x="164" y="239"/>
                    <a:pt x="219" y="192"/>
                  </a:cubicBezTo>
                  <a:cubicBezTo>
                    <a:pt x="276" y="142"/>
                    <a:pt x="314" y="75"/>
                    <a:pt x="323" y="0"/>
                  </a:cubicBezTo>
                  <a:cubicBezTo>
                    <a:pt x="322" y="0"/>
                    <a:pt x="321"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1" name="Google Shape;1761;p26"/>
            <p:cNvSpPr/>
            <p:nvPr/>
          </p:nvSpPr>
          <p:spPr>
            <a:xfrm>
              <a:off x="12368301" y="2208967"/>
              <a:ext cx="43118" cy="35538"/>
            </a:xfrm>
            <a:custGeom>
              <a:avLst/>
              <a:gdLst/>
              <a:ahLst/>
              <a:cxnLst/>
              <a:rect l="l" t="t" r="r" b="b"/>
              <a:pathLst>
                <a:path w="256" h="211" extrusionOk="0">
                  <a:moveTo>
                    <a:pt x="255" y="1"/>
                  </a:moveTo>
                  <a:cubicBezTo>
                    <a:pt x="166" y="67"/>
                    <a:pt x="91" y="142"/>
                    <a:pt x="1" y="210"/>
                  </a:cubicBezTo>
                  <a:cubicBezTo>
                    <a:pt x="107" y="173"/>
                    <a:pt x="190" y="89"/>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2" name="Google Shape;1762;p26"/>
            <p:cNvSpPr/>
            <p:nvPr/>
          </p:nvSpPr>
          <p:spPr>
            <a:xfrm>
              <a:off x="12290992" y="2242820"/>
              <a:ext cx="80510" cy="65854"/>
            </a:xfrm>
            <a:custGeom>
              <a:avLst/>
              <a:gdLst/>
              <a:ahLst/>
              <a:cxnLst/>
              <a:rect l="l" t="t" r="r" b="b"/>
              <a:pathLst>
                <a:path w="478" h="391" extrusionOk="0">
                  <a:moveTo>
                    <a:pt x="468" y="1"/>
                  </a:moveTo>
                  <a:cubicBezTo>
                    <a:pt x="358" y="1"/>
                    <a:pt x="237" y="35"/>
                    <a:pt x="156" y="107"/>
                  </a:cubicBezTo>
                  <a:cubicBezTo>
                    <a:pt x="72" y="181"/>
                    <a:pt x="15" y="278"/>
                    <a:pt x="1" y="390"/>
                  </a:cubicBezTo>
                  <a:cubicBezTo>
                    <a:pt x="4" y="390"/>
                    <a:pt x="8" y="390"/>
                    <a:pt x="11" y="390"/>
                  </a:cubicBezTo>
                  <a:cubicBezTo>
                    <a:pt x="117" y="390"/>
                    <a:pt x="222" y="346"/>
                    <a:pt x="303" y="277"/>
                  </a:cubicBezTo>
                  <a:cubicBezTo>
                    <a:pt x="387" y="204"/>
                    <a:pt x="446" y="106"/>
                    <a:pt x="477" y="1"/>
                  </a:cubicBezTo>
                  <a:cubicBezTo>
                    <a:pt x="474" y="1"/>
                    <a:pt x="471"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3" name="Google Shape;1763;p26"/>
            <p:cNvSpPr/>
            <p:nvPr/>
          </p:nvSpPr>
          <p:spPr>
            <a:xfrm>
              <a:off x="12311540" y="2246694"/>
              <a:ext cx="54234" cy="44633"/>
            </a:xfrm>
            <a:custGeom>
              <a:avLst/>
              <a:gdLst/>
              <a:ahLst/>
              <a:cxnLst/>
              <a:rect l="l" t="t" r="r" b="b"/>
              <a:pathLst>
                <a:path w="322" h="265" extrusionOk="0">
                  <a:moveTo>
                    <a:pt x="317" y="1"/>
                  </a:moveTo>
                  <a:cubicBezTo>
                    <a:pt x="243" y="1"/>
                    <a:pt x="161" y="24"/>
                    <a:pt x="105" y="73"/>
                  </a:cubicBezTo>
                  <a:cubicBezTo>
                    <a:pt x="48" y="122"/>
                    <a:pt x="9" y="189"/>
                    <a:pt x="1" y="265"/>
                  </a:cubicBezTo>
                  <a:cubicBezTo>
                    <a:pt x="2" y="265"/>
                    <a:pt x="3" y="265"/>
                    <a:pt x="4" y="265"/>
                  </a:cubicBezTo>
                  <a:cubicBezTo>
                    <a:pt x="77" y="265"/>
                    <a:pt x="150" y="235"/>
                    <a:pt x="205" y="187"/>
                  </a:cubicBezTo>
                  <a:cubicBezTo>
                    <a:pt x="261" y="140"/>
                    <a:pt x="301" y="73"/>
                    <a:pt x="322" y="1"/>
                  </a:cubicBezTo>
                  <a:cubicBezTo>
                    <a:pt x="320" y="1"/>
                    <a:pt x="319"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4" name="Google Shape;1764;p26"/>
            <p:cNvSpPr/>
            <p:nvPr/>
          </p:nvSpPr>
          <p:spPr>
            <a:xfrm>
              <a:off x="12328551" y="2242483"/>
              <a:ext cx="43118" cy="35706"/>
            </a:xfrm>
            <a:custGeom>
              <a:avLst/>
              <a:gdLst/>
              <a:ahLst/>
              <a:cxnLst/>
              <a:rect l="l" t="t" r="r" b="b"/>
              <a:pathLst>
                <a:path w="256" h="212" extrusionOk="0">
                  <a:moveTo>
                    <a:pt x="255" y="1"/>
                  </a:moveTo>
                  <a:cubicBezTo>
                    <a:pt x="150" y="39"/>
                    <a:pt x="67" y="123"/>
                    <a:pt x="1" y="211"/>
                  </a:cubicBezTo>
                  <a:cubicBezTo>
                    <a:pt x="90" y="144"/>
                    <a:pt x="166" y="68"/>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5" name="Google Shape;1765;p26"/>
            <p:cNvSpPr/>
            <p:nvPr/>
          </p:nvSpPr>
          <p:spPr>
            <a:xfrm>
              <a:off x="12369143" y="2242147"/>
              <a:ext cx="66530" cy="80339"/>
            </a:xfrm>
            <a:custGeom>
              <a:avLst/>
              <a:gdLst/>
              <a:ahLst/>
              <a:cxnLst/>
              <a:rect l="l" t="t" r="r" b="b"/>
              <a:pathLst>
                <a:path w="395" h="477" extrusionOk="0">
                  <a:moveTo>
                    <a:pt x="3" y="1"/>
                  </a:moveTo>
                  <a:lnTo>
                    <a:pt x="3" y="1"/>
                  </a:lnTo>
                  <a:cubicBezTo>
                    <a:pt x="1" y="112"/>
                    <a:pt x="35" y="236"/>
                    <a:pt x="109" y="321"/>
                  </a:cubicBezTo>
                  <a:cubicBezTo>
                    <a:pt x="183" y="406"/>
                    <a:pt x="280" y="462"/>
                    <a:pt x="392" y="476"/>
                  </a:cubicBezTo>
                  <a:cubicBezTo>
                    <a:pt x="395" y="367"/>
                    <a:pt x="350" y="257"/>
                    <a:pt x="279" y="174"/>
                  </a:cubicBezTo>
                  <a:cubicBezTo>
                    <a:pt x="206" y="90"/>
                    <a:pt x="108" y="32"/>
                    <a:pt x="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6" name="Google Shape;1766;p26"/>
            <p:cNvSpPr/>
            <p:nvPr/>
          </p:nvSpPr>
          <p:spPr>
            <a:xfrm>
              <a:off x="12373017" y="2247705"/>
              <a:ext cx="44971" cy="54401"/>
            </a:xfrm>
            <a:custGeom>
              <a:avLst/>
              <a:gdLst/>
              <a:ahLst/>
              <a:cxnLst/>
              <a:rect l="l" t="t" r="r" b="b"/>
              <a:pathLst>
                <a:path w="267" h="323" extrusionOk="0">
                  <a:moveTo>
                    <a:pt x="2" y="0"/>
                  </a:moveTo>
                  <a:cubicBezTo>
                    <a:pt x="1" y="76"/>
                    <a:pt x="24" y="160"/>
                    <a:pt x="73" y="218"/>
                  </a:cubicBezTo>
                  <a:cubicBezTo>
                    <a:pt x="123" y="275"/>
                    <a:pt x="189" y="313"/>
                    <a:pt x="265" y="322"/>
                  </a:cubicBezTo>
                  <a:cubicBezTo>
                    <a:pt x="267" y="248"/>
                    <a:pt x="236" y="173"/>
                    <a:pt x="188" y="118"/>
                  </a:cubicBezTo>
                  <a:cubicBezTo>
                    <a:pt x="139" y="62"/>
                    <a:pt x="74" y="21"/>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7" name="Google Shape;1767;p26"/>
            <p:cNvSpPr/>
            <p:nvPr/>
          </p:nvSpPr>
          <p:spPr>
            <a:xfrm>
              <a:off x="12368975" y="2241978"/>
              <a:ext cx="35539" cy="42948"/>
            </a:xfrm>
            <a:custGeom>
              <a:avLst/>
              <a:gdLst/>
              <a:ahLst/>
              <a:cxnLst/>
              <a:rect l="l" t="t" r="r" b="b"/>
              <a:pathLst>
                <a:path w="211" h="255" extrusionOk="0">
                  <a:moveTo>
                    <a:pt x="1" y="1"/>
                  </a:moveTo>
                  <a:cubicBezTo>
                    <a:pt x="38" y="106"/>
                    <a:pt x="122" y="189"/>
                    <a:pt x="210" y="254"/>
                  </a:cubicBezTo>
                  <a:cubicBezTo>
                    <a:pt x="145" y="164"/>
                    <a:pt x="67" y="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8" name="Google Shape;1768;p26"/>
            <p:cNvSpPr/>
            <p:nvPr/>
          </p:nvSpPr>
          <p:spPr>
            <a:xfrm>
              <a:off x="12304129" y="2164334"/>
              <a:ext cx="66698" cy="80507"/>
            </a:xfrm>
            <a:custGeom>
              <a:avLst/>
              <a:gdLst/>
              <a:ahLst/>
              <a:cxnLst/>
              <a:rect l="l" t="t" r="r" b="b"/>
              <a:pathLst>
                <a:path w="396" h="478" extrusionOk="0">
                  <a:moveTo>
                    <a:pt x="4" y="1"/>
                  </a:moveTo>
                  <a:cubicBezTo>
                    <a:pt x="1" y="110"/>
                    <a:pt x="46" y="220"/>
                    <a:pt x="118" y="303"/>
                  </a:cubicBezTo>
                  <a:cubicBezTo>
                    <a:pt x="191" y="387"/>
                    <a:pt x="288" y="446"/>
                    <a:pt x="394" y="477"/>
                  </a:cubicBezTo>
                  <a:cubicBezTo>
                    <a:pt x="395" y="365"/>
                    <a:pt x="361" y="241"/>
                    <a:pt x="287" y="156"/>
                  </a:cubicBezTo>
                  <a:cubicBezTo>
                    <a:pt x="213" y="72"/>
                    <a:pt x="116" y="15"/>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9" name="Google Shape;1769;p26"/>
            <p:cNvSpPr/>
            <p:nvPr/>
          </p:nvSpPr>
          <p:spPr>
            <a:xfrm>
              <a:off x="12322151" y="2185050"/>
              <a:ext cx="44634" cy="54401"/>
            </a:xfrm>
            <a:custGeom>
              <a:avLst/>
              <a:gdLst/>
              <a:ahLst/>
              <a:cxnLst/>
              <a:rect l="l" t="t" r="r" b="b"/>
              <a:pathLst>
                <a:path w="265" h="323" extrusionOk="0">
                  <a:moveTo>
                    <a:pt x="1" y="1"/>
                  </a:moveTo>
                  <a:lnTo>
                    <a:pt x="1" y="1"/>
                  </a:lnTo>
                  <a:cubicBezTo>
                    <a:pt x="0" y="75"/>
                    <a:pt x="29" y="149"/>
                    <a:pt x="78" y="205"/>
                  </a:cubicBezTo>
                  <a:cubicBezTo>
                    <a:pt x="126" y="261"/>
                    <a:pt x="193" y="302"/>
                    <a:pt x="264" y="323"/>
                  </a:cubicBezTo>
                  <a:cubicBezTo>
                    <a:pt x="264" y="246"/>
                    <a:pt x="242" y="162"/>
                    <a:pt x="193" y="105"/>
                  </a:cubicBezTo>
                  <a:cubicBezTo>
                    <a:pt x="143" y="48"/>
                    <a:pt x="76" y="1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0" name="Google Shape;1770;p26"/>
            <p:cNvSpPr/>
            <p:nvPr/>
          </p:nvSpPr>
          <p:spPr>
            <a:xfrm>
              <a:off x="12335457" y="2201893"/>
              <a:ext cx="35539" cy="43117"/>
            </a:xfrm>
            <a:custGeom>
              <a:avLst/>
              <a:gdLst/>
              <a:ahLst/>
              <a:cxnLst/>
              <a:rect l="l" t="t" r="r" b="b"/>
              <a:pathLst>
                <a:path w="211" h="256" extrusionOk="0">
                  <a:moveTo>
                    <a:pt x="1" y="1"/>
                  </a:moveTo>
                  <a:lnTo>
                    <a:pt x="1" y="1"/>
                  </a:lnTo>
                  <a:cubicBezTo>
                    <a:pt x="67" y="91"/>
                    <a:pt x="142" y="167"/>
                    <a:pt x="210" y="255"/>
                  </a:cubicBezTo>
                  <a:cubicBezTo>
                    <a:pt x="173" y="150"/>
                    <a:pt x="89" y="6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1" name="Google Shape;1771;p26"/>
            <p:cNvSpPr/>
            <p:nvPr/>
          </p:nvSpPr>
          <p:spPr>
            <a:xfrm>
              <a:off x="12353984" y="2229178"/>
              <a:ext cx="30823" cy="30990"/>
            </a:xfrm>
            <a:custGeom>
              <a:avLst/>
              <a:gdLst/>
              <a:ahLst/>
              <a:cxnLst/>
              <a:rect l="l" t="t" r="r" b="b"/>
              <a:pathLst>
                <a:path w="183" h="184" extrusionOk="0">
                  <a:moveTo>
                    <a:pt x="91" y="1"/>
                  </a:moveTo>
                  <a:cubicBezTo>
                    <a:pt x="41" y="1"/>
                    <a:pt x="0" y="41"/>
                    <a:pt x="0" y="91"/>
                  </a:cubicBezTo>
                  <a:cubicBezTo>
                    <a:pt x="0" y="142"/>
                    <a:pt x="41" y="183"/>
                    <a:pt x="91" y="183"/>
                  </a:cubicBezTo>
                  <a:cubicBezTo>
                    <a:pt x="142" y="183"/>
                    <a:pt x="183" y="142"/>
                    <a:pt x="183" y="91"/>
                  </a:cubicBezTo>
                  <a:cubicBezTo>
                    <a:pt x="183" y="41"/>
                    <a:pt x="142"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72" name="Google Shape;1772;p26"/>
          <p:cNvGrpSpPr/>
          <p:nvPr/>
        </p:nvGrpSpPr>
        <p:grpSpPr>
          <a:xfrm flipH="1">
            <a:off x="-101753" y="3410044"/>
            <a:ext cx="810548" cy="951019"/>
            <a:chOff x="12994896" y="2151433"/>
            <a:chExt cx="106947" cy="125489"/>
          </a:xfrm>
        </p:grpSpPr>
        <p:sp>
          <p:nvSpPr>
            <p:cNvPr id="1773" name="Google Shape;1773;p26"/>
            <p:cNvSpPr/>
            <p:nvPr/>
          </p:nvSpPr>
          <p:spPr>
            <a:xfrm>
              <a:off x="12994896" y="2151510"/>
              <a:ext cx="106947" cy="118641"/>
            </a:xfrm>
            <a:custGeom>
              <a:avLst/>
              <a:gdLst/>
              <a:ahLst/>
              <a:cxnLst/>
              <a:rect l="l" t="t" r="r" b="b"/>
              <a:pathLst>
                <a:path w="1390" h="1542" extrusionOk="0">
                  <a:moveTo>
                    <a:pt x="41" y="1"/>
                  </a:moveTo>
                  <a:cubicBezTo>
                    <a:pt x="30" y="1"/>
                    <a:pt x="20" y="4"/>
                    <a:pt x="13" y="10"/>
                  </a:cubicBezTo>
                  <a:cubicBezTo>
                    <a:pt x="1" y="22"/>
                    <a:pt x="0" y="42"/>
                    <a:pt x="1" y="59"/>
                  </a:cubicBezTo>
                  <a:cubicBezTo>
                    <a:pt x="5" y="100"/>
                    <a:pt x="19" y="141"/>
                    <a:pt x="37" y="181"/>
                  </a:cubicBezTo>
                  <a:cubicBezTo>
                    <a:pt x="81" y="291"/>
                    <a:pt x="143" y="409"/>
                    <a:pt x="219" y="508"/>
                  </a:cubicBezTo>
                  <a:cubicBezTo>
                    <a:pt x="196" y="505"/>
                    <a:pt x="173" y="502"/>
                    <a:pt x="150" y="502"/>
                  </a:cubicBezTo>
                  <a:cubicBezTo>
                    <a:pt x="117" y="502"/>
                    <a:pt x="86" y="508"/>
                    <a:pt x="66" y="529"/>
                  </a:cubicBezTo>
                  <a:cubicBezTo>
                    <a:pt x="34" y="563"/>
                    <a:pt x="43" y="625"/>
                    <a:pt x="65" y="677"/>
                  </a:cubicBezTo>
                  <a:cubicBezTo>
                    <a:pt x="118" y="802"/>
                    <a:pt x="231" y="905"/>
                    <a:pt x="337" y="1000"/>
                  </a:cubicBezTo>
                  <a:cubicBezTo>
                    <a:pt x="327" y="998"/>
                    <a:pt x="317" y="998"/>
                    <a:pt x="307" y="998"/>
                  </a:cubicBezTo>
                  <a:cubicBezTo>
                    <a:pt x="248" y="998"/>
                    <a:pt x="193" y="1025"/>
                    <a:pt x="194" y="1080"/>
                  </a:cubicBezTo>
                  <a:cubicBezTo>
                    <a:pt x="195" y="1127"/>
                    <a:pt x="235" y="1171"/>
                    <a:pt x="271" y="1209"/>
                  </a:cubicBezTo>
                  <a:cubicBezTo>
                    <a:pt x="357" y="1294"/>
                    <a:pt x="450" y="1377"/>
                    <a:pt x="554" y="1440"/>
                  </a:cubicBezTo>
                  <a:cubicBezTo>
                    <a:pt x="654" y="1500"/>
                    <a:pt x="766" y="1541"/>
                    <a:pt x="872" y="1541"/>
                  </a:cubicBezTo>
                  <a:cubicBezTo>
                    <a:pt x="876" y="1541"/>
                    <a:pt x="880" y="1541"/>
                    <a:pt x="883" y="1541"/>
                  </a:cubicBezTo>
                  <a:cubicBezTo>
                    <a:pt x="1069" y="1534"/>
                    <a:pt x="1264" y="1412"/>
                    <a:pt x="1327" y="1253"/>
                  </a:cubicBezTo>
                  <a:cubicBezTo>
                    <a:pt x="1389" y="1096"/>
                    <a:pt x="1337" y="854"/>
                    <a:pt x="1244" y="677"/>
                  </a:cubicBezTo>
                  <a:cubicBezTo>
                    <a:pt x="1203" y="595"/>
                    <a:pt x="1138" y="513"/>
                    <a:pt x="1051" y="482"/>
                  </a:cubicBezTo>
                  <a:cubicBezTo>
                    <a:pt x="1034" y="475"/>
                    <a:pt x="1015" y="472"/>
                    <a:pt x="998" y="472"/>
                  </a:cubicBezTo>
                  <a:cubicBezTo>
                    <a:pt x="938" y="472"/>
                    <a:pt x="884" y="506"/>
                    <a:pt x="881" y="560"/>
                  </a:cubicBezTo>
                  <a:lnTo>
                    <a:pt x="881" y="560"/>
                  </a:lnTo>
                  <a:cubicBezTo>
                    <a:pt x="873" y="474"/>
                    <a:pt x="842" y="385"/>
                    <a:pt x="794" y="304"/>
                  </a:cubicBezTo>
                  <a:cubicBezTo>
                    <a:pt x="770" y="265"/>
                    <a:pt x="742" y="226"/>
                    <a:pt x="702" y="199"/>
                  </a:cubicBezTo>
                  <a:cubicBezTo>
                    <a:pt x="673" y="179"/>
                    <a:pt x="640" y="166"/>
                    <a:pt x="608" y="166"/>
                  </a:cubicBezTo>
                  <a:cubicBezTo>
                    <a:pt x="598" y="166"/>
                    <a:pt x="587" y="167"/>
                    <a:pt x="577" y="171"/>
                  </a:cubicBezTo>
                  <a:cubicBezTo>
                    <a:pt x="546" y="182"/>
                    <a:pt x="527" y="209"/>
                    <a:pt x="511" y="237"/>
                  </a:cubicBezTo>
                  <a:cubicBezTo>
                    <a:pt x="490" y="275"/>
                    <a:pt x="467" y="323"/>
                    <a:pt x="457" y="365"/>
                  </a:cubicBezTo>
                  <a:cubicBezTo>
                    <a:pt x="408" y="307"/>
                    <a:pt x="357" y="250"/>
                    <a:pt x="306" y="194"/>
                  </a:cubicBezTo>
                  <a:cubicBezTo>
                    <a:pt x="243" y="125"/>
                    <a:pt x="176" y="56"/>
                    <a:pt x="95" y="15"/>
                  </a:cubicBezTo>
                  <a:cubicBezTo>
                    <a:pt x="77" y="7"/>
                    <a:pt x="58" y="1"/>
                    <a:pt x="41" y="1"/>
                  </a:cubicBezTo>
                  <a:close/>
                </a:path>
              </a:pathLst>
            </a:custGeom>
            <a:solidFill>
              <a:srgbClr val="F8D6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4" name="Google Shape;1774;p26"/>
            <p:cNvSpPr/>
            <p:nvPr/>
          </p:nvSpPr>
          <p:spPr>
            <a:xfrm>
              <a:off x="12997127" y="2151433"/>
              <a:ext cx="101022" cy="125489"/>
            </a:xfrm>
            <a:custGeom>
              <a:avLst/>
              <a:gdLst/>
              <a:ahLst/>
              <a:cxnLst/>
              <a:rect l="l" t="t" r="r" b="b"/>
              <a:pathLst>
                <a:path w="1313" h="1631" extrusionOk="0">
                  <a:moveTo>
                    <a:pt x="0" y="1"/>
                  </a:moveTo>
                  <a:cubicBezTo>
                    <a:pt x="324" y="518"/>
                    <a:pt x="706" y="1002"/>
                    <a:pt x="1127" y="1445"/>
                  </a:cubicBezTo>
                  <a:cubicBezTo>
                    <a:pt x="1188" y="1508"/>
                    <a:pt x="1250" y="1570"/>
                    <a:pt x="1312" y="1631"/>
                  </a:cubicBezTo>
                  <a:cubicBezTo>
                    <a:pt x="1283" y="1598"/>
                    <a:pt x="1255" y="1565"/>
                    <a:pt x="1225" y="1533"/>
                  </a:cubicBezTo>
                  <a:lnTo>
                    <a:pt x="1137" y="1435"/>
                  </a:lnTo>
                  <a:cubicBezTo>
                    <a:pt x="732" y="980"/>
                    <a:pt x="353" y="49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5" name="Google Shape;1775;p26"/>
            <p:cNvSpPr/>
            <p:nvPr/>
          </p:nvSpPr>
          <p:spPr>
            <a:xfrm>
              <a:off x="13013746" y="2182671"/>
              <a:ext cx="40163" cy="45164"/>
            </a:xfrm>
            <a:custGeom>
              <a:avLst/>
              <a:gdLst/>
              <a:ahLst/>
              <a:cxnLst/>
              <a:rect l="l" t="t" r="r" b="b"/>
              <a:pathLst>
                <a:path w="522" h="587" extrusionOk="0">
                  <a:moveTo>
                    <a:pt x="264" y="0"/>
                  </a:moveTo>
                  <a:lnTo>
                    <a:pt x="264" y="0"/>
                  </a:lnTo>
                  <a:cubicBezTo>
                    <a:pt x="325" y="174"/>
                    <a:pt x="392" y="344"/>
                    <a:pt x="460" y="514"/>
                  </a:cubicBezTo>
                  <a:lnTo>
                    <a:pt x="460" y="514"/>
                  </a:lnTo>
                  <a:cubicBezTo>
                    <a:pt x="320" y="423"/>
                    <a:pt x="130" y="299"/>
                    <a:pt x="0" y="215"/>
                  </a:cubicBezTo>
                  <a:lnTo>
                    <a:pt x="0" y="215"/>
                  </a:lnTo>
                  <a:cubicBezTo>
                    <a:pt x="165" y="351"/>
                    <a:pt x="341" y="472"/>
                    <a:pt x="522" y="587"/>
                  </a:cubicBezTo>
                  <a:cubicBezTo>
                    <a:pt x="440" y="391"/>
                    <a:pt x="357" y="193"/>
                    <a:pt x="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6" name="Google Shape;1776;p26"/>
            <p:cNvSpPr/>
            <p:nvPr/>
          </p:nvSpPr>
          <p:spPr>
            <a:xfrm>
              <a:off x="13029134" y="2196905"/>
              <a:ext cx="50473" cy="59244"/>
            </a:xfrm>
            <a:custGeom>
              <a:avLst/>
              <a:gdLst/>
              <a:ahLst/>
              <a:cxnLst/>
              <a:rect l="l" t="t" r="r" b="b"/>
              <a:pathLst>
                <a:path w="656" h="770" extrusionOk="0">
                  <a:moveTo>
                    <a:pt x="330" y="0"/>
                  </a:moveTo>
                  <a:lnTo>
                    <a:pt x="330" y="0"/>
                  </a:lnTo>
                  <a:cubicBezTo>
                    <a:pt x="393" y="182"/>
                    <a:pt x="470" y="381"/>
                    <a:pt x="541" y="560"/>
                  </a:cubicBezTo>
                  <a:lnTo>
                    <a:pt x="601" y="709"/>
                  </a:lnTo>
                  <a:lnTo>
                    <a:pt x="601" y="709"/>
                  </a:lnTo>
                  <a:cubicBezTo>
                    <a:pt x="392" y="600"/>
                    <a:pt x="193" y="476"/>
                    <a:pt x="0" y="342"/>
                  </a:cubicBezTo>
                  <a:lnTo>
                    <a:pt x="0" y="342"/>
                  </a:lnTo>
                  <a:cubicBezTo>
                    <a:pt x="202" y="509"/>
                    <a:pt x="422" y="651"/>
                    <a:pt x="655" y="770"/>
                  </a:cubicBezTo>
                  <a:lnTo>
                    <a:pt x="641" y="733"/>
                  </a:lnTo>
                  <a:cubicBezTo>
                    <a:pt x="544" y="494"/>
                    <a:pt x="437" y="235"/>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7" name="Google Shape;1777;p26"/>
            <p:cNvSpPr/>
            <p:nvPr/>
          </p:nvSpPr>
          <p:spPr>
            <a:xfrm>
              <a:off x="13039829" y="2175361"/>
              <a:ext cx="5078" cy="4078"/>
            </a:xfrm>
            <a:custGeom>
              <a:avLst/>
              <a:gdLst/>
              <a:ahLst/>
              <a:cxnLst/>
              <a:rect l="l" t="t" r="r" b="b"/>
              <a:pathLst>
                <a:path w="66" h="53" extrusionOk="0">
                  <a:moveTo>
                    <a:pt x="33" y="1"/>
                  </a:moveTo>
                  <a:cubicBezTo>
                    <a:pt x="0" y="1"/>
                    <a:pt x="0" y="53"/>
                    <a:pt x="33" y="53"/>
                  </a:cubicBezTo>
                  <a:cubicBezTo>
                    <a:pt x="65" y="53"/>
                    <a:pt x="66"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8" name="Google Shape;1778;p26"/>
            <p:cNvSpPr/>
            <p:nvPr/>
          </p:nvSpPr>
          <p:spPr>
            <a:xfrm>
              <a:off x="13044599" y="2188826"/>
              <a:ext cx="4386" cy="4386"/>
            </a:xfrm>
            <a:custGeom>
              <a:avLst/>
              <a:gdLst/>
              <a:ahLst/>
              <a:cxnLst/>
              <a:rect l="l" t="t" r="r" b="b"/>
              <a:pathLst>
                <a:path w="57" h="57" extrusionOk="0">
                  <a:moveTo>
                    <a:pt x="30" y="1"/>
                  </a:moveTo>
                  <a:cubicBezTo>
                    <a:pt x="25" y="1"/>
                    <a:pt x="22" y="3"/>
                    <a:pt x="17" y="5"/>
                  </a:cubicBezTo>
                  <a:lnTo>
                    <a:pt x="14" y="8"/>
                  </a:lnTo>
                  <a:cubicBezTo>
                    <a:pt x="12" y="9"/>
                    <a:pt x="9" y="11"/>
                    <a:pt x="7" y="14"/>
                  </a:cubicBezTo>
                  <a:cubicBezTo>
                    <a:pt x="4" y="16"/>
                    <a:pt x="3" y="20"/>
                    <a:pt x="2" y="24"/>
                  </a:cubicBezTo>
                  <a:cubicBezTo>
                    <a:pt x="1" y="27"/>
                    <a:pt x="1" y="30"/>
                    <a:pt x="2" y="34"/>
                  </a:cubicBezTo>
                  <a:cubicBezTo>
                    <a:pt x="2" y="37"/>
                    <a:pt x="3" y="40"/>
                    <a:pt x="4" y="43"/>
                  </a:cubicBezTo>
                  <a:cubicBezTo>
                    <a:pt x="6" y="45"/>
                    <a:pt x="7" y="47"/>
                    <a:pt x="8" y="48"/>
                  </a:cubicBezTo>
                  <a:cubicBezTo>
                    <a:pt x="11" y="51"/>
                    <a:pt x="14" y="53"/>
                    <a:pt x="20" y="55"/>
                  </a:cubicBezTo>
                  <a:cubicBezTo>
                    <a:pt x="23" y="55"/>
                    <a:pt x="25" y="55"/>
                    <a:pt x="27" y="56"/>
                  </a:cubicBezTo>
                  <a:cubicBezTo>
                    <a:pt x="30" y="56"/>
                    <a:pt x="34" y="55"/>
                    <a:pt x="39" y="52"/>
                  </a:cubicBezTo>
                  <a:lnTo>
                    <a:pt x="42" y="50"/>
                  </a:lnTo>
                  <a:cubicBezTo>
                    <a:pt x="45" y="48"/>
                    <a:pt x="48" y="46"/>
                    <a:pt x="50" y="43"/>
                  </a:cubicBezTo>
                  <a:cubicBezTo>
                    <a:pt x="53" y="40"/>
                    <a:pt x="54" y="37"/>
                    <a:pt x="55" y="34"/>
                  </a:cubicBezTo>
                  <a:cubicBezTo>
                    <a:pt x="56" y="30"/>
                    <a:pt x="56" y="27"/>
                    <a:pt x="55" y="24"/>
                  </a:cubicBezTo>
                  <a:cubicBezTo>
                    <a:pt x="55" y="20"/>
                    <a:pt x="54" y="16"/>
                    <a:pt x="53" y="14"/>
                  </a:cubicBezTo>
                  <a:cubicBezTo>
                    <a:pt x="51" y="13"/>
                    <a:pt x="50" y="10"/>
                    <a:pt x="49" y="9"/>
                  </a:cubicBezTo>
                  <a:cubicBezTo>
                    <a:pt x="46" y="6"/>
                    <a:pt x="42" y="4"/>
                    <a:pt x="37" y="3"/>
                  </a:cubicBezTo>
                  <a:cubicBezTo>
                    <a:pt x="34" y="3"/>
                    <a:pt x="32" y="3"/>
                    <a:pt x="30"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9" name="Google Shape;1779;p26"/>
            <p:cNvSpPr/>
            <p:nvPr/>
          </p:nvSpPr>
          <p:spPr>
            <a:xfrm>
              <a:off x="13053063" y="2186056"/>
              <a:ext cx="5078" cy="4078"/>
            </a:xfrm>
            <a:custGeom>
              <a:avLst/>
              <a:gdLst/>
              <a:ahLst/>
              <a:cxnLst/>
              <a:rect l="l" t="t" r="r" b="b"/>
              <a:pathLst>
                <a:path w="66" h="53" extrusionOk="0">
                  <a:moveTo>
                    <a:pt x="33" y="0"/>
                  </a:moveTo>
                  <a:cubicBezTo>
                    <a:pt x="0" y="2"/>
                    <a:pt x="0" y="52"/>
                    <a:pt x="33" y="52"/>
                  </a:cubicBezTo>
                  <a:cubicBezTo>
                    <a:pt x="65" y="52"/>
                    <a:pt x="66" y="0"/>
                    <a:pt x="33"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0" name="Google Shape;1780;p26"/>
            <p:cNvSpPr/>
            <p:nvPr/>
          </p:nvSpPr>
          <p:spPr>
            <a:xfrm>
              <a:off x="13066373" y="2206291"/>
              <a:ext cx="5309" cy="4078"/>
            </a:xfrm>
            <a:custGeom>
              <a:avLst/>
              <a:gdLst/>
              <a:ahLst/>
              <a:cxnLst/>
              <a:rect l="l" t="t" r="r" b="b"/>
              <a:pathLst>
                <a:path w="69" h="53" extrusionOk="0">
                  <a:moveTo>
                    <a:pt x="34" y="0"/>
                  </a:moveTo>
                  <a:cubicBezTo>
                    <a:pt x="0" y="0"/>
                    <a:pt x="0" y="52"/>
                    <a:pt x="34" y="52"/>
                  </a:cubicBezTo>
                  <a:cubicBezTo>
                    <a:pt x="67" y="52"/>
                    <a:pt x="68" y="0"/>
                    <a:pt x="34"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1" name="Google Shape;1781;p26"/>
            <p:cNvSpPr/>
            <p:nvPr/>
          </p:nvSpPr>
          <p:spPr>
            <a:xfrm>
              <a:off x="13076145" y="2200982"/>
              <a:ext cx="4924" cy="4770"/>
            </a:xfrm>
            <a:custGeom>
              <a:avLst/>
              <a:gdLst/>
              <a:ahLst/>
              <a:cxnLst/>
              <a:rect l="l" t="t" r="r" b="b"/>
              <a:pathLst>
                <a:path w="64" h="62" extrusionOk="0">
                  <a:moveTo>
                    <a:pt x="27" y="0"/>
                  </a:moveTo>
                  <a:cubicBezTo>
                    <a:pt x="25" y="0"/>
                    <a:pt x="23" y="1"/>
                    <a:pt x="20" y="1"/>
                  </a:cubicBezTo>
                  <a:cubicBezTo>
                    <a:pt x="16" y="2"/>
                    <a:pt x="14" y="3"/>
                    <a:pt x="11" y="5"/>
                  </a:cubicBezTo>
                  <a:cubicBezTo>
                    <a:pt x="9" y="8"/>
                    <a:pt x="6" y="10"/>
                    <a:pt x="5" y="14"/>
                  </a:cubicBezTo>
                  <a:cubicBezTo>
                    <a:pt x="4" y="16"/>
                    <a:pt x="4" y="18"/>
                    <a:pt x="3" y="20"/>
                  </a:cubicBezTo>
                  <a:cubicBezTo>
                    <a:pt x="1" y="25"/>
                    <a:pt x="1" y="29"/>
                    <a:pt x="3" y="35"/>
                  </a:cubicBezTo>
                  <a:cubicBezTo>
                    <a:pt x="4" y="38"/>
                    <a:pt x="4" y="39"/>
                    <a:pt x="5" y="41"/>
                  </a:cubicBezTo>
                  <a:cubicBezTo>
                    <a:pt x="6" y="45"/>
                    <a:pt x="10" y="48"/>
                    <a:pt x="14" y="50"/>
                  </a:cubicBezTo>
                  <a:cubicBezTo>
                    <a:pt x="18" y="53"/>
                    <a:pt x="21" y="56"/>
                    <a:pt x="25" y="59"/>
                  </a:cubicBezTo>
                  <a:cubicBezTo>
                    <a:pt x="27" y="60"/>
                    <a:pt x="31" y="61"/>
                    <a:pt x="34" y="61"/>
                  </a:cubicBezTo>
                  <a:cubicBezTo>
                    <a:pt x="35" y="61"/>
                    <a:pt x="36" y="61"/>
                    <a:pt x="37" y="61"/>
                  </a:cubicBezTo>
                  <a:cubicBezTo>
                    <a:pt x="39" y="61"/>
                    <a:pt x="42" y="61"/>
                    <a:pt x="44" y="61"/>
                  </a:cubicBezTo>
                  <a:cubicBezTo>
                    <a:pt x="48" y="60"/>
                    <a:pt x="51" y="59"/>
                    <a:pt x="53" y="56"/>
                  </a:cubicBezTo>
                  <a:cubicBezTo>
                    <a:pt x="56" y="55"/>
                    <a:pt x="58" y="51"/>
                    <a:pt x="60" y="48"/>
                  </a:cubicBezTo>
                  <a:cubicBezTo>
                    <a:pt x="61" y="45"/>
                    <a:pt x="61" y="44"/>
                    <a:pt x="62" y="41"/>
                  </a:cubicBezTo>
                  <a:cubicBezTo>
                    <a:pt x="63" y="36"/>
                    <a:pt x="63" y="33"/>
                    <a:pt x="62" y="27"/>
                  </a:cubicBezTo>
                  <a:cubicBezTo>
                    <a:pt x="61" y="24"/>
                    <a:pt x="61" y="23"/>
                    <a:pt x="60" y="20"/>
                  </a:cubicBezTo>
                  <a:cubicBezTo>
                    <a:pt x="57" y="16"/>
                    <a:pt x="55" y="14"/>
                    <a:pt x="51" y="12"/>
                  </a:cubicBezTo>
                  <a:cubicBezTo>
                    <a:pt x="47" y="9"/>
                    <a:pt x="42" y="7"/>
                    <a:pt x="40" y="3"/>
                  </a:cubicBezTo>
                  <a:cubicBezTo>
                    <a:pt x="37" y="2"/>
                    <a:pt x="34" y="1"/>
                    <a:pt x="31" y="1"/>
                  </a:cubicBezTo>
                  <a:cubicBezTo>
                    <a:pt x="29" y="1"/>
                    <a:pt x="28" y="0"/>
                    <a:pt x="27"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2" name="Google Shape;1782;p26"/>
            <p:cNvSpPr/>
            <p:nvPr/>
          </p:nvSpPr>
          <p:spPr>
            <a:xfrm>
              <a:off x="13085301" y="2214832"/>
              <a:ext cx="5232" cy="4078"/>
            </a:xfrm>
            <a:custGeom>
              <a:avLst/>
              <a:gdLst/>
              <a:ahLst/>
              <a:cxnLst/>
              <a:rect l="l" t="t" r="r" b="b"/>
              <a:pathLst>
                <a:path w="68" h="53" extrusionOk="0">
                  <a:moveTo>
                    <a:pt x="33" y="1"/>
                  </a:moveTo>
                  <a:cubicBezTo>
                    <a:pt x="1" y="1"/>
                    <a:pt x="1" y="53"/>
                    <a:pt x="33" y="53"/>
                  </a:cubicBezTo>
                  <a:cubicBezTo>
                    <a:pt x="66" y="53"/>
                    <a:pt x="67"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3" name="Google Shape;1783;p26"/>
            <p:cNvSpPr/>
            <p:nvPr/>
          </p:nvSpPr>
          <p:spPr>
            <a:xfrm>
              <a:off x="13072452" y="2220140"/>
              <a:ext cx="5309" cy="4078"/>
            </a:xfrm>
            <a:custGeom>
              <a:avLst/>
              <a:gdLst/>
              <a:ahLst/>
              <a:cxnLst/>
              <a:rect l="l" t="t" r="r" b="b"/>
              <a:pathLst>
                <a:path w="69" h="53" extrusionOk="0">
                  <a:moveTo>
                    <a:pt x="35" y="1"/>
                  </a:moveTo>
                  <a:cubicBezTo>
                    <a:pt x="1" y="1"/>
                    <a:pt x="1" y="53"/>
                    <a:pt x="35" y="53"/>
                  </a:cubicBezTo>
                  <a:cubicBezTo>
                    <a:pt x="67" y="53"/>
                    <a:pt x="68" y="1"/>
                    <a:pt x="3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4" name="Google Shape;1784;p26"/>
            <p:cNvSpPr/>
            <p:nvPr/>
          </p:nvSpPr>
          <p:spPr>
            <a:xfrm>
              <a:off x="13083608" y="2233990"/>
              <a:ext cx="5309" cy="4155"/>
            </a:xfrm>
            <a:custGeom>
              <a:avLst/>
              <a:gdLst/>
              <a:ahLst/>
              <a:cxnLst/>
              <a:rect l="l" t="t" r="r" b="b"/>
              <a:pathLst>
                <a:path w="69" h="54" extrusionOk="0">
                  <a:moveTo>
                    <a:pt x="34" y="1"/>
                  </a:moveTo>
                  <a:cubicBezTo>
                    <a:pt x="1" y="2"/>
                    <a:pt x="1" y="53"/>
                    <a:pt x="34" y="53"/>
                  </a:cubicBezTo>
                  <a:cubicBezTo>
                    <a:pt x="67" y="53"/>
                    <a:pt x="68"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5" name="Google Shape;1785;p26"/>
            <p:cNvSpPr/>
            <p:nvPr/>
          </p:nvSpPr>
          <p:spPr>
            <a:xfrm>
              <a:off x="13072529" y="2237683"/>
              <a:ext cx="5232" cy="4155"/>
            </a:xfrm>
            <a:custGeom>
              <a:avLst/>
              <a:gdLst/>
              <a:ahLst/>
              <a:cxnLst/>
              <a:rect l="l" t="t" r="r" b="b"/>
              <a:pathLst>
                <a:path w="68" h="54" extrusionOk="0">
                  <a:moveTo>
                    <a:pt x="34" y="1"/>
                  </a:moveTo>
                  <a:cubicBezTo>
                    <a:pt x="1" y="1"/>
                    <a:pt x="1" y="53"/>
                    <a:pt x="34" y="53"/>
                  </a:cubicBezTo>
                  <a:cubicBezTo>
                    <a:pt x="66" y="53"/>
                    <a:pt x="67"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6" name="Google Shape;1786;p26"/>
            <p:cNvSpPr/>
            <p:nvPr/>
          </p:nvSpPr>
          <p:spPr>
            <a:xfrm>
              <a:off x="13078453" y="2250609"/>
              <a:ext cx="5232" cy="4078"/>
            </a:xfrm>
            <a:custGeom>
              <a:avLst/>
              <a:gdLst/>
              <a:ahLst/>
              <a:cxnLst/>
              <a:rect l="l" t="t" r="r" b="b"/>
              <a:pathLst>
                <a:path w="68" h="53" extrusionOk="0">
                  <a:moveTo>
                    <a:pt x="33" y="1"/>
                  </a:moveTo>
                  <a:cubicBezTo>
                    <a:pt x="1" y="1"/>
                    <a:pt x="1" y="53"/>
                    <a:pt x="33" y="53"/>
                  </a:cubicBezTo>
                  <a:cubicBezTo>
                    <a:pt x="67" y="53"/>
                    <a:pt x="68"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7" name="Google Shape;1787;p26"/>
            <p:cNvSpPr/>
            <p:nvPr/>
          </p:nvSpPr>
          <p:spPr>
            <a:xfrm>
              <a:off x="13063142" y="2260534"/>
              <a:ext cx="5232" cy="4078"/>
            </a:xfrm>
            <a:custGeom>
              <a:avLst/>
              <a:gdLst/>
              <a:ahLst/>
              <a:cxnLst/>
              <a:rect l="l" t="t" r="r" b="b"/>
              <a:pathLst>
                <a:path w="68" h="53" extrusionOk="0">
                  <a:moveTo>
                    <a:pt x="33" y="0"/>
                  </a:moveTo>
                  <a:cubicBezTo>
                    <a:pt x="1" y="1"/>
                    <a:pt x="1" y="52"/>
                    <a:pt x="33" y="52"/>
                  </a:cubicBezTo>
                  <a:cubicBezTo>
                    <a:pt x="65" y="52"/>
                    <a:pt x="67" y="0"/>
                    <a:pt x="33"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8" name="Google Shape;1788;p26"/>
            <p:cNvSpPr/>
            <p:nvPr/>
          </p:nvSpPr>
          <p:spPr>
            <a:xfrm>
              <a:off x="13049062" y="2249608"/>
              <a:ext cx="5232" cy="4078"/>
            </a:xfrm>
            <a:custGeom>
              <a:avLst/>
              <a:gdLst/>
              <a:ahLst/>
              <a:cxnLst/>
              <a:rect l="l" t="t" r="r" b="b"/>
              <a:pathLst>
                <a:path w="68" h="53" extrusionOk="0">
                  <a:moveTo>
                    <a:pt x="33" y="0"/>
                  </a:moveTo>
                  <a:cubicBezTo>
                    <a:pt x="0" y="0"/>
                    <a:pt x="0" y="52"/>
                    <a:pt x="33" y="52"/>
                  </a:cubicBezTo>
                  <a:cubicBezTo>
                    <a:pt x="66" y="52"/>
                    <a:pt x="68" y="0"/>
                    <a:pt x="33"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9" name="Google Shape;1789;p26"/>
            <p:cNvSpPr/>
            <p:nvPr/>
          </p:nvSpPr>
          <p:spPr>
            <a:xfrm>
              <a:off x="13047677" y="2260688"/>
              <a:ext cx="5232" cy="4078"/>
            </a:xfrm>
            <a:custGeom>
              <a:avLst/>
              <a:gdLst/>
              <a:ahLst/>
              <a:cxnLst/>
              <a:rect l="l" t="t" r="r" b="b"/>
              <a:pathLst>
                <a:path w="68" h="53" extrusionOk="0">
                  <a:moveTo>
                    <a:pt x="34" y="0"/>
                  </a:moveTo>
                  <a:cubicBezTo>
                    <a:pt x="0" y="0"/>
                    <a:pt x="0" y="52"/>
                    <a:pt x="34" y="52"/>
                  </a:cubicBezTo>
                  <a:cubicBezTo>
                    <a:pt x="66" y="52"/>
                    <a:pt x="67" y="0"/>
                    <a:pt x="34"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0" name="Google Shape;1790;p26"/>
            <p:cNvSpPr/>
            <p:nvPr/>
          </p:nvSpPr>
          <p:spPr>
            <a:xfrm>
              <a:off x="13030288" y="2248916"/>
              <a:ext cx="5232" cy="4155"/>
            </a:xfrm>
            <a:custGeom>
              <a:avLst/>
              <a:gdLst/>
              <a:ahLst/>
              <a:cxnLst/>
              <a:rect l="l" t="t" r="r" b="b"/>
              <a:pathLst>
                <a:path w="68" h="54" extrusionOk="0">
                  <a:moveTo>
                    <a:pt x="33" y="1"/>
                  </a:moveTo>
                  <a:cubicBezTo>
                    <a:pt x="0" y="2"/>
                    <a:pt x="0" y="53"/>
                    <a:pt x="33" y="53"/>
                  </a:cubicBezTo>
                  <a:cubicBezTo>
                    <a:pt x="67" y="53"/>
                    <a:pt x="68"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1" name="Google Shape;1791;p26"/>
            <p:cNvSpPr/>
            <p:nvPr/>
          </p:nvSpPr>
          <p:spPr>
            <a:xfrm>
              <a:off x="13037367" y="2243376"/>
              <a:ext cx="5309" cy="4155"/>
            </a:xfrm>
            <a:custGeom>
              <a:avLst/>
              <a:gdLst/>
              <a:ahLst/>
              <a:cxnLst/>
              <a:rect l="l" t="t" r="r" b="b"/>
              <a:pathLst>
                <a:path w="69" h="54" extrusionOk="0">
                  <a:moveTo>
                    <a:pt x="34" y="1"/>
                  </a:moveTo>
                  <a:cubicBezTo>
                    <a:pt x="1" y="1"/>
                    <a:pt x="1" y="53"/>
                    <a:pt x="34" y="53"/>
                  </a:cubicBezTo>
                  <a:cubicBezTo>
                    <a:pt x="67" y="53"/>
                    <a:pt x="69"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2" name="Google Shape;1792;p26"/>
            <p:cNvSpPr/>
            <p:nvPr/>
          </p:nvSpPr>
          <p:spPr>
            <a:xfrm>
              <a:off x="13019363" y="2235298"/>
              <a:ext cx="5309" cy="4078"/>
            </a:xfrm>
            <a:custGeom>
              <a:avLst/>
              <a:gdLst/>
              <a:ahLst/>
              <a:cxnLst/>
              <a:rect l="l" t="t" r="r" b="b"/>
              <a:pathLst>
                <a:path w="69" h="53" extrusionOk="0">
                  <a:moveTo>
                    <a:pt x="34" y="1"/>
                  </a:moveTo>
                  <a:cubicBezTo>
                    <a:pt x="0" y="2"/>
                    <a:pt x="0" y="53"/>
                    <a:pt x="34" y="53"/>
                  </a:cubicBezTo>
                  <a:cubicBezTo>
                    <a:pt x="66" y="53"/>
                    <a:pt x="68"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3" name="Google Shape;1793;p26"/>
            <p:cNvSpPr/>
            <p:nvPr/>
          </p:nvSpPr>
          <p:spPr>
            <a:xfrm>
              <a:off x="13017439" y="2215216"/>
              <a:ext cx="5232" cy="4155"/>
            </a:xfrm>
            <a:custGeom>
              <a:avLst/>
              <a:gdLst/>
              <a:ahLst/>
              <a:cxnLst/>
              <a:rect l="l" t="t" r="r" b="b"/>
              <a:pathLst>
                <a:path w="68" h="54" extrusionOk="0">
                  <a:moveTo>
                    <a:pt x="34" y="1"/>
                  </a:moveTo>
                  <a:cubicBezTo>
                    <a:pt x="0" y="1"/>
                    <a:pt x="0" y="53"/>
                    <a:pt x="34" y="53"/>
                  </a:cubicBezTo>
                  <a:cubicBezTo>
                    <a:pt x="67" y="53"/>
                    <a:pt x="68"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4" name="Google Shape;1794;p26"/>
            <p:cNvSpPr/>
            <p:nvPr/>
          </p:nvSpPr>
          <p:spPr>
            <a:xfrm>
              <a:off x="13005283" y="2203983"/>
              <a:ext cx="5155" cy="4155"/>
            </a:xfrm>
            <a:custGeom>
              <a:avLst/>
              <a:gdLst/>
              <a:ahLst/>
              <a:cxnLst/>
              <a:rect l="l" t="t" r="r" b="b"/>
              <a:pathLst>
                <a:path w="67" h="54" extrusionOk="0">
                  <a:moveTo>
                    <a:pt x="33" y="1"/>
                  </a:moveTo>
                  <a:cubicBezTo>
                    <a:pt x="1" y="2"/>
                    <a:pt x="1" y="53"/>
                    <a:pt x="33" y="53"/>
                  </a:cubicBezTo>
                  <a:cubicBezTo>
                    <a:pt x="65" y="53"/>
                    <a:pt x="66"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5" name="Google Shape;1795;p26"/>
            <p:cNvSpPr/>
            <p:nvPr/>
          </p:nvSpPr>
          <p:spPr>
            <a:xfrm>
              <a:off x="13005283" y="2192673"/>
              <a:ext cx="4232" cy="4309"/>
            </a:xfrm>
            <a:custGeom>
              <a:avLst/>
              <a:gdLst/>
              <a:ahLst/>
              <a:cxnLst/>
              <a:rect l="l" t="t" r="r" b="b"/>
              <a:pathLst>
                <a:path w="55" h="56" extrusionOk="0">
                  <a:moveTo>
                    <a:pt x="26" y="1"/>
                  </a:moveTo>
                  <a:cubicBezTo>
                    <a:pt x="23" y="1"/>
                    <a:pt x="20" y="1"/>
                    <a:pt x="15" y="3"/>
                  </a:cubicBezTo>
                  <a:cubicBezTo>
                    <a:pt x="13" y="5"/>
                    <a:pt x="9" y="6"/>
                    <a:pt x="8" y="8"/>
                  </a:cubicBezTo>
                  <a:cubicBezTo>
                    <a:pt x="7" y="10"/>
                    <a:pt x="5" y="12"/>
                    <a:pt x="4" y="13"/>
                  </a:cubicBezTo>
                  <a:cubicBezTo>
                    <a:pt x="2" y="18"/>
                    <a:pt x="1" y="22"/>
                    <a:pt x="1" y="27"/>
                  </a:cubicBezTo>
                  <a:cubicBezTo>
                    <a:pt x="1" y="29"/>
                    <a:pt x="1" y="32"/>
                    <a:pt x="2" y="33"/>
                  </a:cubicBezTo>
                  <a:cubicBezTo>
                    <a:pt x="3" y="38"/>
                    <a:pt x="6" y="43"/>
                    <a:pt x="8" y="45"/>
                  </a:cubicBezTo>
                  <a:cubicBezTo>
                    <a:pt x="9" y="47"/>
                    <a:pt x="9" y="48"/>
                    <a:pt x="11" y="48"/>
                  </a:cubicBezTo>
                  <a:cubicBezTo>
                    <a:pt x="13" y="50"/>
                    <a:pt x="16" y="52"/>
                    <a:pt x="18" y="53"/>
                  </a:cubicBezTo>
                  <a:cubicBezTo>
                    <a:pt x="22" y="54"/>
                    <a:pt x="25" y="55"/>
                    <a:pt x="29" y="55"/>
                  </a:cubicBezTo>
                  <a:cubicBezTo>
                    <a:pt x="33" y="55"/>
                    <a:pt x="35" y="55"/>
                    <a:pt x="39" y="53"/>
                  </a:cubicBezTo>
                  <a:cubicBezTo>
                    <a:pt x="42" y="51"/>
                    <a:pt x="46" y="50"/>
                    <a:pt x="48" y="48"/>
                  </a:cubicBezTo>
                  <a:cubicBezTo>
                    <a:pt x="49" y="46"/>
                    <a:pt x="50" y="44"/>
                    <a:pt x="51" y="43"/>
                  </a:cubicBezTo>
                  <a:cubicBezTo>
                    <a:pt x="54" y="38"/>
                    <a:pt x="55" y="34"/>
                    <a:pt x="55" y="29"/>
                  </a:cubicBezTo>
                  <a:cubicBezTo>
                    <a:pt x="55" y="27"/>
                    <a:pt x="55" y="24"/>
                    <a:pt x="54" y="23"/>
                  </a:cubicBezTo>
                  <a:cubicBezTo>
                    <a:pt x="52" y="19"/>
                    <a:pt x="50" y="15"/>
                    <a:pt x="47" y="11"/>
                  </a:cubicBezTo>
                  <a:cubicBezTo>
                    <a:pt x="46" y="10"/>
                    <a:pt x="46" y="8"/>
                    <a:pt x="45" y="8"/>
                  </a:cubicBezTo>
                  <a:cubicBezTo>
                    <a:pt x="41" y="6"/>
                    <a:pt x="39" y="5"/>
                    <a:pt x="36" y="3"/>
                  </a:cubicBezTo>
                  <a:cubicBezTo>
                    <a:pt x="34" y="2"/>
                    <a:pt x="30" y="1"/>
                    <a:pt x="2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6" name="Google Shape;1796;p26"/>
            <p:cNvSpPr/>
            <p:nvPr/>
          </p:nvSpPr>
          <p:spPr>
            <a:xfrm>
              <a:off x="13014670" y="2193673"/>
              <a:ext cx="5309" cy="4078"/>
            </a:xfrm>
            <a:custGeom>
              <a:avLst/>
              <a:gdLst/>
              <a:ahLst/>
              <a:cxnLst/>
              <a:rect l="l" t="t" r="r" b="b"/>
              <a:pathLst>
                <a:path w="69" h="53" extrusionOk="0">
                  <a:moveTo>
                    <a:pt x="35" y="0"/>
                  </a:moveTo>
                  <a:cubicBezTo>
                    <a:pt x="1" y="2"/>
                    <a:pt x="1" y="53"/>
                    <a:pt x="35" y="53"/>
                  </a:cubicBezTo>
                  <a:cubicBezTo>
                    <a:pt x="67" y="53"/>
                    <a:pt x="69" y="0"/>
                    <a:pt x="3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7" name="Google Shape;1797;p26"/>
            <p:cNvSpPr/>
            <p:nvPr/>
          </p:nvSpPr>
          <p:spPr>
            <a:xfrm>
              <a:off x="13021133" y="2178593"/>
              <a:ext cx="5232" cy="4078"/>
            </a:xfrm>
            <a:custGeom>
              <a:avLst/>
              <a:gdLst/>
              <a:ahLst/>
              <a:cxnLst/>
              <a:rect l="l" t="t" r="r" b="b"/>
              <a:pathLst>
                <a:path w="68" h="53" extrusionOk="0">
                  <a:moveTo>
                    <a:pt x="35" y="0"/>
                  </a:moveTo>
                  <a:cubicBezTo>
                    <a:pt x="0" y="0"/>
                    <a:pt x="0" y="52"/>
                    <a:pt x="35" y="52"/>
                  </a:cubicBezTo>
                  <a:cubicBezTo>
                    <a:pt x="67" y="52"/>
                    <a:pt x="68" y="0"/>
                    <a:pt x="3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98" name="Google Shape;1798;p26"/>
          <p:cNvGrpSpPr/>
          <p:nvPr/>
        </p:nvGrpSpPr>
        <p:grpSpPr>
          <a:xfrm flipH="1">
            <a:off x="462359" y="977595"/>
            <a:ext cx="1118191" cy="4058161"/>
            <a:chOff x="9854590" y="-1351953"/>
            <a:chExt cx="203737" cy="739393"/>
          </a:xfrm>
        </p:grpSpPr>
        <p:sp>
          <p:nvSpPr>
            <p:cNvPr id="1799" name="Google Shape;1799;p26"/>
            <p:cNvSpPr/>
            <p:nvPr/>
          </p:nvSpPr>
          <p:spPr>
            <a:xfrm>
              <a:off x="9859129" y="-1338181"/>
              <a:ext cx="194504" cy="176423"/>
            </a:xfrm>
            <a:custGeom>
              <a:avLst/>
              <a:gdLst/>
              <a:ahLst/>
              <a:cxnLst/>
              <a:rect l="l" t="t" r="r" b="b"/>
              <a:pathLst>
                <a:path w="2528" h="2293" extrusionOk="0">
                  <a:moveTo>
                    <a:pt x="1265" y="1"/>
                  </a:moveTo>
                  <a:cubicBezTo>
                    <a:pt x="1175" y="1"/>
                    <a:pt x="1083" y="11"/>
                    <a:pt x="992" y="34"/>
                  </a:cubicBezTo>
                  <a:cubicBezTo>
                    <a:pt x="377" y="184"/>
                    <a:pt x="0" y="803"/>
                    <a:pt x="150" y="1419"/>
                  </a:cubicBezTo>
                  <a:cubicBezTo>
                    <a:pt x="278" y="1942"/>
                    <a:pt x="747" y="2292"/>
                    <a:pt x="1263" y="2292"/>
                  </a:cubicBezTo>
                  <a:cubicBezTo>
                    <a:pt x="1353" y="2292"/>
                    <a:pt x="1444" y="2282"/>
                    <a:pt x="1535" y="2259"/>
                  </a:cubicBezTo>
                  <a:cubicBezTo>
                    <a:pt x="2151" y="2109"/>
                    <a:pt x="2527" y="1490"/>
                    <a:pt x="2377" y="874"/>
                  </a:cubicBezTo>
                  <a:cubicBezTo>
                    <a:pt x="2249" y="351"/>
                    <a:pt x="1780" y="1"/>
                    <a:pt x="1265" y="1"/>
                  </a:cubicBezTo>
                  <a:close/>
                </a:path>
              </a:pathLst>
            </a:custGeom>
            <a:solidFill>
              <a:srgbClr val="D4E6E0">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0" name="Google Shape;1800;p26"/>
            <p:cNvSpPr/>
            <p:nvPr/>
          </p:nvSpPr>
          <p:spPr>
            <a:xfrm>
              <a:off x="9877980" y="-1319561"/>
              <a:ext cx="157419" cy="137953"/>
            </a:xfrm>
            <a:custGeom>
              <a:avLst/>
              <a:gdLst/>
              <a:ahLst/>
              <a:cxnLst/>
              <a:rect l="l" t="t" r="r" b="b"/>
              <a:pathLst>
                <a:path w="2046" h="1793" extrusionOk="0">
                  <a:moveTo>
                    <a:pt x="1022" y="0"/>
                  </a:moveTo>
                  <a:cubicBezTo>
                    <a:pt x="884" y="0"/>
                    <a:pt x="743" y="32"/>
                    <a:pt x="611" y="100"/>
                  </a:cubicBezTo>
                  <a:cubicBezTo>
                    <a:pt x="172" y="328"/>
                    <a:pt x="0" y="868"/>
                    <a:pt x="228" y="1307"/>
                  </a:cubicBezTo>
                  <a:cubicBezTo>
                    <a:pt x="387" y="1616"/>
                    <a:pt x="700" y="1792"/>
                    <a:pt x="1024" y="1792"/>
                  </a:cubicBezTo>
                  <a:cubicBezTo>
                    <a:pt x="1162" y="1792"/>
                    <a:pt x="1303" y="1760"/>
                    <a:pt x="1434" y="1692"/>
                  </a:cubicBezTo>
                  <a:cubicBezTo>
                    <a:pt x="1874" y="1465"/>
                    <a:pt x="2045" y="924"/>
                    <a:pt x="1819" y="485"/>
                  </a:cubicBezTo>
                  <a:cubicBezTo>
                    <a:pt x="1660" y="177"/>
                    <a:pt x="1347" y="0"/>
                    <a:pt x="10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1" name="Google Shape;1801;p26"/>
            <p:cNvSpPr/>
            <p:nvPr/>
          </p:nvSpPr>
          <p:spPr>
            <a:xfrm>
              <a:off x="9854590" y="-1351953"/>
              <a:ext cx="203737" cy="203583"/>
            </a:xfrm>
            <a:custGeom>
              <a:avLst/>
              <a:gdLst/>
              <a:ahLst/>
              <a:cxnLst/>
              <a:rect l="l" t="t" r="r" b="b"/>
              <a:pathLst>
                <a:path w="2648" h="2646" extrusionOk="0">
                  <a:moveTo>
                    <a:pt x="1295" y="0"/>
                  </a:moveTo>
                  <a:lnTo>
                    <a:pt x="1296" y="44"/>
                  </a:lnTo>
                  <a:cubicBezTo>
                    <a:pt x="1301" y="43"/>
                    <a:pt x="1306" y="43"/>
                    <a:pt x="1311" y="43"/>
                  </a:cubicBezTo>
                  <a:cubicBezTo>
                    <a:pt x="1316" y="43"/>
                    <a:pt x="1321" y="43"/>
                    <a:pt x="1325" y="44"/>
                  </a:cubicBezTo>
                  <a:lnTo>
                    <a:pt x="1335" y="44"/>
                  </a:lnTo>
                  <a:lnTo>
                    <a:pt x="1335" y="0"/>
                  </a:lnTo>
                  <a:close/>
                  <a:moveTo>
                    <a:pt x="1377" y="0"/>
                  </a:moveTo>
                  <a:lnTo>
                    <a:pt x="1375" y="44"/>
                  </a:lnTo>
                  <a:cubicBezTo>
                    <a:pt x="1389" y="45"/>
                    <a:pt x="1401" y="45"/>
                    <a:pt x="1415" y="47"/>
                  </a:cubicBezTo>
                  <a:lnTo>
                    <a:pt x="1417" y="2"/>
                  </a:lnTo>
                  <a:cubicBezTo>
                    <a:pt x="1405" y="1"/>
                    <a:pt x="1390" y="0"/>
                    <a:pt x="1377" y="0"/>
                  </a:cubicBezTo>
                  <a:close/>
                  <a:moveTo>
                    <a:pt x="1254" y="1"/>
                  </a:moveTo>
                  <a:cubicBezTo>
                    <a:pt x="1242" y="1"/>
                    <a:pt x="1227" y="2"/>
                    <a:pt x="1214" y="4"/>
                  </a:cubicBezTo>
                  <a:lnTo>
                    <a:pt x="1218" y="48"/>
                  </a:lnTo>
                  <a:cubicBezTo>
                    <a:pt x="1231" y="47"/>
                    <a:pt x="1244" y="46"/>
                    <a:pt x="1257" y="46"/>
                  </a:cubicBezTo>
                  <a:lnTo>
                    <a:pt x="1254" y="1"/>
                  </a:lnTo>
                  <a:close/>
                  <a:moveTo>
                    <a:pt x="1458" y="6"/>
                  </a:moveTo>
                  <a:lnTo>
                    <a:pt x="1454" y="51"/>
                  </a:lnTo>
                  <a:lnTo>
                    <a:pt x="1493" y="54"/>
                  </a:lnTo>
                  <a:lnTo>
                    <a:pt x="1498" y="12"/>
                  </a:lnTo>
                  <a:cubicBezTo>
                    <a:pt x="1485" y="9"/>
                    <a:pt x="1471" y="7"/>
                    <a:pt x="1458" y="6"/>
                  </a:cubicBezTo>
                  <a:close/>
                  <a:moveTo>
                    <a:pt x="1174" y="9"/>
                  </a:moveTo>
                  <a:cubicBezTo>
                    <a:pt x="1160" y="10"/>
                    <a:pt x="1146" y="13"/>
                    <a:pt x="1133" y="14"/>
                  </a:cubicBezTo>
                  <a:lnTo>
                    <a:pt x="1140" y="57"/>
                  </a:lnTo>
                  <a:cubicBezTo>
                    <a:pt x="1153" y="54"/>
                    <a:pt x="1166" y="53"/>
                    <a:pt x="1179" y="53"/>
                  </a:cubicBezTo>
                  <a:lnTo>
                    <a:pt x="1174" y="9"/>
                  </a:lnTo>
                  <a:close/>
                  <a:moveTo>
                    <a:pt x="1537" y="17"/>
                  </a:moveTo>
                  <a:lnTo>
                    <a:pt x="1531" y="59"/>
                  </a:lnTo>
                  <a:cubicBezTo>
                    <a:pt x="1544" y="62"/>
                    <a:pt x="1557" y="64"/>
                    <a:pt x="1570" y="66"/>
                  </a:cubicBezTo>
                  <a:lnTo>
                    <a:pt x="1578" y="25"/>
                  </a:lnTo>
                  <a:cubicBezTo>
                    <a:pt x="1565" y="22"/>
                    <a:pt x="1551" y="19"/>
                    <a:pt x="1537" y="17"/>
                  </a:cubicBezTo>
                  <a:close/>
                  <a:moveTo>
                    <a:pt x="1094" y="19"/>
                  </a:moveTo>
                  <a:cubicBezTo>
                    <a:pt x="1080" y="22"/>
                    <a:pt x="1067" y="25"/>
                    <a:pt x="1054" y="27"/>
                  </a:cubicBezTo>
                  <a:lnTo>
                    <a:pt x="1062" y="70"/>
                  </a:lnTo>
                  <a:cubicBezTo>
                    <a:pt x="1075" y="68"/>
                    <a:pt x="1087" y="65"/>
                    <a:pt x="1102" y="63"/>
                  </a:cubicBezTo>
                  <a:lnTo>
                    <a:pt x="1094" y="19"/>
                  </a:lnTo>
                  <a:close/>
                  <a:moveTo>
                    <a:pt x="1619" y="32"/>
                  </a:moveTo>
                  <a:lnTo>
                    <a:pt x="1609" y="75"/>
                  </a:lnTo>
                  <a:cubicBezTo>
                    <a:pt x="1620" y="78"/>
                    <a:pt x="1634" y="80"/>
                    <a:pt x="1646" y="85"/>
                  </a:cubicBezTo>
                  <a:lnTo>
                    <a:pt x="1659" y="42"/>
                  </a:lnTo>
                  <a:cubicBezTo>
                    <a:pt x="1645" y="39"/>
                    <a:pt x="1633" y="35"/>
                    <a:pt x="1619" y="32"/>
                  </a:cubicBezTo>
                  <a:close/>
                  <a:moveTo>
                    <a:pt x="1013" y="35"/>
                  </a:moveTo>
                  <a:cubicBezTo>
                    <a:pt x="1000" y="39"/>
                    <a:pt x="987" y="42"/>
                    <a:pt x="974" y="46"/>
                  </a:cubicBezTo>
                  <a:lnTo>
                    <a:pt x="986" y="89"/>
                  </a:lnTo>
                  <a:cubicBezTo>
                    <a:pt x="999" y="86"/>
                    <a:pt x="1010" y="82"/>
                    <a:pt x="1024" y="78"/>
                  </a:cubicBezTo>
                  <a:lnTo>
                    <a:pt x="1013" y="35"/>
                  </a:lnTo>
                  <a:close/>
                  <a:moveTo>
                    <a:pt x="1698" y="53"/>
                  </a:moveTo>
                  <a:lnTo>
                    <a:pt x="1685" y="95"/>
                  </a:lnTo>
                  <a:cubicBezTo>
                    <a:pt x="1698" y="99"/>
                    <a:pt x="1709" y="103"/>
                    <a:pt x="1723" y="106"/>
                  </a:cubicBezTo>
                  <a:lnTo>
                    <a:pt x="1737" y="65"/>
                  </a:lnTo>
                  <a:lnTo>
                    <a:pt x="1698" y="53"/>
                  </a:lnTo>
                  <a:close/>
                  <a:moveTo>
                    <a:pt x="935" y="57"/>
                  </a:moveTo>
                  <a:cubicBezTo>
                    <a:pt x="922" y="62"/>
                    <a:pt x="909" y="66"/>
                    <a:pt x="896" y="70"/>
                  </a:cubicBezTo>
                  <a:lnTo>
                    <a:pt x="910" y="112"/>
                  </a:lnTo>
                  <a:cubicBezTo>
                    <a:pt x="924" y="109"/>
                    <a:pt x="935" y="104"/>
                    <a:pt x="948" y="99"/>
                  </a:cubicBezTo>
                  <a:lnTo>
                    <a:pt x="935" y="57"/>
                  </a:lnTo>
                  <a:close/>
                  <a:moveTo>
                    <a:pt x="1775" y="77"/>
                  </a:moveTo>
                  <a:lnTo>
                    <a:pt x="1759" y="118"/>
                  </a:lnTo>
                  <a:cubicBezTo>
                    <a:pt x="1771" y="124"/>
                    <a:pt x="1784" y="127"/>
                    <a:pt x="1796" y="132"/>
                  </a:cubicBezTo>
                  <a:lnTo>
                    <a:pt x="1812" y="91"/>
                  </a:lnTo>
                  <a:cubicBezTo>
                    <a:pt x="1800" y="86"/>
                    <a:pt x="1787" y="81"/>
                    <a:pt x="1775" y="77"/>
                  </a:cubicBezTo>
                  <a:close/>
                  <a:moveTo>
                    <a:pt x="858" y="85"/>
                  </a:moveTo>
                  <a:cubicBezTo>
                    <a:pt x="846" y="89"/>
                    <a:pt x="833" y="94"/>
                    <a:pt x="821" y="99"/>
                  </a:cubicBezTo>
                  <a:lnTo>
                    <a:pt x="837" y="140"/>
                  </a:lnTo>
                  <a:cubicBezTo>
                    <a:pt x="849" y="135"/>
                    <a:pt x="861" y="130"/>
                    <a:pt x="874" y="126"/>
                  </a:cubicBezTo>
                  <a:lnTo>
                    <a:pt x="858" y="85"/>
                  </a:lnTo>
                  <a:close/>
                  <a:moveTo>
                    <a:pt x="1850" y="107"/>
                  </a:moveTo>
                  <a:lnTo>
                    <a:pt x="1833" y="148"/>
                  </a:lnTo>
                  <a:lnTo>
                    <a:pt x="1869" y="164"/>
                  </a:lnTo>
                  <a:lnTo>
                    <a:pt x="1886" y="125"/>
                  </a:lnTo>
                  <a:cubicBezTo>
                    <a:pt x="1875" y="118"/>
                    <a:pt x="1863" y="113"/>
                    <a:pt x="1850" y="107"/>
                  </a:cubicBezTo>
                  <a:close/>
                  <a:moveTo>
                    <a:pt x="781" y="116"/>
                  </a:moveTo>
                  <a:cubicBezTo>
                    <a:pt x="769" y="121"/>
                    <a:pt x="757" y="126"/>
                    <a:pt x="744" y="132"/>
                  </a:cubicBezTo>
                  <a:lnTo>
                    <a:pt x="764" y="172"/>
                  </a:lnTo>
                  <a:cubicBezTo>
                    <a:pt x="778" y="167"/>
                    <a:pt x="789" y="161"/>
                    <a:pt x="800" y="156"/>
                  </a:cubicBezTo>
                  <a:lnTo>
                    <a:pt x="781" y="116"/>
                  </a:lnTo>
                  <a:close/>
                  <a:moveTo>
                    <a:pt x="1922" y="143"/>
                  </a:moveTo>
                  <a:lnTo>
                    <a:pt x="1902" y="183"/>
                  </a:lnTo>
                  <a:cubicBezTo>
                    <a:pt x="1915" y="188"/>
                    <a:pt x="1926" y="194"/>
                    <a:pt x="1937" y="200"/>
                  </a:cubicBezTo>
                  <a:lnTo>
                    <a:pt x="1958" y="163"/>
                  </a:lnTo>
                  <a:cubicBezTo>
                    <a:pt x="1945" y="156"/>
                    <a:pt x="1933" y="150"/>
                    <a:pt x="1922" y="143"/>
                  </a:cubicBezTo>
                  <a:close/>
                  <a:moveTo>
                    <a:pt x="708" y="151"/>
                  </a:moveTo>
                  <a:lnTo>
                    <a:pt x="673" y="171"/>
                  </a:lnTo>
                  <a:lnTo>
                    <a:pt x="695" y="209"/>
                  </a:lnTo>
                  <a:cubicBezTo>
                    <a:pt x="707" y="202"/>
                    <a:pt x="718" y="195"/>
                    <a:pt x="729" y="190"/>
                  </a:cubicBezTo>
                  <a:lnTo>
                    <a:pt x="708" y="151"/>
                  </a:lnTo>
                  <a:close/>
                  <a:moveTo>
                    <a:pt x="1994" y="182"/>
                  </a:moveTo>
                  <a:lnTo>
                    <a:pt x="1972" y="219"/>
                  </a:lnTo>
                  <a:cubicBezTo>
                    <a:pt x="1983" y="225"/>
                    <a:pt x="1995" y="234"/>
                    <a:pt x="2005" y="240"/>
                  </a:cubicBezTo>
                  <a:lnTo>
                    <a:pt x="2029" y="202"/>
                  </a:lnTo>
                  <a:cubicBezTo>
                    <a:pt x="2017" y="195"/>
                    <a:pt x="2005" y="188"/>
                    <a:pt x="1994" y="182"/>
                  </a:cubicBezTo>
                  <a:close/>
                  <a:moveTo>
                    <a:pt x="638" y="190"/>
                  </a:moveTo>
                  <a:cubicBezTo>
                    <a:pt x="628" y="198"/>
                    <a:pt x="616" y="204"/>
                    <a:pt x="604" y="212"/>
                  </a:cubicBezTo>
                  <a:lnTo>
                    <a:pt x="628" y="248"/>
                  </a:lnTo>
                  <a:cubicBezTo>
                    <a:pt x="639" y="242"/>
                    <a:pt x="649" y="236"/>
                    <a:pt x="661" y="227"/>
                  </a:cubicBezTo>
                  <a:lnTo>
                    <a:pt x="638" y="190"/>
                  </a:lnTo>
                  <a:close/>
                  <a:moveTo>
                    <a:pt x="2063" y="225"/>
                  </a:moveTo>
                  <a:lnTo>
                    <a:pt x="2038" y="262"/>
                  </a:lnTo>
                  <a:cubicBezTo>
                    <a:pt x="2050" y="268"/>
                    <a:pt x="2061" y="276"/>
                    <a:pt x="2071" y="284"/>
                  </a:cubicBezTo>
                  <a:lnTo>
                    <a:pt x="2097" y="249"/>
                  </a:lnTo>
                  <a:cubicBezTo>
                    <a:pt x="2085" y="241"/>
                    <a:pt x="2074" y="234"/>
                    <a:pt x="2063" y="225"/>
                  </a:cubicBezTo>
                  <a:close/>
                  <a:moveTo>
                    <a:pt x="570" y="236"/>
                  </a:moveTo>
                  <a:cubicBezTo>
                    <a:pt x="560" y="244"/>
                    <a:pt x="548" y="251"/>
                    <a:pt x="538" y="260"/>
                  </a:cubicBezTo>
                  <a:lnTo>
                    <a:pt x="564" y="294"/>
                  </a:lnTo>
                  <a:cubicBezTo>
                    <a:pt x="574" y="287"/>
                    <a:pt x="585" y="278"/>
                    <a:pt x="595" y="272"/>
                  </a:cubicBezTo>
                  <a:lnTo>
                    <a:pt x="570" y="236"/>
                  </a:lnTo>
                  <a:close/>
                  <a:moveTo>
                    <a:pt x="2129" y="272"/>
                  </a:moveTo>
                  <a:lnTo>
                    <a:pt x="2102" y="308"/>
                  </a:lnTo>
                  <a:cubicBezTo>
                    <a:pt x="2113" y="315"/>
                    <a:pt x="2123" y="324"/>
                    <a:pt x="2134" y="333"/>
                  </a:cubicBezTo>
                  <a:lnTo>
                    <a:pt x="2161" y="297"/>
                  </a:lnTo>
                  <a:cubicBezTo>
                    <a:pt x="2150" y="289"/>
                    <a:pt x="2140" y="281"/>
                    <a:pt x="2129" y="272"/>
                  </a:cubicBezTo>
                  <a:close/>
                  <a:moveTo>
                    <a:pt x="503" y="283"/>
                  </a:moveTo>
                  <a:cubicBezTo>
                    <a:pt x="493" y="292"/>
                    <a:pt x="483" y="299"/>
                    <a:pt x="472" y="309"/>
                  </a:cubicBezTo>
                  <a:lnTo>
                    <a:pt x="501" y="343"/>
                  </a:lnTo>
                  <a:cubicBezTo>
                    <a:pt x="512" y="335"/>
                    <a:pt x="522" y="326"/>
                    <a:pt x="531" y="317"/>
                  </a:cubicBezTo>
                  <a:lnTo>
                    <a:pt x="503" y="283"/>
                  </a:lnTo>
                  <a:close/>
                  <a:moveTo>
                    <a:pt x="2193" y="324"/>
                  </a:moveTo>
                  <a:lnTo>
                    <a:pt x="2165" y="357"/>
                  </a:lnTo>
                  <a:cubicBezTo>
                    <a:pt x="2173" y="365"/>
                    <a:pt x="2184" y="374"/>
                    <a:pt x="2193" y="383"/>
                  </a:cubicBezTo>
                  <a:lnTo>
                    <a:pt x="2223" y="352"/>
                  </a:lnTo>
                  <a:cubicBezTo>
                    <a:pt x="2214" y="342"/>
                    <a:pt x="2203" y="334"/>
                    <a:pt x="2193" y="324"/>
                  </a:cubicBezTo>
                  <a:close/>
                  <a:moveTo>
                    <a:pt x="442" y="338"/>
                  </a:moveTo>
                  <a:cubicBezTo>
                    <a:pt x="431" y="346"/>
                    <a:pt x="423" y="356"/>
                    <a:pt x="413" y="365"/>
                  </a:cubicBezTo>
                  <a:lnTo>
                    <a:pt x="442" y="396"/>
                  </a:lnTo>
                  <a:cubicBezTo>
                    <a:pt x="452" y="387"/>
                    <a:pt x="462" y="378"/>
                    <a:pt x="472" y="370"/>
                  </a:cubicBezTo>
                  <a:lnTo>
                    <a:pt x="442" y="338"/>
                  </a:lnTo>
                  <a:close/>
                  <a:moveTo>
                    <a:pt x="2253" y="379"/>
                  </a:moveTo>
                  <a:lnTo>
                    <a:pt x="2222" y="410"/>
                  </a:lnTo>
                  <a:lnTo>
                    <a:pt x="2249" y="438"/>
                  </a:lnTo>
                  <a:lnTo>
                    <a:pt x="2282" y="408"/>
                  </a:lnTo>
                  <a:lnTo>
                    <a:pt x="2253" y="379"/>
                  </a:lnTo>
                  <a:close/>
                  <a:moveTo>
                    <a:pt x="384" y="392"/>
                  </a:moveTo>
                  <a:cubicBezTo>
                    <a:pt x="373" y="403"/>
                    <a:pt x="364" y="412"/>
                    <a:pt x="355" y="422"/>
                  </a:cubicBezTo>
                  <a:lnTo>
                    <a:pt x="388" y="453"/>
                  </a:lnTo>
                  <a:cubicBezTo>
                    <a:pt x="397" y="442"/>
                    <a:pt x="405" y="433"/>
                    <a:pt x="415" y="423"/>
                  </a:cubicBezTo>
                  <a:lnTo>
                    <a:pt x="384" y="392"/>
                  </a:lnTo>
                  <a:close/>
                  <a:moveTo>
                    <a:pt x="2308" y="436"/>
                  </a:moveTo>
                  <a:lnTo>
                    <a:pt x="2275" y="466"/>
                  </a:lnTo>
                  <a:cubicBezTo>
                    <a:pt x="2285" y="477"/>
                    <a:pt x="2292" y="486"/>
                    <a:pt x="2301" y="496"/>
                  </a:cubicBezTo>
                  <a:lnTo>
                    <a:pt x="2335" y="467"/>
                  </a:lnTo>
                  <a:lnTo>
                    <a:pt x="2308" y="436"/>
                  </a:lnTo>
                  <a:close/>
                  <a:moveTo>
                    <a:pt x="327" y="453"/>
                  </a:moveTo>
                  <a:cubicBezTo>
                    <a:pt x="318" y="462"/>
                    <a:pt x="311" y="472"/>
                    <a:pt x="301" y="483"/>
                  </a:cubicBezTo>
                  <a:lnTo>
                    <a:pt x="336" y="511"/>
                  </a:lnTo>
                  <a:cubicBezTo>
                    <a:pt x="345" y="501"/>
                    <a:pt x="352" y="491"/>
                    <a:pt x="361" y="481"/>
                  </a:cubicBezTo>
                  <a:lnTo>
                    <a:pt x="327" y="453"/>
                  </a:lnTo>
                  <a:close/>
                  <a:moveTo>
                    <a:pt x="2361" y="501"/>
                  </a:moveTo>
                  <a:lnTo>
                    <a:pt x="2328" y="528"/>
                  </a:lnTo>
                  <a:lnTo>
                    <a:pt x="2350" y="559"/>
                  </a:lnTo>
                  <a:lnTo>
                    <a:pt x="2386" y="533"/>
                  </a:lnTo>
                  <a:cubicBezTo>
                    <a:pt x="2379" y="521"/>
                    <a:pt x="2369" y="511"/>
                    <a:pt x="2361" y="501"/>
                  </a:cubicBezTo>
                  <a:close/>
                  <a:moveTo>
                    <a:pt x="277" y="515"/>
                  </a:moveTo>
                  <a:cubicBezTo>
                    <a:pt x="268" y="526"/>
                    <a:pt x="259" y="537"/>
                    <a:pt x="252" y="548"/>
                  </a:cubicBezTo>
                  <a:lnTo>
                    <a:pt x="288" y="574"/>
                  </a:lnTo>
                  <a:cubicBezTo>
                    <a:pt x="295" y="563"/>
                    <a:pt x="303" y="553"/>
                    <a:pt x="312" y="542"/>
                  </a:cubicBezTo>
                  <a:lnTo>
                    <a:pt x="277" y="515"/>
                  </a:lnTo>
                  <a:close/>
                  <a:moveTo>
                    <a:pt x="2409" y="565"/>
                  </a:moveTo>
                  <a:lnTo>
                    <a:pt x="2373" y="590"/>
                  </a:lnTo>
                  <a:cubicBezTo>
                    <a:pt x="2381" y="601"/>
                    <a:pt x="2387" y="612"/>
                    <a:pt x="2395" y="623"/>
                  </a:cubicBezTo>
                  <a:lnTo>
                    <a:pt x="2433" y="600"/>
                  </a:lnTo>
                  <a:cubicBezTo>
                    <a:pt x="2426" y="588"/>
                    <a:pt x="2417" y="578"/>
                    <a:pt x="2409" y="565"/>
                  </a:cubicBezTo>
                  <a:close/>
                  <a:moveTo>
                    <a:pt x="228" y="581"/>
                  </a:moveTo>
                  <a:cubicBezTo>
                    <a:pt x="221" y="593"/>
                    <a:pt x="215" y="604"/>
                    <a:pt x="206" y="615"/>
                  </a:cubicBezTo>
                  <a:lnTo>
                    <a:pt x="243" y="638"/>
                  </a:lnTo>
                  <a:cubicBezTo>
                    <a:pt x="251" y="627"/>
                    <a:pt x="257" y="616"/>
                    <a:pt x="265" y="606"/>
                  </a:cubicBezTo>
                  <a:lnTo>
                    <a:pt x="228" y="581"/>
                  </a:lnTo>
                  <a:close/>
                  <a:moveTo>
                    <a:pt x="2455" y="633"/>
                  </a:moveTo>
                  <a:lnTo>
                    <a:pt x="2417" y="657"/>
                  </a:lnTo>
                  <a:cubicBezTo>
                    <a:pt x="2423" y="669"/>
                    <a:pt x="2431" y="679"/>
                    <a:pt x="2437" y="690"/>
                  </a:cubicBezTo>
                  <a:lnTo>
                    <a:pt x="2476" y="669"/>
                  </a:lnTo>
                  <a:cubicBezTo>
                    <a:pt x="2469" y="657"/>
                    <a:pt x="2462" y="645"/>
                    <a:pt x="2455" y="633"/>
                  </a:cubicBezTo>
                  <a:close/>
                  <a:moveTo>
                    <a:pt x="184" y="651"/>
                  </a:moveTo>
                  <a:lnTo>
                    <a:pt x="165" y="685"/>
                  </a:lnTo>
                  <a:lnTo>
                    <a:pt x="204" y="706"/>
                  </a:lnTo>
                  <a:cubicBezTo>
                    <a:pt x="210" y="695"/>
                    <a:pt x="217" y="683"/>
                    <a:pt x="222" y="673"/>
                  </a:cubicBezTo>
                  <a:lnTo>
                    <a:pt x="184" y="651"/>
                  </a:lnTo>
                  <a:close/>
                  <a:moveTo>
                    <a:pt x="2494" y="704"/>
                  </a:moveTo>
                  <a:lnTo>
                    <a:pt x="2455" y="725"/>
                  </a:lnTo>
                  <a:cubicBezTo>
                    <a:pt x="2462" y="736"/>
                    <a:pt x="2468" y="748"/>
                    <a:pt x="2474" y="760"/>
                  </a:cubicBezTo>
                  <a:lnTo>
                    <a:pt x="2512" y="741"/>
                  </a:lnTo>
                  <a:cubicBezTo>
                    <a:pt x="2507" y="727"/>
                    <a:pt x="2501" y="715"/>
                    <a:pt x="2494" y="704"/>
                  </a:cubicBezTo>
                  <a:close/>
                  <a:moveTo>
                    <a:pt x="147" y="721"/>
                  </a:moveTo>
                  <a:cubicBezTo>
                    <a:pt x="139" y="732"/>
                    <a:pt x="133" y="746"/>
                    <a:pt x="128" y="757"/>
                  </a:cubicBezTo>
                  <a:lnTo>
                    <a:pt x="168" y="776"/>
                  </a:lnTo>
                  <a:cubicBezTo>
                    <a:pt x="174" y="763"/>
                    <a:pt x="179" y="752"/>
                    <a:pt x="185" y="741"/>
                  </a:cubicBezTo>
                  <a:lnTo>
                    <a:pt x="147" y="721"/>
                  </a:lnTo>
                  <a:close/>
                  <a:moveTo>
                    <a:pt x="2531" y="777"/>
                  </a:moveTo>
                  <a:lnTo>
                    <a:pt x="2490" y="795"/>
                  </a:lnTo>
                  <a:cubicBezTo>
                    <a:pt x="2495" y="807"/>
                    <a:pt x="2501" y="820"/>
                    <a:pt x="2506" y="831"/>
                  </a:cubicBezTo>
                  <a:lnTo>
                    <a:pt x="2547" y="815"/>
                  </a:lnTo>
                  <a:cubicBezTo>
                    <a:pt x="2541" y="802"/>
                    <a:pt x="2536" y="790"/>
                    <a:pt x="2531" y="777"/>
                  </a:cubicBezTo>
                  <a:close/>
                  <a:moveTo>
                    <a:pt x="111" y="794"/>
                  </a:moveTo>
                  <a:cubicBezTo>
                    <a:pt x="106" y="807"/>
                    <a:pt x="101" y="819"/>
                    <a:pt x="96" y="831"/>
                  </a:cubicBezTo>
                  <a:lnTo>
                    <a:pt x="136" y="848"/>
                  </a:lnTo>
                  <a:cubicBezTo>
                    <a:pt x="142" y="835"/>
                    <a:pt x="147" y="824"/>
                    <a:pt x="152" y="810"/>
                  </a:cubicBezTo>
                  <a:lnTo>
                    <a:pt x="111" y="794"/>
                  </a:lnTo>
                  <a:close/>
                  <a:moveTo>
                    <a:pt x="2562" y="854"/>
                  </a:moveTo>
                  <a:lnTo>
                    <a:pt x="2520" y="870"/>
                  </a:lnTo>
                  <a:cubicBezTo>
                    <a:pt x="2525" y="881"/>
                    <a:pt x="2530" y="893"/>
                    <a:pt x="2533" y="906"/>
                  </a:cubicBezTo>
                  <a:lnTo>
                    <a:pt x="2577" y="892"/>
                  </a:lnTo>
                  <a:cubicBezTo>
                    <a:pt x="2572" y="878"/>
                    <a:pt x="2567" y="867"/>
                    <a:pt x="2562" y="854"/>
                  </a:cubicBezTo>
                  <a:close/>
                  <a:moveTo>
                    <a:pt x="81" y="870"/>
                  </a:moveTo>
                  <a:cubicBezTo>
                    <a:pt x="77" y="881"/>
                    <a:pt x="72" y="894"/>
                    <a:pt x="69" y="907"/>
                  </a:cubicBezTo>
                  <a:lnTo>
                    <a:pt x="110" y="922"/>
                  </a:lnTo>
                  <a:cubicBezTo>
                    <a:pt x="113" y="909"/>
                    <a:pt x="118" y="897"/>
                    <a:pt x="123" y="885"/>
                  </a:cubicBezTo>
                  <a:lnTo>
                    <a:pt x="81" y="870"/>
                  </a:lnTo>
                  <a:close/>
                  <a:moveTo>
                    <a:pt x="2588" y="929"/>
                  </a:moveTo>
                  <a:lnTo>
                    <a:pt x="2547" y="943"/>
                  </a:lnTo>
                  <a:cubicBezTo>
                    <a:pt x="2549" y="955"/>
                    <a:pt x="2553" y="967"/>
                    <a:pt x="2557" y="980"/>
                  </a:cubicBezTo>
                  <a:lnTo>
                    <a:pt x="2600" y="969"/>
                  </a:lnTo>
                  <a:lnTo>
                    <a:pt x="2588" y="929"/>
                  </a:lnTo>
                  <a:close/>
                  <a:moveTo>
                    <a:pt x="55" y="946"/>
                  </a:moveTo>
                  <a:cubicBezTo>
                    <a:pt x="51" y="960"/>
                    <a:pt x="49" y="972"/>
                    <a:pt x="45" y="986"/>
                  </a:cubicBezTo>
                  <a:lnTo>
                    <a:pt x="87" y="997"/>
                  </a:lnTo>
                  <a:cubicBezTo>
                    <a:pt x="90" y="985"/>
                    <a:pt x="95" y="971"/>
                    <a:pt x="97" y="960"/>
                  </a:cubicBezTo>
                  <a:lnTo>
                    <a:pt x="55" y="946"/>
                  </a:lnTo>
                  <a:close/>
                  <a:moveTo>
                    <a:pt x="2610" y="1009"/>
                  </a:moveTo>
                  <a:lnTo>
                    <a:pt x="2567" y="1019"/>
                  </a:lnTo>
                  <a:cubicBezTo>
                    <a:pt x="2572" y="1030"/>
                    <a:pt x="2574" y="1044"/>
                    <a:pt x="2577" y="1057"/>
                  </a:cubicBezTo>
                  <a:lnTo>
                    <a:pt x="2620" y="1048"/>
                  </a:lnTo>
                  <a:cubicBezTo>
                    <a:pt x="2616" y="1035"/>
                    <a:pt x="2612" y="1022"/>
                    <a:pt x="2610" y="1009"/>
                  </a:cubicBezTo>
                  <a:close/>
                  <a:moveTo>
                    <a:pt x="35" y="1024"/>
                  </a:moveTo>
                  <a:cubicBezTo>
                    <a:pt x="32" y="1039"/>
                    <a:pt x="29" y="1052"/>
                    <a:pt x="27" y="1065"/>
                  </a:cubicBezTo>
                  <a:lnTo>
                    <a:pt x="70" y="1074"/>
                  </a:lnTo>
                  <a:cubicBezTo>
                    <a:pt x="72" y="1061"/>
                    <a:pt x="75" y="1048"/>
                    <a:pt x="79" y="1035"/>
                  </a:cubicBezTo>
                  <a:lnTo>
                    <a:pt x="35" y="1024"/>
                  </a:lnTo>
                  <a:close/>
                  <a:moveTo>
                    <a:pt x="2626" y="1087"/>
                  </a:moveTo>
                  <a:lnTo>
                    <a:pt x="2583" y="1095"/>
                  </a:lnTo>
                  <a:cubicBezTo>
                    <a:pt x="2585" y="1108"/>
                    <a:pt x="2588" y="1121"/>
                    <a:pt x="2589" y="1134"/>
                  </a:cubicBezTo>
                  <a:lnTo>
                    <a:pt x="2632" y="1127"/>
                  </a:lnTo>
                  <a:cubicBezTo>
                    <a:pt x="2631" y="1113"/>
                    <a:pt x="2629" y="1100"/>
                    <a:pt x="2626" y="1087"/>
                  </a:cubicBezTo>
                  <a:close/>
                  <a:moveTo>
                    <a:pt x="20" y="1104"/>
                  </a:moveTo>
                  <a:cubicBezTo>
                    <a:pt x="17" y="1117"/>
                    <a:pt x="14" y="1132"/>
                    <a:pt x="13" y="1144"/>
                  </a:cubicBezTo>
                  <a:lnTo>
                    <a:pt x="56" y="1151"/>
                  </a:lnTo>
                  <a:cubicBezTo>
                    <a:pt x="58" y="1138"/>
                    <a:pt x="60" y="1125"/>
                    <a:pt x="63" y="1112"/>
                  </a:cubicBezTo>
                  <a:lnTo>
                    <a:pt x="20" y="1104"/>
                  </a:lnTo>
                  <a:close/>
                  <a:moveTo>
                    <a:pt x="2639" y="1168"/>
                  </a:moveTo>
                  <a:lnTo>
                    <a:pt x="2594" y="1173"/>
                  </a:lnTo>
                  <a:cubicBezTo>
                    <a:pt x="2596" y="1184"/>
                    <a:pt x="2598" y="1195"/>
                    <a:pt x="2599" y="1206"/>
                  </a:cubicBezTo>
                  <a:lnTo>
                    <a:pt x="2599" y="1212"/>
                  </a:lnTo>
                  <a:lnTo>
                    <a:pt x="2642" y="1209"/>
                  </a:lnTo>
                  <a:lnTo>
                    <a:pt x="2642" y="1201"/>
                  </a:lnTo>
                  <a:cubicBezTo>
                    <a:pt x="2641" y="1190"/>
                    <a:pt x="2640" y="1180"/>
                    <a:pt x="2639" y="1168"/>
                  </a:cubicBezTo>
                  <a:close/>
                  <a:moveTo>
                    <a:pt x="8" y="1186"/>
                  </a:moveTo>
                  <a:cubicBezTo>
                    <a:pt x="7" y="1199"/>
                    <a:pt x="6" y="1214"/>
                    <a:pt x="4" y="1227"/>
                  </a:cubicBezTo>
                  <a:lnTo>
                    <a:pt x="49" y="1230"/>
                  </a:lnTo>
                  <a:lnTo>
                    <a:pt x="53" y="1190"/>
                  </a:lnTo>
                  <a:lnTo>
                    <a:pt x="8" y="1186"/>
                  </a:lnTo>
                  <a:close/>
                  <a:moveTo>
                    <a:pt x="2647" y="1250"/>
                  </a:moveTo>
                  <a:lnTo>
                    <a:pt x="2603" y="1253"/>
                  </a:lnTo>
                  <a:cubicBezTo>
                    <a:pt x="2603" y="1265"/>
                    <a:pt x="2604" y="1279"/>
                    <a:pt x="2604" y="1291"/>
                  </a:cubicBezTo>
                  <a:lnTo>
                    <a:pt x="2648" y="1290"/>
                  </a:lnTo>
                  <a:cubicBezTo>
                    <a:pt x="2648" y="1278"/>
                    <a:pt x="2648" y="1263"/>
                    <a:pt x="2647" y="1250"/>
                  </a:cubicBezTo>
                  <a:close/>
                  <a:moveTo>
                    <a:pt x="2" y="1267"/>
                  </a:moveTo>
                  <a:cubicBezTo>
                    <a:pt x="1" y="1280"/>
                    <a:pt x="1" y="1294"/>
                    <a:pt x="1" y="1308"/>
                  </a:cubicBezTo>
                  <a:lnTo>
                    <a:pt x="45" y="1308"/>
                  </a:lnTo>
                  <a:cubicBezTo>
                    <a:pt x="46" y="1294"/>
                    <a:pt x="46" y="1282"/>
                    <a:pt x="46" y="1268"/>
                  </a:cubicBezTo>
                  <a:lnTo>
                    <a:pt x="2" y="1267"/>
                  </a:lnTo>
                  <a:close/>
                  <a:moveTo>
                    <a:pt x="2604" y="1331"/>
                  </a:moveTo>
                  <a:cubicBezTo>
                    <a:pt x="2604" y="1343"/>
                    <a:pt x="2603" y="1357"/>
                    <a:pt x="2603" y="1369"/>
                  </a:cubicBezTo>
                  <a:lnTo>
                    <a:pt x="2647" y="1371"/>
                  </a:lnTo>
                  <a:cubicBezTo>
                    <a:pt x="2647" y="1358"/>
                    <a:pt x="2648" y="1343"/>
                    <a:pt x="2648" y="1331"/>
                  </a:cubicBezTo>
                  <a:close/>
                  <a:moveTo>
                    <a:pt x="46" y="1346"/>
                  </a:moveTo>
                  <a:lnTo>
                    <a:pt x="2" y="1347"/>
                  </a:lnTo>
                  <a:cubicBezTo>
                    <a:pt x="2" y="1361"/>
                    <a:pt x="2" y="1376"/>
                    <a:pt x="3" y="1388"/>
                  </a:cubicBezTo>
                  <a:lnTo>
                    <a:pt x="48" y="1385"/>
                  </a:lnTo>
                  <a:cubicBezTo>
                    <a:pt x="48" y="1373"/>
                    <a:pt x="46" y="1359"/>
                    <a:pt x="46" y="1346"/>
                  </a:cubicBezTo>
                  <a:close/>
                  <a:moveTo>
                    <a:pt x="2600" y="1409"/>
                  </a:moveTo>
                  <a:cubicBezTo>
                    <a:pt x="2600" y="1422"/>
                    <a:pt x="2599" y="1435"/>
                    <a:pt x="2598" y="1448"/>
                  </a:cubicBezTo>
                  <a:lnTo>
                    <a:pt x="2641" y="1452"/>
                  </a:lnTo>
                  <a:cubicBezTo>
                    <a:pt x="2642" y="1439"/>
                    <a:pt x="2645" y="1426"/>
                    <a:pt x="2645" y="1411"/>
                  </a:cubicBezTo>
                  <a:lnTo>
                    <a:pt x="2600" y="1409"/>
                  </a:lnTo>
                  <a:close/>
                  <a:moveTo>
                    <a:pt x="50" y="1426"/>
                  </a:moveTo>
                  <a:lnTo>
                    <a:pt x="6" y="1430"/>
                  </a:lnTo>
                  <a:lnTo>
                    <a:pt x="7" y="1443"/>
                  </a:lnTo>
                  <a:cubicBezTo>
                    <a:pt x="8" y="1456"/>
                    <a:pt x="9" y="1471"/>
                    <a:pt x="11" y="1483"/>
                  </a:cubicBezTo>
                  <a:lnTo>
                    <a:pt x="55" y="1478"/>
                  </a:lnTo>
                  <a:lnTo>
                    <a:pt x="51" y="1439"/>
                  </a:lnTo>
                  <a:lnTo>
                    <a:pt x="50" y="1426"/>
                  </a:lnTo>
                  <a:close/>
                  <a:moveTo>
                    <a:pt x="2593" y="1487"/>
                  </a:moveTo>
                  <a:cubicBezTo>
                    <a:pt x="2592" y="1500"/>
                    <a:pt x="2590" y="1513"/>
                    <a:pt x="2588" y="1526"/>
                  </a:cubicBezTo>
                  <a:lnTo>
                    <a:pt x="2631" y="1533"/>
                  </a:lnTo>
                  <a:cubicBezTo>
                    <a:pt x="2632" y="1520"/>
                    <a:pt x="2635" y="1507"/>
                    <a:pt x="2636" y="1492"/>
                  </a:cubicBezTo>
                  <a:lnTo>
                    <a:pt x="2593" y="1487"/>
                  </a:lnTo>
                  <a:close/>
                  <a:moveTo>
                    <a:pt x="60" y="1515"/>
                  </a:moveTo>
                  <a:lnTo>
                    <a:pt x="17" y="1523"/>
                  </a:lnTo>
                  <a:cubicBezTo>
                    <a:pt x="19" y="1537"/>
                    <a:pt x="22" y="1550"/>
                    <a:pt x="24" y="1563"/>
                  </a:cubicBezTo>
                  <a:lnTo>
                    <a:pt x="66" y="1555"/>
                  </a:lnTo>
                  <a:cubicBezTo>
                    <a:pt x="64" y="1541"/>
                    <a:pt x="63" y="1529"/>
                    <a:pt x="60" y="1515"/>
                  </a:cubicBezTo>
                  <a:close/>
                  <a:moveTo>
                    <a:pt x="2580" y="1565"/>
                  </a:moveTo>
                  <a:lnTo>
                    <a:pt x="2573" y="1605"/>
                  </a:lnTo>
                  <a:lnTo>
                    <a:pt x="2615" y="1613"/>
                  </a:lnTo>
                  <a:cubicBezTo>
                    <a:pt x="2618" y="1601"/>
                    <a:pt x="2621" y="1586"/>
                    <a:pt x="2624" y="1574"/>
                  </a:cubicBezTo>
                  <a:lnTo>
                    <a:pt x="2580" y="1565"/>
                  </a:lnTo>
                  <a:close/>
                  <a:moveTo>
                    <a:pt x="75" y="1595"/>
                  </a:moveTo>
                  <a:lnTo>
                    <a:pt x="31" y="1603"/>
                  </a:lnTo>
                  <a:cubicBezTo>
                    <a:pt x="34" y="1617"/>
                    <a:pt x="37" y="1629"/>
                    <a:pt x="40" y="1643"/>
                  </a:cubicBezTo>
                  <a:lnTo>
                    <a:pt x="83" y="1632"/>
                  </a:lnTo>
                  <a:cubicBezTo>
                    <a:pt x="80" y="1621"/>
                    <a:pt x="77" y="1607"/>
                    <a:pt x="75" y="1595"/>
                  </a:cubicBezTo>
                  <a:close/>
                  <a:moveTo>
                    <a:pt x="2563" y="1643"/>
                  </a:moveTo>
                  <a:cubicBezTo>
                    <a:pt x="2559" y="1655"/>
                    <a:pt x="2557" y="1668"/>
                    <a:pt x="2553" y="1680"/>
                  </a:cubicBezTo>
                  <a:lnTo>
                    <a:pt x="2594" y="1692"/>
                  </a:lnTo>
                  <a:lnTo>
                    <a:pt x="2606" y="1653"/>
                  </a:lnTo>
                  <a:lnTo>
                    <a:pt x="2563" y="1643"/>
                  </a:lnTo>
                  <a:close/>
                  <a:moveTo>
                    <a:pt x="93" y="1671"/>
                  </a:moveTo>
                  <a:lnTo>
                    <a:pt x="51" y="1682"/>
                  </a:lnTo>
                  <a:lnTo>
                    <a:pt x="63" y="1722"/>
                  </a:lnTo>
                  <a:lnTo>
                    <a:pt x="105" y="1708"/>
                  </a:lnTo>
                  <a:cubicBezTo>
                    <a:pt x="101" y="1696"/>
                    <a:pt x="97" y="1684"/>
                    <a:pt x="93" y="1671"/>
                  </a:cubicBezTo>
                  <a:close/>
                  <a:moveTo>
                    <a:pt x="2541" y="1718"/>
                  </a:moveTo>
                  <a:cubicBezTo>
                    <a:pt x="2537" y="1730"/>
                    <a:pt x="2532" y="1743"/>
                    <a:pt x="2528" y="1754"/>
                  </a:cubicBezTo>
                  <a:lnTo>
                    <a:pt x="2569" y="1769"/>
                  </a:lnTo>
                  <a:cubicBezTo>
                    <a:pt x="2575" y="1756"/>
                    <a:pt x="2579" y="1744"/>
                    <a:pt x="2583" y="1731"/>
                  </a:cubicBezTo>
                  <a:lnTo>
                    <a:pt x="2541" y="1718"/>
                  </a:lnTo>
                  <a:close/>
                  <a:moveTo>
                    <a:pt x="117" y="1746"/>
                  </a:moveTo>
                  <a:lnTo>
                    <a:pt x="75" y="1759"/>
                  </a:lnTo>
                  <a:cubicBezTo>
                    <a:pt x="80" y="1773"/>
                    <a:pt x="84" y="1784"/>
                    <a:pt x="89" y="1798"/>
                  </a:cubicBezTo>
                  <a:lnTo>
                    <a:pt x="129" y="1782"/>
                  </a:lnTo>
                  <a:cubicBezTo>
                    <a:pt x="126" y="1770"/>
                    <a:pt x="121" y="1758"/>
                    <a:pt x="117" y="1746"/>
                  </a:cubicBezTo>
                  <a:close/>
                  <a:moveTo>
                    <a:pt x="2514" y="1791"/>
                  </a:moveTo>
                  <a:cubicBezTo>
                    <a:pt x="2510" y="1803"/>
                    <a:pt x="2505" y="1816"/>
                    <a:pt x="2500" y="1827"/>
                  </a:cubicBezTo>
                  <a:lnTo>
                    <a:pt x="2540" y="1845"/>
                  </a:lnTo>
                  <a:cubicBezTo>
                    <a:pt x="2545" y="1832"/>
                    <a:pt x="2551" y="1820"/>
                    <a:pt x="2554" y="1806"/>
                  </a:cubicBezTo>
                  <a:lnTo>
                    <a:pt x="2514" y="1791"/>
                  </a:lnTo>
                  <a:close/>
                  <a:moveTo>
                    <a:pt x="145" y="1819"/>
                  </a:moveTo>
                  <a:lnTo>
                    <a:pt x="105" y="1836"/>
                  </a:lnTo>
                  <a:cubicBezTo>
                    <a:pt x="110" y="1848"/>
                    <a:pt x="117" y="1862"/>
                    <a:pt x="122" y="1873"/>
                  </a:cubicBezTo>
                  <a:lnTo>
                    <a:pt x="160" y="1855"/>
                  </a:lnTo>
                  <a:cubicBezTo>
                    <a:pt x="155" y="1843"/>
                    <a:pt x="150" y="1830"/>
                    <a:pt x="145" y="1819"/>
                  </a:cubicBezTo>
                  <a:close/>
                  <a:moveTo>
                    <a:pt x="2484" y="1864"/>
                  </a:moveTo>
                  <a:cubicBezTo>
                    <a:pt x="2479" y="1876"/>
                    <a:pt x="2474" y="1888"/>
                    <a:pt x="2467" y="1899"/>
                  </a:cubicBezTo>
                  <a:lnTo>
                    <a:pt x="2506" y="1919"/>
                  </a:lnTo>
                  <a:cubicBezTo>
                    <a:pt x="2512" y="1905"/>
                    <a:pt x="2517" y="1894"/>
                    <a:pt x="2525" y="1883"/>
                  </a:cubicBezTo>
                  <a:lnTo>
                    <a:pt x="2484" y="1864"/>
                  </a:lnTo>
                  <a:close/>
                  <a:moveTo>
                    <a:pt x="178" y="1890"/>
                  </a:moveTo>
                  <a:lnTo>
                    <a:pt x="138" y="1910"/>
                  </a:lnTo>
                  <a:cubicBezTo>
                    <a:pt x="144" y="1923"/>
                    <a:pt x="150" y="1935"/>
                    <a:pt x="157" y="1946"/>
                  </a:cubicBezTo>
                  <a:lnTo>
                    <a:pt x="196" y="1925"/>
                  </a:lnTo>
                  <a:cubicBezTo>
                    <a:pt x="190" y="1914"/>
                    <a:pt x="183" y="1902"/>
                    <a:pt x="178" y="1890"/>
                  </a:cubicBezTo>
                  <a:close/>
                  <a:moveTo>
                    <a:pt x="2448" y="1933"/>
                  </a:moveTo>
                  <a:cubicBezTo>
                    <a:pt x="2442" y="1945"/>
                    <a:pt x="2436" y="1956"/>
                    <a:pt x="2429" y="1967"/>
                  </a:cubicBezTo>
                  <a:lnTo>
                    <a:pt x="2467" y="1989"/>
                  </a:lnTo>
                  <a:cubicBezTo>
                    <a:pt x="2474" y="1977"/>
                    <a:pt x="2481" y="1966"/>
                    <a:pt x="2488" y="1954"/>
                  </a:cubicBezTo>
                  <a:lnTo>
                    <a:pt x="2448" y="1933"/>
                  </a:lnTo>
                  <a:close/>
                  <a:moveTo>
                    <a:pt x="216" y="1960"/>
                  </a:moveTo>
                  <a:lnTo>
                    <a:pt x="178" y="1982"/>
                  </a:lnTo>
                  <a:cubicBezTo>
                    <a:pt x="184" y="1993"/>
                    <a:pt x="192" y="2005"/>
                    <a:pt x="199" y="2017"/>
                  </a:cubicBezTo>
                  <a:lnTo>
                    <a:pt x="235" y="1993"/>
                  </a:lnTo>
                  <a:cubicBezTo>
                    <a:pt x="228" y="1982"/>
                    <a:pt x="222" y="1971"/>
                    <a:pt x="216" y="1960"/>
                  </a:cubicBezTo>
                  <a:close/>
                  <a:moveTo>
                    <a:pt x="2408" y="2001"/>
                  </a:moveTo>
                  <a:cubicBezTo>
                    <a:pt x="2402" y="2012"/>
                    <a:pt x="2395" y="2023"/>
                    <a:pt x="2387" y="2034"/>
                  </a:cubicBezTo>
                  <a:lnTo>
                    <a:pt x="2423" y="2059"/>
                  </a:lnTo>
                  <a:cubicBezTo>
                    <a:pt x="2432" y="2047"/>
                    <a:pt x="2439" y="2036"/>
                    <a:pt x="2446" y="2024"/>
                  </a:cubicBezTo>
                  <a:lnTo>
                    <a:pt x="2408" y="2001"/>
                  </a:lnTo>
                  <a:close/>
                  <a:moveTo>
                    <a:pt x="256" y="2027"/>
                  </a:moveTo>
                  <a:lnTo>
                    <a:pt x="220" y="2051"/>
                  </a:lnTo>
                  <a:cubicBezTo>
                    <a:pt x="227" y="2064"/>
                    <a:pt x="235" y="2074"/>
                    <a:pt x="243" y="2086"/>
                  </a:cubicBezTo>
                  <a:lnTo>
                    <a:pt x="278" y="2060"/>
                  </a:lnTo>
                  <a:cubicBezTo>
                    <a:pt x="270" y="2049"/>
                    <a:pt x="264" y="2038"/>
                    <a:pt x="256" y="2027"/>
                  </a:cubicBezTo>
                  <a:close/>
                  <a:moveTo>
                    <a:pt x="2365" y="2067"/>
                  </a:moveTo>
                  <a:lnTo>
                    <a:pt x="2342" y="2098"/>
                  </a:lnTo>
                  <a:lnTo>
                    <a:pt x="2377" y="2124"/>
                  </a:lnTo>
                  <a:cubicBezTo>
                    <a:pt x="2385" y="2114"/>
                    <a:pt x="2392" y="2103"/>
                    <a:pt x="2401" y="2093"/>
                  </a:cubicBezTo>
                  <a:lnTo>
                    <a:pt x="2365" y="2067"/>
                  </a:lnTo>
                  <a:close/>
                  <a:moveTo>
                    <a:pt x="303" y="2092"/>
                  </a:moveTo>
                  <a:lnTo>
                    <a:pt x="268" y="2118"/>
                  </a:lnTo>
                  <a:cubicBezTo>
                    <a:pt x="275" y="2130"/>
                    <a:pt x="283" y="2140"/>
                    <a:pt x="293" y="2151"/>
                  </a:cubicBezTo>
                  <a:lnTo>
                    <a:pt x="327" y="2123"/>
                  </a:lnTo>
                  <a:cubicBezTo>
                    <a:pt x="319" y="2113"/>
                    <a:pt x="311" y="2103"/>
                    <a:pt x="303" y="2092"/>
                  </a:cubicBezTo>
                  <a:close/>
                  <a:moveTo>
                    <a:pt x="2316" y="2129"/>
                  </a:moveTo>
                  <a:cubicBezTo>
                    <a:pt x="2308" y="2139"/>
                    <a:pt x="2300" y="2148"/>
                    <a:pt x="2291" y="2159"/>
                  </a:cubicBezTo>
                  <a:lnTo>
                    <a:pt x="2324" y="2187"/>
                  </a:lnTo>
                  <a:cubicBezTo>
                    <a:pt x="2334" y="2177"/>
                    <a:pt x="2343" y="2166"/>
                    <a:pt x="2349" y="2156"/>
                  </a:cubicBezTo>
                  <a:lnTo>
                    <a:pt x="2316" y="2129"/>
                  </a:lnTo>
                  <a:close/>
                  <a:moveTo>
                    <a:pt x="351" y="2154"/>
                  </a:moveTo>
                  <a:lnTo>
                    <a:pt x="317" y="2182"/>
                  </a:lnTo>
                  <a:cubicBezTo>
                    <a:pt x="326" y="2191"/>
                    <a:pt x="336" y="2202"/>
                    <a:pt x="345" y="2212"/>
                  </a:cubicBezTo>
                  <a:lnTo>
                    <a:pt x="377" y="2184"/>
                  </a:lnTo>
                  <a:cubicBezTo>
                    <a:pt x="368" y="2173"/>
                    <a:pt x="361" y="2164"/>
                    <a:pt x="351" y="2154"/>
                  </a:cubicBezTo>
                  <a:close/>
                  <a:moveTo>
                    <a:pt x="2266" y="2187"/>
                  </a:moveTo>
                  <a:cubicBezTo>
                    <a:pt x="2257" y="2196"/>
                    <a:pt x="2248" y="2207"/>
                    <a:pt x="2239" y="2216"/>
                  </a:cubicBezTo>
                  <a:lnTo>
                    <a:pt x="2270" y="2248"/>
                  </a:lnTo>
                  <a:cubicBezTo>
                    <a:pt x="2280" y="2238"/>
                    <a:pt x="2290" y="2228"/>
                    <a:pt x="2298" y="2217"/>
                  </a:cubicBezTo>
                  <a:lnTo>
                    <a:pt x="2266" y="2187"/>
                  </a:lnTo>
                  <a:close/>
                  <a:moveTo>
                    <a:pt x="404" y="2212"/>
                  </a:moveTo>
                  <a:lnTo>
                    <a:pt x="373" y="2242"/>
                  </a:lnTo>
                  <a:lnTo>
                    <a:pt x="402" y="2270"/>
                  </a:lnTo>
                  <a:lnTo>
                    <a:pt x="431" y="2239"/>
                  </a:lnTo>
                  <a:lnTo>
                    <a:pt x="404" y="2212"/>
                  </a:lnTo>
                  <a:close/>
                  <a:moveTo>
                    <a:pt x="2210" y="2244"/>
                  </a:moveTo>
                  <a:cubicBezTo>
                    <a:pt x="2201" y="2254"/>
                    <a:pt x="2191" y="2263"/>
                    <a:pt x="2182" y="2273"/>
                  </a:cubicBezTo>
                  <a:lnTo>
                    <a:pt x="2212" y="2305"/>
                  </a:lnTo>
                  <a:cubicBezTo>
                    <a:pt x="2222" y="2295"/>
                    <a:pt x="2233" y="2286"/>
                    <a:pt x="2240" y="2276"/>
                  </a:cubicBezTo>
                  <a:lnTo>
                    <a:pt x="2210" y="2244"/>
                  </a:lnTo>
                  <a:close/>
                  <a:moveTo>
                    <a:pt x="462" y="2265"/>
                  </a:moveTo>
                  <a:lnTo>
                    <a:pt x="431" y="2298"/>
                  </a:lnTo>
                  <a:cubicBezTo>
                    <a:pt x="441" y="2307"/>
                    <a:pt x="451" y="2316"/>
                    <a:pt x="462" y="2326"/>
                  </a:cubicBezTo>
                  <a:lnTo>
                    <a:pt x="492" y="2291"/>
                  </a:lnTo>
                  <a:cubicBezTo>
                    <a:pt x="482" y="2282"/>
                    <a:pt x="471" y="2275"/>
                    <a:pt x="462" y="2265"/>
                  </a:cubicBezTo>
                  <a:close/>
                  <a:moveTo>
                    <a:pt x="2152" y="2299"/>
                  </a:moveTo>
                  <a:cubicBezTo>
                    <a:pt x="2144" y="2306"/>
                    <a:pt x="2134" y="2315"/>
                    <a:pt x="2123" y="2323"/>
                  </a:cubicBezTo>
                  <a:lnTo>
                    <a:pt x="2150" y="2357"/>
                  </a:lnTo>
                  <a:cubicBezTo>
                    <a:pt x="2161" y="2349"/>
                    <a:pt x="2171" y="2340"/>
                    <a:pt x="2182" y="2332"/>
                  </a:cubicBezTo>
                  <a:lnTo>
                    <a:pt x="2152" y="2299"/>
                  </a:lnTo>
                  <a:close/>
                  <a:moveTo>
                    <a:pt x="519" y="2317"/>
                  </a:moveTo>
                  <a:lnTo>
                    <a:pt x="492" y="2352"/>
                  </a:lnTo>
                  <a:cubicBezTo>
                    <a:pt x="503" y="2359"/>
                    <a:pt x="514" y="2369"/>
                    <a:pt x="524" y="2377"/>
                  </a:cubicBezTo>
                  <a:lnTo>
                    <a:pt x="550" y="2342"/>
                  </a:lnTo>
                  <a:cubicBezTo>
                    <a:pt x="540" y="2335"/>
                    <a:pt x="530" y="2326"/>
                    <a:pt x="519" y="2317"/>
                  </a:cubicBezTo>
                  <a:close/>
                  <a:moveTo>
                    <a:pt x="2092" y="2347"/>
                  </a:moveTo>
                  <a:lnTo>
                    <a:pt x="2061" y="2370"/>
                  </a:lnTo>
                  <a:lnTo>
                    <a:pt x="2085" y="2406"/>
                  </a:lnTo>
                  <a:cubicBezTo>
                    <a:pt x="2095" y="2399"/>
                    <a:pt x="2107" y="2389"/>
                    <a:pt x="2118" y="2381"/>
                  </a:cubicBezTo>
                  <a:lnTo>
                    <a:pt x="2092" y="2347"/>
                  </a:lnTo>
                  <a:close/>
                  <a:moveTo>
                    <a:pt x="583" y="2364"/>
                  </a:moveTo>
                  <a:lnTo>
                    <a:pt x="557" y="2400"/>
                  </a:lnTo>
                  <a:cubicBezTo>
                    <a:pt x="569" y="2408"/>
                    <a:pt x="580" y="2415"/>
                    <a:pt x="591" y="2424"/>
                  </a:cubicBezTo>
                  <a:lnTo>
                    <a:pt x="616" y="2386"/>
                  </a:lnTo>
                  <a:cubicBezTo>
                    <a:pt x="604" y="2380"/>
                    <a:pt x="593" y="2373"/>
                    <a:pt x="583" y="2364"/>
                  </a:cubicBezTo>
                  <a:close/>
                  <a:moveTo>
                    <a:pt x="2026" y="2392"/>
                  </a:moveTo>
                  <a:cubicBezTo>
                    <a:pt x="2015" y="2399"/>
                    <a:pt x="2004" y="2406"/>
                    <a:pt x="1993" y="2413"/>
                  </a:cubicBezTo>
                  <a:lnTo>
                    <a:pt x="2016" y="2451"/>
                  </a:lnTo>
                  <a:cubicBezTo>
                    <a:pt x="2027" y="2443"/>
                    <a:pt x="2040" y="2436"/>
                    <a:pt x="2051" y="2429"/>
                  </a:cubicBezTo>
                  <a:lnTo>
                    <a:pt x="2026" y="2392"/>
                  </a:lnTo>
                  <a:close/>
                  <a:moveTo>
                    <a:pt x="648" y="2408"/>
                  </a:moveTo>
                  <a:lnTo>
                    <a:pt x="624" y="2446"/>
                  </a:lnTo>
                  <a:cubicBezTo>
                    <a:pt x="637" y="2452"/>
                    <a:pt x="648" y="2460"/>
                    <a:pt x="660" y="2467"/>
                  </a:cubicBezTo>
                  <a:lnTo>
                    <a:pt x="682" y="2429"/>
                  </a:lnTo>
                  <a:cubicBezTo>
                    <a:pt x="670" y="2422"/>
                    <a:pt x="660" y="2414"/>
                    <a:pt x="648" y="2408"/>
                  </a:cubicBezTo>
                  <a:close/>
                  <a:moveTo>
                    <a:pt x="1958" y="2432"/>
                  </a:moveTo>
                  <a:cubicBezTo>
                    <a:pt x="1948" y="2438"/>
                    <a:pt x="1936" y="2446"/>
                    <a:pt x="1925" y="2452"/>
                  </a:cubicBezTo>
                  <a:lnTo>
                    <a:pt x="1946" y="2491"/>
                  </a:lnTo>
                  <a:cubicBezTo>
                    <a:pt x="1957" y="2484"/>
                    <a:pt x="1969" y="2478"/>
                    <a:pt x="1980" y="2470"/>
                  </a:cubicBezTo>
                  <a:lnTo>
                    <a:pt x="1958" y="2432"/>
                  </a:lnTo>
                  <a:close/>
                  <a:moveTo>
                    <a:pt x="716" y="2448"/>
                  </a:moveTo>
                  <a:lnTo>
                    <a:pt x="695" y="2487"/>
                  </a:lnTo>
                  <a:cubicBezTo>
                    <a:pt x="708" y="2494"/>
                    <a:pt x="720" y="2499"/>
                    <a:pt x="732" y="2505"/>
                  </a:cubicBezTo>
                  <a:lnTo>
                    <a:pt x="752" y="2467"/>
                  </a:lnTo>
                  <a:cubicBezTo>
                    <a:pt x="739" y="2460"/>
                    <a:pt x="728" y="2455"/>
                    <a:pt x="716" y="2448"/>
                  </a:cubicBezTo>
                  <a:close/>
                  <a:moveTo>
                    <a:pt x="1889" y="2470"/>
                  </a:moveTo>
                  <a:cubicBezTo>
                    <a:pt x="1878" y="2477"/>
                    <a:pt x="1866" y="2482"/>
                    <a:pt x="1854" y="2487"/>
                  </a:cubicBezTo>
                  <a:lnTo>
                    <a:pt x="1873" y="2528"/>
                  </a:lnTo>
                  <a:cubicBezTo>
                    <a:pt x="1884" y="2521"/>
                    <a:pt x="1897" y="2516"/>
                    <a:pt x="1909" y="2509"/>
                  </a:cubicBezTo>
                  <a:lnTo>
                    <a:pt x="1889" y="2470"/>
                  </a:lnTo>
                  <a:close/>
                  <a:moveTo>
                    <a:pt x="786" y="2482"/>
                  </a:moveTo>
                  <a:lnTo>
                    <a:pt x="768" y="2523"/>
                  </a:lnTo>
                  <a:cubicBezTo>
                    <a:pt x="780" y="2529"/>
                    <a:pt x="791" y="2534"/>
                    <a:pt x="805" y="2540"/>
                  </a:cubicBezTo>
                  <a:lnTo>
                    <a:pt x="823" y="2498"/>
                  </a:lnTo>
                  <a:cubicBezTo>
                    <a:pt x="810" y="2493"/>
                    <a:pt x="799" y="2487"/>
                    <a:pt x="786" y="2482"/>
                  </a:cubicBezTo>
                  <a:close/>
                  <a:moveTo>
                    <a:pt x="1818" y="2503"/>
                  </a:moveTo>
                  <a:cubicBezTo>
                    <a:pt x="1806" y="2508"/>
                    <a:pt x="1793" y="2512"/>
                    <a:pt x="1781" y="2518"/>
                  </a:cubicBezTo>
                  <a:lnTo>
                    <a:pt x="1797" y="2559"/>
                  </a:lnTo>
                  <a:cubicBezTo>
                    <a:pt x="1810" y="2554"/>
                    <a:pt x="1823" y="2549"/>
                    <a:pt x="1834" y="2544"/>
                  </a:cubicBezTo>
                  <a:lnTo>
                    <a:pt x="1818" y="2503"/>
                  </a:lnTo>
                  <a:close/>
                  <a:moveTo>
                    <a:pt x="858" y="2515"/>
                  </a:moveTo>
                  <a:lnTo>
                    <a:pt x="842" y="2555"/>
                  </a:lnTo>
                  <a:cubicBezTo>
                    <a:pt x="854" y="2560"/>
                    <a:pt x="867" y="2566"/>
                    <a:pt x="880" y="2569"/>
                  </a:cubicBezTo>
                  <a:lnTo>
                    <a:pt x="895" y="2529"/>
                  </a:lnTo>
                  <a:cubicBezTo>
                    <a:pt x="883" y="2524"/>
                    <a:pt x="870" y="2520"/>
                    <a:pt x="858" y="2515"/>
                  </a:cubicBezTo>
                  <a:close/>
                  <a:moveTo>
                    <a:pt x="1745" y="2531"/>
                  </a:moveTo>
                  <a:cubicBezTo>
                    <a:pt x="1732" y="2535"/>
                    <a:pt x="1719" y="2540"/>
                    <a:pt x="1707" y="2544"/>
                  </a:cubicBezTo>
                  <a:lnTo>
                    <a:pt x="1719" y="2585"/>
                  </a:lnTo>
                  <a:lnTo>
                    <a:pt x="1759" y="2573"/>
                  </a:lnTo>
                  <a:lnTo>
                    <a:pt x="1745" y="2531"/>
                  </a:lnTo>
                  <a:close/>
                  <a:moveTo>
                    <a:pt x="932" y="2541"/>
                  </a:moveTo>
                  <a:lnTo>
                    <a:pt x="920" y="2582"/>
                  </a:lnTo>
                  <a:lnTo>
                    <a:pt x="958" y="2594"/>
                  </a:lnTo>
                  <a:lnTo>
                    <a:pt x="971" y="2552"/>
                  </a:lnTo>
                  <a:cubicBezTo>
                    <a:pt x="957" y="2549"/>
                    <a:pt x="946" y="2545"/>
                    <a:pt x="932" y="2541"/>
                  </a:cubicBezTo>
                  <a:close/>
                  <a:moveTo>
                    <a:pt x="1669" y="2554"/>
                  </a:moveTo>
                  <a:cubicBezTo>
                    <a:pt x="1657" y="2557"/>
                    <a:pt x="1644" y="2561"/>
                    <a:pt x="1631" y="2565"/>
                  </a:cubicBezTo>
                  <a:lnTo>
                    <a:pt x="1641" y="2607"/>
                  </a:lnTo>
                  <a:cubicBezTo>
                    <a:pt x="1655" y="2604"/>
                    <a:pt x="1667" y="2601"/>
                    <a:pt x="1681" y="2595"/>
                  </a:cubicBezTo>
                  <a:lnTo>
                    <a:pt x="1669" y="2554"/>
                  </a:lnTo>
                  <a:close/>
                  <a:moveTo>
                    <a:pt x="1008" y="2562"/>
                  </a:moveTo>
                  <a:lnTo>
                    <a:pt x="998" y="2606"/>
                  </a:lnTo>
                  <a:cubicBezTo>
                    <a:pt x="1010" y="2608"/>
                    <a:pt x="1024" y="2613"/>
                    <a:pt x="1036" y="2615"/>
                  </a:cubicBezTo>
                  <a:lnTo>
                    <a:pt x="1046" y="2572"/>
                  </a:lnTo>
                  <a:cubicBezTo>
                    <a:pt x="1033" y="2569"/>
                    <a:pt x="1021" y="2566"/>
                    <a:pt x="1008" y="2562"/>
                  </a:cubicBezTo>
                  <a:close/>
                  <a:moveTo>
                    <a:pt x="1593" y="2573"/>
                  </a:moveTo>
                  <a:lnTo>
                    <a:pt x="1555" y="2581"/>
                  </a:lnTo>
                  <a:lnTo>
                    <a:pt x="1562" y="2624"/>
                  </a:lnTo>
                  <a:cubicBezTo>
                    <a:pt x="1576" y="2621"/>
                    <a:pt x="1589" y="2619"/>
                    <a:pt x="1603" y="2617"/>
                  </a:cubicBezTo>
                  <a:lnTo>
                    <a:pt x="1593" y="2573"/>
                  </a:lnTo>
                  <a:close/>
                  <a:moveTo>
                    <a:pt x="1083" y="2580"/>
                  </a:moveTo>
                  <a:lnTo>
                    <a:pt x="1076" y="2623"/>
                  </a:lnTo>
                  <a:cubicBezTo>
                    <a:pt x="1089" y="2625"/>
                    <a:pt x="1103" y="2627"/>
                    <a:pt x="1117" y="2629"/>
                  </a:cubicBezTo>
                  <a:lnTo>
                    <a:pt x="1123" y="2586"/>
                  </a:lnTo>
                  <a:cubicBezTo>
                    <a:pt x="1109" y="2584"/>
                    <a:pt x="1097" y="2582"/>
                    <a:pt x="1083" y="2580"/>
                  </a:cubicBezTo>
                  <a:close/>
                  <a:moveTo>
                    <a:pt x="1515" y="2588"/>
                  </a:moveTo>
                  <a:cubicBezTo>
                    <a:pt x="1503" y="2589"/>
                    <a:pt x="1489" y="2592"/>
                    <a:pt x="1476" y="2593"/>
                  </a:cubicBezTo>
                  <a:lnTo>
                    <a:pt x="1482" y="2635"/>
                  </a:lnTo>
                  <a:cubicBezTo>
                    <a:pt x="1495" y="2634"/>
                    <a:pt x="1509" y="2633"/>
                    <a:pt x="1521" y="2630"/>
                  </a:cubicBezTo>
                  <a:lnTo>
                    <a:pt x="1515" y="2588"/>
                  </a:lnTo>
                  <a:close/>
                  <a:moveTo>
                    <a:pt x="1162" y="2593"/>
                  </a:moveTo>
                  <a:lnTo>
                    <a:pt x="1156" y="2635"/>
                  </a:lnTo>
                  <a:cubicBezTo>
                    <a:pt x="1170" y="2638"/>
                    <a:pt x="1184" y="2639"/>
                    <a:pt x="1197" y="2640"/>
                  </a:cubicBezTo>
                  <a:lnTo>
                    <a:pt x="1201" y="2597"/>
                  </a:lnTo>
                  <a:lnTo>
                    <a:pt x="1162" y="2593"/>
                  </a:lnTo>
                  <a:close/>
                  <a:moveTo>
                    <a:pt x="1437" y="2597"/>
                  </a:moveTo>
                  <a:cubicBezTo>
                    <a:pt x="1424" y="2598"/>
                    <a:pt x="1411" y="2598"/>
                    <a:pt x="1398" y="2599"/>
                  </a:cubicBezTo>
                  <a:lnTo>
                    <a:pt x="1400" y="2644"/>
                  </a:lnTo>
                  <a:cubicBezTo>
                    <a:pt x="1415" y="2643"/>
                    <a:pt x="1427" y="2641"/>
                    <a:pt x="1441" y="2641"/>
                  </a:cubicBezTo>
                  <a:lnTo>
                    <a:pt x="1437" y="2597"/>
                  </a:lnTo>
                  <a:close/>
                  <a:moveTo>
                    <a:pt x="1242" y="2598"/>
                  </a:moveTo>
                  <a:lnTo>
                    <a:pt x="1239" y="2643"/>
                  </a:lnTo>
                  <a:cubicBezTo>
                    <a:pt x="1252" y="2644"/>
                    <a:pt x="1266" y="2645"/>
                    <a:pt x="1279" y="2645"/>
                  </a:cubicBezTo>
                  <a:lnTo>
                    <a:pt x="1280" y="2599"/>
                  </a:lnTo>
                  <a:cubicBezTo>
                    <a:pt x="1268" y="2599"/>
                    <a:pt x="1254" y="2599"/>
                    <a:pt x="1242" y="2598"/>
                  </a:cubicBezTo>
                  <a:close/>
                  <a:moveTo>
                    <a:pt x="1320" y="2602"/>
                  </a:moveTo>
                  <a:lnTo>
                    <a:pt x="1320" y="2646"/>
                  </a:lnTo>
                  <a:lnTo>
                    <a:pt x="1323" y="2646"/>
                  </a:lnTo>
                  <a:cubicBezTo>
                    <a:pt x="1332" y="2646"/>
                    <a:pt x="1340" y="2645"/>
                    <a:pt x="1348" y="2645"/>
                  </a:cubicBezTo>
                  <a:cubicBezTo>
                    <a:pt x="1352" y="2645"/>
                    <a:pt x="1356" y="2646"/>
                    <a:pt x="1360" y="2646"/>
                  </a:cubicBezTo>
                  <a:lnTo>
                    <a:pt x="1359" y="260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2" name="Google Shape;1802;p26"/>
            <p:cNvSpPr/>
            <p:nvPr/>
          </p:nvSpPr>
          <p:spPr>
            <a:xfrm>
              <a:off x="9919296" y="-1310790"/>
              <a:ext cx="77402" cy="107870"/>
            </a:xfrm>
            <a:custGeom>
              <a:avLst/>
              <a:gdLst/>
              <a:ahLst/>
              <a:cxnLst/>
              <a:rect l="l" t="t" r="r" b="b"/>
              <a:pathLst>
                <a:path w="1006" h="1402" extrusionOk="0">
                  <a:moveTo>
                    <a:pt x="429" y="0"/>
                  </a:moveTo>
                  <a:cubicBezTo>
                    <a:pt x="342" y="228"/>
                    <a:pt x="242" y="754"/>
                    <a:pt x="242" y="754"/>
                  </a:cubicBezTo>
                  <a:cubicBezTo>
                    <a:pt x="242" y="754"/>
                    <a:pt x="147" y="544"/>
                    <a:pt x="136" y="453"/>
                  </a:cubicBezTo>
                  <a:cubicBezTo>
                    <a:pt x="72" y="605"/>
                    <a:pt x="21" y="765"/>
                    <a:pt x="11" y="928"/>
                  </a:cubicBezTo>
                  <a:cubicBezTo>
                    <a:pt x="0" y="1093"/>
                    <a:pt x="32" y="1264"/>
                    <a:pt x="121" y="1402"/>
                  </a:cubicBezTo>
                  <a:lnTo>
                    <a:pt x="878" y="1358"/>
                  </a:lnTo>
                  <a:cubicBezTo>
                    <a:pt x="974" y="1273"/>
                    <a:pt x="1006" y="1135"/>
                    <a:pt x="992" y="1009"/>
                  </a:cubicBezTo>
                  <a:cubicBezTo>
                    <a:pt x="978" y="882"/>
                    <a:pt x="924" y="763"/>
                    <a:pt x="872" y="649"/>
                  </a:cubicBezTo>
                  <a:lnTo>
                    <a:pt x="872" y="649"/>
                  </a:lnTo>
                  <a:cubicBezTo>
                    <a:pt x="873" y="704"/>
                    <a:pt x="852" y="760"/>
                    <a:pt x="818" y="805"/>
                  </a:cubicBezTo>
                  <a:cubicBezTo>
                    <a:pt x="779" y="615"/>
                    <a:pt x="690" y="441"/>
                    <a:pt x="600" y="269"/>
                  </a:cubicBezTo>
                  <a:cubicBezTo>
                    <a:pt x="597" y="364"/>
                    <a:pt x="591" y="459"/>
                    <a:pt x="579" y="553"/>
                  </a:cubicBezTo>
                  <a:cubicBezTo>
                    <a:pt x="496" y="380"/>
                    <a:pt x="445" y="192"/>
                    <a:pt x="429" y="0"/>
                  </a:cubicBezTo>
                  <a:close/>
                </a:path>
              </a:pathLst>
            </a:custGeom>
            <a:solidFill>
              <a:srgbClr val="F8D6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3" name="Google Shape;1803;p26"/>
            <p:cNvSpPr/>
            <p:nvPr/>
          </p:nvSpPr>
          <p:spPr>
            <a:xfrm>
              <a:off x="9930991" y="-1275475"/>
              <a:ext cx="55320" cy="76940"/>
            </a:xfrm>
            <a:custGeom>
              <a:avLst/>
              <a:gdLst/>
              <a:ahLst/>
              <a:cxnLst/>
              <a:rect l="l" t="t" r="r" b="b"/>
              <a:pathLst>
                <a:path w="719" h="1000" extrusionOk="0">
                  <a:moveTo>
                    <a:pt x="307" y="1"/>
                  </a:moveTo>
                  <a:cubicBezTo>
                    <a:pt x="246" y="163"/>
                    <a:pt x="174" y="536"/>
                    <a:pt x="174" y="536"/>
                  </a:cubicBezTo>
                  <a:cubicBezTo>
                    <a:pt x="174" y="536"/>
                    <a:pt x="106" y="388"/>
                    <a:pt x="98" y="322"/>
                  </a:cubicBezTo>
                  <a:cubicBezTo>
                    <a:pt x="52" y="431"/>
                    <a:pt x="15" y="544"/>
                    <a:pt x="9" y="661"/>
                  </a:cubicBezTo>
                  <a:cubicBezTo>
                    <a:pt x="1" y="779"/>
                    <a:pt x="25" y="900"/>
                    <a:pt x="88" y="999"/>
                  </a:cubicBezTo>
                  <a:lnTo>
                    <a:pt x="627" y="968"/>
                  </a:lnTo>
                  <a:cubicBezTo>
                    <a:pt x="695" y="908"/>
                    <a:pt x="718" y="809"/>
                    <a:pt x="709" y="719"/>
                  </a:cubicBezTo>
                  <a:cubicBezTo>
                    <a:pt x="699" y="629"/>
                    <a:pt x="661" y="545"/>
                    <a:pt x="622" y="462"/>
                  </a:cubicBezTo>
                  <a:cubicBezTo>
                    <a:pt x="622" y="503"/>
                    <a:pt x="610" y="541"/>
                    <a:pt x="584" y="572"/>
                  </a:cubicBezTo>
                  <a:cubicBezTo>
                    <a:pt x="557" y="439"/>
                    <a:pt x="492" y="314"/>
                    <a:pt x="428" y="192"/>
                  </a:cubicBezTo>
                  <a:cubicBezTo>
                    <a:pt x="426" y="260"/>
                    <a:pt x="422" y="327"/>
                    <a:pt x="414" y="394"/>
                  </a:cubicBezTo>
                  <a:cubicBezTo>
                    <a:pt x="354" y="272"/>
                    <a:pt x="318" y="138"/>
                    <a:pt x="307" y="1"/>
                  </a:cubicBezTo>
                  <a:close/>
                </a:path>
              </a:pathLst>
            </a:custGeom>
            <a:solidFill>
              <a:srgbClr val="E46B56">
                <a:alpha val="48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4" name="Google Shape;1804;p26"/>
            <p:cNvSpPr/>
            <p:nvPr/>
          </p:nvSpPr>
          <p:spPr>
            <a:xfrm>
              <a:off x="9940532" y="-1250315"/>
              <a:ext cx="37085" cy="51781"/>
            </a:xfrm>
            <a:custGeom>
              <a:avLst/>
              <a:gdLst/>
              <a:ahLst/>
              <a:cxnLst/>
              <a:rect l="l" t="t" r="r" b="b"/>
              <a:pathLst>
                <a:path w="482" h="673" extrusionOk="0">
                  <a:moveTo>
                    <a:pt x="205" y="0"/>
                  </a:moveTo>
                  <a:cubicBezTo>
                    <a:pt x="164" y="110"/>
                    <a:pt x="116" y="360"/>
                    <a:pt x="116" y="360"/>
                  </a:cubicBezTo>
                  <a:cubicBezTo>
                    <a:pt x="116" y="360"/>
                    <a:pt x="71" y="260"/>
                    <a:pt x="65" y="217"/>
                  </a:cubicBezTo>
                  <a:cubicBezTo>
                    <a:pt x="34" y="290"/>
                    <a:pt x="11" y="365"/>
                    <a:pt x="6" y="445"/>
                  </a:cubicBezTo>
                  <a:cubicBezTo>
                    <a:pt x="1" y="523"/>
                    <a:pt x="16" y="605"/>
                    <a:pt x="59" y="672"/>
                  </a:cubicBezTo>
                  <a:lnTo>
                    <a:pt x="422" y="650"/>
                  </a:lnTo>
                  <a:cubicBezTo>
                    <a:pt x="467" y="609"/>
                    <a:pt x="482" y="543"/>
                    <a:pt x="475" y="483"/>
                  </a:cubicBezTo>
                  <a:cubicBezTo>
                    <a:pt x="469" y="423"/>
                    <a:pt x="443" y="365"/>
                    <a:pt x="418" y="311"/>
                  </a:cubicBezTo>
                  <a:cubicBezTo>
                    <a:pt x="418" y="338"/>
                    <a:pt x="409" y="364"/>
                    <a:pt x="392" y="385"/>
                  </a:cubicBezTo>
                  <a:cubicBezTo>
                    <a:pt x="373" y="296"/>
                    <a:pt x="330" y="212"/>
                    <a:pt x="288" y="130"/>
                  </a:cubicBezTo>
                  <a:cubicBezTo>
                    <a:pt x="286" y="176"/>
                    <a:pt x="282" y="220"/>
                    <a:pt x="277" y="265"/>
                  </a:cubicBezTo>
                  <a:cubicBezTo>
                    <a:pt x="236" y="183"/>
                    <a:pt x="213" y="93"/>
                    <a:pt x="205"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5" name="Google Shape;1805;p26"/>
            <p:cNvSpPr/>
            <p:nvPr/>
          </p:nvSpPr>
          <p:spPr>
            <a:xfrm>
              <a:off x="9965768" y="-1082355"/>
              <a:ext cx="54012" cy="469719"/>
            </a:xfrm>
            <a:custGeom>
              <a:avLst/>
              <a:gdLst/>
              <a:ahLst/>
              <a:cxnLst/>
              <a:rect l="l" t="t" r="r" b="b"/>
              <a:pathLst>
                <a:path w="702" h="6105" extrusionOk="0">
                  <a:moveTo>
                    <a:pt x="146" y="0"/>
                  </a:moveTo>
                  <a:lnTo>
                    <a:pt x="0" y="14"/>
                  </a:lnTo>
                  <a:lnTo>
                    <a:pt x="556" y="6104"/>
                  </a:lnTo>
                  <a:lnTo>
                    <a:pt x="701" y="6091"/>
                  </a:lnTo>
                  <a:lnTo>
                    <a:pt x="1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6" name="Google Shape;1806;p26"/>
            <p:cNvSpPr/>
            <p:nvPr/>
          </p:nvSpPr>
          <p:spPr>
            <a:xfrm>
              <a:off x="9975617" y="-973639"/>
              <a:ext cx="12233" cy="12157"/>
            </a:xfrm>
            <a:custGeom>
              <a:avLst/>
              <a:gdLst/>
              <a:ahLst/>
              <a:cxnLst/>
              <a:rect l="l" t="t" r="r" b="b"/>
              <a:pathLst>
                <a:path w="159" h="158" extrusionOk="0">
                  <a:moveTo>
                    <a:pt x="146" y="0"/>
                  </a:moveTo>
                  <a:lnTo>
                    <a:pt x="0" y="14"/>
                  </a:lnTo>
                  <a:lnTo>
                    <a:pt x="14" y="158"/>
                  </a:lnTo>
                  <a:lnTo>
                    <a:pt x="159" y="144"/>
                  </a:lnTo>
                  <a:lnTo>
                    <a:pt x="1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7" name="Google Shape;1807;p26"/>
            <p:cNvSpPr/>
            <p:nvPr/>
          </p:nvSpPr>
          <p:spPr>
            <a:xfrm>
              <a:off x="9977771" y="-949865"/>
              <a:ext cx="12310" cy="12157"/>
            </a:xfrm>
            <a:custGeom>
              <a:avLst/>
              <a:gdLst/>
              <a:ahLst/>
              <a:cxnLst/>
              <a:rect l="l" t="t" r="r" b="b"/>
              <a:pathLst>
                <a:path w="160" h="158" extrusionOk="0">
                  <a:moveTo>
                    <a:pt x="147" y="0"/>
                  </a:moveTo>
                  <a:lnTo>
                    <a:pt x="1" y="13"/>
                  </a:lnTo>
                  <a:lnTo>
                    <a:pt x="14" y="158"/>
                  </a:lnTo>
                  <a:lnTo>
                    <a:pt x="159" y="144"/>
                  </a:lnTo>
                  <a:lnTo>
                    <a:pt x="1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8" name="Google Shape;1808;p26"/>
            <p:cNvSpPr/>
            <p:nvPr/>
          </p:nvSpPr>
          <p:spPr>
            <a:xfrm>
              <a:off x="9979925" y="-926321"/>
              <a:ext cx="12310" cy="12233"/>
            </a:xfrm>
            <a:custGeom>
              <a:avLst/>
              <a:gdLst/>
              <a:ahLst/>
              <a:cxnLst/>
              <a:rect l="l" t="t" r="r" b="b"/>
              <a:pathLst>
                <a:path w="160" h="159" extrusionOk="0">
                  <a:moveTo>
                    <a:pt x="147" y="1"/>
                  </a:moveTo>
                  <a:lnTo>
                    <a:pt x="1" y="14"/>
                  </a:lnTo>
                  <a:lnTo>
                    <a:pt x="14" y="158"/>
                  </a:lnTo>
                  <a:lnTo>
                    <a:pt x="159" y="145"/>
                  </a:lnTo>
                  <a:lnTo>
                    <a:pt x="14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9" name="Google Shape;1809;p26"/>
            <p:cNvSpPr/>
            <p:nvPr/>
          </p:nvSpPr>
          <p:spPr>
            <a:xfrm>
              <a:off x="9982080" y="-902546"/>
              <a:ext cx="12310" cy="12080"/>
            </a:xfrm>
            <a:custGeom>
              <a:avLst/>
              <a:gdLst/>
              <a:ahLst/>
              <a:cxnLst/>
              <a:rect l="l" t="t" r="r" b="b"/>
              <a:pathLst>
                <a:path w="160" h="157" extrusionOk="0">
                  <a:moveTo>
                    <a:pt x="147" y="0"/>
                  </a:moveTo>
                  <a:lnTo>
                    <a:pt x="1" y="13"/>
                  </a:lnTo>
                  <a:lnTo>
                    <a:pt x="15" y="157"/>
                  </a:lnTo>
                  <a:lnTo>
                    <a:pt x="159" y="144"/>
                  </a:lnTo>
                  <a:lnTo>
                    <a:pt x="1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0" name="Google Shape;1810;p26"/>
            <p:cNvSpPr/>
            <p:nvPr/>
          </p:nvSpPr>
          <p:spPr>
            <a:xfrm>
              <a:off x="9984311" y="-878926"/>
              <a:ext cx="12233" cy="12157"/>
            </a:xfrm>
            <a:custGeom>
              <a:avLst/>
              <a:gdLst/>
              <a:ahLst/>
              <a:cxnLst/>
              <a:rect l="l" t="t" r="r" b="b"/>
              <a:pathLst>
                <a:path w="159" h="158" extrusionOk="0">
                  <a:moveTo>
                    <a:pt x="146" y="0"/>
                  </a:moveTo>
                  <a:lnTo>
                    <a:pt x="0" y="14"/>
                  </a:lnTo>
                  <a:lnTo>
                    <a:pt x="14" y="158"/>
                  </a:lnTo>
                  <a:lnTo>
                    <a:pt x="159" y="144"/>
                  </a:lnTo>
                  <a:lnTo>
                    <a:pt x="1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1" name="Google Shape;1811;p26"/>
            <p:cNvSpPr/>
            <p:nvPr/>
          </p:nvSpPr>
          <p:spPr>
            <a:xfrm>
              <a:off x="9986311" y="-857460"/>
              <a:ext cx="33469" cy="244900"/>
            </a:xfrm>
            <a:custGeom>
              <a:avLst/>
              <a:gdLst/>
              <a:ahLst/>
              <a:cxnLst/>
              <a:rect l="l" t="t" r="r" b="b"/>
              <a:pathLst>
                <a:path w="435" h="3183" extrusionOk="0">
                  <a:moveTo>
                    <a:pt x="145" y="1"/>
                  </a:moveTo>
                  <a:lnTo>
                    <a:pt x="0" y="14"/>
                  </a:lnTo>
                  <a:lnTo>
                    <a:pt x="289" y="3182"/>
                  </a:lnTo>
                  <a:lnTo>
                    <a:pt x="434" y="3169"/>
                  </a:lnTo>
                  <a:lnTo>
                    <a:pt x="1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2" name="Google Shape;1812;p26"/>
            <p:cNvSpPr/>
            <p:nvPr/>
          </p:nvSpPr>
          <p:spPr>
            <a:xfrm>
              <a:off x="9946456" y="-1117055"/>
              <a:ext cx="47549" cy="46241"/>
            </a:xfrm>
            <a:custGeom>
              <a:avLst/>
              <a:gdLst/>
              <a:ahLst/>
              <a:cxnLst/>
              <a:rect l="l" t="t" r="r" b="b"/>
              <a:pathLst>
                <a:path w="618" h="601" extrusionOk="0">
                  <a:moveTo>
                    <a:pt x="309" y="0"/>
                  </a:moveTo>
                  <a:cubicBezTo>
                    <a:pt x="151" y="0"/>
                    <a:pt x="18" y="125"/>
                    <a:pt x="9" y="285"/>
                  </a:cubicBezTo>
                  <a:cubicBezTo>
                    <a:pt x="1" y="450"/>
                    <a:pt x="128" y="591"/>
                    <a:pt x="294" y="600"/>
                  </a:cubicBezTo>
                  <a:cubicBezTo>
                    <a:pt x="299" y="601"/>
                    <a:pt x="304" y="601"/>
                    <a:pt x="309" y="601"/>
                  </a:cubicBezTo>
                  <a:cubicBezTo>
                    <a:pt x="467" y="601"/>
                    <a:pt x="600" y="476"/>
                    <a:pt x="609" y="316"/>
                  </a:cubicBezTo>
                  <a:cubicBezTo>
                    <a:pt x="617" y="151"/>
                    <a:pt x="490" y="10"/>
                    <a:pt x="324" y="1"/>
                  </a:cubicBezTo>
                  <a:cubicBezTo>
                    <a:pt x="319" y="0"/>
                    <a:pt x="314" y="0"/>
                    <a:pt x="309"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3" name="Google Shape;1813;p26"/>
            <p:cNvSpPr/>
            <p:nvPr/>
          </p:nvSpPr>
          <p:spPr>
            <a:xfrm>
              <a:off x="9928145" y="-1201843"/>
              <a:ext cx="78710" cy="105562"/>
            </a:xfrm>
            <a:custGeom>
              <a:avLst/>
              <a:gdLst/>
              <a:ahLst/>
              <a:cxnLst/>
              <a:rect l="l" t="t" r="r" b="b"/>
              <a:pathLst>
                <a:path w="1023" h="1372" extrusionOk="0">
                  <a:moveTo>
                    <a:pt x="842" y="0"/>
                  </a:moveTo>
                  <a:lnTo>
                    <a:pt x="0" y="78"/>
                  </a:lnTo>
                  <a:cubicBezTo>
                    <a:pt x="202" y="475"/>
                    <a:pt x="222" y="959"/>
                    <a:pt x="56" y="1372"/>
                  </a:cubicBezTo>
                  <a:lnTo>
                    <a:pt x="1022" y="1283"/>
                  </a:lnTo>
                  <a:cubicBezTo>
                    <a:pt x="783" y="908"/>
                    <a:pt x="716" y="428"/>
                    <a:pt x="842"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4" name="Google Shape;1814;p26"/>
            <p:cNvSpPr/>
            <p:nvPr/>
          </p:nvSpPr>
          <p:spPr>
            <a:xfrm>
              <a:off x="9920297" y="-1209075"/>
              <a:ext cx="79710" cy="18466"/>
            </a:xfrm>
            <a:custGeom>
              <a:avLst/>
              <a:gdLst/>
              <a:ahLst/>
              <a:cxnLst/>
              <a:rect l="l" t="t" r="r" b="b"/>
              <a:pathLst>
                <a:path w="1036" h="240" extrusionOk="0">
                  <a:moveTo>
                    <a:pt x="1023" y="0"/>
                  </a:moveTo>
                  <a:lnTo>
                    <a:pt x="1" y="93"/>
                  </a:lnTo>
                  <a:lnTo>
                    <a:pt x="14" y="239"/>
                  </a:lnTo>
                  <a:lnTo>
                    <a:pt x="1035" y="145"/>
                  </a:lnTo>
                  <a:lnTo>
                    <a:pt x="1023" y="0"/>
                  </a:lnTo>
                  <a:close/>
                </a:path>
              </a:pathLst>
            </a:custGeom>
            <a:solidFill>
              <a:srgbClr val="F8B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5" name="Google Shape;1815;p26"/>
            <p:cNvSpPr/>
            <p:nvPr/>
          </p:nvSpPr>
          <p:spPr>
            <a:xfrm>
              <a:off x="9920604" y="-1205690"/>
              <a:ext cx="79017" cy="10695"/>
            </a:xfrm>
            <a:custGeom>
              <a:avLst/>
              <a:gdLst/>
              <a:ahLst/>
              <a:cxnLst/>
              <a:rect l="l" t="t" r="r" b="b"/>
              <a:pathLst>
                <a:path w="1027" h="139" extrusionOk="0">
                  <a:moveTo>
                    <a:pt x="1022" y="0"/>
                  </a:moveTo>
                  <a:lnTo>
                    <a:pt x="0" y="93"/>
                  </a:lnTo>
                  <a:lnTo>
                    <a:pt x="4" y="139"/>
                  </a:lnTo>
                  <a:lnTo>
                    <a:pt x="1026" y="45"/>
                  </a:lnTo>
                  <a:lnTo>
                    <a:pt x="1022" y="0"/>
                  </a:ln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6" name="Google Shape;1816;p26"/>
            <p:cNvSpPr/>
            <p:nvPr/>
          </p:nvSpPr>
          <p:spPr>
            <a:xfrm>
              <a:off x="9929530" y="-1108515"/>
              <a:ext cx="79710" cy="18466"/>
            </a:xfrm>
            <a:custGeom>
              <a:avLst/>
              <a:gdLst/>
              <a:ahLst/>
              <a:cxnLst/>
              <a:rect l="l" t="t" r="r" b="b"/>
              <a:pathLst>
                <a:path w="1036" h="240" extrusionOk="0">
                  <a:moveTo>
                    <a:pt x="1022" y="0"/>
                  </a:moveTo>
                  <a:lnTo>
                    <a:pt x="1" y="93"/>
                  </a:lnTo>
                  <a:lnTo>
                    <a:pt x="13" y="239"/>
                  </a:lnTo>
                  <a:lnTo>
                    <a:pt x="1035" y="145"/>
                  </a:lnTo>
                  <a:lnTo>
                    <a:pt x="1022" y="0"/>
                  </a:lnTo>
                  <a:close/>
                </a:path>
              </a:pathLst>
            </a:custGeom>
            <a:solidFill>
              <a:srgbClr val="F8B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7" name="Google Shape;1817;p26"/>
            <p:cNvSpPr/>
            <p:nvPr/>
          </p:nvSpPr>
          <p:spPr>
            <a:xfrm>
              <a:off x="9940301" y="-1138598"/>
              <a:ext cx="53012" cy="10310"/>
            </a:xfrm>
            <a:custGeom>
              <a:avLst/>
              <a:gdLst/>
              <a:ahLst/>
              <a:cxnLst/>
              <a:rect l="l" t="t" r="r" b="b"/>
              <a:pathLst>
                <a:path w="689" h="134" extrusionOk="0">
                  <a:moveTo>
                    <a:pt x="670" y="0"/>
                  </a:moveTo>
                  <a:lnTo>
                    <a:pt x="8" y="60"/>
                  </a:lnTo>
                  <a:cubicBezTo>
                    <a:pt x="6" y="85"/>
                    <a:pt x="4" y="110"/>
                    <a:pt x="1" y="134"/>
                  </a:cubicBezTo>
                  <a:lnTo>
                    <a:pt x="689" y="71"/>
                  </a:lnTo>
                  <a:cubicBezTo>
                    <a:pt x="683" y="48"/>
                    <a:pt x="676" y="23"/>
                    <a:pt x="670" y="0"/>
                  </a:cubicBezTo>
                  <a:close/>
                </a:path>
              </a:pathLst>
            </a:custGeom>
            <a:solidFill>
              <a:srgbClr val="F8D6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8" name="Google Shape;1818;p26"/>
            <p:cNvSpPr/>
            <p:nvPr/>
          </p:nvSpPr>
          <p:spPr>
            <a:xfrm>
              <a:off x="9938070" y="-1172914"/>
              <a:ext cx="50319" cy="10310"/>
            </a:xfrm>
            <a:custGeom>
              <a:avLst/>
              <a:gdLst/>
              <a:ahLst/>
              <a:cxnLst/>
              <a:rect l="l" t="t" r="r" b="b"/>
              <a:pathLst>
                <a:path w="654" h="134" extrusionOk="0">
                  <a:moveTo>
                    <a:pt x="653" y="1"/>
                  </a:moveTo>
                  <a:lnTo>
                    <a:pt x="0" y="61"/>
                  </a:lnTo>
                  <a:cubicBezTo>
                    <a:pt x="6" y="84"/>
                    <a:pt x="11" y="108"/>
                    <a:pt x="14" y="133"/>
                  </a:cubicBezTo>
                  <a:lnTo>
                    <a:pt x="652" y="74"/>
                  </a:lnTo>
                  <a:cubicBezTo>
                    <a:pt x="652" y="51"/>
                    <a:pt x="652" y="26"/>
                    <a:pt x="653" y="1"/>
                  </a:cubicBezTo>
                  <a:close/>
                </a:path>
              </a:pathLst>
            </a:custGeom>
            <a:solidFill>
              <a:srgbClr val="F8D6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9" name="Google Shape;1819;p26"/>
            <p:cNvSpPr/>
            <p:nvPr/>
          </p:nvSpPr>
          <p:spPr>
            <a:xfrm>
              <a:off x="9975617" y="-1156679"/>
              <a:ext cx="10310" cy="9848"/>
            </a:xfrm>
            <a:custGeom>
              <a:avLst/>
              <a:gdLst/>
              <a:ahLst/>
              <a:cxnLst/>
              <a:rect l="l" t="t" r="r" b="b"/>
              <a:pathLst>
                <a:path w="134" h="128" extrusionOk="0">
                  <a:moveTo>
                    <a:pt x="68" y="0"/>
                  </a:moveTo>
                  <a:cubicBezTo>
                    <a:pt x="66" y="0"/>
                    <a:pt x="63" y="0"/>
                    <a:pt x="61" y="0"/>
                  </a:cubicBezTo>
                  <a:cubicBezTo>
                    <a:pt x="27" y="3"/>
                    <a:pt x="0" y="34"/>
                    <a:pt x="4" y="69"/>
                  </a:cubicBezTo>
                  <a:cubicBezTo>
                    <a:pt x="6" y="102"/>
                    <a:pt x="33" y="127"/>
                    <a:pt x="65" y="127"/>
                  </a:cubicBezTo>
                  <a:cubicBezTo>
                    <a:pt x="67" y="127"/>
                    <a:pt x="70" y="127"/>
                    <a:pt x="72" y="127"/>
                  </a:cubicBezTo>
                  <a:cubicBezTo>
                    <a:pt x="108" y="123"/>
                    <a:pt x="134" y="92"/>
                    <a:pt x="130" y="57"/>
                  </a:cubicBezTo>
                  <a:cubicBezTo>
                    <a:pt x="127" y="25"/>
                    <a:pt x="101" y="0"/>
                    <a:pt x="68"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0" name="Google Shape;1820;p26"/>
            <p:cNvSpPr/>
            <p:nvPr/>
          </p:nvSpPr>
          <p:spPr>
            <a:xfrm>
              <a:off x="9959844" y="-1155371"/>
              <a:ext cx="10387" cy="9848"/>
            </a:xfrm>
            <a:custGeom>
              <a:avLst/>
              <a:gdLst/>
              <a:ahLst/>
              <a:cxnLst/>
              <a:rect l="l" t="t" r="r" b="b"/>
              <a:pathLst>
                <a:path w="135" h="128" extrusionOk="0">
                  <a:moveTo>
                    <a:pt x="69" y="1"/>
                  </a:moveTo>
                  <a:cubicBezTo>
                    <a:pt x="66" y="1"/>
                    <a:pt x="64" y="1"/>
                    <a:pt x="62" y="1"/>
                  </a:cubicBezTo>
                  <a:cubicBezTo>
                    <a:pt x="26" y="4"/>
                    <a:pt x="0" y="36"/>
                    <a:pt x="4" y="70"/>
                  </a:cubicBezTo>
                  <a:cubicBezTo>
                    <a:pt x="6" y="103"/>
                    <a:pt x="33" y="128"/>
                    <a:pt x="66" y="128"/>
                  </a:cubicBezTo>
                  <a:cubicBezTo>
                    <a:pt x="68" y="128"/>
                    <a:pt x="71" y="128"/>
                    <a:pt x="73" y="127"/>
                  </a:cubicBezTo>
                  <a:cubicBezTo>
                    <a:pt x="108" y="125"/>
                    <a:pt x="135" y="94"/>
                    <a:pt x="130" y="59"/>
                  </a:cubicBezTo>
                  <a:cubicBezTo>
                    <a:pt x="127" y="26"/>
                    <a:pt x="100" y="1"/>
                    <a:pt x="69"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1" name="Google Shape;1821;p26"/>
            <p:cNvSpPr/>
            <p:nvPr/>
          </p:nvSpPr>
          <p:spPr>
            <a:xfrm>
              <a:off x="9944071" y="-1153832"/>
              <a:ext cx="10310" cy="9848"/>
            </a:xfrm>
            <a:custGeom>
              <a:avLst/>
              <a:gdLst/>
              <a:ahLst/>
              <a:cxnLst/>
              <a:rect l="l" t="t" r="r" b="b"/>
              <a:pathLst>
                <a:path w="134" h="128" extrusionOk="0">
                  <a:moveTo>
                    <a:pt x="68" y="1"/>
                  </a:moveTo>
                  <a:cubicBezTo>
                    <a:pt x="65" y="1"/>
                    <a:pt x="63" y="1"/>
                    <a:pt x="60" y="1"/>
                  </a:cubicBezTo>
                  <a:cubicBezTo>
                    <a:pt x="25" y="5"/>
                    <a:pt x="1" y="34"/>
                    <a:pt x="3" y="70"/>
                  </a:cubicBezTo>
                  <a:cubicBezTo>
                    <a:pt x="6" y="103"/>
                    <a:pt x="33" y="128"/>
                    <a:pt x="64" y="128"/>
                  </a:cubicBezTo>
                  <a:cubicBezTo>
                    <a:pt x="67" y="128"/>
                    <a:pt x="69" y="128"/>
                    <a:pt x="72" y="127"/>
                  </a:cubicBezTo>
                  <a:cubicBezTo>
                    <a:pt x="107" y="123"/>
                    <a:pt x="133" y="93"/>
                    <a:pt x="129" y="58"/>
                  </a:cubicBezTo>
                  <a:cubicBezTo>
                    <a:pt x="127" y="25"/>
                    <a:pt x="100" y="1"/>
                    <a:pt x="68"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2" name="Google Shape;1822;p26"/>
            <p:cNvSpPr/>
            <p:nvPr/>
          </p:nvSpPr>
          <p:spPr>
            <a:xfrm>
              <a:off x="9929914" y="-1104822"/>
              <a:ext cx="78940" cy="10695"/>
            </a:xfrm>
            <a:custGeom>
              <a:avLst/>
              <a:gdLst/>
              <a:ahLst/>
              <a:cxnLst/>
              <a:rect l="l" t="t" r="r" b="b"/>
              <a:pathLst>
                <a:path w="1026" h="139" extrusionOk="0">
                  <a:moveTo>
                    <a:pt x="1021" y="0"/>
                  </a:moveTo>
                  <a:lnTo>
                    <a:pt x="0" y="94"/>
                  </a:lnTo>
                  <a:lnTo>
                    <a:pt x="4" y="139"/>
                  </a:lnTo>
                  <a:lnTo>
                    <a:pt x="1025" y="46"/>
                  </a:lnTo>
                  <a:lnTo>
                    <a:pt x="1021" y="0"/>
                  </a:ln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23" name="Google Shape;1823;p26"/>
          <p:cNvGrpSpPr/>
          <p:nvPr/>
        </p:nvGrpSpPr>
        <p:grpSpPr>
          <a:xfrm rot="-653799" flipH="1">
            <a:off x="327407" y="4243624"/>
            <a:ext cx="1118215" cy="799172"/>
            <a:chOff x="12612658" y="2157050"/>
            <a:chExt cx="194735" cy="139184"/>
          </a:xfrm>
        </p:grpSpPr>
        <p:sp>
          <p:nvSpPr>
            <p:cNvPr id="1824" name="Google Shape;1824;p26"/>
            <p:cNvSpPr/>
            <p:nvPr/>
          </p:nvSpPr>
          <p:spPr>
            <a:xfrm>
              <a:off x="12612658" y="2157050"/>
              <a:ext cx="194735" cy="139184"/>
            </a:xfrm>
            <a:custGeom>
              <a:avLst/>
              <a:gdLst/>
              <a:ahLst/>
              <a:cxnLst/>
              <a:rect l="l" t="t" r="r" b="b"/>
              <a:pathLst>
                <a:path w="2531" h="1809" extrusionOk="0">
                  <a:moveTo>
                    <a:pt x="842" y="1"/>
                  </a:moveTo>
                  <a:cubicBezTo>
                    <a:pt x="776" y="1"/>
                    <a:pt x="710" y="5"/>
                    <a:pt x="645" y="12"/>
                  </a:cubicBezTo>
                  <a:cubicBezTo>
                    <a:pt x="653" y="82"/>
                    <a:pt x="663" y="150"/>
                    <a:pt x="674" y="218"/>
                  </a:cubicBezTo>
                  <a:cubicBezTo>
                    <a:pt x="650" y="151"/>
                    <a:pt x="624" y="85"/>
                    <a:pt x="599" y="20"/>
                  </a:cubicBezTo>
                  <a:cubicBezTo>
                    <a:pt x="377" y="54"/>
                    <a:pt x="163" y="142"/>
                    <a:pt x="1" y="287"/>
                  </a:cubicBezTo>
                  <a:cubicBezTo>
                    <a:pt x="210" y="346"/>
                    <a:pt x="407" y="447"/>
                    <a:pt x="601" y="547"/>
                  </a:cubicBezTo>
                  <a:cubicBezTo>
                    <a:pt x="1288" y="901"/>
                    <a:pt x="1985" y="1263"/>
                    <a:pt x="2531" y="1808"/>
                  </a:cubicBezTo>
                  <a:cubicBezTo>
                    <a:pt x="2512" y="1648"/>
                    <a:pt x="2484" y="1478"/>
                    <a:pt x="2446" y="1314"/>
                  </a:cubicBezTo>
                  <a:cubicBezTo>
                    <a:pt x="2399" y="1314"/>
                    <a:pt x="2353" y="1308"/>
                    <a:pt x="2307" y="1297"/>
                  </a:cubicBezTo>
                  <a:cubicBezTo>
                    <a:pt x="2347" y="1279"/>
                    <a:pt x="2389" y="1263"/>
                    <a:pt x="2430" y="1246"/>
                  </a:cubicBezTo>
                  <a:cubicBezTo>
                    <a:pt x="2418" y="1200"/>
                    <a:pt x="2405" y="1154"/>
                    <a:pt x="2390" y="1110"/>
                  </a:cubicBezTo>
                  <a:cubicBezTo>
                    <a:pt x="2342" y="1118"/>
                    <a:pt x="2293" y="1126"/>
                    <a:pt x="2243" y="1131"/>
                  </a:cubicBezTo>
                  <a:cubicBezTo>
                    <a:pt x="2285" y="1102"/>
                    <a:pt x="2326" y="1075"/>
                    <a:pt x="2369" y="1047"/>
                  </a:cubicBezTo>
                  <a:cubicBezTo>
                    <a:pt x="2320" y="906"/>
                    <a:pt x="2254" y="768"/>
                    <a:pt x="2171" y="646"/>
                  </a:cubicBezTo>
                  <a:cubicBezTo>
                    <a:pt x="2135" y="661"/>
                    <a:pt x="2098" y="675"/>
                    <a:pt x="2064" y="694"/>
                  </a:cubicBezTo>
                  <a:cubicBezTo>
                    <a:pt x="2090" y="666"/>
                    <a:pt x="2118" y="637"/>
                    <a:pt x="2147" y="610"/>
                  </a:cubicBezTo>
                  <a:cubicBezTo>
                    <a:pt x="2116" y="567"/>
                    <a:pt x="2082" y="526"/>
                    <a:pt x="2048" y="489"/>
                  </a:cubicBezTo>
                  <a:lnTo>
                    <a:pt x="1930" y="590"/>
                  </a:lnTo>
                  <a:cubicBezTo>
                    <a:pt x="1951" y="539"/>
                    <a:pt x="1977" y="490"/>
                    <a:pt x="2004" y="442"/>
                  </a:cubicBezTo>
                  <a:cubicBezTo>
                    <a:pt x="1931" y="370"/>
                    <a:pt x="1850" y="307"/>
                    <a:pt x="1761" y="254"/>
                  </a:cubicBezTo>
                  <a:cubicBezTo>
                    <a:pt x="1727" y="287"/>
                    <a:pt x="1693" y="319"/>
                    <a:pt x="1657" y="349"/>
                  </a:cubicBezTo>
                  <a:cubicBezTo>
                    <a:pt x="1673" y="303"/>
                    <a:pt x="1689" y="262"/>
                    <a:pt x="1706" y="223"/>
                  </a:cubicBezTo>
                  <a:cubicBezTo>
                    <a:pt x="1662" y="198"/>
                    <a:pt x="1617" y="176"/>
                    <a:pt x="1571" y="156"/>
                  </a:cubicBezTo>
                  <a:cubicBezTo>
                    <a:pt x="1509" y="129"/>
                    <a:pt x="1444" y="105"/>
                    <a:pt x="1378" y="85"/>
                  </a:cubicBezTo>
                  <a:cubicBezTo>
                    <a:pt x="1354" y="114"/>
                    <a:pt x="1329" y="145"/>
                    <a:pt x="1304" y="173"/>
                  </a:cubicBezTo>
                  <a:cubicBezTo>
                    <a:pt x="1316" y="140"/>
                    <a:pt x="1326" y="105"/>
                    <a:pt x="1336" y="74"/>
                  </a:cubicBezTo>
                  <a:cubicBezTo>
                    <a:pt x="1219" y="41"/>
                    <a:pt x="1097" y="20"/>
                    <a:pt x="975" y="7"/>
                  </a:cubicBezTo>
                  <a:cubicBezTo>
                    <a:pt x="961" y="6"/>
                    <a:pt x="949" y="6"/>
                    <a:pt x="935" y="5"/>
                  </a:cubicBezTo>
                  <a:cubicBezTo>
                    <a:pt x="917" y="69"/>
                    <a:pt x="891" y="130"/>
                    <a:pt x="861" y="189"/>
                  </a:cubicBezTo>
                  <a:cubicBezTo>
                    <a:pt x="857" y="126"/>
                    <a:pt x="858" y="63"/>
                    <a:pt x="864" y="1"/>
                  </a:cubicBezTo>
                  <a:cubicBezTo>
                    <a:pt x="857" y="1"/>
                    <a:pt x="849" y="1"/>
                    <a:pt x="842" y="1"/>
                  </a:cubicBezTo>
                  <a:close/>
                </a:path>
              </a:pathLst>
            </a:custGeom>
            <a:solidFill>
              <a:srgbClr val="D4E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5" name="Google Shape;1825;p26"/>
            <p:cNvSpPr/>
            <p:nvPr/>
          </p:nvSpPr>
          <p:spPr>
            <a:xfrm>
              <a:off x="12714296" y="2188133"/>
              <a:ext cx="30699" cy="40317"/>
            </a:xfrm>
            <a:custGeom>
              <a:avLst/>
              <a:gdLst/>
              <a:ahLst/>
              <a:cxnLst/>
              <a:rect l="l" t="t" r="r" b="b"/>
              <a:pathLst>
                <a:path w="399" h="524" extrusionOk="0">
                  <a:moveTo>
                    <a:pt x="398" y="0"/>
                  </a:moveTo>
                  <a:cubicBezTo>
                    <a:pt x="250" y="163"/>
                    <a:pt x="118" y="337"/>
                    <a:pt x="0" y="524"/>
                  </a:cubicBezTo>
                  <a:cubicBezTo>
                    <a:pt x="157" y="369"/>
                    <a:pt x="291" y="192"/>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6" name="Google Shape;1826;p26"/>
            <p:cNvSpPr/>
            <p:nvPr/>
          </p:nvSpPr>
          <p:spPr>
            <a:xfrm>
              <a:off x="12701985" y="2179516"/>
              <a:ext cx="13388" cy="39470"/>
            </a:xfrm>
            <a:custGeom>
              <a:avLst/>
              <a:gdLst/>
              <a:ahLst/>
              <a:cxnLst/>
              <a:rect l="l" t="t" r="r" b="b"/>
              <a:pathLst>
                <a:path w="174" h="513" extrusionOk="0">
                  <a:moveTo>
                    <a:pt x="174" y="1"/>
                  </a:moveTo>
                  <a:cubicBezTo>
                    <a:pt x="92" y="162"/>
                    <a:pt x="34" y="336"/>
                    <a:pt x="1" y="513"/>
                  </a:cubicBezTo>
                  <a:cubicBezTo>
                    <a:pt x="81" y="351"/>
                    <a:pt x="139" y="178"/>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7" name="Google Shape;1827;p26"/>
            <p:cNvSpPr/>
            <p:nvPr/>
          </p:nvSpPr>
          <p:spPr>
            <a:xfrm>
              <a:off x="12687982" y="2173361"/>
              <a:ext cx="10849" cy="41086"/>
            </a:xfrm>
            <a:custGeom>
              <a:avLst/>
              <a:gdLst/>
              <a:ahLst/>
              <a:cxnLst/>
              <a:rect l="l" t="t" r="r" b="b"/>
              <a:pathLst>
                <a:path w="141" h="534" extrusionOk="0">
                  <a:moveTo>
                    <a:pt x="141" y="1"/>
                  </a:moveTo>
                  <a:lnTo>
                    <a:pt x="141" y="1"/>
                  </a:lnTo>
                  <a:cubicBezTo>
                    <a:pt x="70" y="171"/>
                    <a:pt x="23" y="351"/>
                    <a:pt x="0" y="533"/>
                  </a:cubicBezTo>
                  <a:cubicBezTo>
                    <a:pt x="71" y="363"/>
                    <a:pt x="118" y="184"/>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8" name="Google Shape;1828;p26"/>
            <p:cNvSpPr/>
            <p:nvPr/>
          </p:nvSpPr>
          <p:spPr>
            <a:xfrm>
              <a:off x="12670825" y="2177054"/>
              <a:ext cx="4386" cy="29391"/>
            </a:xfrm>
            <a:custGeom>
              <a:avLst/>
              <a:gdLst/>
              <a:ahLst/>
              <a:cxnLst/>
              <a:rect l="l" t="t" r="r" b="b"/>
              <a:pathLst>
                <a:path w="57" h="382" extrusionOk="0">
                  <a:moveTo>
                    <a:pt x="21" y="0"/>
                  </a:moveTo>
                  <a:cubicBezTo>
                    <a:pt x="1" y="127"/>
                    <a:pt x="6" y="257"/>
                    <a:pt x="36" y="381"/>
                  </a:cubicBezTo>
                  <a:cubicBezTo>
                    <a:pt x="56" y="255"/>
                    <a:pt x="51" y="126"/>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9" name="Google Shape;1829;p26"/>
            <p:cNvSpPr/>
            <p:nvPr/>
          </p:nvSpPr>
          <p:spPr>
            <a:xfrm>
              <a:off x="12653975" y="2174977"/>
              <a:ext cx="5155" cy="23005"/>
            </a:xfrm>
            <a:custGeom>
              <a:avLst/>
              <a:gdLst/>
              <a:ahLst/>
              <a:cxnLst/>
              <a:rect l="l" t="t" r="r" b="b"/>
              <a:pathLst>
                <a:path w="67" h="299" extrusionOk="0">
                  <a:moveTo>
                    <a:pt x="30" y="0"/>
                  </a:moveTo>
                  <a:cubicBezTo>
                    <a:pt x="15" y="22"/>
                    <a:pt x="9" y="48"/>
                    <a:pt x="6" y="74"/>
                  </a:cubicBezTo>
                  <a:cubicBezTo>
                    <a:pt x="1" y="152"/>
                    <a:pt x="26" y="221"/>
                    <a:pt x="33" y="299"/>
                  </a:cubicBezTo>
                  <a:cubicBezTo>
                    <a:pt x="67" y="228"/>
                    <a:pt x="43" y="147"/>
                    <a:pt x="33" y="74"/>
                  </a:cubicBezTo>
                  <a:cubicBezTo>
                    <a:pt x="31" y="49"/>
                    <a:pt x="30" y="26"/>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0" name="Google Shape;1830;p26"/>
            <p:cNvSpPr/>
            <p:nvPr/>
          </p:nvSpPr>
          <p:spPr>
            <a:xfrm>
              <a:off x="12728607" y="2211215"/>
              <a:ext cx="37316" cy="24005"/>
            </a:xfrm>
            <a:custGeom>
              <a:avLst/>
              <a:gdLst/>
              <a:ahLst/>
              <a:cxnLst/>
              <a:rect l="l" t="t" r="r" b="b"/>
              <a:pathLst>
                <a:path w="485" h="312" extrusionOk="0">
                  <a:moveTo>
                    <a:pt x="485" y="1"/>
                  </a:moveTo>
                  <a:cubicBezTo>
                    <a:pt x="318" y="95"/>
                    <a:pt x="156" y="199"/>
                    <a:pt x="1" y="312"/>
                  </a:cubicBezTo>
                  <a:cubicBezTo>
                    <a:pt x="181" y="242"/>
                    <a:pt x="346" y="136"/>
                    <a:pt x="4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1" name="Google Shape;1831;p26"/>
            <p:cNvSpPr/>
            <p:nvPr/>
          </p:nvSpPr>
          <p:spPr>
            <a:xfrm>
              <a:off x="12741148" y="2228450"/>
              <a:ext cx="40778" cy="15311"/>
            </a:xfrm>
            <a:custGeom>
              <a:avLst/>
              <a:gdLst/>
              <a:ahLst/>
              <a:cxnLst/>
              <a:rect l="l" t="t" r="r" b="b"/>
              <a:pathLst>
                <a:path w="530" h="199" extrusionOk="0">
                  <a:moveTo>
                    <a:pt x="529" y="1"/>
                  </a:moveTo>
                  <a:lnTo>
                    <a:pt x="529" y="1"/>
                  </a:lnTo>
                  <a:cubicBezTo>
                    <a:pt x="345" y="43"/>
                    <a:pt x="167" y="109"/>
                    <a:pt x="0" y="198"/>
                  </a:cubicBezTo>
                  <a:cubicBezTo>
                    <a:pt x="185" y="155"/>
                    <a:pt x="363" y="90"/>
                    <a:pt x="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2" name="Google Shape;1832;p26"/>
            <p:cNvSpPr/>
            <p:nvPr/>
          </p:nvSpPr>
          <p:spPr>
            <a:xfrm>
              <a:off x="12762999" y="2246839"/>
              <a:ext cx="20851" cy="7309"/>
            </a:xfrm>
            <a:custGeom>
              <a:avLst/>
              <a:gdLst/>
              <a:ahLst/>
              <a:cxnLst/>
              <a:rect l="l" t="t" r="r" b="b"/>
              <a:pathLst>
                <a:path w="271" h="95" extrusionOk="0">
                  <a:moveTo>
                    <a:pt x="270" y="1"/>
                  </a:moveTo>
                  <a:lnTo>
                    <a:pt x="270" y="1"/>
                  </a:lnTo>
                  <a:cubicBezTo>
                    <a:pt x="174" y="12"/>
                    <a:pt x="81" y="44"/>
                    <a:pt x="0" y="95"/>
                  </a:cubicBezTo>
                  <a:cubicBezTo>
                    <a:pt x="97" y="91"/>
                    <a:pt x="193" y="58"/>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3" name="Google Shape;1833;p26"/>
            <p:cNvSpPr/>
            <p:nvPr/>
          </p:nvSpPr>
          <p:spPr>
            <a:xfrm>
              <a:off x="12773770" y="2262765"/>
              <a:ext cx="16004" cy="4847"/>
            </a:xfrm>
            <a:custGeom>
              <a:avLst/>
              <a:gdLst/>
              <a:ahLst/>
              <a:cxnLst/>
              <a:rect l="l" t="t" r="r" b="b"/>
              <a:pathLst>
                <a:path w="208" h="63" extrusionOk="0">
                  <a:moveTo>
                    <a:pt x="190" y="1"/>
                  </a:moveTo>
                  <a:cubicBezTo>
                    <a:pt x="122" y="1"/>
                    <a:pt x="56" y="23"/>
                    <a:pt x="1" y="62"/>
                  </a:cubicBezTo>
                  <a:cubicBezTo>
                    <a:pt x="7" y="62"/>
                    <a:pt x="13" y="62"/>
                    <a:pt x="19" y="62"/>
                  </a:cubicBezTo>
                  <a:cubicBezTo>
                    <a:pt x="86" y="62"/>
                    <a:pt x="153" y="42"/>
                    <a:pt x="207" y="1"/>
                  </a:cubicBezTo>
                  <a:cubicBezTo>
                    <a:pt x="201" y="1"/>
                    <a:pt x="195"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834" name="Google Shape;1834;p26"/>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0309588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35"/>
        <p:cNvGrpSpPr/>
        <p:nvPr/>
      </p:nvGrpSpPr>
      <p:grpSpPr>
        <a:xfrm>
          <a:off x="0" y="0"/>
          <a:ext cx="0" cy="0"/>
          <a:chOff x="0" y="0"/>
          <a:chExt cx="0" cy="0"/>
        </a:xfrm>
      </p:grpSpPr>
      <p:sp>
        <p:nvSpPr>
          <p:cNvPr id="1836" name="Google Shape;1836;p27"/>
          <p:cNvSpPr/>
          <p:nvPr/>
        </p:nvSpPr>
        <p:spPr>
          <a:xfrm>
            <a:off x="150166" y="116191"/>
            <a:ext cx="8860633" cy="2381655"/>
          </a:xfrm>
          <a:custGeom>
            <a:avLst/>
            <a:gdLst/>
            <a:ahLst/>
            <a:cxnLst/>
            <a:rect l="l" t="t" r="r" b="b"/>
            <a:pathLst>
              <a:path w="13717" h="3687" extrusionOk="0">
                <a:moveTo>
                  <a:pt x="13717" y="1"/>
                </a:moveTo>
                <a:lnTo>
                  <a:pt x="0" y="3"/>
                </a:lnTo>
                <a:lnTo>
                  <a:pt x="1" y="3536"/>
                </a:lnTo>
                <a:cubicBezTo>
                  <a:pt x="280" y="3637"/>
                  <a:pt x="582" y="3686"/>
                  <a:pt x="884" y="3686"/>
                </a:cubicBezTo>
                <a:cubicBezTo>
                  <a:pt x="1241" y="3686"/>
                  <a:pt x="1599" y="3616"/>
                  <a:pt x="1917" y="3478"/>
                </a:cubicBezTo>
                <a:cubicBezTo>
                  <a:pt x="2285" y="3318"/>
                  <a:pt x="2595" y="3077"/>
                  <a:pt x="2934" y="2877"/>
                </a:cubicBezTo>
                <a:cubicBezTo>
                  <a:pt x="3251" y="2689"/>
                  <a:pt x="3617" y="2532"/>
                  <a:pt x="3999" y="2532"/>
                </a:cubicBezTo>
                <a:cubicBezTo>
                  <a:pt x="4026" y="2532"/>
                  <a:pt x="4052" y="2533"/>
                  <a:pt x="4079" y="2534"/>
                </a:cubicBezTo>
                <a:cubicBezTo>
                  <a:pt x="4702" y="2570"/>
                  <a:pt x="5169" y="3015"/>
                  <a:pt x="5712" y="3278"/>
                </a:cubicBezTo>
                <a:cubicBezTo>
                  <a:pt x="6090" y="3460"/>
                  <a:pt x="6522" y="3550"/>
                  <a:pt x="6955" y="3550"/>
                </a:cubicBezTo>
                <a:cubicBezTo>
                  <a:pt x="7504" y="3550"/>
                  <a:pt x="8055" y="3405"/>
                  <a:pt x="8495" y="3122"/>
                </a:cubicBezTo>
                <a:cubicBezTo>
                  <a:pt x="8946" y="2831"/>
                  <a:pt x="9336" y="2392"/>
                  <a:pt x="9901" y="2356"/>
                </a:cubicBezTo>
                <a:cubicBezTo>
                  <a:pt x="9927" y="2354"/>
                  <a:pt x="9952" y="2353"/>
                  <a:pt x="9978" y="2353"/>
                </a:cubicBezTo>
                <a:cubicBezTo>
                  <a:pt x="10537" y="2353"/>
                  <a:pt x="10995" y="2754"/>
                  <a:pt x="11496" y="2987"/>
                </a:cubicBezTo>
                <a:cubicBezTo>
                  <a:pt x="11835" y="3143"/>
                  <a:pt x="12219" y="3221"/>
                  <a:pt x="12603" y="3221"/>
                </a:cubicBezTo>
                <a:cubicBezTo>
                  <a:pt x="12990" y="3221"/>
                  <a:pt x="13377" y="3142"/>
                  <a:pt x="13717" y="2984"/>
                </a:cubicBezTo>
                <a:lnTo>
                  <a:pt x="13717" y="1"/>
                </a:lnTo>
                <a:close/>
              </a:path>
            </a:pathLst>
          </a:custGeom>
          <a:solidFill>
            <a:srgbClr val="D4E6E0">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37" name="Google Shape;1837;p27"/>
          <p:cNvGrpSpPr/>
          <p:nvPr/>
        </p:nvGrpSpPr>
        <p:grpSpPr>
          <a:xfrm>
            <a:off x="85818" y="4068589"/>
            <a:ext cx="8953511" cy="1635909"/>
            <a:chOff x="2533672" y="1143519"/>
            <a:chExt cx="1055540" cy="263673"/>
          </a:xfrm>
        </p:grpSpPr>
        <p:sp>
          <p:nvSpPr>
            <p:cNvPr id="1838" name="Google Shape;1838;p27"/>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39" name="Google Shape;1839;p27"/>
            <p:cNvGrpSpPr/>
            <p:nvPr/>
          </p:nvGrpSpPr>
          <p:grpSpPr>
            <a:xfrm>
              <a:off x="2533672" y="1201686"/>
              <a:ext cx="1055540" cy="205507"/>
              <a:chOff x="2533672" y="1201686"/>
              <a:chExt cx="1055540" cy="205507"/>
            </a:xfrm>
          </p:grpSpPr>
          <p:sp>
            <p:nvSpPr>
              <p:cNvPr id="1840" name="Google Shape;1840;p27"/>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1" name="Google Shape;1841;p27"/>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2" name="Google Shape;1842;p27"/>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3" name="Google Shape;1843;p27"/>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4" name="Google Shape;1844;p27"/>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5" name="Google Shape;1845;p27"/>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6" name="Google Shape;1846;p27"/>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7" name="Google Shape;1847;p27"/>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8" name="Google Shape;1848;p27"/>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9" name="Google Shape;1849;p27"/>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0" name="Google Shape;1850;p27"/>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1" name="Google Shape;1851;p27"/>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2" name="Google Shape;1852;p27"/>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853" name="Google Shape;1853;p27"/>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4" name="Google Shape;1854;p27"/>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5" name="Google Shape;1855;p27"/>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6" name="Google Shape;1856;p27"/>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7" name="Google Shape;1857;p27"/>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8" name="Google Shape;1858;p27"/>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9" name="Google Shape;1859;p27"/>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0" name="Google Shape;1860;p27"/>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1" name="Google Shape;1861;p27"/>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2" name="Google Shape;1862;p27"/>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3" name="Google Shape;1863;p27"/>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4" name="Google Shape;1864;p27"/>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5" name="Google Shape;1865;p27"/>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6" name="Google Shape;1866;p27"/>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7" name="Google Shape;1867;p27"/>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8" name="Google Shape;1868;p27"/>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9" name="Google Shape;1869;p27"/>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0" name="Google Shape;1870;p27"/>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1" name="Google Shape;1871;p27"/>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2" name="Google Shape;1872;p27"/>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3" name="Google Shape;1873;p27"/>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4" name="Google Shape;1874;p27"/>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5" name="Google Shape;1875;p27"/>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6" name="Google Shape;1876;p27"/>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7" name="Google Shape;1877;p27"/>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8" name="Google Shape;1878;p27"/>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9" name="Google Shape;1879;p27"/>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0" name="Google Shape;1880;p27"/>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1" name="Google Shape;1881;p27"/>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2" name="Google Shape;1882;p27"/>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3" name="Google Shape;1883;p27"/>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4" name="Google Shape;1884;p27"/>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5" name="Google Shape;1885;p27"/>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6" name="Google Shape;1886;p27"/>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7" name="Google Shape;1887;p27"/>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8" name="Google Shape;1888;p27"/>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9" name="Google Shape;1889;p27"/>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0" name="Google Shape;1890;p27"/>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91" name="Google Shape;1891;p27"/>
          <p:cNvGrpSpPr/>
          <p:nvPr/>
        </p:nvGrpSpPr>
        <p:grpSpPr>
          <a:xfrm flipH="1">
            <a:off x="6340075" y="115778"/>
            <a:ext cx="2670698" cy="1032579"/>
            <a:chOff x="301181" y="5239882"/>
            <a:chExt cx="386470" cy="149417"/>
          </a:xfrm>
        </p:grpSpPr>
        <p:sp>
          <p:nvSpPr>
            <p:cNvPr id="1892" name="Google Shape;1892;p27"/>
            <p:cNvSpPr/>
            <p:nvPr/>
          </p:nvSpPr>
          <p:spPr>
            <a:xfrm>
              <a:off x="301181" y="5239882"/>
              <a:ext cx="386470" cy="149417"/>
            </a:xfrm>
            <a:custGeom>
              <a:avLst/>
              <a:gdLst/>
              <a:ahLst/>
              <a:cxnLst/>
              <a:rect l="l" t="t" r="r" b="b"/>
              <a:pathLst>
                <a:path w="5023" h="1942" extrusionOk="0">
                  <a:moveTo>
                    <a:pt x="1" y="1"/>
                  </a:moveTo>
                  <a:lnTo>
                    <a:pt x="1" y="1819"/>
                  </a:lnTo>
                  <a:cubicBezTo>
                    <a:pt x="148" y="1901"/>
                    <a:pt x="317" y="1942"/>
                    <a:pt x="485" y="1942"/>
                  </a:cubicBezTo>
                  <a:cubicBezTo>
                    <a:pt x="619" y="1942"/>
                    <a:pt x="753" y="1916"/>
                    <a:pt x="876" y="1863"/>
                  </a:cubicBezTo>
                  <a:cubicBezTo>
                    <a:pt x="1153" y="1744"/>
                    <a:pt x="1372" y="1494"/>
                    <a:pt x="1450" y="1201"/>
                  </a:cubicBezTo>
                  <a:cubicBezTo>
                    <a:pt x="1618" y="1380"/>
                    <a:pt x="1862" y="1479"/>
                    <a:pt x="2106" y="1479"/>
                  </a:cubicBezTo>
                  <a:cubicBezTo>
                    <a:pt x="2195" y="1479"/>
                    <a:pt x="2283" y="1466"/>
                    <a:pt x="2368" y="1439"/>
                  </a:cubicBezTo>
                  <a:cubicBezTo>
                    <a:pt x="2685" y="1336"/>
                    <a:pt x="2930" y="1039"/>
                    <a:pt x="2972" y="709"/>
                  </a:cubicBezTo>
                  <a:cubicBezTo>
                    <a:pt x="3115" y="807"/>
                    <a:pt x="3289" y="863"/>
                    <a:pt x="3463" y="863"/>
                  </a:cubicBezTo>
                  <a:cubicBezTo>
                    <a:pt x="3551" y="863"/>
                    <a:pt x="3639" y="848"/>
                    <a:pt x="3722" y="818"/>
                  </a:cubicBezTo>
                  <a:cubicBezTo>
                    <a:pt x="3968" y="728"/>
                    <a:pt x="4161" y="492"/>
                    <a:pt x="4177" y="230"/>
                  </a:cubicBezTo>
                  <a:cubicBezTo>
                    <a:pt x="4266" y="284"/>
                    <a:pt x="4369" y="310"/>
                    <a:pt x="4473" y="310"/>
                  </a:cubicBezTo>
                  <a:cubicBezTo>
                    <a:pt x="4693" y="310"/>
                    <a:pt x="4917" y="196"/>
                    <a:pt x="5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3" name="Google Shape;1893;p27"/>
            <p:cNvSpPr/>
            <p:nvPr/>
          </p:nvSpPr>
          <p:spPr>
            <a:xfrm>
              <a:off x="301181" y="5239882"/>
              <a:ext cx="283293" cy="80864"/>
            </a:xfrm>
            <a:custGeom>
              <a:avLst/>
              <a:gdLst/>
              <a:ahLst/>
              <a:cxnLst/>
              <a:rect l="l" t="t" r="r" b="b"/>
              <a:pathLst>
                <a:path w="3682" h="1051" extrusionOk="0">
                  <a:moveTo>
                    <a:pt x="1" y="1"/>
                  </a:moveTo>
                  <a:lnTo>
                    <a:pt x="1" y="847"/>
                  </a:lnTo>
                  <a:cubicBezTo>
                    <a:pt x="196" y="980"/>
                    <a:pt x="433" y="1051"/>
                    <a:pt x="670" y="1051"/>
                  </a:cubicBezTo>
                  <a:cubicBezTo>
                    <a:pt x="775" y="1051"/>
                    <a:pt x="881" y="1037"/>
                    <a:pt x="982" y="1008"/>
                  </a:cubicBezTo>
                  <a:cubicBezTo>
                    <a:pt x="1313" y="915"/>
                    <a:pt x="1596" y="673"/>
                    <a:pt x="1738" y="361"/>
                  </a:cubicBezTo>
                  <a:cubicBezTo>
                    <a:pt x="1827" y="487"/>
                    <a:pt x="1986" y="562"/>
                    <a:pt x="2140" y="562"/>
                  </a:cubicBezTo>
                  <a:cubicBezTo>
                    <a:pt x="2164" y="562"/>
                    <a:pt x="2188" y="560"/>
                    <a:pt x="2212" y="556"/>
                  </a:cubicBezTo>
                  <a:cubicBezTo>
                    <a:pt x="2387" y="529"/>
                    <a:pt x="2540" y="397"/>
                    <a:pt x="2592" y="227"/>
                  </a:cubicBezTo>
                  <a:cubicBezTo>
                    <a:pt x="2720" y="321"/>
                    <a:pt x="2879" y="372"/>
                    <a:pt x="3037" y="372"/>
                  </a:cubicBezTo>
                  <a:cubicBezTo>
                    <a:pt x="3088" y="372"/>
                    <a:pt x="3138" y="367"/>
                    <a:pt x="3187" y="356"/>
                  </a:cubicBezTo>
                  <a:cubicBezTo>
                    <a:pt x="3391" y="313"/>
                    <a:pt x="3576" y="182"/>
                    <a:pt x="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4" name="Google Shape;1894;p27"/>
            <p:cNvSpPr/>
            <p:nvPr/>
          </p:nvSpPr>
          <p:spPr>
            <a:xfrm>
              <a:off x="328187" y="5310666"/>
              <a:ext cx="89327" cy="37854"/>
            </a:xfrm>
            <a:custGeom>
              <a:avLst/>
              <a:gdLst/>
              <a:ahLst/>
              <a:cxnLst/>
              <a:rect l="l" t="t" r="r" b="b"/>
              <a:pathLst>
                <a:path w="1161" h="492" extrusionOk="0">
                  <a:moveTo>
                    <a:pt x="1161" y="0"/>
                  </a:moveTo>
                  <a:lnTo>
                    <a:pt x="1161" y="0"/>
                  </a:lnTo>
                  <a:cubicBezTo>
                    <a:pt x="1093" y="96"/>
                    <a:pt x="1015" y="193"/>
                    <a:pt x="905" y="239"/>
                  </a:cubicBezTo>
                  <a:cubicBezTo>
                    <a:pt x="874" y="252"/>
                    <a:pt x="839" y="259"/>
                    <a:pt x="803" y="259"/>
                  </a:cubicBezTo>
                  <a:cubicBezTo>
                    <a:pt x="725" y="259"/>
                    <a:pt x="646" y="227"/>
                    <a:pt x="612" y="156"/>
                  </a:cubicBezTo>
                  <a:lnTo>
                    <a:pt x="583" y="93"/>
                  </a:lnTo>
                  <a:lnTo>
                    <a:pt x="578" y="161"/>
                  </a:lnTo>
                  <a:cubicBezTo>
                    <a:pt x="558" y="352"/>
                    <a:pt x="403" y="468"/>
                    <a:pt x="239" y="468"/>
                  </a:cubicBezTo>
                  <a:cubicBezTo>
                    <a:pt x="156" y="468"/>
                    <a:pt x="71" y="439"/>
                    <a:pt x="0" y="375"/>
                  </a:cubicBezTo>
                  <a:lnTo>
                    <a:pt x="0" y="375"/>
                  </a:lnTo>
                  <a:cubicBezTo>
                    <a:pt x="68" y="453"/>
                    <a:pt x="164" y="491"/>
                    <a:pt x="261" y="491"/>
                  </a:cubicBezTo>
                  <a:cubicBezTo>
                    <a:pt x="366" y="491"/>
                    <a:pt x="471" y="446"/>
                    <a:pt x="539" y="355"/>
                  </a:cubicBezTo>
                  <a:cubicBezTo>
                    <a:pt x="572" y="313"/>
                    <a:pt x="596" y="264"/>
                    <a:pt x="607" y="211"/>
                  </a:cubicBezTo>
                  <a:lnTo>
                    <a:pt x="607" y="211"/>
                  </a:lnTo>
                  <a:cubicBezTo>
                    <a:pt x="653" y="265"/>
                    <a:pt x="724" y="291"/>
                    <a:pt x="795" y="291"/>
                  </a:cubicBezTo>
                  <a:cubicBezTo>
                    <a:pt x="838" y="291"/>
                    <a:pt x="880" y="282"/>
                    <a:pt x="917" y="264"/>
                  </a:cubicBezTo>
                  <a:cubicBezTo>
                    <a:pt x="1029" y="212"/>
                    <a:pt x="1102" y="107"/>
                    <a:pt x="1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5" name="Google Shape;1895;p27"/>
            <p:cNvSpPr/>
            <p:nvPr/>
          </p:nvSpPr>
          <p:spPr>
            <a:xfrm>
              <a:off x="463909" y="5277659"/>
              <a:ext cx="73478" cy="28545"/>
            </a:xfrm>
            <a:custGeom>
              <a:avLst/>
              <a:gdLst/>
              <a:ahLst/>
              <a:cxnLst/>
              <a:rect l="l" t="t" r="r" b="b"/>
              <a:pathLst>
                <a:path w="955" h="371" extrusionOk="0">
                  <a:moveTo>
                    <a:pt x="536" y="1"/>
                  </a:moveTo>
                  <a:lnTo>
                    <a:pt x="541" y="84"/>
                  </a:lnTo>
                  <a:cubicBezTo>
                    <a:pt x="545" y="142"/>
                    <a:pt x="522" y="199"/>
                    <a:pt x="484" y="244"/>
                  </a:cubicBezTo>
                  <a:cubicBezTo>
                    <a:pt x="427" y="313"/>
                    <a:pt x="349" y="343"/>
                    <a:pt x="268" y="343"/>
                  </a:cubicBezTo>
                  <a:cubicBezTo>
                    <a:pt x="172" y="343"/>
                    <a:pt x="72" y="301"/>
                    <a:pt x="1" y="237"/>
                  </a:cubicBezTo>
                  <a:lnTo>
                    <a:pt x="1" y="237"/>
                  </a:lnTo>
                  <a:cubicBezTo>
                    <a:pt x="71" y="321"/>
                    <a:pt x="179" y="370"/>
                    <a:pt x="284" y="370"/>
                  </a:cubicBezTo>
                  <a:cubicBezTo>
                    <a:pt x="368" y="370"/>
                    <a:pt x="450" y="339"/>
                    <a:pt x="510" y="267"/>
                  </a:cubicBezTo>
                  <a:cubicBezTo>
                    <a:pt x="542" y="230"/>
                    <a:pt x="565" y="184"/>
                    <a:pt x="573" y="135"/>
                  </a:cubicBezTo>
                  <a:lnTo>
                    <a:pt x="573" y="135"/>
                  </a:lnTo>
                  <a:cubicBezTo>
                    <a:pt x="619" y="187"/>
                    <a:pt x="682" y="212"/>
                    <a:pt x="745" y="212"/>
                  </a:cubicBezTo>
                  <a:cubicBezTo>
                    <a:pt x="833" y="212"/>
                    <a:pt x="921" y="162"/>
                    <a:pt x="955" y="62"/>
                  </a:cubicBezTo>
                  <a:lnTo>
                    <a:pt x="955" y="62"/>
                  </a:lnTo>
                  <a:cubicBezTo>
                    <a:pt x="936" y="99"/>
                    <a:pt x="908" y="130"/>
                    <a:pt x="874" y="152"/>
                  </a:cubicBezTo>
                  <a:cubicBezTo>
                    <a:pt x="840" y="176"/>
                    <a:pt x="800" y="187"/>
                    <a:pt x="761" y="187"/>
                  </a:cubicBezTo>
                  <a:cubicBezTo>
                    <a:pt x="685" y="187"/>
                    <a:pt x="609" y="146"/>
                    <a:pt x="574" y="75"/>
                  </a:cubicBezTo>
                  <a:lnTo>
                    <a:pt x="5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6" name="Google Shape;1896;p27"/>
            <p:cNvSpPr/>
            <p:nvPr/>
          </p:nvSpPr>
          <p:spPr>
            <a:xfrm>
              <a:off x="344421" y="5258116"/>
              <a:ext cx="76786" cy="20312"/>
            </a:xfrm>
            <a:custGeom>
              <a:avLst/>
              <a:gdLst/>
              <a:ahLst/>
              <a:cxnLst/>
              <a:rect l="l" t="t" r="r" b="b"/>
              <a:pathLst>
                <a:path w="998" h="264" extrusionOk="0">
                  <a:moveTo>
                    <a:pt x="547" y="0"/>
                  </a:moveTo>
                  <a:cubicBezTo>
                    <a:pt x="518" y="62"/>
                    <a:pt x="490" y="128"/>
                    <a:pt x="444" y="172"/>
                  </a:cubicBezTo>
                  <a:cubicBezTo>
                    <a:pt x="403" y="214"/>
                    <a:pt x="350" y="231"/>
                    <a:pt x="294" y="231"/>
                  </a:cubicBezTo>
                  <a:cubicBezTo>
                    <a:pt x="238" y="231"/>
                    <a:pt x="180" y="213"/>
                    <a:pt x="132" y="182"/>
                  </a:cubicBezTo>
                  <a:cubicBezTo>
                    <a:pt x="83" y="152"/>
                    <a:pt x="39" y="110"/>
                    <a:pt x="1" y="65"/>
                  </a:cubicBezTo>
                  <a:lnTo>
                    <a:pt x="1" y="65"/>
                  </a:lnTo>
                  <a:cubicBezTo>
                    <a:pt x="65" y="170"/>
                    <a:pt x="178" y="264"/>
                    <a:pt x="303" y="264"/>
                  </a:cubicBezTo>
                  <a:cubicBezTo>
                    <a:pt x="331" y="264"/>
                    <a:pt x="359" y="259"/>
                    <a:pt x="388" y="249"/>
                  </a:cubicBezTo>
                  <a:cubicBezTo>
                    <a:pt x="471" y="221"/>
                    <a:pt x="522" y="141"/>
                    <a:pt x="557" y="66"/>
                  </a:cubicBezTo>
                  <a:lnTo>
                    <a:pt x="557" y="66"/>
                  </a:lnTo>
                  <a:cubicBezTo>
                    <a:pt x="612" y="123"/>
                    <a:pt x="687" y="151"/>
                    <a:pt x="762" y="151"/>
                  </a:cubicBezTo>
                  <a:cubicBezTo>
                    <a:pt x="853" y="151"/>
                    <a:pt x="944" y="109"/>
                    <a:pt x="998" y="26"/>
                  </a:cubicBezTo>
                  <a:lnTo>
                    <a:pt x="998" y="26"/>
                  </a:lnTo>
                  <a:cubicBezTo>
                    <a:pt x="939" y="92"/>
                    <a:pt x="860" y="125"/>
                    <a:pt x="782" y="125"/>
                  </a:cubicBezTo>
                  <a:cubicBezTo>
                    <a:pt x="693" y="125"/>
                    <a:pt x="604" y="8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97" name="Google Shape;1897;p27"/>
          <p:cNvGrpSpPr/>
          <p:nvPr/>
        </p:nvGrpSpPr>
        <p:grpSpPr>
          <a:xfrm>
            <a:off x="5771889" y="1745"/>
            <a:ext cx="288181" cy="1260641"/>
            <a:chOff x="5645356" y="-1886455"/>
            <a:chExt cx="127182" cy="556353"/>
          </a:xfrm>
        </p:grpSpPr>
        <p:sp>
          <p:nvSpPr>
            <p:cNvPr id="1898" name="Google Shape;1898;p27"/>
            <p:cNvSpPr/>
            <p:nvPr/>
          </p:nvSpPr>
          <p:spPr>
            <a:xfrm>
              <a:off x="5645356" y="-1834290"/>
              <a:ext cx="48011" cy="71862"/>
            </a:xfrm>
            <a:custGeom>
              <a:avLst/>
              <a:gdLst/>
              <a:ahLst/>
              <a:cxnLst/>
              <a:rect l="l" t="t" r="r" b="b"/>
              <a:pathLst>
                <a:path w="624" h="934" extrusionOk="0">
                  <a:moveTo>
                    <a:pt x="600" y="0"/>
                  </a:moveTo>
                  <a:lnTo>
                    <a:pt x="600" y="0"/>
                  </a:lnTo>
                  <a:cubicBezTo>
                    <a:pt x="411" y="57"/>
                    <a:pt x="249" y="194"/>
                    <a:pt x="147" y="363"/>
                  </a:cubicBezTo>
                  <a:cubicBezTo>
                    <a:pt x="46" y="533"/>
                    <a:pt x="1" y="735"/>
                    <a:pt x="8" y="933"/>
                  </a:cubicBezTo>
                  <a:cubicBezTo>
                    <a:pt x="198" y="876"/>
                    <a:pt x="357" y="752"/>
                    <a:pt x="467" y="586"/>
                  </a:cubicBezTo>
                  <a:cubicBezTo>
                    <a:pt x="577" y="419"/>
                    <a:pt x="623" y="196"/>
                    <a:pt x="60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9" name="Google Shape;1899;p27"/>
            <p:cNvSpPr/>
            <p:nvPr/>
          </p:nvSpPr>
          <p:spPr>
            <a:xfrm>
              <a:off x="5646587" y="-1833290"/>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0" name="Google Shape;1900;p27"/>
            <p:cNvSpPr/>
            <p:nvPr/>
          </p:nvSpPr>
          <p:spPr>
            <a:xfrm>
              <a:off x="5700599" y="-1647556"/>
              <a:ext cx="71862" cy="46241"/>
            </a:xfrm>
            <a:custGeom>
              <a:avLst/>
              <a:gdLst/>
              <a:ahLst/>
              <a:cxnLst/>
              <a:rect l="l" t="t" r="r" b="b"/>
              <a:pathLst>
                <a:path w="934" h="601" extrusionOk="0">
                  <a:moveTo>
                    <a:pt x="98" y="1"/>
                  </a:moveTo>
                  <a:cubicBezTo>
                    <a:pt x="65" y="1"/>
                    <a:pt x="32" y="3"/>
                    <a:pt x="0" y="6"/>
                  </a:cubicBezTo>
                  <a:cubicBezTo>
                    <a:pt x="58" y="197"/>
                    <a:pt x="194" y="359"/>
                    <a:pt x="364" y="460"/>
                  </a:cubicBezTo>
                  <a:cubicBezTo>
                    <a:pt x="523" y="556"/>
                    <a:pt x="710" y="600"/>
                    <a:pt x="897" y="600"/>
                  </a:cubicBezTo>
                  <a:cubicBezTo>
                    <a:pt x="909" y="600"/>
                    <a:pt x="921" y="600"/>
                    <a:pt x="934" y="600"/>
                  </a:cubicBezTo>
                  <a:cubicBezTo>
                    <a:pt x="876" y="410"/>
                    <a:pt x="752" y="250"/>
                    <a:pt x="586" y="141"/>
                  </a:cubicBezTo>
                  <a:cubicBezTo>
                    <a:pt x="448" y="48"/>
                    <a:pt x="269" y="1"/>
                    <a:pt x="98"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1" name="Google Shape;1901;p27"/>
            <p:cNvSpPr/>
            <p:nvPr/>
          </p:nvSpPr>
          <p:spPr>
            <a:xfrm>
              <a:off x="5701753" y="-1647172"/>
              <a:ext cx="70323" cy="45087"/>
            </a:xfrm>
            <a:custGeom>
              <a:avLst/>
              <a:gdLst/>
              <a:ahLst/>
              <a:cxnLst/>
              <a:rect l="l" t="t" r="r" b="b"/>
              <a:pathLst>
                <a:path w="914" h="586" extrusionOk="0">
                  <a:moveTo>
                    <a:pt x="1" y="0"/>
                  </a:moveTo>
                  <a:cubicBezTo>
                    <a:pt x="290" y="178"/>
                    <a:pt x="631" y="396"/>
                    <a:pt x="913" y="585"/>
                  </a:cubicBezTo>
                  <a:cubicBezTo>
                    <a:pt x="642" y="344"/>
                    <a:pt x="331"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2" name="Google Shape;1902;p27"/>
            <p:cNvSpPr/>
            <p:nvPr/>
          </p:nvSpPr>
          <p:spPr>
            <a:xfrm>
              <a:off x="5700676" y="-1411505"/>
              <a:ext cx="71862" cy="46164"/>
            </a:xfrm>
            <a:custGeom>
              <a:avLst/>
              <a:gdLst/>
              <a:ahLst/>
              <a:cxnLst/>
              <a:rect l="l" t="t" r="r" b="b"/>
              <a:pathLst>
                <a:path w="934" h="600" extrusionOk="0">
                  <a:moveTo>
                    <a:pt x="98" y="0"/>
                  </a:moveTo>
                  <a:cubicBezTo>
                    <a:pt x="65" y="0"/>
                    <a:pt x="32" y="2"/>
                    <a:pt x="0" y="5"/>
                  </a:cubicBezTo>
                  <a:cubicBezTo>
                    <a:pt x="58" y="196"/>
                    <a:pt x="194" y="358"/>
                    <a:pt x="364" y="460"/>
                  </a:cubicBezTo>
                  <a:cubicBezTo>
                    <a:pt x="523" y="555"/>
                    <a:pt x="710" y="599"/>
                    <a:pt x="897" y="599"/>
                  </a:cubicBezTo>
                  <a:cubicBezTo>
                    <a:pt x="909" y="599"/>
                    <a:pt x="921" y="599"/>
                    <a:pt x="934" y="599"/>
                  </a:cubicBezTo>
                  <a:cubicBezTo>
                    <a:pt x="876" y="409"/>
                    <a:pt x="752" y="249"/>
                    <a:pt x="586" y="140"/>
                  </a:cubicBezTo>
                  <a:cubicBezTo>
                    <a:pt x="447" y="47"/>
                    <a:pt x="268" y="0"/>
                    <a:pt x="98"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3" name="Google Shape;1903;p27"/>
            <p:cNvSpPr/>
            <p:nvPr/>
          </p:nvSpPr>
          <p:spPr>
            <a:xfrm>
              <a:off x="5701753" y="-1411197"/>
              <a:ext cx="70323" cy="45164"/>
            </a:xfrm>
            <a:custGeom>
              <a:avLst/>
              <a:gdLst/>
              <a:ahLst/>
              <a:cxnLst/>
              <a:rect l="l" t="t" r="r" b="b"/>
              <a:pathLst>
                <a:path w="914" h="587" extrusionOk="0">
                  <a:moveTo>
                    <a:pt x="1" y="0"/>
                  </a:moveTo>
                  <a:lnTo>
                    <a:pt x="1" y="0"/>
                  </a:lnTo>
                  <a:cubicBezTo>
                    <a:pt x="290" y="180"/>
                    <a:pt x="631" y="397"/>
                    <a:pt x="913" y="586"/>
                  </a:cubicBezTo>
                  <a:cubicBezTo>
                    <a:pt x="642" y="345"/>
                    <a:pt x="334"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4" name="Google Shape;1904;p27"/>
            <p:cNvSpPr/>
            <p:nvPr/>
          </p:nvSpPr>
          <p:spPr>
            <a:xfrm>
              <a:off x="5645510" y="-1520452"/>
              <a:ext cx="47857" cy="71939"/>
            </a:xfrm>
            <a:custGeom>
              <a:avLst/>
              <a:gdLst/>
              <a:ahLst/>
              <a:cxnLst/>
              <a:rect l="l" t="t" r="r" b="b"/>
              <a:pathLst>
                <a:path w="622" h="935" extrusionOk="0">
                  <a:moveTo>
                    <a:pt x="600" y="1"/>
                  </a:moveTo>
                  <a:lnTo>
                    <a:pt x="600" y="1"/>
                  </a:lnTo>
                  <a:cubicBezTo>
                    <a:pt x="410" y="58"/>
                    <a:pt x="248" y="195"/>
                    <a:pt x="147" y="365"/>
                  </a:cubicBezTo>
                  <a:cubicBezTo>
                    <a:pt x="45" y="534"/>
                    <a:pt x="1" y="736"/>
                    <a:pt x="7" y="934"/>
                  </a:cubicBezTo>
                  <a:cubicBezTo>
                    <a:pt x="197" y="877"/>
                    <a:pt x="356" y="753"/>
                    <a:pt x="466" y="587"/>
                  </a:cubicBezTo>
                  <a:cubicBezTo>
                    <a:pt x="575" y="422"/>
                    <a:pt x="621" y="199"/>
                    <a:pt x="600"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5" name="Google Shape;1905;p27"/>
            <p:cNvSpPr/>
            <p:nvPr/>
          </p:nvSpPr>
          <p:spPr>
            <a:xfrm>
              <a:off x="5646587" y="-1519221"/>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6" name="Google Shape;1906;p27"/>
            <p:cNvSpPr/>
            <p:nvPr/>
          </p:nvSpPr>
          <p:spPr>
            <a:xfrm>
              <a:off x="5692059" y="-1886455"/>
              <a:ext cx="11464" cy="556353"/>
            </a:xfrm>
            <a:custGeom>
              <a:avLst/>
              <a:gdLst/>
              <a:ahLst/>
              <a:cxnLst/>
              <a:rect l="l" t="t" r="r" b="b"/>
              <a:pathLst>
                <a:path w="149" h="7231" extrusionOk="0">
                  <a:moveTo>
                    <a:pt x="2" y="0"/>
                  </a:moveTo>
                  <a:lnTo>
                    <a:pt x="2" y="110"/>
                  </a:lnTo>
                  <a:lnTo>
                    <a:pt x="147" y="110"/>
                  </a:lnTo>
                  <a:lnTo>
                    <a:pt x="147" y="0"/>
                  </a:lnTo>
                  <a:close/>
                  <a:moveTo>
                    <a:pt x="1" y="219"/>
                  </a:moveTo>
                  <a:lnTo>
                    <a:pt x="1" y="329"/>
                  </a:lnTo>
                  <a:lnTo>
                    <a:pt x="147" y="329"/>
                  </a:lnTo>
                  <a:lnTo>
                    <a:pt x="145" y="219"/>
                  </a:lnTo>
                  <a:close/>
                  <a:moveTo>
                    <a:pt x="2" y="436"/>
                  </a:moveTo>
                  <a:lnTo>
                    <a:pt x="2" y="546"/>
                  </a:lnTo>
                  <a:lnTo>
                    <a:pt x="147" y="546"/>
                  </a:lnTo>
                  <a:lnTo>
                    <a:pt x="148" y="436"/>
                  </a:lnTo>
                  <a:close/>
                  <a:moveTo>
                    <a:pt x="1" y="655"/>
                  </a:moveTo>
                  <a:lnTo>
                    <a:pt x="1" y="765"/>
                  </a:lnTo>
                  <a:lnTo>
                    <a:pt x="147" y="765"/>
                  </a:lnTo>
                  <a:lnTo>
                    <a:pt x="145" y="655"/>
                  </a:lnTo>
                  <a:close/>
                  <a:moveTo>
                    <a:pt x="2" y="874"/>
                  </a:moveTo>
                  <a:lnTo>
                    <a:pt x="2" y="984"/>
                  </a:lnTo>
                  <a:lnTo>
                    <a:pt x="147" y="984"/>
                  </a:lnTo>
                  <a:lnTo>
                    <a:pt x="148" y="874"/>
                  </a:lnTo>
                  <a:close/>
                  <a:moveTo>
                    <a:pt x="1" y="1092"/>
                  </a:moveTo>
                  <a:lnTo>
                    <a:pt x="1" y="1202"/>
                  </a:lnTo>
                  <a:lnTo>
                    <a:pt x="147" y="1202"/>
                  </a:lnTo>
                  <a:lnTo>
                    <a:pt x="145" y="1092"/>
                  </a:lnTo>
                  <a:close/>
                  <a:moveTo>
                    <a:pt x="2" y="1311"/>
                  </a:moveTo>
                  <a:lnTo>
                    <a:pt x="2" y="1421"/>
                  </a:lnTo>
                  <a:lnTo>
                    <a:pt x="147" y="1421"/>
                  </a:lnTo>
                  <a:lnTo>
                    <a:pt x="148" y="1311"/>
                  </a:lnTo>
                  <a:close/>
                  <a:moveTo>
                    <a:pt x="2" y="1530"/>
                  </a:moveTo>
                  <a:lnTo>
                    <a:pt x="2" y="1640"/>
                  </a:lnTo>
                  <a:lnTo>
                    <a:pt x="147" y="1640"/>
                  </a:lnTo>
                  <a:lnTo>
                    <a:pt x="147" y="1530"/>
                  </a:lnTo>
                  <a:close/>
                  <a:moveTo>
                    <a:pt x="1" y="1748"/>
                  </a:moveTo>
                  <a:lnTo>
                    <a:pt x="1" y="1858"/>
                  </a:lnTo>
                  <a:lnTo>
                    <a:pt x="147" y="1858"/>
                  </a:lnTo>
                  <a:lnTo>
                    <a:pt x="147" y="1748"/>
                  </a:lnTo>
                  <a:close/>
                  <a:moveTo>
                    <a:pt x="2" y="1967"/>
                  </a:moveTo>
                  <a:lnTo>
                    <a:pt x="2" y="2077"/>
                  </a:lnTo>
                  <a:lnTo>
                    <a:pt x="147" y="2077"/>
                  </a:lnTo>
                  <a:lnTo>
                    <a:pt x="147" y="1967"/>
                  </a:lnTo>
                  <a:close/>
                  <a:moveTo>
                    <a:pt x="1" y="2186"/>
                  </a:moveTo>
                  <a:lnTo>
                    <a:pt x="1" y="2296"/>
                  </a:lnTo>
                  <a:lnTo>
                    <a:pt x="147" y="2296"/>
                  </a:lnTo>
                  <a:lnTo>
                    <a:pt x="147" y="2186"/>
                  </a:lnTo>
                  <a:close/>
                  <a:moveTo>
                    <a:pt x="2" y="2404"/>
                  </a:moveTo>
                  <a:lnTo>
                    <a:pt x="2" y="2514"/>
                  </a:lnTo>
                  <a:lnTo>
                    <a:pt x="147" y="2514"/>
                  </a:lnTo>
                  <a:lnTo>
                    <a:pt x="147" y="2404"/>
                  </a:lnTo>
                  <a:close/>
                  <a:moveTo>
                    <a:pt x="1" y="2623"/>
                  </a:moveTo>
                  <a:lnTo>
                    <a:pt x="1" y="2733"/>
                  </a:lnTo>
                  <a:lnTo>
                    <a:pt x="147" y="2733"/>
                  </a:lnTo>
                  <a:lnTo>
                    <a:pt x="145" y="2623"/>
                  </a:lnTo>
                  <a:close/>
                  <a:moveTo>
                    <a:pt x="2" y="2842"/>
                  </a:moveTo>
                  <a:lnTo>
                    <a:pt x="2" y="2952"/>
                  </a:lnTo>
                  <a:lnTo>
                    <a:pt x="147" y="2952"/>
                  </a:lnTo>
                  <a:lnTo>
                    <a:pt x="148" y="2842"/>
                  </a:lnTo>
                  <a:close/>
                  <a:moveTo>
                    <a:pt x="1" y="3059"/>
                  </a:moveTo>
                  <a:lnTo>
                    <a:pt x="1" y="3169"/>
                  </a:lnTo>
                  <a:lnTo>
                    <a:pt x="147" y="3169"/>
                  </a:lnTo>
                  <a:lnTo>
                    <a:pt x="145" y="3059"/>
                  </a:lnTo>
                  <a:close/>
                  <a:moveTo>
                    <a:pt x="2" y="3278"/>
                  </a:moveTo>
                  <a:lnTo>
                    <a:pt x="2" y="3388"/>
                  </a:lnTo>
                  <a:lnTo>
                    <a:pt x="147" y="3388"/>
                  </a:lnTo>
                  <a:lnTo>
                    <a:pt x="148" y="3278"/>
                  </a:lnTo>
                  <a:close/>
                  <a:moveTo>
                    <a:pt x="1" y="3496"/>
                  </a:moveTo>
                  <a:lnTo>
                    <a:pt x="1" y="3606"/>
                  </a:lnTo>
                  <a:lnTo>
                    <a:pt x="147" y="3606"/>
                  </a:lnTo>
                  <a:lnTo>
                    <a:pt x="145" y="3496"/>
                  </a:lnTo>
                  <a:close/>
                  <a:moveTo>
                    <a:pt x="2" y="3715"/>
                  </a:moveTo>
                  <a:lnTo>
                    <a:pt x="2" y="3825"/>
                  </a:lnTo>
                  <a:lnTo>
                    <a:pt x="147" y="3825"/>
                  </a:lnTo>
                  <a:lnTo>
                    <a:pt x="148" y="3715"/>
                  </a:lnTo>
                  <a:close/>
                  <a:moveTo>
                    <a:pt x="2" y="3934"/>
                  </a:moveTo>
                  <a:lnTo>
                    <a:pt x="2" y="4044"/>
                  </a:lnTo>
                  <a:lnTo>
                    <a:pt x="147" y="4044"/>
                  </a:lnTo>
                  <a:lnTo>
                    <a:pt x="147" y="3934"/>
                  </a:lnTo>
                  <a:close/>
                  <a:moveTo>
                    <a:pt x="1" y="4152"/>
                  </a:moveTo>
                  <a:lnTo>
                    <a:pt x="1" y="4262"/>
                  </a:lnTo>
                  <a:lnTo>
                    <a:pt x="147" y="4262"/>
                  </a:lnTo>
                  <a:lnTo>
                    <a:pt x="147" y="4152"/>
                  </a:lnTo>
                  <a:close/>
                  <a:moveTo>
                    <a:pt x="2" y="4371"/>
                  </a:moveTo>
                  <a:lnTo>
                    <a:pt x="2" y="4481"/>
                  </a:lnTo>
                  <a:lnTo>
                    <a:pt x="147" y="4481"/>
                  </a:lnTo>
                  <a:lnTo>
                    <a:pt x="147" y="4371"/>
                  </a:lnTo>
                  <a:close/>
                  <a:moveTo>
                    <a:pt x="1" y="4590"/>
                  </a:moveTo>
                  <a:lnTo>
                    <a:pt x="1" y="4700"/>
                  </a:lnTo>
                  <a:lnTo>
                    <a:pt x="147" y="4700"/>
                  </a:lnTo>
                  <a:lnTo>
                    <a:pt x="147" y="4590"/>
                  </a:lnTo>
                  <a:close/>
                  <a:moveTo>
                    <a:pt x="2" y="4808"/>
                  </a:moveTo>
                  <a:lnTo>
                    <a:pt x="2" y="4918"/>
                  </a:lnTo>
                  <a:lnTo>
                    <a:pt x="147" y="4918"/>
                  </a:lnTo>
                  <a:lnTo>
                    <a:pt x="147" y="4808"/>
                  </a:lnTo>
                  <a:close/>
                  <a:moveTo>
                    <a:pt x="1" y="5027"/>
                  </a:moveTo>
                  <a:lnTo>
                    <a:pt x="1" y="5135"/>
                  </a:lnTo>
                  <a:lnTo>
                    <a:pt x="147" y="5135"/>
                  </a:lnTo>
                  <a:lnTo>
                    <a:pt x="145" y="5027"/>
                  </a:lnTo>
                  <a:close/>
                  <a:moveTo>
                    <a:pt x="3" y="5246"/>
                  </a:moveTo>
                  <a:lnTo>
                    <a:pt x="3" y="5356"/>
                  </a:lnTo>
                  <a:lnTo>
                    <a:pt x="148" y="5356"/>
                  </a:lnTo>
                  <a:lnTo>
                    <a:pt x="149" y="5246"/>
                  </a:lnTo>
                  <a:close/>
                  <a:moveTo>
                    <a:pt x="2" y="5463"/>
                  </a:moveTo>
                  <a:lnTo>
                    <a:pt x="2" y="5572"/>
                  </a:lnTo>
                  <a:lnTo>
                    <a:pt x="148" y="5572"/>
                  </a:lnTo>
                  <a:lnTo>
                    <a:pt x="147" y="5463"/>
                  </a:lnTo>
                  <a:close/>
                  <a:moveTo>
                    <a:pt x="3" y="5682"/>
                  </a:moveTo>
                  <a:lnTo>
                    <a:pt x="3" y="5791"/>
                  </a:lnTo>
                  <a:lnTo>
                    <a:pt x="148" y="5791"/>
                  </a:lnTo>
                  <a:lnTo>
                    <a:pt x="149" y="5682"/>
                  </a:lnTo>
                  <a:close/>
                  <a:moveTo>
                    <a:pt x="3" y="5901"/>
                  </a:moveTo>
                  <a:lnTo>
                    <a:pt x="3" y="6011"/>
                  </a:lnTo>
                  <a:lnTo>
                    <a:pt x="148" y="6011"/>
                  </a:lnTo>
                  <a:lnTo>
                    <a:pt x="148" y="5901"/>
                  </a:lnTo>
                  <a:close/>
                  <a:moveTo>
                    <a:pt x="2" y="6119"/>
                  </a:moveTo>
                  <a:lnTo>
                    <a:pt x="2" y="6228"/>
                  </a:lnTo>
                  <a:lnTo>
                    <a:pt x="148" y="6228"/>
                  </a:lnTo>
                  <a:lnTo>
                    <a:pt x="148" y="6119"/>
                  </a:lnTo>
                  <a:close/>
                  <a:moveTo>
                    <a:pt x="3" y="6338"/>
                  </a:moveTo>
                  <a:lnTo>
                    <a:pt x="3" y="6447"/>
                  </a:lnTo>
                  <a:lnTo>
                    <a:pt x="148" y="6447"/>
                  </a:lnTo>
                  <a:lnTo>
                    <a:pt x="148" y="6338"/>
                  </a:lnTo>
                  <a:close/>
                  <a:moveTo>
                    <a:pt x="2" y="6557"/>
                  </a:moveTo>
                  <a:lnTo>
                    <a:pt x="2" y="6666"/>
                  </a:lnTo>
                  <a:lnTo>
                    <a:pt x="148" y="6666"/>
                  </a:lnTo>
                  <a:lnTo>
                    <a:pt x="148" y="6557"/>
                  </a:lnTo>
                  <a:close/>
                  <a:moveTo>
                    <a:pt x="3" y="6775"/>
                  </a:moveTo>
                  <a:lnTo>
                    <a:pt x="3" y="6884"/>
                  </a:lnTo>
                  <a:lnTo>
                    <a:pt x="148" y="6884"/>
                  </a:lnTo>
                  <a:lnTo>
                    <a:pt x="148" y="6775"/>
                  </a:lnTo>
                  <a:close/>
                  <a:moveTo>
                    <a:pt x="2" y="6994"/>
                  </a:moveTo>
                  <a:lnTo>
                    <a:pt x="2" y="7103"/>
                  </a:lnTo>
                  <a:lnTo>
                    <a:pt x="148" y="7103"/>
                  </a:lnTo>
                  <a:lnTo>
                    <a:pt x="148" y="6994"/>
                  </a:lnTo>
                  <a:close/>
                  <a:moveTo>
                    <a:pt x="3" y="7212"/>
                  </a:moveTo>
                  <a:lnTo>
                    <a:pt x="3" y="7231"/>
                  </a:lnTo>
                  <a:lnTo>
                    <a:pt x="148" y="7231"/>
                  </a:lnTo>
                  <a:lnTo>
                    <a:pt x="148" y="7212"/>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07" name="Google Shape;1907;p27"/>
          <p:cNvGrpSpPr/>
          <p:nvPr/>
        </p:nvGrpSpPr>
        <p:grpSpPr>
          <a:xfrm>
            <a:off x="6301659" y="116120"/>
            <a:ext cx="288007" cy="1314685"/>
            <a:chOff x="5933804" y="-1886455"/>
            <a:chExt cx="127105" cy="580205"/>
          </a:xfrm>
        </p:grpSpPr>
        <p:sp>
          <p:nvSpPr>
            <p:cNvPr id="1908" name="Google Shape;1908;p27"/>
            <p:cNvSpPr/>
            <p:nvPr/>
          </p:nvSpPr>
          <p:spPr>
            <a:xfrm>
              <a:off x="5989047" y="-1469440"/>
              <a:ext cx="71862" cy="46164"/>
            </a:xfrm>
            <a:custGeom>
              <a:avLst/>
              <a:gdLst/>
              <a:ahLst/>
              <a:cxnLst/>
              <a:rect l="l" t="t" r="r" b="b"/>
              <a:pathLst>
                <a:path w="934" h="600" extrusionOk="0">
                  <a:moveTo>
                    <a:pt x="95" y="1"/>
                  </a:moveTo>
                  <a:cubicBezTo>
                    <a:pt x="63" y="1"/>
                    <a:pt x="32" y="2"/>
                    <a:pt x="1" y="5"/>
                  </a:cubicBezTo>
                  <a:cubicBezTo>
                    <a:pt x="58" y="196"/>
                    <a:pt x="194" y="358"/>
                    <a:pt x="363" y="459"/>
                  </a:cubicBezTo>
                  <a:cubicBezTo>
                    <a:pt x="523" y="555"/>
                    <a:pt x="711" y="599"/>
                    <a:pt x="897" y="599"/>
                  </a:cubicBezTo>
                  <a:cubicBezTo>
                    <a:pt x="909" y="599"/>
                    <a:pt x="922" y="599"/>
                    <a:pt x="934" y="599"/>
                  </a:cubicBezTo>
                  <a:cubicBezTo>
                    <a:pt x="877" y="408"/>
                    <a:pt x="752" y="249"/>
                    <a:pt x="587" y="140"/>
                  </a:cubicBezTo>
                  <a:cubicBezTo>
                    <a:pt x="447" y="48"/>
                    <a:pt x="267" y="1"/>
                    <a:pt x="95"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9" name="Google Shape;1909;p27"/>
            <p:cNvSpPr/>
            <p:nvPr/>
          </p:nvSpPr>
          <p:spPr>
            <a:xfrm>
              <a:off x="5990278" y="-1469133"/>
              <a:ext cx="70246" cy="45087"/>
            </a:xfrm>
            <a:custGeom>
              <a:avLst/>
              <a:gdLst/>
              <a:ahLst/>
              <a:cxnLst/>
              <a:rect l="l" t="t" r="r" b="b"/>
              <a:pathLst>
                <a:path w="913" h="586" extrusionOk="0">
                  <a:moveTo>
                    <a:pt x="0" y="0"/>
                  </a:moveTo>
                  <a:lnTo>
                    <a:pt x="0" y="0"/>
                  </a:lnTo>
                  <a:cubicBezTo>
                    <a:pt x="289" y="179"/>
                    <a:pt x="629" y="397"/>
                    <a:pt x="913" y="585"/>
                  </a:cubicBezTo>
                  <a:cubicBezTo>
                    <a:pt x="642" y="346"/>
                    <a:pt x="331" y="147"/>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0" name="Google Shape;1910;p27"/>
            <p:cNvSpPr/>
            <p:nvPr/>
          </p:nvSpPr>
          <p:spPr>
            <a:xfrm>
              <a:off x="5989047" y="-1812516"/>
              <a:ext cx="71862" cy="46164"/>
            </a:xfrm>
            <a:custGeom>
              <a:avLst/>
              <a:gdLst/>
              <a:ahLst/>
              <a:cxnLst/>
              <a:rect l="l" t="t" r="r" b="b"/>
              <a:pathLst>
                <a:path w="934" h="600" extrusionOk="0">
                  <a:moveTo>
                    <a:pt x="98" y="1"/>
                  </a:moveTo>
                  <a:cubicBezTo>
                    <a:pt x="65" y="1"/>
                    <a:pt x="32" y="2"/>
                    <a:pt x="1" y="6"/>
                  </a:cubicBezTo>
                  <a:cubicBezTo>
                    <a:pt x="58" y="197"/>
                    <a:pt x="194" y="358"/>
                    <a:pt x="363" y="460"/>
                  </a:cubicBezTo>
                  <a:cubicBezTo>
                    <a:pt x="523" y="555"/>
                    <a:pt x="711" y="600"/>
                    <a:pt x="897" y="600"/>
                  </a:cubicBezTo>
                  <a:cubicBezTo>
                    <a:pt x="909" y="600"/>
                    <a:pt x="922" y="600"/>
                    <a:pt x="934" y="599"/>
                  </a:cubicBezTo>
                  <a:cubicBezTo>
                    <a:pt x="877" y="409"/>
                    <a:pt x="752" y="250"/>
                    <a:pt x="587" y="140"/>
                  </a:cubicBezTo>
                  <a:cubicBezTo>
                    <a:pt x="449" y="48"/>
                    <a:pt x="269" y="1"/>
                    <a:pt x="98"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1" name="Google Shape;1911;p27"/>
            <p:cNvSpPr/>
            <p:nvPr/>
          </p:nvSpPr>
          <p:spPr>
            <a:xfrm>
              <a:off x="5990278" y="-1812208"/>
              <a:ext cx="70246" cy="45087"/>
            </a:xfrm>
            <a:custGeom>
              <a:avLst/>
              <a:gdLst/>
              <a:ahLst/>
              <a:cxnLst/>
              <a:rect l="l" t="t" r="r" b="b"/>
              <a:pathLst>
                <a:path w="913" h="586" extrusionOk="0">
                  <a:moveTo>
                    <a:pt x="0" y="1"/>
                  </a:moveTo>
                  <a:lnTo>
                    <a:pt x="0" y="1"/>
                  </a:lnTo>
                  <a:cubicBezTo>
                    <a:pt x="289" y="179"/>
                    <a:pt x="629" y="397"/>
                    <a:pt x="913" y="586"/>
                  </a:cubicBezTo>
                  <a:cubicBezTo>
                    <a:pt x="641" y="345"/>
                    <a:pt x="331" y="147"/>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2" name="Google Shape;1912;p27"/>
            <p:cNvSpPr/>
            <p:nvPr/>
          </p:nvSpPr>
          <p:spPr>
            <a:xfrm>
              <a:off x="5933804" y="-1556075"/>
              <a:ext cx="48011" cy="71939"/>
            </a:xfrm>
            <a:custGeom>
              <a:avLst/>
              <a:gdLst/>
              <a:ahLst/>
              <a:cxnLst/>
              <a:rect l="l" t="t" r="r" b="b"/>
              <a:pathLst>
                <a:path w="624" h="935" extrusionOk="0">
                  <a:moveTo>
                    <a:pt x="601" y="1"/>
                  </a:moveTo>
                  <a:lnTo>
                    <a:pt x="601" y="1"/>
                  </a:lnTo>
                  <a:cubicBezTo>
                    <a:pt x="411" y="58"/>
                    <a:pt x="249" y="195"/>
                    <a:pt x="147" y="365"/>
                  </a:cubicBezTo>
                  <a:cubicBezTo>
                    <a:pt x="46" y="534"/>
                    <a:pt x="1" y="736"/>
                    <a:pt x="7" y="934"/>
                  </a:cubicBezTo>
                  <a:cubicBezTo>
                    <a:pt x="198" y="877"/>
                    <a:pt x="357" y="753"/>
                    <a:pt x="467" y="588"/>
                  </a:cubicBezTo>
                  <a:cubicBezTo>
                    <a:pt x="577" y="422"/>
                    <a:pt x="624" y="199"/>
                    <a:pt x="601"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3" name="Google Shape;1913;p27"/>
            <p:cNvSpPr/>
            <p:nvPr/>
          </p:nvSpPr>
          <p:spPr>
            <a:xfrm>
              <a:off x="5935036" y="-1554844"/>
              <a:ext cx="45164" cy="70323"/>
            </a:xfrm>
            <a:custGeom>
              <a:avLst/>
              <a:gdLst/>
              <a:ahLst/>
              <a:cxnLst/>
              <a:rect l="l" t="t" r="r" b="b"/>
              <a:pathLst>
                <a:path w="587" h="914" extrusionOk="0">
                  <a:moveTo>
                    <a:pt x="587" y="1"/>
                  </a:moveTo>
                  <a:cubicBezTo>
                    <a:pt x="407" y="290"/>
                    <a:pt x="190" y="630"/>
                    <a:pt x="1" y="913"/>
                  </a:cubicBezTo>
                  <a:cubicBezTo>
                    <a:pt x="243" y="642"/>
                    <a:pt x="441" y="333"/>
                    <a:pt x="587"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4" name="Google Shape;1914;p27"/>
            <p:cNvSpPr/>
            <p:nvPr/>
          </p:nvSpPr>
          <p:spPr>
            <a:xfrm>
              <a:off x="5981046" y="-1886455"/>
              <a:ext cx="11464" cy="580205"/>
            </a:xfrm>
            <a:custGeom>
              <a:avLst/>
              <a:gdLst/>
              <a:ahLst/>
              <a:cxnLst/>
              <a:rect l="l" t="t" r="r" b="b"/>
              <a:pathLst>
                <a:path w="149" h="7541" extrusionOk="0">
                  <a:moveTo>
                    <a:pt x="0" y="0"/>
                  </a:moveTo>
                  <a:lnTo>
                    <a:pt x="0" y="110"/>
                  </a:lnTo>
                  <a:lnTo>
                    <a:pt x="146" y="110"/>
                  </a:lnTo>
                  <a:lnTo>
                    <a:pt x="146" y="0"/>
                  </a:lnTo>
                  <a:close/>
                  <a:moveTo>
                    <a:pt x="1" y="217"/>
                  </a:moveTo>
                  <a:lnTo>
                    <a:pt x="1" y="327"/>
                  </a:lnTo>
                  <a:lnTo>
                    <a:pt x="146" y="327"/>
                  </a:lnTo>
                  <a:lnTo>
                    <a:pt x="147" y="217"/>
                  </a:lnTo>
                  <a:close/>
                  <a:moveTo>
                    <a:pt x="0" y="436"/>
                  </a:moveTo>
                  <a:lnTo>
                    <a:pt x="0" y="546"/>
                  </a:lnTo>
                  <a:lnTo>
                    <a:pt x="146" y="546"/>
                  </a:lnTo>
                  <a:lnTo>
                    <a:pt x="145" y="436"/>
                  </a:lnTo>
                  <a:close/>
                  <a:moveTo>
                    <a:pt x="0" y="655"/>
                  </a:moveTo>
                  <a:lnTo>
                    <a:pt x="0" y="765"/>
                  </a:lnTo>
                  <a:lnTo>
                    <a:pt x="146" y="765"/>
                  </a:lnTo>
                  <a:lnTo>
                    <a:pt x="146" y="655"/>
                  </a:lnTo>
                  <a:close/>
                  <a:moveTo>
                    <a:pt x="0" y="873"/>
                  </a:moveTo>
                  <a:lnTo>
                    <a:pt x="0" y="983"/>
                  </a:lnTo>
                  <a:lnTo>
                    <a:pt x="146" y="983"/>
                  </a:lnTo>
                  <a:lnTo>
                    <a:pt x="146" y="873"/>
                  </a:lnTo>
                  <a:close/>
                  <a:moveTo>
                    <a:pt x="0" y="1092"/>
                  </a:moveTo>
                  <a:lnTo>
                    <a:pt x="0" y="1202"/>
                  </a:lnTo>
                  <a:lnTo>
                    <a:pt x="146" y="1202"/>
                  </a:lnTo>
                  <a:lnTo>
                    <a:pt x="146" y="1092"/>
                  </a:lnTo>
                  <a:close/>
                  <a:moveTo>
                    <a:pt x="1" y="1311"/>
                  </a:moveTo>
                  <a:lnTo>
                    <a:pt x="1" y="1421"/>
                  </a:lnTo>
                  <a:lnTo>
                    <a:pt x="146" y="1421"/>
                  </a:lnTo>
                  <a:lnTo>
                    <a:pt x="146" y="1311"/>
                  </a:lnTo>
                  <a:close/>
                  <a:moveTo>
                    <a:pt x="0" y="1529"/>
                  </a:moveTo>
                  <a:lnTo>
                    <a:pt x="0" y="1639"/>
                  </a:lnTo>
                  <a:lnTo>
                    <a:pt x="146" y="1639"/>
                  </a:lnTo>
                  <a:lnTo>
                    <a:pt x="146" y="1529"/>
                  </a:lnTo>
                  <a:close/>
                  <a:moveTo>
                    <a:pt x="0" y="1748"/>
                  </a:moveTo>
                  <a:lnTo>
                    <a:pt x="0" y="1858"/>
                  </a:lnTo>
                  <a:lnTo>
                    <a:pt x="146" y="1858"/>
                  </a:lnTo>
                  <a:lnTo>
                    <a:pt x="146" y="1748"/>
                  </a:lnTo>
                  <a:close/>
                  <a:moveTo>
                    <a:pt x="0" y="1967"/>
                  </a:moveTo>
                  <a:lnTo>
                    <a:pt x="0" y="2077"/>
                  </a:lnTo>
                  <a:lnTo>
                    <a:pt x="146" y="2077"/>
                  </a:lnTo>
                  <a:lnTo>
                    <a:pt x="146" y="1967"/>
                  </a:lnTo>
                  <a:close/>
                  <a:moveTo>
                    <a:pt x="1" y="2185"/>
                  </a:moveTo>
                  <a:lnTo>
                    <a:pt x="1" y="2294"/>
                  </a:lnTo>
                  <a:lnTo>
                    <a:pt x="146" y="2294"/>
                  </a:lnTo>
                  <a:lnTo>
                    <a:pt x="146" y="2185"/>
                  </a:lnTo>
                  <a:close/>
                  <a:moveTo>
                    <a:pt x="0" y="2404"/>
                  </a:moveTo>
                  <a:lnTo>
                    <a:pt x="0" y="2514"/>
                  </a:lnTo>
                  <a:lnTo>
                    <a:pt x="146" y="2514"/>
                  </a:lnTo>
                  <a:lnTo>
                    <a:pt x="145" y="2404"/>
                  </a:lnTo>
                  <a:close/>
                  <a:moveTo>
                    <a:pt x="0" y="2621"/>
                  </a:moveTo>
                  <a:lnTo>
                    <a:pt x="0" y="2731"/>
                  </a:lnTo>
                  <a:lnTo>
                    <a:pt x="146" y="2731"/>
                  </a:lnTo>
                  <a:lnTo>
                    <a:pt x="146" y="2621"/>
                  </a:lnTo>
                  <a:close/>
                  <a:moveTo>
                    <a:pt x="0" y="2840"/>
                  </a:moveTo>
                  <a:lnTo>
                    <a:pt x="0" y="2950"/>
                  </a:lnTo>
                  <a:lnTo>
                    <a:pt x="146" y="2950"/>
                  </a:lnTo>
                  <a:lnTo>
                    <a:pt x="146" y="2840"/>
                  </a:lnTo>
                  <a:close/>
                  <a:moveTo>
                    <a:pt x="1" y="3059"/>
                  </a:moveTo>
                  <a:lnTo>
                    <a:pt x="1" y="3169"/>
                  </a:lnTo>
                  <a:lnTo>
                    <a:pt x="146" y="3169"/>
                  </a:lnTo>
                  <a:lnTo>
                    <a:pt x="147" y="3059"/>
                  </a:lnTo>
                  <a:close/>
                  <a:moveTo>
                    <a:pt x="1" y="3277"/>
                  </a:moveTo>
                  <a:lnTo>
                    <a:pt x="1" y="3387"/>
                  </a:lnTo>
                  <a:lnTo>
                    <a:pt x="146" y="3387"/>
                  </a:lnTo>
                  <a:lnTo>
                    <a:pt x="146" y="3277"/>
                  </a:lnTo>
                  <a:close/>
                  <a:moveTo>
                    <a:pt x="0" y="3496"/>
                  </a:moveTo>
                  <a:lnTo>
                    <a:pt x="0" y="3606"/>
                  </a:lnTo>
                  <a:lnTo>
                    <a:pt x="146" y="3606"/>
                  </a:lnTo>
                  <a:lnTo>
                    <a:pt x="146" y="3496"/>
                  </a:lnTo>
                  <a:close/>
                  <a:moveTo>
                    <a:pt x="0" y="3715"/>
                  </a:moveTo>
                  <a:lnTo>
                    <a:pt x="0" y="3825"/>
                  </a:lnTo>
                  <a:lnTo>
                    <a:pt x="146" y="3825"/>
                  </a:lnTo>
                  <a:lnTo>
                    <a:pt x="146" y="3715"/>
                  </a:lnTo>
                  <a:close/>
                  <a:moveTo>
                    <a:pt x="0" y="3933"/>
                  </a:moveTo>
                  <a:lnTo>
                    <a:pt x="0" y="4043"/>
                  </a:lnTo>
                  <a:lnTo>
                    <a:pt x="146" y="4043"/>
                  </a:lnTo>
                  <a:lnTo>
                    <a:pt x="146" y="3933"/>
                  </a:lnTo>
                  <a:close/>
                  <a:moveTo>
                    <a:pt x="1" y="4152"/>
                  </a:moveTo>
                  <a:lnTo>
                    <a:pt x="1" y="4262"/>
                  </a:lnTo>
                  <a:lnTo>
                    <a:pt x="146" y="4262"/>
                  </a:lnTo>
                  <a:lnTo>
                    <a:pt x="146" y="4152"/>
                  </a:lnTo>
                  <a:close/>
                  <a:moveTo>
                    <a:pt x="0" y="4371"/>
                  </a:moveTo>
                  <a:lnTo>
                    <a:pt x="0" y="4481"/>
                  </a:lnTo>
                  <a:lnTo>
                    <a:pt x="146" y="4481"/>
                  </a:lnTo>
                  <a:lnTo>
                    <a:pt x="145" y="4371"/>
                  </a:lnTo>
                  <a:close/>
                  <a:moveTo>
                    <a:pt x="0" y="4589"/>
                  </a:moveTo>
                  <a:lnTo>
                    <a:pt x="0" y="4699"/>
                  </a:lnTo>
                  <a:lnTo>
                    <a:pt x="146" y="4699"/>
                  </a:lnTo>
                  <a:lnTo>
                    <a:pt x="146" y="4589"/>
                  </a:lnTo>
                  <a:close/>
                  <a:moveTo>
                    <a:pt x="0" y="4808"/>
                  </a:moveTo>
                  <a:lnTo>
                    <a:pt x="0" y="4918"/>
                  </a:lnTo>
                  <a:lnTo>
                    <a:pt x="146" y="4918"/>
                  </a:lnTo>
                  <a:lnTo>
                    <a:pt x="146" y="4808"/>
                  </a:lnTo>
                  <a:close/>
                  <a:moveTo>
                    <a:pt x="1" y="5027"/>
                  </a:moveTo>
                  <a:lnTo>
                    <a:pt x="1" y="5135"/>
                  </a:lnTo>
                  <a:lnTo>
                    <a:pt x="146" y="5135"/>
                  </a:lnTo>
                  <a:lnTo>
                    <a:pt x="147" y="5027"/>
                  </a:lnTo>
                  <a:close/>
                  <a:moveTo>
                    <a:pt x="0" y="5244"/>
                  </a:moveTo>
                  <a:lnTo>
                    <a:pt x="0" y="5353"/>
                  </a:lnTo>
                  <a:lnTo>
                    <a:pt x="146" y="5353"/>
                  </a:lnTo>
                  <a:lnTo>
                    <a:pt x="145" y="5244"/>
                  </a:lnTo>
                  <a:close/>
                  <a:moveTo>
                    <a:pt x="0" y="5463"/>
                  </a:moveTo>
                  <a:lnTo>
                    <a:pt x="0" y="5572"/>
                  </a:lnTo>
                  <a:lnTo>
                    <a:pt x="146" y="5572"/>
                  </a:lnTo>
                  <a:lnTo>
                    <a:pt x="146" y="5463"/>
                  </a:lnTo>
                  <a:close/>
                  <a:moveTo>
                    <a:pt x="0" y="5682"/>
                  </a:moveTo>
                  <a:lnTo>
                    <a:pt x="0" y="5791"/>
                  </a:lnTo>
                  <a:lnTo>
                    <a:pt x="146" y="5791"/>
                  </a:lnTo>
                  <a:lnTo>
                    <a:pt x="146" y="5682"/>
                  </a:lnTo>
                  <a:close/>
                  <a:moveTo>
                    <a:pt x="0" y="5900"/>
                  </a:moveTo>
                  <a:lnTo>
                    <a:pt x="0" y="6009"/>
                  </a:lnTo>
                  <a:lnTo>
                    <a:pt x="146" y="6009"/>
                  </a:lnTo>
                  <a:lnTo>
                    <a:pt x="146" y="5900"/>
                  </a:lnTo>
                  <a:close/>
                  <a:moveTo>
                    <a:pt x="1" y="6119"/>
                  </a:moveTo>
                  <a:lnTo>
                    <a:pt x="1" y="6228"/>
                  </a:lnTo>
                  <a:lnTo>
                    <a:pt x="146" y="6228"/>
                  </a:lnTo>
                  <a:lnTo>
                    <a:pt x="146" y="6119"/>
                  </a:lnTo>
                  <a:close/>
                  <a:moveTo>
                    <a:pt x="0" y="6338"/>
                  </a:moveTo>
                  <a:lnTo>
                    <a:pt x="0" y="6447"/>
                  </a:lnTo>
                  <a:lnTo>
                    <a:pt x="146" y="6447"/>
                  </a:lnTo>
                  <a:lnTo>
                    <a:pt x="146" y="6338"/>
                  </a:lnTo>
                  <a:close/>
                  <a:moveTo>
                    <a:pt x="1" y="6556"/>
                  </a:moveTo>
                  <a:lnTo>
                    <a:pt x="1" y="6665"/>
                  </a:lnTo>
                  <a:lnTo>
                    <a:pt x="147" y="6665"/>
                  </a:lnTo>
                  <a:lnTo>
                    <a:pt x="147" y="6556"/>
                  </a:lnTo>
                  <a:close/>
                  <a:moveTo>
                    <a:pt x="1" y="6775"/>
                  </a:moveTo>
                  <a:lnTo>
                    <a:pt x="1" y="6884"/>
                  </a:lnTo>
                  <a:lnTo>
                    <a:pt x="147" y="6884"/>
                  </a:lnTo>
                  <a:lnTo>
                    <a:pt x="147" y="6775"/>
                  </a:lnTo>
                  <a:close/>
                  <a:moveTo>
                    <a:pt x="2" y="6994"/>
                  </a:moveTo>
                  <a:lnTo>
                    <a:pt x="2" y="7103"/>
                  </a:lnTo>
                  <a:lnTo>
                    <a:pt x="147" y="7103"/>
                  </a:lnTo>
                  <a:lnTo>
                    <a:pt x="148" y="6994"/>
                  </a:lnTo>
                  <a:close/>
                  <a:moveTo>
                    <a:pt x="1" y="7212"/>
                  </a:moveTo>
                  <a:lnTo>
                    <a:pt x="1" y="7321"/>
                  </a:lnTo>
                  <a:lnTo>
                    <a:pt x="147" y="7321"/>
                  </a:lnTo>
                  <a:lnTo>
                    <a:pt x="146" y="7212"/>
                  </a:lnTo>
                  <a:close/>
                  <a:moveTo>
                    <a:pt x="1" y="7431"/>
                  </a:moveTo>
                  <a:lnTo>
                    <a:pt x="1" y="7540"/>
                  </a:lnTo>
                  <a:lnTo>
                    <a:pt x="147" y="7540"/>
                  </a:lnTo>
                  <a:lnTo>
                    <a:pt x="147" y="7431"/>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15" name="Google Shape;1915;p27"/>
          <p:cNvGrpSpPr/>
          <p:nvPr/>
        </p:nvGrpSpPr>
        <p:grpSpPr>
          <a:xfrm>
            <a:off x="6831258" y="115771"/>
            <a:ext cx="282254" cy="705199"/>
            <a:chOff x="6105381" y="-1886609"/>
            <a:chExt cx="124566" cy="311222"/>
          </a:xfrm>
        </p:grpSpPr>
        <p:sp>
          <p:nvSpPr>
            <p:cNvPr id="1916" name="Google Shape;1916;p27"/>
            <p:cNvSpPr/>
            <p:nvPr/>
          </p:nvSpPr>
          <p:spPr>
            <a:xfrm>
              <a:off x="6158008" y="-1822672"/>
              <a:ext cx="71939" cy="46087"/>
            </a:xfrm>
            <a:custGeom>
              <a:avLst/>
              <a:gdLst/>
              <a:ahLst/>
              <a:cxnLst/>
              <a:rect l="l" t="t" r="r" b="b"/>
              <a:pathLst>
                <a:path w="935" h="599" extrusionOk="0">
                  <a:moveTo>
                    <a:pt x="97" y="1"/>
                  </a:moveTo>
                  <a:cubicBezTo>
                    <a:pt x="64" y="1"/>
                    <a:pt x="32" y="2"/>
                    <a:pt x="1" y="6"/>
                  </a:cubicBezTo>
                  <a:cubicBezTo>
                    <a:pt x="58" y="195"/>
                    <a:pt x="195" y="357"/>
                    <a:pt x="365" y="459"/>
                  </a:cubicBezTo>
                  <a:cubicBezTo>
                    <a:pt x="522" y="553"/>
                    <a:pt x="708" y="599"/>
                    <a:pt x="893" y="599"/>
                  </a:cubicBezTo>
                  <a:cubicBezTo>
                    <a:pt x="907" y="599"/>
                    <a:pt x="920" y="598"/>
                    <a:pt x="934" y="598"/>
                  </a:cubicBezTo>
                  <a:cubicBezTo>
                    <a:pt x="877" y="408"/>
                    <a:pt x="753" y="249"/>
                    <a:pt x="587" y="139"/>
                  </a:cubicBezTo>
                  <a:cubicBezTo>
                    <a:pt x="448" y="47"/>
                    <a:pt x="268" y="1"/>
                    <a:pt x="97"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7" name="Google Shape;1917;p27"/>
            <p:cNvSpPr/>
            <p:nvPr/>
          </p:nvSpPr>
          <p:spPr>
            <a:xfrm>
              <a:off x="6159162" y="-1822441"/>
              <a:ext cx="70323" cy="45164"/>
            </a:xfrm>
            <a:custGeom>
              <a:avLst/>
              <a:gdLst/>
              <a:ahLst/>
              <a:cxnLst/>
              <a:rect l="l" t="t" r="r" b="b"/>
              <a:pathLst>
                <a:path w="914" h="587" extrusionOk="0">
                  <a:moveTo>
                    <a:pt x="0" y="0"/>
                  </a:moveTo>
                  <a:cubicBezTo>
                    <a:pt x="289" y="180"/>
                    <a:pt x="629" y="397"/>
                    <a:pt x="913" y="587"/>
                  </a:cubicBezTo>
                  <a:cubicBezTo>
                    <a:pt x="642" y="347"/>
                    <a:pt x="333" y="146"/>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8" name="Google Shape;1918;p27"/>
            <p:cNvSpPr/>
            <p:nvPr/>
          </p:nvSpPr>
          <p:spPr>
            <a:xfrm>
              <a:off x="6105381" y="-1703338"/>
              <a:ext cx="47934" cy="71862"/>
            </a:xfrm>
            <a:custGeom>
              <a:avLst/>
              <a:gdLst/>
              <a:ahLst/>
              <a:cxnLst/>
              <a:rect l="l" t="t" r="r" b="b"/>
              <a:pathLst>
                <a:path w="623" h="934" extrusionOk="0">
                  <a:moveTo>
                    <a:pt x="600" y="0"/>
                  </a:moveTo>
                  <a:cubicBezTo>
                    <a:pt x="410" y="57"/>
                    <a:pt x="248" y="194"/>
                    <a:pt x="147" y="364"/>
                  </a:cubicBezTo>
                  <a:cubicBezTo>
                    <a:pt x="45" y="533"/>
                    <a:pt x="1" y="735"/>
                    <a:pt x="7" y="934"/>
                  </a:cubicBezTo>
                  <a:cubicBezTo>
                    <a:pt x="198" y="876"/>
                    <a:pt x="356" y="752"/>
                    <a:pt x="466" y="586"/>
                  </a:cubicBezTo>
                  <a:cubicBezTo>
                    <a:pt x="576" y="420"/>
                    <a:pt x="622" y="197"/>
                    <a:pt x="60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9" name="Google Shape;1919;p27"/>
            <p:cNvSpPr/>
            <p:nvPr/>
          </p:nvSpPr>
          <p:spPr>
            <a:xfrm>
              <a:off x="6106612" y="-1702261"/>
              <a:ext cx="45087" cy="70323"/>
            </a:xfrm>
            <a:custGeom>
              <a:avLst/>
              <a:gdLst/>
              <a:ahLst/>
              <a:cxnLst/>
              <a:rect l="l" t="t" r="r" b="b"/>
              <a:pathLst>
                <a:path w="586" h="914" extrusionOk="0">
                  <a:moveTo>
                    <a:pt x="585" y="1"/>
                  </a:moveTo>
                  <a:cubicBezTo>
                    <a:pt x="407" y="290"/>
                    <a:pt x="189" y="631"/>
                    <a:pt x="0" y="913"/>
                  </a:cubicBezTo>
                  <a:cubicBezTo>
                    <a:pt x="241" y="642"/>
                    <a:pt x="439"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0" name="Google Shape;1920;p27"/>
            <p:cNvSpPr/>
            <p:nvPr/>
          </p:nvSpPr>
          <p:spPr>
            <a:xfrm>
              <a:off x="6151006" y="-1886609"/>
              <a:ext cx="11541" cy="311222"/>
            </a:xfrm>
            <a:custGeom>
              <a:avLst/>
              <a:gdLst/>
              <a:ahLst/>
              <a:cxnLst/>
              <a:rect l="l" t="t" r="r" b="b"/>
              <a:pathLst>
                <a:path w="150" h="4045" extrusionOk="0">
                  <a:moveTo>
                    <a:pt x="2" y="0"/>
                  </a:moveTo>
                  <a:lnTo>
                    <a:pt x="2" y="110"/>
                  </a:lnTo>
                  <a:lnTo>
                    <a:pt x="147" y="110"/>
                  </a:lnTo>
                  <a:lnTo>
                    <a:pt x="148" y="0"/>
                  </a:lnTo>
                  <a:close/>
                  <a:moveTo>
                    <a:pt x="0" y="219"/>
                  </a:moveTo>
                  <a:lnTo>
                    <a:pt x="0" y="329"/>
                  </a:lnTo>
                  <a:lnTo>
                    <a:pt x="147" y="329"/>
                  </a:lnTo>
                  <a:lnTo>
                    <a:pt x="145" y="219"/>
                  </a:lnTo>
                  <a:close/>
                  <a:moveTo>
                    <a:pt x="0" y="438"/>
                  </a:moveTo>
                  <a:lnTo>
                    <a:pt x="0" y="548"/>
                  </a:lnTo>
                  <a:lnTo>
                    <a:pt x="147" y="548"/>
                  </a:lnTo>
                  <a:lnTo>
                    <a:pt x="147" y="438"/>
                  </a:lnTo>
                  <a:close/>
                  <a:moveTo>
                    <a:pt x="0" y="656"/>
                  </a:moveTo>
                  <a:lnTo>
                    <a:pt x="0" y="766"/>
                  </a:lnTo>
                  <a:lnTo>
                    <a:pt x="147" y="766"/>
                  </a:lnTo>
                  <a:lnTo>
                    <a:pt x="147" y="656"/>
                  </a:lnTo>
                  <a:close/>
                  <a:moveTo>
                    <a:pt x="0" y="875"/>
                  </a:moveTo>
                  <a:lnTo>
                    <a:pt x="0" y="985"/>
                  </a:lnTo>
                  <a:lnTo>
                    <a:pt x="147" y="985"/>
                  </a:lnTo>
                  <a:lnTo>
                    <a:pt x="147" y="875"/>
                  </a:lnTo>
                  <a:close/>
                  <a:moveTo>
                    <a:pt x="2" y="1094"/>
                  </a:moveTo>
                  <a:lnTo>
                    <a:pt x="2" y="1204"/>
                  </a:lnTo>
                  <a:lnTo>
                    <a:pt x="147" y="1204"/>
                  </a:lnTo>
                  <a:lnTo>
                    <a:pt x="147" y="1094"/>
                  </a:lnTo>
                  <a:close/>
                  <a:moveTo>
                    <a:pt x="2" y="1312"/>
                  </a:moveTo>
                  <a:lnTo>
                    <a:pt x="2" y="1422"/>
                  </a:lnTo>
                  <a:lnTo>
                    <a:pt x="148" y="1422"/>
                  </a:lnTo>
                  <a:lnTo>
                    <a:pt x="148" y="1312"/>
                  </a:lnTo>
                  <a:close/>
                  <a:moveTo>
                    <a:pt x="2" y="1531"/>
                  </a:moveTo>
                  <a:lnTo>
                    <a:pt x="2" y="1641"/>
                  </a:lnTo>
                  <a:lnTo>
                    <a:pt x="148" y="1641"/>
                  </a:lnTo>
                  <a:lnTo>
                    <a:pt x="148" y="1531"/>
                  </a:lnTo>
                  <a:close/>
                  <a:moveTo>
                    <a:pt x="2" y="1750"/>
                  </a:moveTo>
                  <a:lnTo>
                    <a:pt x="2" y="1860"/>
                  </a:lnTo>
                  <a:lnTo>
                    <a:pt x="148" y="1860"/>
                  </a:lnTo>
                  <a:lnTo>
                    <a:pt x="148" y="1750"/>
                  </a:lnTo>
                  <a:close/>
                  <a:moveTo>
                    <a:pt x="3" y="1968"/>
                  </a:moveTo>
                  <a:lnTo>
                    <a:pt x="3" y="2078"/>
                  </a:lnTo>
                  <a:lnTo>
                    <a:pt x="148" y="2078"/>
                  </a:lnTo>
                  <a:lnTo>
                    <a:pt x="148" y="1968"/>
                  </a:lnTo>
                  <a:close/>
                  <a:moveTo>
                    <a:pt x="2" y="2187"/>
                  </a:moveTo>
                  <a:lnTo>
                    <a:pt x="2" y="2296"/>
                  </a:lnTo>
                  <a:lnTo>
                    <a:pt x="148" y="2296"/>
                  </a:lnTo>
                  <a:lnTo>
                    <a:pt x="147" y="2187"/>
                  </a:lnTo>
                  <a:close/>
                  <a:moveTo>
                    <a:pt x="2" y="2406"/>
                  </a:moveTo>
                  <a:lnTo>
                    <a:pt x="2" y="2516"/>
                  </a:lnTo>
                  <a:lnTo>
                    <a:pt x="148" y="2516"/>
                  </a:lnTo>
                  <a:lnTo>
                    <a:pt x="148" y="2406"/>
                  </a:lnTo>
                  <a:close/>
                  <a:moveTo>
                    <a:pt x="2" y="2623"/>
                  </a:moveTo>
                  <a:lnTo>
                    <a:pt x="2" y="2733"/>
                  </a:lnTo>
                  <a:lnTo>
                    <a:pt x="148" y="2733"/>
                  </a:lnTo>
                  <a:lnTo>
                    <a:pt x="148" y="2623"/>
                  </a:lnTo>
                  <a:close/>
                  <a:moveTo>
                    <a:pt x="3" y="2842"/>
                  </a:moveTo>
                  <a:lnTo>
                    <a:pt x="3" y="2952"/>
                  </a:lnTo>
                  <a:lnTo>
                    <a:pt x="148" y="2952"/>
                  </a:lnTo>
                  <a:lnTo>
                    <a:pt x="149" y="2842"/>
                  </a:lnTo>
                  <a:close/>
                  <a:moveTo>
                    <a:pt x="3" y="3061"/>
                  </a:moveTo>
                  <a:lnTo>
                    <a:pt x="3" y="3171"/>
                  </a:lnTo>
                  <a:lnTo>
                    <a:pt x="148" y="3171"/>
                  </a:lnTo>
                  <a:lnTo>
                    <a:pt x="148" y="3061"/>
                  </a:lnTo>
                  <a:close/>
                  <a:moveTo>
                    <a:pt x="2" y="3279"/>
                  </a:moveTo>
                  <a:lnTo>
                    <a:pt x="2" y="3389"/>
                  </a:lnTo>
                  <a:lnTo>
                    <a:pt x="148" y="3389"/>
                  </a:lnTo>
                  <a:lnTo>
                    <a:pt x="148" y="3279"/>
                  </a:lnTo>
                  <a:close/>
                  <a:moveTo>
                    <a:pt x="2" y="3498"/>
                  </a:moveTo>
                  <a:lnTo>
                    <a:pt x="2" y="3608"/>
                  </a:lnTo>
                  <a:lnTo>
                    <a:pt x="148" y="3608"/>
                  </a:lnTo>
                  <a:lnTo>
                    <a:pt x="148" y="3498"/>
                  </a:lnTo>
                  <a:close/>
                  <a:moveTo>
                    <a:pt x="2" y="3717"/>
                  </a:moveTo>
                  <a:lnTo>
                    <a:pt x="2" y="3827"/>
                  </a:lnTo>
                  <a:lnTo>
                    <a:pt x="148" y="3827"/>
                  </a:lnTo>
                  <a:lnTo>
                    <a:pt x="148" y="3717"/>
                  </a:lnTo>
                  <a:close/>
                  <a:moveTo>
                    <a:pt x="3" y="3935"/>
                  </a:moveTo>
                  <a:lnTo>
                    <a:pt x="3" y="4045"/>
                  </a:lnTo>
                  <a:lnTo>
                    <a:pt x="148" y="4045"/>
                  </a:lnTo>
                  <a:lnTo>
                    <a:pt x="148" y="3935"/>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21" name="Google Shape;1921;p27"/>
          <p:cNvGrpSpPr/>
          <p:nvPr/>
        </p:nvGrpSpPr>
        <p:grpSpPr>
          <a:xfrm>
            <a:off x="8135814" y="115770"/>
            <a:ext cx="288181" cy="1260641"/>
            <a:chOff x="5645356" y="-1886455"/>
            <a:chExt cx="127182" cy="556353"/>
          </a:xfrm>
        </p:grpSpPr>
        <p:sp>
          <p:nvSpPr>
            <p:cNvPr id="1922" name="Google Shape;1922;p27"/>
            <p:cNvSpPr/>
            <p:nvPr/>
          </p:nvSpPr>
          <p:spPr>
            <a:xfrm>
              <a:off x="5645356" y="-1834290"/>
              <a:ext cx="48011" cy="71862"/>
            </a:xfrm>
            <a:custGeom>
              <a:avLst/>
              <a:gdLst/>
              <a:ahLst/>
              <a:cxnLst/>
              <a:rect l="l" t="t" r="r" b="b"/>
              <a:pathLst>
                <a:path w="624" h="934" extrusionOk="0">
                  <a:moveTo>
                    <a:pt x="600" y="0"/>
                  </a:moveTo>
                  <a:lnTo>
                    <a:pt x="600" y="0"/>
                  </a:lnTo>
                  <a:cubicBezTo>
                    <a:pt x="411" y="57"/>
                    <a:pt x="249" y="194"/>
                    <a:pt x="147" y="363"/>
                  </a:cubicBezTo>
                  <a:cubicBezTo>
                    <a:pt x="46" y="533"/>
                    <a:pt x="1" y="735"/>
                    <a:pt x="8" y="933"/>
                  </a:cubicBezTo>
                  <a:cubicBezTo>
                    <a:pt x="198" y="876"/>
                    <a:pt x="357" y="752"/>
                    <a:pt x="467" y="586"/>
                  </a:cubicBezTo>
                  <a:cubicBezTo>
                    <a:pt x="577" y="419"/>
                    <a:pt x="623" y="196"/>
                    <a:pt x="60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3" name="Google Shape;1923;p27"/>
            <p:cNvSpPr/>
            <p:nvPr/>
          </p:nvSpPr>
          <p:spPr>
            <a:xfrm>
              <a:off x="5646587" y="-1833290"/>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4" name="Google Shape;1924;p27"/>
            <p:cNvSpPr/>
            <p:nvPr/>
          </p:nvSpPr>
          <p:spPr>
            <a:xfrm>
              <a:off x="5700599" y="-1647556"/>
              <a:ext cx="71862" cy="46241"/>
            </a:xfrm>
            <a:custGeom>
              <a:avLst/>
              <a:gdLst/>
              <a:ahLst/>
              <a:cxnLst/>
              <a:rect l="l" t="t" r="r" b="b"/>
              <a:pathLst>
                <a:path w="934" h="601" extrusionOk="0">
                  <a:moveTo>
                    <a:pt x="98" y="1"/>
                  </a:moveTo>
                  <a:cubicBezTo>
                    <a:pt x="65" y="1"/>
                    <a:pt x="32" y="3"/>
                    <a:pt x="0" y="6"/>
                  </a:cubicBezTo>
                  <a:cubicBezTo>
                    <a:pt x="58" y="197"/>
                    <a:pt x="194" y="359"/>
                    <a:pt x="364" y="460"/>
                  </a:cubicBezTo>
                  <a:cubicBezTo>
                    <a:pt x="523" y="556"/>
                    <a:pt x="710" y="600"/>
                    <a:pt x="897" y="600"/>
                  </a:cubicBezTo>
                  <a:cubicBezTo>
                    <a:pt x="909" y="600"/>
                    <a:pt x="921" y="600"/>
                    <a:pt x="934" y="600"/>
                  </a:cubicBezTo>
                  <a:cubicBezTo>
                    <a:pt x="876" y="410"/>
                    <a:pt x="752" y="250"/>
                    <a:pt x="586" y="141"/>
                  </a:cubicBezTo>
                  <a:cubicBezTo>
                    <a:pt x="448" y="48"/>
                    <a:pt x="269" y="1"/>
                    <a:pt x="98"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5" name="Google Shape;1925;p27"/>
            <p:cNvSpPr/>
            <p:nvPr/>
          </p:nvSpPr>
          <p:spPr>
            <a:xfrm>
              <a:off x="5701753" y="-1647172"/>
              <a:ext cx="70323" cy="45087"/>
            </a:xfrm>
            <a:custGeom>
              <a:avLst/>
              <a:gdLst/>
              <a:ahLst/>
              <a:cxnLst/>
              <a:rect l="l" t="t" r="r" b="b"/>
              <a:pathLst>
                <a:path w="914" h="586" extrusionOk="0">
                  <a:moveTo>
                    <a:pt x="1" y="0"/>
                  </a:moveTo>
                  <a:cubicBezTo>
                    <a:pt x="290" y="178"/>
                    <a:pt x="631" y="396"/>
                    <a:pt x="913" y="585"/>
                  </a:cubicBezTo>
                  <a:cubicBezTo>
                    <a:pt x="642" y="344"/>
                    <a:pt x="331"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6" name="Google Shape;1926;p27"/>
            <p:cNvSpPr/>
            <p:nvPr/>
          </p:nvSpPr>
          <p:spPr>
            <a:xfrm>
              <a:off x="5700676" y="-1411505"/>
              <a:ext cx="71862" cy="46164"/>
            </a:xfrm>
            <a:custGeom>
              <a:avLst/>
              <a:gdLst/>
              <a:ahLst/>
              <a:cxnLst/>
              <a:rect l="l" t="t" r="r" b="b"/>
              <a:pathLst>
                <a:path w="934" h="600" extrusionOk="0">
                  <a:moveTo>
                    <a:pt x="98" y="0"/>
                  </a:moveTo>
                  <a:cubicBezTo>
                    <a:pt x="65" y="0"/>
                    <a:pt x="32" y="2"/>
                    <a:pt x="0" y="5"/>
                  </a:cubicBezTo>
                  <a:cubicBezTo>
                    <a:pt x="58" y="196"/>
                    <a:pt x="194" y="358"/>
                    <a:pt x="364" y="460"/>
                  </a:cubicBezTo>
                  <a:cubicBezTo>
                    <a:pt x="523" y="555"/>
                    <a:pt x="710" y="599"/>
                    <a:pt x="897" y="599"/>
                  </a:cubicBezTo>
                  <a:cubicBezTo>
                    <a:pt x="909" y="599"/>
                    <a:pt x="921" y="599"/>
                    <a:pt x="934" y="599"/>
                  </a:cubicBezTo>
                  <a:cubicBezTo>
                    <a:pt x="876" y="409"/>
                    <a:pt x="752" y="249"/>
                    <a:pt x="586" y="140"/>
                  </a:cubicBezTo>
                  <a:cubicBezTo>
                    <a:pt x="447" y="47"/>
                    <a:pt x="268" y="0"/>
                    <a:pt x="98"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7" name="Google Shape;1927;p27"/>
            <p:cNvSpPr/>
            <p:nvPr/>
          </p:nvSpPr>
          <p:spPr>
            <a:xfrm>
              <a:off x="5701753" y="-1411197"/>
              <a:ext cx="70323" cy="45164"/>
            </a:xfrm>
            <a:custGeom>
              <a:avLst/>
              <a:gdLst/>
              <a:ahLst/>
              <a:cxnLst/>
              <a:rect l="l" t="t" r="r" b="b"/>
              <a:pathLst>
                <a:path w="914" h="587" extrusionOk="0">
                  <a:moveTo>
                    <a:pt x="1" y="0"/>
                  </a:moveTo>
                  <a:lnTo>
                    <a:pt x="1" y="0"/>
                  </a:lnTo>
                  <a:cubicBezTo>
                    <a:pt x="290" y="180"/>
                    <a:pt x="631" y="397"/>
                    <a:pt x="913" y="586"/>
                  </a:cubicBezTo>
                  <a:cubicBezTo>
                    <a:pt x="642" y="345"/>
                    <a:pt x="334"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8" name="Google Shape;1928;p27"/>
            <p:cNvSpPr/>
            <p:nvPr/>
          </p:nvSpPr>
          <p:spPr>
            <a:xfrm>
              <a:off x="5645510" y="-1520452"/>
              <a:ext cx="47857" cy="71939"/>
            </a:xfrm>
            <a:custGeom>
              <a:avLst/>
              <a:gdLst/>
              <a:ahLst/>
              <a:cxnLst/>
              <a:rect l="l" t="t" r="r" b="b"/>
              <a:pathLst>
                <a:path w="622" h="935" extrusionOk="0">
                  <a:moveTo>
                    <a:pt x="600" y="1"/>
                  </a:moveTo>
                  <a:lnTo>
                    <a:pt x="600" y="1"/>
                  </a:lnTo>
                  <a:cubicBezTo>
                    <a:pt x="410" y="58"/>
                    <a:pt x="248" y="195"/>
                    <a:pt x="147" y="365"/>
                  </a:cubicBezTo>
                  <a:cubicBezTo>
                    <a:pt x="45" y="534"/>
                    <a:pt x="1" y="736"/>
                    <a:pt x="7" y="934"/>
                  </a:cubicBezTo>
                  <a:cubicBezTo>
                    <a:pt x="197" y="877"/>
                    <a:pt x="356" y="753"/>
                    <a:pt x="466" y="587"/>
                  </a:cubicBezTo>
                  <a:cubicBezTo>
                    <a:pt x="575" y="422"/>
                    <a:pt x="621" y="199"/>
                    <a:pt x="600"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9" name="Google Shape;1929;p27"/>
            <p:cNvSpPr/>
            <p:nvPr/>
          </p:nvSpPr>
          <p:spPr>
            <a:xfrm>
              <a:off x="5646587" y="-1519221"/>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0" name="Google Shape;1930;p27"/>
            <p:cNvSpPr/>
            <p:nvPr/>
          </p:nvSpPr>
          <p:spPr>
            <a:xfrm>
              <a:off x="5692059" y="-1886455"/>
              <a:ext cx="11464" cy="556353"/>
            </a:xfrm>
            <a:custGeom>
              <a:avLst/>
              <a:gdLst/>
              <a:ahLst/>
              <a:cxnLst/>
              <a:rect l="l" t="t" r="r" b="b"/>
              <a:pathLst>
                <a:path w="149" h="7231" extrusionOk="0">
                  <a:moveTo>
                    <a:pt x="2" y="0"/>
                  </a:moveTo>
                  <a:lnTo>
                    <a:pt x="2" y="110"/>
                  </a:lnTo>
                  <a:lnTo>
                    <a:pt x="147" y="110"/>
                  </a:lnTo>
                  <a:lnTo>
                    <a:pt x="147" y="0"/>
                  </a:lnTo>
                  <a:close/>
                  <a:moveTo>
                    <a:pt x="1" y="219"/>
                  </a:moveTo>
                  <a:lnTo>
                    <a:pt x="1" y="329"/>
                  </a:lnTo>
                  <a:lnTo>
                    <a:pt x="147" y="329"/>
                  </a:lnTo>
                  <a:lnTo>
                    <a:pt x="145" y="219"/>
                  </a:lnTo>
                  <a:close/>
                  <a:moveTo>
                    <a:pt x="2" y="436"/>
                  </a:moveTo>
                  <a:lnTo>
                    <a:pt x="2" y="546"/>
                  </a:lnTo>
                  <a:lnTo>
                    <a:pt x="147" y="546"/>
                  </a:lnTo>
                  <a:lnTo>
                    <a:pt x="148" y="436"/>
                  </a:lnTo>
                  <a:close/>
                  <a:moveTo>
                    <a:pt x="1" y="655"/>
                  </a:moveTo>
                  <a:lnTo>
                    <a:pt x="1" y="765"/>
                  </a:lnTo>
                  <a:lnTo>
                    <a:pt x="147" y="765"/>
                  </a:lnTo>
                  <a:lnTo>
                    <a:pt x="145" y="655"/>
                  </a:lnTo>
                  <a:close/>
                  <a:moveTo>
                    <a:pt x="2" y="874"/>
                  </a:moveTo>
                  <a:lnTo>
                    <a:pt x="2" y="984"/>
                  </a:lnTo>
                  <a:lnTo>
                    <a:pt x="147" y="984"/>
                  </a:lnTo>
                  <a:lnTo>
                    <a:pt x="148" y="874"/>
                  </a:lnTo>
                  <a:close/>
                  <a:moveTo>
                    <a:pt x="1" y="1092"/>
                  </a:moveTo>
                  <a:lnTo>
                    <a:pt x="1" y="1202"/>
                  </a:lnTo>
                  <a:lnTo>
                    <a:pt x="147" y="1202"/>
                  </a:lnTo>
                  <a:lnTo>
                    <a:pt x="145" y="1092"/>
                  </a:lnTo>
                  <a:close/>
                  <a:moveTo>
                    <a:pt x="2" y="1311"/>
                  </a:moveTo>
                  <a:lnTo>
                    <a:pt x="2" y="1421"/>
                  </a:lnTo>
                  <a:lnTo>
                    <a:pt x="147" y="1421"/>
                  </a:lnTo>
                  <a:lnTo>
                    <a:pt x="148" y="1311"/>
                  </a:lnTo>
                  <a:close/>
                  <a:moveTo>
                    <a:pt x="2" y="1530"/>
                  </a:moveTo>
                  <a:lnTo>
                    <a:pt x="2" y="1640"/>
                  </a:lnTo>
                  <a:lnTo>
                    <a:pt x="147" y="1640"/>
                  </a:lnTo>
                  <a:lnTo>
                    <a:pt x="147" y="1530"/>
                  </a:lnTo>
                  <a:close/>
                  <a:moveTo>
                    <a:pt x="1" y="1748"/>
                  </a:moveTo>
                  <a:lnTo>
                    <a:pt x="1" y="1858"/>
                  </a:lnTo>
                  <a:lnTo>
                    <a:pt x="147" y="1858"/>
                  </a:lnTo>
                  <a:lnTo>
                    <a:pt x="147" y="1748"/>
                  </a:lnTo>
                  <a:close/>
                  <a:moveTo>
                    <a:pt x="2" y="1967"/>
                  </a:moveTo>
                  <a:lnTo>
                    <a:pt x="2" y="2077"/>
                  </a:lnTo>
                  <a:lnTo>
                    <a:pt x="147" y="2077"/>
                  </a:lnTo>
                  <a:lnTo>
                    <a:pt x="147" y="1967"/>
                  </a:lnTo>
                  <a:close/>
                  <a:moveTo>
                    <a:pt x="1" y="2186"/>
                  </a:moveTo>
                  <a:lnTo>
                    <a:pt x="1" y="2296"/>
                  </a:lnTo>
                  <a:lnTo>
                    <a:pt x="147" y="2296"/>
                  </a:lnTo>
                  <a:lnTo>
                    <a:pt x="147" y="2186"/>
                  </a:lnTo>
                  <a:close/>
                  <a:moveTo>
                    <a:pt x="2" y="2404"/>
                  </a:moveTo>
                  <a:lnTo>
                    <a:pt x="2" y="2514"/>
                  </a:lnTo>
                  <a:lnTo>
                    <a:pt x="147" y="2514"/>
                  </a:lnTo>
                  <a:lnTo>
                    <a:pt x="147" y="2404"/>
                  </a:lnTo>
                  <a:close/>
                  <a:moveTo>
                    <a:pt x="1" y="2623"/>
                  </a:moveTo>
                  <a:lnTo>
                    <a:pt x="1" y="2733"/>
                  </a:lnTo>
                  <a:lnTo>
                    <a:pt x="147" y="2733"/>
                  </a:lnTo>
                  <a:lnTo>
                    <a:pt x="145" y="2623"/>
                  </a:lnTo>
                  <a:close/>
                  <a:moveTo>
                    <a:pt x="2" y="2842"/>
                  </a:moveTo>
                  <a:lnTo>
                    <a:pt x="2" y="2952"/>
                  </a:lnTo>
                  <a:lnTo>
                    <a:pt x="147" y="2952"/>
                  </a:lnTo>
                  <a:lnTo>
                    <a:pt x="148" y="2842"/>
                  </a:lnTo>
                  <a:close/>
                  <a:moveTo>
                    <a:pt x="1" y="3059"/>
                  </a:moveTo>
                  <a:lnTo>
                    <a:pt x="1" y="3169"/>
                  </a:lnTo>
                  <a:lnTo>
                    <a:pt x="147" y="3169"/>
                  </a:lnTo>
                  <a:lnTo>
                    <a:pt x="145" y="3059"/>
                  </a:lnTo>
                  <a:close/>
                  <a:moveTo>
                    <a:pt x="2" y="3278"/>
                  </a:moveTo>
                  <a:lnTo>
                    <a:pt x="2" y="3388"/>
                  </a:lnTo>
                  <a:lnTo>
                    <a:pt x="147" y="3388"/>
                  </a:lnTo>
                  <a:lnTo>
                    <a:pt x="148" y="3278"/>
                  </a:lnTo>
                  <a:close/>
                  <a:moveTo>
                    <a:pt x="1" y="3496"/>
                  </a:moveTo>
                  <a:lnTo>
                    <a:pt x="1" y="3606"/>
                  </a:lnTo>
                  <a:lnTo>
                    <a:pt x="147" y="3606"/>
                  </a:lnTo>
                  <a:lnTo>
                    <a:pt x="145" y="3496"/>
                  </a:lnTo>
                  <a:close/>
                  <a:moveTo>
                    <a:pt x="2" y="3715"/>
                  </a:moveTo>
                  <a:lnTo>
                    <a:pt x="2" y="3825"/>
                  </a:lnTo>
                  <a:lnTo>
                    <a:pt x="147" y="3825"/>
                  </a:lnTo>
                  <a:lnTo>
                    <a:pt x="148" y="3715"/>
                  </a:lnTo>
                  <a:close/>
                  <a:moveTo>
                    <a:pt x="2" y="3934"/>
                  </a:moveTo>
                  <a:lnTo>
                    <a:pt x="2" y="4044"/>
                  </a:lnTo>
                  <a:lnTo>
                    <a:pt x="147" y="4044"/>
                  </a:lnTo>
                  <a:lnTo>
                    <a:pt x="147" y="3934"/>
                  </a:lnTo>
                  <a:close/>
                  <a:moveTo>
                    <a:pt x="1" y="4152"/>
                  </a:moveTo>
                  <a:lnTo>
                    <a:pt x="1" y="4262"/>
                  </a:lnTo>
                  <a:lnTo>
                    <a:pt x="147" y="4262"/>
                  </a:lnTo>
                  <a:lnTo>
                    <a:pt x="147" y="4152"/>
                  </a:lnTo>
                  <a:close/>
                  <a:moveTo>
                    <a:pt x="2" y="4371"/>
                  </a:moveTo>
                  <a:lnTo>
                    <a:pt x="2" y="4481"/>
                  </a:lnTo>
                  <a:lnTo>
                    <a:pt x="147" y="4481"/>
                  </a:lnTo>
                  <a:lnTo>
                    <a:pt x="147" y="4371"/>
                  </a:lnTo>
                  <a:close/>
                  <a:moveTo>
                    <a:pt x="1" y="4590"/>
                  </a:moveTo>
                  <a:lnTo>
                    <a:pt x="1" y="4700"/>
                  </a:lnTo>
                  <a:lnTo>
                    <a:pt x="147" y="4700"/>
                  </a:lnTo>
                  <a:lnTo>
                    <a:pt x="147" y="4590"/>
                  </a:lnTo>
                  <a:close/>
                  <a:moveTo>
                    <a:pt x="2" y="4808"/>
                  </a:moveTo>
                  <a:lnTo>
                    <a:pt x="2" y="4918"/>
                  </a:lnTo>
                  <a:lnTo>
                    <a:pt x="147" y="4918"/>
                  </a:lnTo>
                  <a:lnTo>
                    <a:pt x="147" y="4808"/>
                  </a:lnTo>
                  <a:close/>
                  <a:moveTo>
                    <a:pt x="1" y="5027"/>
                  </a:moveTo>
                  <a:lnTo>
                    <a:pt x="1" y="5135"/>
                  </a:lnTo>
                  <a:lnTo>
                    <a:pt x="147" y="5135"/>
                  </a:lnTo>
                  <a:lnTo>
                    <a:pt x="145" y="5027"/>
                  </a:lnTo>
                  <a:close/>
                  <a:moveTo>
                    <a:pt x="3" y="5246"/>
                  </a:moveTo>
                  <a:lnTo>
                    <a:pt x="3" y="5356"/>
                  </a:lnTo>
                  <a:lnTo>
                    <a:pt x="148" y="5356"/>
                  </a:lnTo>
                  <a:lnTo>
                    <a:pt x="149" y="5246"/>
                  </a:lnTo>
                  <a:close/>
                  <a:moveTo>
                    <a:pt x="2" y="5463"/>
                  </a:moveTo>
                  <a:lnTo>
                    <a:pt x="2" y="5572"/>
                  </a:lnTo>
                  <a:lnTo>
                    <a:pt x="148" y="5572"/>
                  </a:lnTo>
                  <a:lnTo>
                    <a:pt x="147" y="5463"/>
                  </a:lnTo>
                  <a:close/>
                  <a:moveTo>
                    <a:pt x="3" y="5682"/>
                  </a:moveTo>
                  <a:lnTo>
                    <a:pt x="3" y="5791"/>
                  </a:lnTo>
                  <a:lnTo>
                    <a:pt x="148" y="5791"/>
                  </a:lnTo>
                  <a:lnTo>
                    <a:pt x="149" y="5682"/>
                  </a:lnTo>
                  <a:close/>
                  <a:moveTo>
                    <a:pt x="3" y="5901"/>
                  </a:moveTo>
                  <a:lnTo>
                    <a:pt x="3" y="6011"/>
                  </a:lnTo>
                  <a:lnTo>
                    <a:pt x="148" y="6011"/>
                  </a:lnTo>
                  <a:lnTo>
                    <a:pt x="148" y="5901"/>
                  </a:lnTo>
                  <a:close/>
                  <a:moveTo>
                    <a:pt x="2" y="6119"/>
                  </a:moveTo>
                  <a:lnTo>
                    <a:pt x="2" y="6228"/>
                  </a:lnTo>
                  <a:lnTo>
                    <a:pt x="148" y="6228"/>
                  </a:lnTo>
                  <a:lnTo>
                    <a:pt x="148" y="6119"/>
                  </a:lnTo>
                  <a:close/>
                  <a:moveTo>
                    <a:pt x="3" y="6338"/>
                  </a:moveTo>
                  <a:lnTo>
                    <a:pt x="3" y="6447"/>
                  </a:lnTo>
                  <a:lnTo>
                    <a:pt x="148" y="6447"/>
                  </a:lnTo>
                  <a:lnTo>
                    <a:pt x="148" y="6338"/>
                  </a:lnTo>
                  <a:close/>
                  <a:moveTo>
                    <a:pt x="2" y="6557"/>
                  </a:moveTo>
                  <a:lnTo>
                    <a:pt x="2" y="6666"/>
                  </a:lnTo>
                  <a:lnTo>
                    <a:pt x="148" y="6666"/>
                  </a:lnTo>
                  <a:lnTo>
                    <a:pt x="148" y="6557"/>
                  </a:lnTo>
                  <a:close/>
                  <a:moveTo>
                    <a:pt x="3" y="6775"/>
                  </a:moveTo>
                  <a:lnTo>
                    <a:pt x="3" y="6884"/>
                  </a:lnTo>
                  <a:lnTo>
                    <a:pt x="148" y="6884"/>
                  </a:lnTo>
                  <a:lnTo>
                    <a:pt x="148" y="6775"/>
                  </a:lnTo>
                  <a:close/>
                  <a:moveTo>
                    <a:pt x="2" y="6994"/>
                  </a:moveTo>
                  <a:lnTo>
                    <a:pt x="2" y="7103"/>
                  </a:lnTo>
                  <a:lnTo>
                    <a:pt x="148" y="7103"/>
                  </a:lnTo>
                  <a:lnTo>
                    <a:pt x="148" y="6994"/>
                  </a:lnTo>
                  <a:close/>
                  <a:moveTo>
                    <a:pt x="3" y="7212"/>
                  </a:moveTo>
                  <a:lnTo>
                    <a:pt x="3" y="7231"/>
                  </a:lnTo>
                  <a:lnTo>
                    <a:pt x="148" y="7231"/>
                  </a:lnTo>
                  <a:lnTo>
                    <a:pt x="148" y="7212"/>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31" name="Google Shape;1931;p27"/>
          <p:cNvGrpSpPr/>
          <p:nvPr/>
        </p:nvGrpSpPr>
        <p:grpSpPr>
          <a:xfrm>
            <a:off x="2342816" y="4216351"/>
            <a:ext cx="568547" cy="671769"/>
            <a:chOff x="11258129" y="1610776"/>
            <a:chExt cx="185195" cy="218817"/>
          </a:xfrm>
        </p:grpSpPr>
        <p:sp>
          <p:nvSpPr>
            <p:cNvPr id="1932" name="Google Shape;1932;p27"/>
            <p:cNvSpPr/>
            <p:nvPr/>
          </p:nvSpPr>
          <p:spPr>
            <a:xfrm>
              <a:off x="11258129" y="1610776"/>
              <a:ext cx="185195" cy="218817"/>
            </a:xfrm>
            <a:custGeom>
              <a:avLst/>
              <a:gdLst/>
              <a:ahLst/>
              <a:cxnLst/>
              <a:rect l="l" t="t" r="r" b="b"/>
              <a:pathLst>
                <a:path w="2407" h="2844" extrusionOk="0">
                  <a:moveTo>
                    <a:pt x="310" y="1"/>
                  </a:moveTo>
                  <a:lnTo>
                    <a:pt x="310" y="1"/>
                  </a:lnTo>
                  <a:cubicBezTo>
                    <a:pt x="333" y="206"/>
                    <a:pt x="331" y="416"/>
                    <a:pt x="310" y="623"/>
                  </a:cubicBezTo>
                  <a:cubicBezTo>
                    <a:pt x="330" y="630"/>
                    <a:pt x="349" y="636"/>
                    <a:pt x="366" y="645"/>
                  </a:cubicBezTo>
                  <a:cubicBezTo>
                    <a:pt x="420" y="670"/>
                    <a:pt x="469" y="707"/>
                    <a:pt x="500" y="757"/>
                  </a:cubicBezTo>
                  <a:cubicBezTo>
                    <a:pt x="516" y="783"/>
                    <a:pt x="524" y="823"/>
                    <a:pt x="500" y="843"/>
                  </a:cubicBezTo>
                  <a:cubicBezTo>
                    <a:pt x="492" y="849"/>
                    <a:pt x="481" y="853"/>
                    <a:pt x="472" y="854"/>
                  </a:cubicBezTo>
                  <a:cubicBezTo>
                    <a:pt x="463" y="855"/>
                    <a:pt x="454" y="856"/>
                    <a:pt x="444" y="856"/>
                  </a:cubicBezTo>
                  <a:cubicBezTo>
                    <a:pt x="427" y="856"/>
                    <a:pt x="410" y="854"/>
                    <a:pt x="392" y="852"/>
                  </a:cubicBezTo>
                  <a:cubicBezTo>
                    <a:pt x="355" y="845"/>
                    <a:pt x="318" y="842"/>
                    <a:pt x="281" y="837"/>
                  </a:cubicBezTo>
                  <a:cubicBezTo>
                    <a:pt x="268" y="904"/>
                    <a:pt x="256" y="972"/>
                    <a:pt x="240" y="1036"/>
                  </a:cubicBezTo>
                  <a:cubicBezTo>
                    <a:pt x="235" y="1061"/>
                    <a:pt x="229" y="1084"/>
                    <a:pt x="221" y="1109"/>
                  </a:cubicBezTo>
                  <a:cubicBezTo>
                    <a:pt x="312" y="1145"/>
                    <a:pt x="396" y="1198"/>
                    <a:pt x="463" y="1267"/>
                  </a:cubicBezTo>
                  <a:cubicBezTo>
                    <a:pt x="482" y="1288"/>
                    <a:pt x="502" y="1317"/>
                    <a:pt x="487" y="1342"/>
                  </a:cubicBezTo>
                  <a:cubicBezTo>
                    <a:pt x="482" y="1352"/>
                    <a:pt x="472" y="1359"/>
                    <a:pt x="461" y="1363"/>
                  </a:cubicBezTo>
                  <a:cubicBezTo>
                    <a:pt x="446" y="1369"/>
                    <a:pt x="431" y="1371"/>
                    <a:pt x="415" y="1371"/>
                  </a:cubicBezTo>
                  <a:cubicBezTo>
                    <a:pt x="376" y="1371"/>
                    <a:pt x="335" y="1356"/>
                    <a:pt x="297" y="1345"/>
                  </a:cubicBezTo>
                  <a:cubicBezTo>
                    <a:pt x="253" y="1333"/>
                    <a:pt x="208" y="1326"/>
                    <a:pt x="162" y="1322"/>
                  </a:cubicBezTo>
                  <a:cubicBezTo>
                    <a:pt x="142" y="1384"/>
                    <a:pt x="124" y="1446"/>
                    <a:pt x="106" y="1507"/>
                  </a:cubicBezTo>
                  <a:cubicBezTo>
                    <a:pt x="180" y="1512"/>
                    <a:pt x="255" y="1525"/>
                    <a:pt x="326" y="1547"/>
                  </a:cubicBezTo>
                  <a:cubicBezTo>
                    <a:pt x="399" y="1569"/>
                    <a:pt x="472" y="1604"/>
                    <a:pt x="518" y="1665"/>
                  </a:cubicBezTo>
                  <a:cubicBezTo>
                    <a:pt x="523" y="1671"/>
                    <a:pt x="529" y="1681"/>
                    <a:pt x="527" y="1689"/>
                  </a:cubicBezTo>
                  <a:cubicBezTo>
                    <a:pt x="524" y="1698"/>
                    <a:pt x="516" y="1705"/>
                    <a:pt x="506" y="1709"/>
                  </a:cubicBezTo>
                  <a:cubicBezTo>
                    <a:pt x="467" y="1726"/>
                    <a:pt x="425" y="1730"/>
                    <a:pt x="383" y="1730"/>
                  </a:cubicBezTo>
                  <a:cubicBezTo>
                    <a:pt x="377" y="1730"/>
                    <a:pt x="370" y="1730"/>
                    <a:pt x="364" y="1730"/>
                  </a:cubicBezTo>
                  <a:cubicBezTo>
                    <a:pt x="258" y="1728"/>
                    <a:pt x="153" y="1714"/>
                    <a:pt x="48" y="1714"/>
                  </a:cubicBezTo>
                  <a:cubicBezTo>
                    <a:pt x="44" y="1728"/>
                    <a:pt x="41" y="1740"/>
                    <a:pt x="38" y="1754"/>
                  </a:cubicBezTo>
                  <a:cubicBezTo>
                    <a:pt x="20" y="1830"/>
                    <a:pt x="7" y="1897"/>
                    <a:pt x="0" y="1958"/>
                  </a:cubicBezTo>
                  <a:cubicBezTo>
                    <a:pt x="90" y="1921"/>
                    <a:pt x="183" y="1895"/>
                    <a:pt x="276" y="1895"/>
                  </a:cubicBezTo>
                  <a:cubicBezTo>
                    <a:pt x="308" y="1895"/>
                    <a:pt x="341" y="1898"/>
                    <a:pt x="373" y="1905"/>
                  </a:cubicBezTo>
                  <a:cubicBezTo>
                    <a:pt x="424" y="1915"/>
                    <a:pt x="481" y="1948"/>
                    <a:pt x="481" y="2000"/>
                  </a:cubicBezTo>
                  <a:cubicBezTo>
                    <a:pt x="481" y="2033"/>
                    <a:pt x="454" y="2062"/>
                    <a:pt x="427" y="2084"/>
                  </a:cubicBezTo>
                  <a:cubicBezTo>
                    <a:pt x="309" y="2176"/>
                    <a:pt x="154" y="2211"/>
                    <a:pt x="21" y="2276"/>
                  </a:cubicBezTo>
                  <a:cubicBezTo>
                    <a:pt x="26" y="2302"/>
                    <a:pt x="33" y="2329"/>
                    <a:pt x="42" y="2361"/>
                  </a:cubicBezTo>
                  <a:cubicBezTo>
                    <a:pt x="71" y="2473"/>
                    <a:pt x="123" y="2583"/>
                    <a:pt x="200" y="2668"/>
                  </a:cubicBezTo>
                  <a:cubicBezTo>
                    <a:pt x="252" y="2542"/>
                    <a:pt x="316" y="2417"/>
                    <a:pt x="431" y="2345"/>
                  </a:cubicBezTo>
                  <a:cubicBezTo>
                    <a:pt x="464" y="2325"/>
                    <a:pt x="501" y="2309"/>
                    <a:pt x="540" y="2309"/>
                  </a:cubicBezTo>
                  <a:cubicBezTo>
                    <a:pt x="541" y="2309"/>
                    <a:pt x="543" y="2309"/>
                    <a:pt x="544" y="2309"/>
                  </a:cubicBezTo>
                  <a:cubicBezTo>
                    <a:pt x="584" y="2310"/>
                    <a:pt x="624" y="2329"/>
                    <a:pt x="642" y="2366"/>
                  </a:cubicBezTo>
                  <a:cubicBezTo>
                    <a:pt x="663" y="2411"/>
                    <a:pt x="643" y="2461"/>
                    <a:pt x="626" y="2506"/>
                  </a:cubicBezTo>
                  <a:cubicBezTo>
                    <a:pt x="584" y="2614"/>
                    <a:pt x="548" y="2727"/>
                    <a:pt x="541" y="2842"/>
                  </a:cubicBezTo>
                  <a:cubicBezTo>
                    <a:pt x="556" y="2843"/>
                    <a:pt x="571" y="2843"/>
                    <a:pt x="586" y="2843"/>
                  </a:cubicBezTo>
                  <a:cubicBezTo>
                    <a:pt x="675" y="2843"/>
                    <a:pt x="765" y="2823"/>
                    <a:pt x="847" y="2786"/>
                  </a:cubicBezTo>
                  <a:cubicBezTo>
                    <a:pt x="1212" y="2585"/>
                    <a:pt x="1286" y="2353"/>
                    <a:pt x="1328" y="2117"/>
                  </a:cubicBezTo>
                  <a:cubicBezTo>
                    <a:pt x="1396" y="2152"/>
                    <a:pt x="1528" y="2208"/>
                    <a:pt x="1707" y="2208"/>
                  </a:cubicBezTo>
                  <a:cubicBezTo>
                    <a:pt x="1813" y="2208"/>
                    <a:pt x="1937" y="2188"/>
                    <a:pt x="2074" y="2132"/>
                  </a:cubicBezTo>
                  <a:cubicBezTo>
                    <a:pt x="2165" y="2095"/>
                    <a:pt x="2237" y="2016"/>
                    <a:pt x="2293" y="1933"/>
                  </a:cubicBezTo>
                  <a:cubicBezTo>
                    <a:pt x="2228" y="1888"/>
                    <a:pt x="2157" y="1850"/>
                    <a:pt x="2099" y="1799"/>
                  </a:cubicBezTo>
                  <a:cubicBezTo>
                    <a:pt x="2086" y="1786"/>
                    <a:pt x="2072" y="1773"/>
                    <a:pt x="2063" y="1756"/>
                  </a:cubicBezTo>
                  <a:cubicBezTo>
                    <a:pt x="2056" y="1739"/>
                    <a:pt x="2055" y="1718"/>
                    <a:pt x="2065" y="1703"/>
                  </a:cubicBezTo>
                  <a:cubicBezTo>
                    <a:pt x="2079" y="1683"/>
                    <a:pt x="2108" y="1679"/>
                    <a:pt x="2133" y="1679"/>
                  </a:cubicBezTo>
                  <a:cubicBezTo>
                    <a:pt x="2220" y="1679"/>
                    <a:pt x="2306" y="1692"/>
                    <a:pt x="2389" y="1719"/>
                  </a:cubicBezTo>
                  <a:cubicBezTo>
                    <a:pt x="2405" y="1642"/>
                    <a:pt x="2406" y="1562"/>
                    <a:pt x="2389" y="1484"/>
                  </a:cubicBezTo>
                  <a:cubicBezTo>
                    <a:pt x="2369" y="1398"/>
                    <a:pt x="2328" y="1323"/>
                    <a:pt x="2276" y="1255"/>
                  </a:cubicBezTo>
                  <a:cubicBezTo>
                    <a:pt x="2168" y="1302"/>
                    <a:pt x="2067" y="1382"/>
                    <a:pt x="1952" y="1409"/>
                  </a:cubicBezTo>
                  <a:cubicBezTo>
                    <a:pt x="1938" y="1412"/>
                    <a:pt x="1923" y="1414"/>
                    <a:pt x="1908" y="1414"/>
                  </a:cubicBezTo>
                  <a:cubicBezTo>
                    <a:pt x="1877" y="1414"/>
                    <a:pt x="1847" y="1405"/>
                    <a:pt x="1832" y="1380"/>
                  </a:cubicBezTo>
                  <a:cubicBezTo>
                    <a:pt x="1808" y="1344"/>
                    <a:pt x="1826" y="1296"/>
                    <a:pt x="1849" y="1259"/>
                  </a:cubicBezTo>
                  <a:cubicBezTo>
                    <a:pt x="1902" y="1176"/>
                    <a:pt x="1975" y="1104"/>
                    <a:pt x="2061" y="1053"/>
                  </a:cubicBezTo>
                  <a:cubicBezTo>
                    <a:pt x="2013" y="1017"/>
                    <a:pt x="1962" y="986"/>
                    <a:pt x="1912" y="957"/>
                  </a:cubicBezTo>
                  <a:cubicBezTo>
                    <a:pt x="1855" y="924"/>
                    <a:pt x="1797" y="891"/>
                    <a:pt x="1739" y="861"/>
                  </a:cubicBezTo>
                  <a:cubicBezTo>
                    <a:pt x="1721" y="933"/>
                    <a:pt x="1704" y="1005"/>
                    <a:pt x="1664" y="1066"/>
                  </a:cubicBezTo>
                  <a:cubicBezTo>
                    <a:pt x="1652" y="1083"/>
                    <a:pt x="1639" y="1100"/>
                    <a:pt x="1621" y="1109"/>
                  </a:cubicBezTo>
                  <a:cubicBezTo>
                    <a:pt x="1613" y="1114"/>
                    <a:pt x="1603" y="1116"/>
                    <a:pt x="1594" y="1116"/>
                  </a:cubicBezTo>
                  <a:cubicBezTo>
                    <a:pt x="1583" y="1116"/>
                    <a:pt x="1572" y="1112"/>
                    <a:pt x="1564" y="1105"/>
                  </a:cubicBezTo>
                  <a:cubicBezTo>
                    <a:pt x="1551" y="1095"/>
                    <a:pt x="1546" y="1078"/>
                    <a:pt x="1544" y="1062"/>
                  </a:cubicBezTo>
                  <a:cubicBezTo>
                    <a:pt x="1526" y="967"/>
                    <a:pt x="1552" y="874"/>
                    <a:pt x="1574" y="778"/>
                  </a:cubicBezTo>
                  <a:cubicBezTo>
                    <a:pt x="1494" y="739"/>
                    <a:pt x="1415" y="703"/>
                    <a:pt x="1335" y="665"/>
                  </a:cubicBezTo>
                  <a:cubicBezTo>
                    <a:pt x="1330" y="689"/>
                    <a:pt x="1325" y="715"/>
                    <a:pt x="1319" y="740"/>
                  </a:cubicBezTo>
                  <a:cubicBezTo>
                    <a:pt x="1310" y="769"/>
                    <a:pt x="1300" y="798"/>
                    <a:pt x="1279" y="821"/>
                  </a:cubicBezTo>
                  <a:cubicBezTo>
                    <a:pt x="1265" y="836"/>
                    <a:pt x="1244" y="846"/>
                    <a:pt x="1225" y="846"/>
                  </a:cubicBezTo>
                  <a:cubicBezTo>
                    <a:pt x="1215" y="846"/>
                    <a:pt x="1205" y="843"/>
                    <a:pt x="1197" y="838"/>
                  </a:cubicBezTo>
                  <a:cubicBezTo>
                    <a:pt x="1176" y="825"/>
                    <a:pt x="1167" y="797"/>
                    <a:pt x="1162" y="772"/>
                  </a:cubicBezTo>
                  <a:cubicBezTo>
                    <a:pt x="1149" y="709"/>
                    <a:pt x="1150" y="644"/>
                    <a:pt x="1157" y="578"/>
                  </a:cubicBezTo>
                  <a:cubicBezTo>
                    <a:pt x="1077" y="540"/>
                    <a:pt x="997" y="499"/>
                    <a:pt x="919" y="457"/>
                  </a:cubicBezTo>
                  <a:cubicBezTo>
                    <a:pt x="915" y="503"/>
                    <a:pt x="907" y="548"/>
                    <a:pt x="889" y="592"/>
                  </a:cubicBezTo>
                  <a:cubicBezTo>
                    <a:pt x="882" y="614"/>
                    <a:pt x="867" y="637"/>
                    <a:pt x="844" y="640"/>
                  </a:cubicBezTo>
                  <a:cubicBezTo>
                    <a:pt x="843" y="640"/>
                    <a:pt x="843" y="640"/>
                    <a:pt x="842" y="640"/>
                  </a:cubicBezTo>
                  <a:cubicBezTo>
                    <a:pt x="825" y="640"/>
                    <a:pt x="809" y="629"/>
                    <a:pt x="800" y="615"/>
                  </a:cubicBezTo>
                  <a:cubicBezTo>
                    <a:pt x="792" y="600"/>
                    <a:pt x="788" y="583"/>
                    <a:pt x="785" y="566"/>
                  </a:cubicBezTo>
                  <a:cubicBezTo>
                    <a:pt x="774" y="500"/>
                    <a:pt x="768" y="433"/>
                    <a:pt x="766" y="369"/>
                  </a:cubicBezTo>
                  <a:cubicBezTo>
                    <a:pt x="597" y="267"/>
                    <a:pt x="443" y="149"/>
                    <a:pt x="310"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3" name="Google Shape;1933;p27"/>
            <p:cNvSpPr/>
            <p:nvPr/>
          </p:nvSpPr>
          <p:spPr>
            <a:xfrm>
              <a:off x="11281981" y="1612161"/>
              <a:ext cx="95021" cy="217279"/>
            </a:xfrm>
            <a:custGeom>
              <a:avLst/>
              <a:gdLst/>
              <a:ahLst/>
              <a:cxnLst/>
              <a:rect l="l" t="t" r="r" b="b"/>
              <a:pathLst>
                <a:path w="1235" h="2824" extrusionOk="0">
                  <a:moveTo>
                    <a:pt x="0" y="0"/>
                  </a:moveTo>
                  <a:cubicBezTo>
                    <a:pt x="217" y="387"/>
                    <a:pt x="430" y="799"/>
                    <a:pt x="613" y="1204"/>
                  </a:cubicBezTo>
                  <a:cubicBezTo>
                    <a:pt x="796" y="1607"/>
                    <a:pt x="967" y="2039"/>
                    <a:pt x="1111" y="2457"/>
                  </a:cubicBezTo>
                  <a:cubicBezTo>
                    <a:pt x="1149" y="2563"/>
                    <a:pt x="1199" y="2719"/>
                    <a:pt x="1235" y="2824"/>
                  </a:cubicBezTo>
                  <a:cubicBezTo>
                    <a:pt x="1212" y="2716"/>
                    <a:pt x="1170" y="2556"/>
                    <a:pt x="1141" y="2448"/>
                  </a:cubicBezTo>
                  <a:cubicBezTo>
                    <a:pt x="895" y="1582"/>
                    <a:pt x="510" y="743"/>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4" name="Google Shape;1934;p27"/>
            <p:cNvSpPr/>
            <p:nvPr/>
          </p:nvSpPr>
          <p:spPr>
            <a:xfrm>
              <a:off x="11299062" y="1659632"/>
              <a:ext cx="36546" cy="55012"/>
            </a:xfrm>
            <a:custGeom>
              <a:avLst/>
              <a:gdLst/>
              <a:ahLst/>
              <a:cxnLst/>
              <a:rect l="l" t="t" r="r" b="b"/>
              <a:pathLst>
                <a:path w="475" h="715" extrusionOk="0">
                  <a:moveTo>
                    <a:pt x="409" y="1"/>
                  </a:moveTo>
                  <a:lnTo>
                    <a:pt x="409" y="1"/>
                  </a:lnTo>
                  <a:cubicBezTo>
                    <a:pt x="397" y="211"/>
                    <a:pt x="408" y="424"/>
                    <a:pt x="433" y="632"/>
                  </a:cubicBezTo>
                  <a:lnTo>
                    <a:pt x="433" y="632"/>
                  </a:lnTo>
                  <a:cubicBezTo>
                    <a:pt x="294" y="505"/>
                    <a:pt x="143" y="368"/>
                    <a:pt x="0" y="250"/>
                  </a:cubicBezTo>
                  <a:lnTo>
                    <a:pt x="0" y="250"/>
                  </a:lnTo>
                  <a:cubicBezTo>
                    <a:pt x="138" y="395"/>
                    <a:pt x="297" y="546"/>
                    <a:pt x="443" y="684"/>
                  </a:cubicBezTo>
                  <a:lnTo>
                    <a:pt x="475" y="714"/>
                  </a:lnTo>
                  <a:cubicBezTo>
                    <a:pt x="442" y="478"/>
                    <a:pt x="423" y="240"/>
                    <a:pt x="409"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5" name="Google Shape;1935;p27"/>
            <p:cNvSpPr/>
            <p:nvPr/>
          </p:nvSpPr>
          <p:spPr>
            <a:xfrm>
              <a:off x="11286674" y="1682253"/>
              <a:ext cx="68246" cy="73555"/>
            </a:xfrm>
            <a:custGeom>
              <a:avLst/>
              <a:gdLst/>
              <a:ahLst/>
              <a:cxnLst/>
              <a:rect l="l" t="t" r="r" b="b"/>
              <a:pathLst>
                <a:path w="887" h="956" extrusionOk="0">
                  <a:moveTo>
                    <a:pt x="866" y="1"/>
                  </a:moveTo>
                  <a:lnTo>
                    <a:pt x="866" y="1"/>
                  </a:lnTo>
                  <a:cubicBezTo>
                    <a:pt x="862" y="293"/>
                    <a:pt x="852" y="586"/>
                    <a:pt x="831" y="878"/>
                  </a:cubicBezTo>
                  <a:lnTo>
                    <a:pt x="831" y="878"/>
                  </a:lnTo>
                  <a:cubicBezTo>
                    <a:pt x="777" y="816"/>
                    <a:pt x="721" y="756"/>
                    <a:pt x="663" y="698"/>
                  </a:cubicBezTo>
                  <a:cubicBezTo>
                    <a:pt x="463" y="497"/>
                    <a:pt x="241" y="316"/>
                    <a:pt x="1" y="164"/>
                  </a:cubicBezTo>
                  <a:lnTo>
                    <a:pt x="1" y="164"/>
                  </a:lnTo>
                  <a:cubicBezTo>
                    <a:pt x="303" y="388"/>
                    <a:pt x="585" y="643"/>
                    <a:pt x="833" y="927"/>
                  </a:cubicBezTo>
                  <a:lnTo>
                    <a:pt x="857" y="955"/>
                  </a:lnTo>
                  <a:cubicBezTo>
                    <a:pt x="881" y="637"/>
                    <a:pt x="886" y="318"/>
                    <a:pt x="86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6" name="Google Shape;1936;p27"/>
            <p:cNvSpPr/>
            <p:nvPr/>
          </p:nvSpPr>
          <p:spPr>
            <a:xfrm>
              <a:off x="11307833" y="1722416"/>
              <a:ext cx="61167" cy="55858"/>
            </a:xfrm>
            <a:custGeom>
              <a:avLst/>
              <a:gdLst/>
              <a:ahLst/>
              <a:cxnLst/>
              <a:rect l="l" t="t" r="r" b="b"/>
              <a:pathLst>
                <a:path w="795" h="726" extrusionOk="0">
                  <a:moveTo>
                    <a:pt x="795" y="0"/>
                  </a:moveTo>
                  <a:cubicBezTo>
                    <a:pt x="748" y="221"/>
                    <a:pt x="713" y="444"/>
                    <a:pt x="682" y="668"/>
                  </a:cubicBezTo>
                  <a:lnTo>
                    <a:pt x="682" y="668"/>
                  </a:lnTo>
                  <a:cubicBezTo>
                    <a:pt x="580" y="592"/>
                    <a:pt x="470" y="528"/>
                    <a:pt x="360" y="468"/>
                  </a:cubicBezTo>
                  <a:cubicBezTo>
                    <a:pt x="241" y="404"/>
                    <a:pt x="120" y="344"/>
                    <a:pt x="1" y="279"/>
                  </a:cubicBezTo>
                  <a:lnTo>
                    <a:pt x="1" y="279"/>
                  </a:lnTo>
                  <a:cubicBezTo>
                    <a:pt x="55" y="316"/>
                    <a:pt x="115" y="352"/>
                    <a:pt x="172" y="387"/>
                  </a:cubicBezTo>
                  <a:cubicBezTo>
                    <a:pt x="340" y="486"/>
                    <a:pt x="530" y="591"/>
                    <a:pt x="684" y="710"/>
                  </a:cubicBezTo>
                  <a:lnTo>
                    <a:pt x="705" y="725"/>
                  </a:lnTo>
                  <a:lnTo>
                    <a:pt x="709" y="699"/>
                  </a:lnTo>
                  <a:cubicBezTo>
                    <a:pt x="737" y="476"/>
                    <a:pt x="770" y="221"/>
                    <a:pt x="795"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37" name="Google Shape;1937;p27"/>
          <p:cNvGrpSpPr/>
          <p:nvPr/>
        </p:nvGrpSpPr>
        <p:grpSpPr>
          <a:xfrm>
            <a:off x="3446742" y="4384053"/>
            <a:ext cx="1314802" cy="693218"/>
            <a:chOff x="1115959" y="5637075"/>
            <a:chExt cx="490031" cy="258365"/>
          </a:xfrm>
        </p:grpSpPr>
        <p:sp>
          <p:nvSpPr>
            <p:cNvPr id="1938" name="Google Shape;1938;p27"/>
            <p:cNvSpPr/>
            <p:nvPr/>
          </p:nvSpPr>
          <p:spPr>
            <a:xfrm>
              <a:off x="1115959" y="5637075"/>
              <a:ext cx="490031" cy="258365"/>
            </a:xfrm>
            <a:custGeom>
              <a:avLst/>
              <a:gdLst/>
              <a:ahLst/>
              <a:cxnLst/>
              <a:rect l="l" t="t" r="r" b="b"/>
              <a:pathLst>
                <a:path w="6369" h="3358" extrusionOk="0">
                  <a:moveTo>
                    <a:pt x="1" y="1"/>
                  </a:moveTo>
                  <a:lnTo>
                    <a:pt x="1" y="3358"/>
                  </a:lnTo>
                  <a:lnTo>
                    <a:pt x="6369" y="3356"/>
                  </a:lnTo>
                  <a:cubicBezTo>
                    <a:pt x="6277" y="3085"/>
                    <a:pt x="6141" y="2812"/>
                    <a:pt x="5904" y="2651"/>
                  </a:cubicBezTo>
                  <a:cubicBezTo>
                    <a:pt x="5789" y="2572"/>
                    <a:pt x="5646" y="2529"/>
                    <a:pt x="5508" y="2529"/>
                  </a:cubicBezTo>
                  <a:cubicBezTo>
                    <a:pt x="5360" y="2529"/>
                    <a:pt x="5217" y="2578"/>
                    <a:pt x="5117" y="2686"/>
                  </a:cubicBezTo>
                  <a:cubicBezTo>
                    <a:pt x="5091" y="2527"/>
                    <a:pt x="4978" y="2385"/>
                    <a:pt x="4830" y="2323"/>
                  </a:cubicBezTo>
                  <a:cubicBezTo>
                    <a:pt x="4757" y="2294"/>
                    <a:pt x="4678" y="2275"/>
                    <a:pt x="4601" y="2275"/>
                  </a:cubicBezTo>
                  <a:cubicBezTo>
                    <a:pt x="4520" y="2275"/>
                    <a:pt x="4442" y="2295"/>
                    <a:pt x="4376" y="2343"/>
                  </a:cubicBezTo>
                  <a:cubicBezTo>
                    <a:pt x="4365" y="2016"/>
                    <a:pt x="4206" y="1687"/>
                    <a:pt x="3927" y="1514"/>
                  </a:cubicBezTo>
                  <a:cubicBezTo>
                    <a:pt x="3801" y="1435"/>
                    <a:pt x="3650" y="1395"/>
                    <a:pt x="3501" y="1395"/>
                  </a:cubicBezTo>
                  <a:cubicBezTo>
                    <a:pt x="3323" y="1395"/>
                    <a:pt x="3146" y="1453"/>
                    <a:pt x="3015" y="1572"/>
                  </a:cubicBezTo>
                  <a:cubicBezTo>
                    <a:pt x="2959" y="1416"/>
                    <a:pt x="2829" y="1289"/>
                    <a:pt x="2670" y="1233"/>
                  </a:cubicBezTo>
                  <a:cubicBezTo>
                    <a:pt x="2580" y="1203"/>
                    <a:pt x="2473" y="1177"/>
                    <a:pt x="2371" y="1177"/>
                  </a:cubicBezTo>
                  <a:cubicBezTo>
                    <a:pt x="2295" y="1177"/>
                    <a:pt x="2222" y="1191"/>
                    <a:pt x="2161" y="1230"/>
                  </a:cubicBezTo>
                  <a:cubicBezTo>
                    <a:pt x="2092" y="975"/>
                    <a:pt x="1996" y="722"/>
                    <a:pt x="1836" y="512"/>
                  </a:cubicBezTo>
                  <a:cubicBezTo>
                    <a:pt x="1678" y="300"/>
                    <a:pt x="1452" y="131"/>
                    <a:pt x="1193" y="80"/>
                  </a:cubicBezTo>
                  <a:cubicBezTo>
                    <a:pt x="1142" y="70"/>
                    <a:pt x="1091" y="65"/>
                    <a:pt x="1039" y="65"/>
                  </a:cubicBezTo>
                  <a:cubicBezTo>
                    <a:pt x="825" y="65"/>
                    <a:pt x="609" y="150"/>
                    <a:pt x="475" y="315"/>
                  </a:cubicBezTo>
                  <a:cubicBezTo>
                    <a:pt x="374" y="148"/>
                    <a:pt x="196" y="29"/>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9" name="Google Shape;1939;p27"/>
            <p:cNvSpPr/>
            <p:nvPr/>
          </p:nvSpPr>
          <p:spPr>
            <a:xfrm>
              <a:off x="1116036" y="5703013"/>
              <a:ext cx="364773" cy="192427"/>
            </a:xfrm>
            <a:custGeom>
              <a:avLst/>
              <a:gdLst/>
              <a:ahLst/>
              <a:cxnLst/>
              <a:rect l="l" t="t" r="r" b="b"/>
              <a:pathLst>
                <a:path w="4741" h="2501" extrusionOk="0">
                  <a:moveTo>
                    <a:pt x="1" y="1"/>
                  </a:moveTo>
                  <a:lnTo>
                    <a:pt x="1" y="2501"/>
                  </a:lnTo>
                  <a:lnTo>
                    <a:pt x="4741" y="2499"/>
                  </a:lnTo>
                  <a:cubicBezTo>
                    <a:pt x="4673" y="2297"/>
                    <a:pt x="4571" y="2095"/>
                    <a:pt x="4394" y="1974"/>
                  </a:cubicBezTo>
                  <a:cubicBezTo>
                    <a:pt x="4310" y="1915"/>
                    <a:pt x="4203" y="1883"/>
                    <a:pt x="4100" y="1883"/>
                  </a:cubicBezTo>
                  <a:cubicBezTo>
                    <a:pt x="3990" y="1883"/>
                    <a:pt x="3883" y="1920"/>
                    <a:pt x="3808" y="2000"/>
                  </a:cubicBezTo>
                  <a:cubicBezTo>
                    <a:pt x="3788" y="1881"/>
                    <a:pt x="3705" y="1776"/>
                    <a:pt x="3594" y="1730"/>
                  </a:cubicBezTo>
                  <a:cubicBezTo>
                    <a:pt x="3540" y="1708"/>
                    <a:pt x="3481" y="1694"/>
                    <a:pt x="3424" y="1694"/>
                  </a:cubicBezTo>
                  <a:cubicBezTo>
                    <a:pt x="3364" y="1694"/>
                    <a:pt x="3306" y="1709"/>
                    <a:pt x="3257" y="1745"/>
                  </a:cubicBezTo>
                  <a:cubicBezTo>
                    <a:pt x="3249" y="1501"/>
                    <a:pt x="3130" y="1256"/>
                    <a:pt x="2923" y="1126"/>
                  </a:cubicBezTo>
                  <a:cubicBezTo>
                    <a:pt x="2828" y="1067"/>
                    <a:pt x="2717" y="1037"/>
                    <a:pt x="2606" y="1037"/>
                  </a:cubicBezTo>
                  <a:cubicBezTo>
                    <a:pt x="2473" y="1037"/>
                    <a:pt x="2342" y="1081"/>
                    <a:pt x="2244" y="1171"/>
                  </a:cubicBezTo>
                  <a:cubicBezTo>
                    <a:pt x="2202" y="1054"/>
                    <a:pt x="2105" y="958"/>
                    <a:pt x="1988" y="919"/>
                  </a:cubicBezTo>
                  <a:cubicBezTo>
                    <a:pt x="1921" y="896"/>
                    <a:pt x="1841" y="877"/>
                    <a:pt x="1765" y="877"/>
                  </a:cubicBezTo>
                  <a:cubicBezTo>
                    <a:pt x="1708" y="877"/>
                    <a:pt x="1653" y="888"/>
                    <a:pt x="1609" y="917"/>
                  </a:cubicBezTo>
                  <a:cubicBezTo>
                    <a:pt x="1558" y="726"/>
                    <a:pt x="1487" y="538"/>
                    <a:pt x="1368" y="382"/>
                  </a:cubicBezTo>
                  <a:cubicBezTo>
                    <a:pt x="1249" y="225"/>
                    <a:pt x="1081" y="99"/>
                    <a:pt x="888" y="61"/>
                  </a:cubicBezTo>
                  <a:cubicBezTo>
                    <a:pt x="851" y="54"/>
                    <a:pt x="812" y="51"/>
                    <a:pt x="774" y="51"/>
                  </a:cubicBezTo>
                  <a:cubicBezTo>
                    <a:pt x="614" y="51"/>
                    <a:pt x="454" y="113"/>
                    <a:pt x="353" y="236"/>
                  </a:cubicBezTo>
                  <a:cubicBezTo>
                    <a:pt x="278" y="110"/>
                    <a:pt x="144" y="24"/>
                    <a:pt x="1"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0" name="Google Shape;1940;p27"/>
            <p:cNvSpPr/>
            <p:nvPr/>
          </p:nvSpPr>
          <p:spPr>
            <a:xfrm>
              <a:off x="1116190" y="5745176"/>
              <a:ext cx="284755" cy="150187"/>
            </a:xfrm>
            <a:custGeom>
              <a:avLst/>
              <a:gdLst/>
              <a:ahLst/>
              <a:cxnLst/>
              <a:rect l="l" t="t" r="r" b="b"/>
              <a:pathLst>
                <a:path w="3701" h="1952" extrusionOk="0">
                  <a:moveTo>
                    <a:pt x="1" y="0"/>
                  </a:moveTo>
                  <a:lnTo>
                    <a:pt x="1" y="1952"/>
                  </a:lnTo>
                  <a:lnTo>
                    <a:pt x="3701" y="1951"/>
                  </a:lnTo>
                  <a:cubicBezTo>
                    <a:pt x="3647" y="1793"/>
                    <a:pt x="3568" y="1636"/>
                    <a:pt x="3431" y="1541"/>
                  </a:cubicBezTo>
                  <a:cubicBezTo>
                    <a:pt x="3364" y="1494"/>
                    <a:pt x="3281" y="1469"/>
                    <a:pt x="3201" y="1469"/>
                  </a:cubicBezTo>
                  <a:cubicBezTo>
                    <a:pt x="3115" y="1469"/>
                    <a:pt x="3032" y="1498"/>
                    <a:pt x="2973" y="1562"/>
                  </a:cubicBezTo>
                  <a:cubicBezTo>
                    <a:pt x="2958" y="1469"/>
                    <a:pt x="2893" y="1387"/>
                    <a:pt x="2806" y="1350"/>
                  </a:cubicBezTo>
                  <a:cubicBezTo>
                    <a:pt x="2765" y="1332"/>
                    <a:pt x="2719" y="1322"/>
                    <a:pt x="2675" y="1322"/>
                  </a:cubicBezTo>
                  <a:cubicBezTo>
                    <a:pt x="2628" y="1322"/>
                    <a:pt x="2582" y="1334"/>
                    <a:pt x="2543" y="1361"/>
                  </a:cubicBezTo>
                  <a:cubicBezTo>
                    <a:pt x="2536" y="1172"/>
                    <a:pt x="2444" y="980"/>
                    <a:pt x="2283" y="880"/>
                  </a:cubicBezTo>
                  <a:cubicBezTo>
                    <a:pt x="2209" y="834"/>
                    <a:pt x="2121" y="810"/>
                    <a:pt x="2035" y="810"/>
                  </a:cubicBezTo>
                  <a:cubicBezTo>
                    <a:pt x="1931" y="810"/>
                    <a:pt x="1828" y="844"/>
                    <a:pt x="1752" y="913"/>
                  </a:cubicBezTo>
                  <a:cubicBezTo>
                    <a:pt x="1719" y="822"/>
                    <a:pt x="1643" y="747"/>
                    <a:pt x="1553" y="717"/>
                  </a:cubicBezTo>
                  <a:cubicBezTo>
                    <a:pt x="1500" y="699"/>
                    <a:pt x="1436" y="683"/>
                    <a:pt x="1376" y="683"/>
                  </a:cubicBezTo>
                  <a:cubicBezTo>
                    <a:pt x="1332" y="683"/>
                    <a:pt x="1290" y="692"/>
                    <a:pt x="1256" y="714"/>
                  </a:cubicBezTo>
                  <a:cubicBezTo>
                    <a:pt x="1216" y="565"/>
                    <a:pt x="1159" y="419"/>
                    <a:pt x="1068" y="297"/>
                  </a:cubicBezTo>
                  <a:cubicBezTo>
                    <a:pt x="975" y="174"/>
                    <a:pt x="843" y="75"/>
                    <a:pt x="693" y="46"/>
                  </a:cubicBezTo>
                  <a:cubicBezTo>
                    <a:pt x="663" y="40"/>
                    <a:pt x="633" y="37"/>
                    <a:pt x="602" y="37"/>
                  </a:cubicBezTo>
                  <a:cubicBezTo>
                    <a:pt x="478" y="37"/>
                    <a:pt x="355" y="87"/>
                    <a:pt x="276" y="183"/>
                  </a:cubicBezTo>
                  <a:cubicBezTo>
                    <a:pt x="218" y="85"/>
                    <a:pt x="113" y="16"/>
                    <a:pt x="1" y="0"/>
                  </a:cubicBezTo>
                  <a:close/>
                </a:path>
              </a:pathLst>
            </a:custGeom>
            <a:solidFill>
              <a:srgbClr val="080D48">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1" name="Google Shape;1941;p27"/>
            <p:cNvSpPr/>
            <p:nvPr/>
          </p:nvSpPr>
          <p:spPr>
            <a:xfrm>
              <a:off x="1203671" y="5672929"/>
              <a:ext cx="89558" cy="85557"/>
            </a:xfrm>
            <a:custGeom>
              <a:avLst/>
              <a:gdLst/>
              <a:ahLst/>
              <a:cxnLst/>
              <a:rect l="l" t="t" r="r" b="b"/>
              <a:pathLst>
                <a:path w="1164" h="1112" extrusionOk="0">
                  <a:moveTo>
                    <a:pt x="0" y="1"/>
                  </a:moveTo>
                  <a:cubicBezTo>
                    <a:pt x="254" y="57"/>
                    <a:pt x="445" y="318"/>
                    <a:pt x="417" y="574"/>
                  </a:cubicBezTo>
                  <a:lnTo>
                    <a:pt x="413" y="605"/>
                  </a:lnTo>
                  <a:lnTo>
                    <a:pt x="441" y="593"/>
                  </a:lnTo>
                  <a:cubicBezTo>
                    <a:pt x="463" y="584"/>
                    <a:pt x="487" y="580"/>
                    <a:pt x="512" y="580"/>
                  </a:cubicBezTo>
                  <a:cubicBezTo>
                    <a:pt x="583" y="580"/>
                    <a:pt x="656" y="616"/>
                    <a:pt x="701" y="669"/>
                  </a:cubicBezTo>
                  <a:cubicBezTo>
                    <a:pt x="767" y="747"/>
                    <a:pt x="789" y="851"/>
                    <a:pt x="784" y="950"/>
                  </a:cubicBezTo>
                  <a:lnTo>
                    <a:pt x="783" y="978"/>
                  </a:lnTo>
                  <a:cubicBezTo>
                    <a:pt x="828" y="943"/>
                    <a:pt x="881" y="926"/>
                    <a:pt x="931" y="926"/>
                  </a:cubicBezTo>
                  <a:cubicBezTo>
                    <a:pt x="1036" y="926"/>
                    <a:pt x="1135" y="995"/>
                    <a:pt x="1163" y="1112"/>
                  </a:cubicBezTo>
                  <a:cubicBezTo>
                    <a:pt x="1146" y="986"/>
                    <a:pt x="1035" y="903"/>
                    <a:pt x="918" y="903"/>
                  </a:cubicBezTo>
                  <a:cubicBezTo>
                    <a:pt x="883" y="903"/>
                    <a:pt x="848" y="910"/>
                    <a:pt x="814" y="926"/>
                  </a:cubicBezTo>
                  <a:lnTo>
                    <a:pt x="814" y="926"/>
                  </a:lnTo>
                  <a:cubicBezTo>
                    <a:pt x="817" y="826"/>
                    <a:pt x="794" y="724"/>
                    <a:pt x="729" y="646"/>
                  </a:cubicBezTo>
                  <a:cubicBezTo>
                    <a:pt x="677" y="584"/>
                    <a:pt x="596" y="544"/>
                    <a:pt x="515" y="544"/>
                  </a:cubicBezTo>
                  <a:cubicBezTo>
                    <a:pt x="495" y="544"/>
                    <a:pt x="475" y="546"/>
                    <a:pt x="455" y="552"/>
                  </a:cubicBezTo>
                  <a:lnTo>
                    <a:pt x="455" y="552"/>
                  </a:lnTo>
                  <a:cubicBezTo>
                    <a:pt x="467" y="291"/>
                    <a:pt x="262" y="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2" name="Google Shape;1942;p27"/>
            <p:cNvSpPr/>
            <p:nvPr/>
          </p:nvSpPr>
          <p:spPr>
            <a:xfrm>
              <a:off x="1367630" y="5790878"/>
              <a:ext cx="113794" cy="62168"/>
            </a:xfrm>
            <a:custGeom>
              <a:avLst/>
              <a:gdLst/>
              <a:ahLst/>
              <a:cxnLst/>
              <a:rect l="l" t="t" r="r" b="b"/>
              <a:pathLst>
                <a:path w="1479" h="808" extrusionOk="0">
                  <a:moveTo>
                    <a:pt x="139" y="0"/>
                  </a:moveTo>
                  <a:cubicBezTo>
                    <a:pt x="89" y="0"/>
                    <a:pt x="41" y="14"/>
                    <a:pt x="0" y="45"/>
                  </a:cubicBezTo>
                  <a:cubicBezTo>
                    <a:pt x="37" y="21"/>
                    <a:pt x="79" y="10"/>
                    <a:pt x="121" y="10"/>
                  </a:cubicBezTo>
                  <a:cubicBezTo>
                    <a:pt x="197" y="10"/>
                    <a:pt x="275" y="45"/>
                    <a:pt x="329" y="98"/>
                  </a:cubicBezTo>
                  <a:cubicBezTo>
                    <a:pt x="415" y="181"/>
                    <a:pt x="456" y="300"/>
                    <a:pt x="479" y="416"/>
                  </a:cubicBezTo>
                  <a:lnTo>
                    <a:pt x="485" y="444"/>
                  </a:lnTo>
                  <a:lnTo>
                    <a:pt x="507" y="425"/>
                  </a:lnTo>
                  <a:cubicBezTo>
                    <a:pt x="564" y="377"/>
                    <a:pt x="631" y="354"/>
                    <a:pt x="696" y="354"/>
                  </a:cubicBezTo>
                  <a:cubicBezTo>
                    <a:pt x="838" y="354"/>
                    <a:pt x="973" y="460"/>
                    <a:pt x="988" y="625"/>
                  </a:cubicBezTo>
                  <a:lnTo>
                    <a:pt x="992" y="676"/>
                  </a:lnTo>
                  <a:lnTo>
                    <a:pt x="1018" y="632"/>
                  </a:lnTo>
                  <a:cubicBezTo>
                    <a:pt x="1052" y="576"/>
                    <a:pt x="1117" y="550"/>
                    <a:pt x="1183" y="550"/>
                  </a:cubicBezTo>
                  <a:cubicBezTo>
                    <a:pt x="1218" y="550"/>
                    <a:pt x="1253" y="558"/>
                    <a:pt x="1284" y="572"/>
                  </a:cubicBezTo>
                  <a:cubicBezTo>
                    <a:pt x="1379" y="616"/>
                    <a:pt x="1440" y="712"/>
                    <a:pt x="1479" y="807"/>
                  </a:cubicBezTo>
                  <a:cubicBezTo>
                    <a:pt x="1441" y="668"/>
                    <a:pt x="1329" y="523"/>
                    <a:pt x="1177" y="523"/>
                  </a:cubicBezTo>
                  <a:cubicBezTo>
                    <a:pt x="1162" y="523"/>
                    <a:pt x="1148" y="524"/>
                    <a:pt x="1133" y="527"/>
                  </a:cubicBezTo>
                  <a:cubicBezTo>
                    <a:pt x="1090" y="533"/>
                    <a:pt x="1049" y="552"/>
                    <a:pt x="1017" y="582"/>
                  </a:cubicBezTo>
                  <a:lnTo>
                    <a:pt x="1017" y="582"/>
                  </a:lnTo>
                  <a:cubicBezTo>
                    <a:pt x="988" y="421"/>
                    <a:pt x="847" y="317"/>
                    <a:pt x="699" y="317"/>
                  </a:cubicBezTo>
                  <a:cubicBezTo>
                    <a:pt x="634" y="317"/>
                    <a:pt x="567" y="337"/>
                    <a:pt x="507" y="382"/>
                  </a:cubicBezTo>
                  <a:lnTo>
                    <a:pt x="507" y="382"/>
                  </a:lnTo>
                  <a:cubicBezTo>
                    <a:pt x="480" y="269"/>
                    <a:pt x="433" y="157"/>
                    <a:pt x="345" y="79"/>
                  </a:cubicBezTo>
                  <a:cubicBezTo>
                    <a:pt x="290" y="31"/>
                    <a:pt x="21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3" name="Google Shape;1943;p27"/>
            <p:cNvSpPr/>
            <p:nvPr/>
          </p:nvSpPr>
          <p:spPr>
            <a:xfrm>
              <a:off x="1206364" y="5841197"/>
              <a:ext cx="90789" cy="34392"/>
            </a:xfrm>
            <a:custGeom>
              <a:avLst/>
              <a:gdLst/>
              <a:ahLst/>
              <a:cxnLst/>
              <a:rect l="l" t="t" r="r" b="b"/>
              <a:pathLst>
                <a:path w="1180" h="447" extrusionOk="0">
                  <a:moveTo>
                    <a:pt x="177" y="0"/>
                  </a:moveTo>
                  <a:cubicBezTo>
                    <a:pt x="118" y="0"/>
                    <a:pt x="58" y="14"/>
                    <a:pt x="1" y="45"/>
                  </a:cubicBezTo>
                  <a:cubicBezTo>
                    <a:pt x="52" y="26"/>
                    <a:pt x="102" y="17"/>
                    <a:pt x="151" y="17"/>
                  </a:cubicBezTo>
                  <a:cubicBezTo>
                    <a:pt x="351" y="17"/>
                    <a:pt x="518" y="169"/>
                    <a:pt x="536" y="389"/>
                  </a:cubicBezTo>
                  <a:lnTo>
                    <a:pt x="561" y="338"/>
                  </a:lnTo>
                  <a:cubicBezTo>
                    <a:pt x="607" y="248"/>
                    <a:pt x="710" y="201"/>
                    <a:pt x="811" y="201"/>
                  </a:cubicBezTo>
                  <a:cubicBezTo>
                    <a:pt x="835" y="201"/>
                    <a:pt x="860" y="204"/>
                    <a:pt x="883" y="209"/>
                  </a:cubicBezTo>
                  <a:cubicBezTo>
                    <a:pt x="945" y="223"/>
                    <a:pt x="1002" y="256"/>
                    <a:pt x="1051" y="298"/>
                  </a:cubicBezTo>
                  <a:cubicBezTo>
                    <a:pt x="1102" y="340"/>
                    <a:pt x="1144" y="390"/>
                    <a:pt x="1179" y="446"/>
                  </a:cubicBezTo>
                  <a:cubicBezTo>
                    <a:pt x="1121" y="326"/>
                    <a:pt x="1022" y="218"/>
                    <a:pt x="889" y="180"/>
                  </a:cubicBezTo>
                  <a:cubicBezTo>
                    <a:pt x="861" y="172"/>
                    <a:pt x="831" y="168"/>
                    <a:pt x="801" y="168"/>
                  </a:cubicBezTo>
                  <a:cubicBezTo>
                    <a:pt x="706" y="168"/>
                    <a:pt x="610" y="208"/>
                    <a:pt x="553" y="283"/>
                  </a:cubicBezTo>
                  <a:lnTo>
                    <a:pt x="553" y="283"/>
                  </a:lnTo>
                  <a:cubicBezTo>
                    <a:pt x="503" y="113"/>
                    <a:pt x="344"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4" name="Google Shape;1944;p27"/>
            <p:cNvSpPr/>
            <p:nvPr/>
          </p:nvSpPr>
          <p:spPr>
            <a:xfrm>
              <a:off x="1139965" y="5777721"/>
              <a:ext cx="51165" cy="33315"/>
            </a:xfrm>
            <a:custGeom>
              <a:avLst/>
              <a:gdLst/>
              <a:ahLst/>
              <a:cxnLst/>
              <a:rect l="l" t="t" r="r" b="b"/>
              <a:pathLst>
                <a:path w="665" h="433" extrusionOk="0">
                  <a:moveTo>
                    <a:pt x="74" y="1"/>
                  </a:moveTo>
                  <a:cubicBezTo>
                    <a:pt x="50" y="1"/>
                    <a:pt x="25" y="5"/>
                    <a:pt x="0" y="12"/>
                  </a:cubicBezTo>
                  <a:cubicBezTo>
                    <a:pt x="19" y="8"/>
                    <a:pt x="37" y="6"/>
                    <a:pt x="54" y="6"/>
                  </a:cubicBezTo>
                  <a:cubicBezTo>
                    <a:pt x="192" y="6"/>
                    <a:pt x="309" y="124"/>
                    <a:pt x="292" y="264"/>
                  </a:cubicBezTo>
                  <a:lnTo>
                    <a:pt x="290" y="302"/>
                  </a:lnTo>
                  <a:lnTo>
                    <a:pt x="322" y="280"/>
                  </a:lnTo>
                  <a:cubicBezTo>
                    <a:pt x="359" y="254"/>
                    <a:pt x="401" y="242"/>
                    <a:pt x="443" y="242"/>
                  </a:cubicBezTo>
                  <a:cubicBezTo>
                    <a:pt x="547" y="242"/>
                    <a:pt x="647" y="317"/>
                    <a:pt x="665" y="433"/>
                  </a:cubicBezTo>
                  <a:cubicBezTo>
                    <a:pt x="655" y="304"/>
                    <a:pt x="543" y="216"/>
                    <a:pt x="424" y="216"/>
                  </a:cubicBezTo>
                  <a:cubicBezTo>
                    <a:pt x="392" y="216"/>
                    <a:pt x="359" y="222"/>
                    <a:pt x="328" y="236"/>
                  </a:cubicBezTo>
                  <a:lnTo>
                    <a:pt x="328" y="236"/>
                  </a:lnTo>
                  <a:cubicBezTo>
                    <a:pt x="316" y="102"/>
                    <a:pt x="20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45" name="Google Shape;1945;p27"/>
          <p:cNvGrpSpPr/>
          <p:nvPr/>
        </p:nvGrpSpPr>
        <p:grpSpPr>
          <a:xfrm flipH="1">
            <a:off x="2131943" y="4384053"/>
            <a:ext cx="1314802" cy="693218"/>
            <a:chOff x="1115959" y="5637075"/>
            <a:chExt cx="490031" cy="258365"/>
          </a:xfrm>
        </p:grpSpPr>
        <p:sp>
          <p:nvSpPr>
            <p:cNvPr id="1946" name="Google Shape;1946;p27"/>
            <p:cNvSpPr/>
            <p:nvPr/>
          </p:nvSpPr>
          <p:spPr>
            <a:xfrm>
              <a:off x="1115959" y="5637075"/>
              <a:ext cx="490031" cy="258365"/>
            </a:xfrm>
            <a:custGeom>
              <a:avLst/>
              <a:gdLst/>
              <a:ahLst/>
              <a:cxnLst/>
              <a:rect l="l" t="t" r="r" b="b"/>
              <a:pathLst>
                <a:path w="6369" h="3358" extrusionOk="0">
                  <a:moveTo>
                    <a:pt x="1" y="1"/>
                  </a:moveTo>
                  <a:lnTo>
                    <a:pt x="1" y="3358"/>
                  </a:lnTo>
                  <a:lnTo>
                    <a:pt x="6369" y="3356"/>
                  </a:lnTo>
                  <a:cubicBezTo>
                    <a:pt x="6277" y="3085"/>
                    <a:pt x="6141" y="2812"/>
                    <a:pt x="5904" y="2651"/>
                  </a:cubicBezTo>
                  <a:cubicBezTo>
                    <a:pt x="5789" y="2572"/>
                    <a:pt x="5646" y="2529"/>
                    <a:pt x="5508" y="2529"/>
                  </a:cubicBezTo>
                  <a:cubicBezTo>
                    <a:pt x="5360" y="2529"/>
                    <a:pt x="5217" y="2578"/>
                    <a:pt x="5117" y="2686"/>
                  </a:cubicBezTo>
                  <a:cubicBezTo>
                    <a:pt x="5091" y="2527"/>
                    <a:pt x="4978" y="2385"/>
                    <a:pt x="4830" y="2323"/>
                  </a:cubicBezTo>
                  <a:cubicBezTo>
                    <a:pt x="4757" y="2294"/>
                    <a:pt x="4678" y="2275"/>
                    <a:pt x="4601" y="2275"/>
                  </a:cubicBezTo>
                  <a:cubicBezTo>
                    <a:pt x="4520" y="2275"/>
                    <a:pt x="4442" y="2295"/>
                    <a:pt x="4376" y="2343"/>
                  </a:cubicBezTo>
                  <a:cubicBezTo>
                    <a:pt x="4365" y="2016"/>
                    <a:pt x="4206" y="1687"/>
                    <a:pt x="3927" y="1514"/>
                  </a:cubicBezTo>
                  <a:cubicBezTo>
                    <a:pt x="3801" y="1435"/>
                    <a:pt x="3650" y="1395"/>
                    <a:pt x="3501" y="1395"/>
                  </a:cubicBezTo>
                  <a:cubicBezTo>
                    <a:pt x="3323" y="1395"/>
                    <a:pt x="3146" y="1453"/>
                    <a:pt x="3015" y="1572"/>
                  </a:cubicBezTo>
                  <a:cubicBezTo>
                    <a:pt x="2959" y="1416"/>
                    <a:pt x="2829" y="1289"/>
                    <a:pt x="2670" y="1233"/>
                  </a:cubicBezTo>
                  <a:cubicBezTo>
                    <a:pt x="2580" y="1203"/>
                    <a:pt x="2473" y="1177"/>
                    <a:pt x="2371" y="1177"/>
                  </a:cubicBezTo>
                  <a:cubicBezTo>
                    <a:pt x="2295" y="1177"/>
                    <a:pt x="2222" y="1191"/>
                    <a:pt x="2161" y="1230"/>
                  </a:cubicBezTo>
                  <a:cubicBezTo>
                    <a:pt x="2092" y="975"/>
                    <a:pt x="1996" y="722"/>
                    <a:pt x="1836" y="512"/>
                  </a:cubicBezTo>
                  <a:cubicBezTo>
                    <a:pt x="1678" y="300"/>
                    <a:pt x="1452" y="131"/>
                    <a:pt x="1193" y="80"/>
                  </a:cubicBezTo>
                  <a:cubicBezTo>
                    <a:pt x="1142" y="70"/>
                    <a:pt x="1091" y="65"/>
                    <a:pt x="1039" y="65"/>
                  </a:cubicBezTo>
                  <a:cubicBezTo>
                    <a:pt x="825" y="65"/>
                    <a:pt x="609" y="150"/>
                    <a:pt x="475" y="315"/>
                  </a:cubicBezTo>
                  <a:cubicBezTo>
                    <a:pt x="374" y="148"/>
                    <a:pt x="196" y="29"/>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7" name="Google Shape;1947;p27"/>
            <p:cNvSpPr/>
            <p:nvPr/>
          </p:nvSpPr>
          <p:spPr>
            <a:xfrm>
              <a:off x="1116036" y="5703013"/>
              <a:ext cx="364773" cy="192427"/>
            </a:xfrm>
            <a:custGeom>
              <a:avLst/>
              <a:gdLst/>
              <a:ahLst/>
              <a:cxnLst/>
              <a:rect l="l" t="t" r="r" b="b"/>
              <a:pathLst>
                <a:path w="4741" h="2501" extrusionOk="0">
                  <a:moveTo>
                    <a:pt x="1" y="1"/>
                  </a:moveTo>
                  <a:lnTo>
                    <a:pt x="1" y="2501"/>
                  </a:lnTo>
                  <a:lnTo>
                    <a:pt x="4741" y="2499"/>
                  </a:lnTo>
                  <a:cubicBezTo>
                    <a:pt x="4673" y="2297"/>
                    <a:pt x="4571" y="2095"/>
                    <a:pt x="4394" y="1974"/>
                  </a:cubicBezTo>
                  <a:cubicBezTo>
                    <a:pt x="4310" y="1915"/>
                    <a:pt x="4203" y="1883"/>
                    <a:pt x="4100" y="1883"/>
                  </a:cubicBezTo>
                  <a:cubicBezTo>
                    <a:pt x="3990" y="1883"/>
                    <a:pt x="3883" y="1920"/>
                    <a:pt x="3808" y="2000"/>
                  </a:cubicBezTo>
                  <a:cubicBezTo>
                    <a:pt x="3788" y="1881"/>
                    <a:pt x="3705" y="1776"/>
                    <a:pt x="3594" y="1730"/>
                  </a:cubicBezTo>
                  <a:cubicBezTo>
                    <a:pt x="3540" y="1708"/>
                    <a:pt x="3481" y="1694"/>
                    <a:pt x="3424" y="1694"/>
                  </a:cubicBezTo>
                  <a:cubicBezTo>
                    <a:pt x="3364" y="1694"/>
                    <a:pt x="3306" y="1709"/>
                    <a:pt x="3257" y="1745"/>
                  </a:cubicBezTo>
                  <a:cubicBezTo>
                    <a:pt x="3249" y="1501"/>
                    <a:pt x="3130" y="1256"/>
                    <a:pt x="2923" y="1126"/>
                  </a:cubicBezTo>
                  <a:cubicBezTo>
                    <a:pt x="2828" y="1067"/>
                    <a:pt x="2717" y="1037"/>
                    <a:pt x="2606" y="1037"/>
                  </a:cubicBezTo>
                  <a:cubicBezTo>
                    <a:pt x="2473" y="1037"/>
                    <a:pt x="2342" y="1081"/>
                    <a:pt x="2244" y="1171"/>
                  </a:cubicBezTo>
                  <a:cubicBezTo>
                    <a:pt x="2202" y="1054"/>
                    <a:pt x="2105" y="958"/>
                    <a:pt x="1988" y="919"/>
                  </a:cubicBezTo>
                  <a:cubicBezTo>
                    <a:pt x="1921" y="896"/>
                    <a:pt x="1841" y="877"/>
                    <a:pt x="1765" y="877"/>
                  </a:cubicBezTo>
                  <a:cubicBezTo>
                    <a:pt x="1708" y="877"/>
                    <a:pt x="1653" y="888"/>
                    <a:pt x="1609" y="917"/>
                  </a:cubicBezTo>
                  <a:cubicBezTo>
                    <a:pt x="1558" y="726"/>
                    <a:pt x="1487" y="538"/>
                    <a:pt x="1368" y="382"/>
                  </a:cubicBezTo>
                  <a:cubicBezTo>
                    <a:pt x="1249" y="225"/>
                    <a:pt x="1081" y="99"/>
                    <a:pt x="888" y="61"/>
                  </a:cubicBezTo>
                  <a:cubicBezTo>
                    <a:pt x="851" y="54"/>
                    <a:pt x="812" y="51"/>
                    <a:pt x="774" y="51"/>
                  </a:cubicBezTo>
                  <a:cubicBezTo>
                    <a:pt x="614" y="51"/>
                    <a:pt x="454" y="113"/>
                    <a:pt x="353" y="236"/>
                  </a:cubicBezTo>
                  <a:cubicBezTo>
                    <a:pt x="278" y="110"/>
                    <a:pt x="144" y="24"/>
                    <a:pt x="1"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8" name="Google Shape;1948;p27"/>
            <p:cNvSpPr/>
            <p:nvPr/>
          </p:nvSpPr>
          <p:spPr>
            <a:xfrm>
              <a:off x="1116190" y="5745176"/>
              <a:ext cx="284755" cy="150187"/>
            </a:xfrm>
            <a:custGeom>
              <a:avLst/>
              <a:gdLst/>
              <a:ahLst/>
              <a:cxnLst/>
              <a:rect l="l" t="t" r="r" b="b"/>
              <a:pathLst>
                <a:path w="3701" h="1952" extrusionOk="0">
                  <a:moveTo>
                    <a:pt x="1" y="0"/>
                  </a:moveTo>
                  <a:lnTo>
                    <a:pt x="1" y="1952"/>
                  </a:lnTo>
                  <a:lnTo>
                    <a:pt x="3701" y="1951"/>
                  </a:lnTo>
                  <a:cubicBezTo>
                    <a:pt x="3647" y="1793"/>
                    <a:pt x="3568" y="1636"/>
                    <a:pt x="3431" y="1541"/>
                  </a:cubicBezTo>
                  <a:cubicBezTo>
                    <a:pt x="3364" y="1494"/>
                    <a:pt x="3281" y="1469"/>
                    <a:pt x="3201" y="1469"/>
                  </a:cubicBezTo>
                  <a:cubicBezTo>
                    <a:pt x="3115" y="1469"/>
                    <a:pt x="3032" y="1498"/>
                    <a:pt x="2973" y="1562"/>
                  </a:cubicBezTo>
                  <a:cubicBezTo>
                    <a:pt x="2958" y="1469"/>
                    <a:pt x="2893" y="1387"/>
                    <a:pt x="2806" y="1350"/>
                  </a:cubicBezTo>
                  <a:cubicBezTo>
                    <a:pt x="2765" y="1332"/>
                    <a:pt x="2719" y="1322"/>
                    <a:pt x="2675" y="1322"/>
                  </a:cubicBezTo>
                  <a:cubicBezTo>
                    <a:pt x="2628" y="1322"/>
                    <a:pt x="2582" y="1334"/>
                    <a:pt x="2543" y="1361"/>
                  </a:cubicBezTo>
                  <a:cubicBezTo>
                    <a:pt x="2536" y="1172"/>
                    <a:pt x="2444" y="980"/>
                    <a:pt x="2283" y="880"/>
                  </a:cubicBezTo>
                  <a:cubicBezTo>
                    <a:pt x="2209" y="834"/>
                    <a:pt x="2121" y="810"/>
                    <a:pt x="2035" y="810"/>
                  </a:cubicBezTo>
                  <a:cubicBezTo>
                    <a:pt x="1931" y="810"/>
                    <a:pt x="1828" y="844"/>
                    <a:pt x="1752" y="913"/>
                  </a:cubicBezTo>
                  <a:cubicBezTo>
                    <a:pt x="1719" y="822"/>
                    <a:pt x="1643" y="747"/>
                    <a:pt x="1553" y="717"/>
                  </a:cubicBezTo>
                  <a:cubicBezTo>
                    <a:pt x="1500" y="699"/>
                    <a:pt x="1436" y="683"/>
                    <a:pt x="1376" y="683"/>
                  </a:cubicBezTo>
                  <a:cubicBezTo>
                    <a:pt x="1332" y="683"/>
                    <a:pt x="1290" y="692"/>
                    <a:pt x="1256" y="714"/>
                  </a:cubicBezTo>
                  <a:cubicBezTo>
                    <a:pt x="1216" y="565"/>
                    <a:pt x="1159" y="419"/>
                    <a:pt x="1068" y="297"/>
                  </a:cubicBezTo>
                  <a:cubicBezTo>
                    <a:pt x="975" y="174"/>
                    <a:pt x="843" y="75"/>
                    <a:pt x="693" y="46"/>
                  </a:cubicBezTo>
                  <a:cubicBezTo>
                    <a:pt x="663" y="40"/>
                    <a:pt x="633" y="37"/>
                    <a:pt x="602" y="37"/>
                  </a:cubicBezTo>
                  <a:cubicBezTo>
                    <a:pt x="478" y="37"/>
                    <a:pt x="355" y="87"/>
                    <a:pt x="276" y="183"/>
                  </a:cubicBezTo>
                  <a:cubicBezTo>
                    <a:pt x="218" y="85"/>
                    <a:pt x="113" y="16"/>
                    <a:pt x="1" y="0"/>
                  </a:cubicBezTo>
                  <a:close/>
                </a:path>
              </a:pathLst>
            </a:custGeom>
            <a:solidFill>
              <a:srgbClr val="080D48">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9" name="Google Shape;1949;p27"/>
            <p:cNvSpPr/>
            <p:nvPr/>
          </p:nvSpPr>
          <p:spPr>
            <a:xfrm>
              <a:off x="1203671" y="5672929"/>
              <a:ext cx="89558" cy="85557"/>
            </a:xfrm>
            <a:custGeom>
              <a:avLst/>
              <a:gdLst/>
              <a:ahLst/>
              <a:cxnLst/>
              <a:rect l="l" t="t" r="r" b="b"/>
              <a:pathLst>
                <a:path w="1164" h="1112" extrusionOk="0">
                  <a:moveTo>
                    <a:pt x="0" y="1"/>
                  </a:moveTo>
                  <a:cubicBezTo>
                    <a:pt x="254" y="57"/>
                    <a:pt x="445" y="318"/>
                    <a:pt x="417" y="574"/>
                  </a:cubicBezTo>
                  <a:lnTo>
                    <a:pt x="413" y="605"/>
                  </a:lnTo>
                  <a:lnTo>
                    <a:pt x="441" y="593"/>
                  </a:lnTo>
                  <a:cubicBezTo>
                    <a:pt x="463" y="584"/>
                    <a:pt x="487" y="580"/>
                    <a:pt x="512" y="580"/>
                  </a:cubicBezTo>
                  <a:cubicBezTo>
                    <a:pt x="583" y="580"/>
                    <a:pt x="656" y="616"/>
                    <a:pt x="701" y="669"/>
                  </a:cubicBezTo>
                  <a:cubicBezTo>
                    <a:pt x="767" y="747"/>
                    <a:pt x="789" y="851"/>
                    <a:pt x="784" y="950"/>
                  </a:cubicBezTo>
                  <a:lnTo>
                    <a:pt x="783" y="978"/>
                  </a:lnTo>
                  <a:cubicBezTo>
                    <a:pt x="828" y="943"/>
                    <a:pt x="881" y="926"/>
                    <a:pt x="931" y="926"/>
                  </a:cubicBezTo>
                  <a:cubicBezTo>
                    <a:pt x="1036" y="926"/>
                    <a:pt x="1135" y="995"/>
                    <a:pt x="1163" y="1112"/>
                  </a:cubicBezTo>
                  <a:cubicBezTo>
                    <a:pt x="1146" y="986"/>
                    <a:pt x="1035" y="903"/>
                    <a:pt x="918" y="903"/>
                  </a:cubicBezTo>
                  <a:cubicBezTo>
                    <a:pt x="883" y="903"/>
                    <a:pt x="848" y="910"/>
                    <a:pt x="814" y="926"/>
                  </a:cubicBezTo>
                  <a:lnTo>
                    <a:pt x="814" y="926"/>
                  </a:lnTo>
                  <a:cubicBezTo>
                    <a:pt x="817" y="826"/>
                    <a:pt x="794" y="724"/>
                    <a:pt x="729" y="646"/>
                  </a:cubicBezTo>
                  <a:cubicBezTo>
                    <a:pt x="677" y="584"/>
                    <a:pt x="596" y="544"/>
                    <a:pt x="515" y="544"/>
                  </a:cubicBezTo>
                  <a:cubicBezTo>
                    <a:pt x="495" y="544"/>
                    <a:pt x="475" y="546"/>
                    <a:pt x="455" y="552"/>
                  </a:cubicBezTo>
                  <a:lnTo>
                    <a:pt x="455" y="552"/>
                  </a:lnTo>
                  <a:cubicBezTo>
                    <a:pt x="467" y="291"/>
                    <a:pt x="262" y="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0" name="Google Shape;1950;p27"/>
            <p:cNvSpPr/>
            <p:nvPr/>
          </p:nvSpPr>
          <p:spPr>
            <a:xfrm>
              <a:off x="1367630" y="5790878"/>
              <a:ext cx="113794" cy="62168"/>
            </a:xfrm>
            <a:custGeom>
              <a:avLst/>
              <a:gdLst/>
              <a:ahLst/>
              <a:cxnLst/>
              <a:rect l="l" t="t" r="r" b="b"/>
              <a:pathLst>
                <a:path w="1479" h="808" extrusionOk="0">
                  <a:moveTo>
                    <a:pt x="139" y="0"/>
                  </a:moveTo>
                  <a:cubicBezTo>
                    <a:pt x="89" y="0"/>
                    <a:pt x="41" y="14"/>
                    <a:pt x="0" y="45"/>
                  </a:cubicBezTo>
                  <a:cubicBezTo>
                    <a:pt x="37" y="21"/>
                    <a:pt x="79" y="10"/>
                    <a:pt x="121" y="10"/>
                  </a:cubicBezTo>
                  <a:cubicBezTo>
                    <a:pt x="197" y="10"/>
                    <a:pt x="275" y="45"/>
                    <a:pt x="329" y="98"/>
                  </a:cubicBezTo>
                  <a:cubicBezTo>
                    <a:pt x="415" y="181"/>
                    <a:pt x="456" y="300"/>
                    <a:pt x="479" y="416"/>
                  </a:cubicBezTo>
                  <a:lnTo>
                    <a:pt x="485" y="444"/>
                  </a:lnTo>
                  <a:lnTo>
                    <a:pt x="507" y="425"/>
                  </a:lnTo>
                  <a:cubicBezTo>
                    <a:pt x="564" y="377"/>
                    <a:pt x="631" y="354"/>
                    <a:pt x="696" y="354"/>
                  </a:cubicBezTo>
                  <a:cubicBezTo>
                    <a:pt x="838" y="354"/>
                    <a:pt x="973" y="460"/>
                    <a:pt x="988" y="625"/>
                  </a:cubicBezTo>
                  <a:lnTo>
                    <a:pt x="992" y="676"/>
                  </a:lnTo>
                  <a:lnTo>
                    <a:pt x="1018" y="632"/>
                  </a:lnTo>
                  <a:cubicBezTo>
                    <a:pt x="1052" y="576"/>
                    <a:pt x="1117" y="550"/>
                    <a:pt x="1183" y="550"/>
                  </a:cubicBezTo>
                  <a:cubicBezTo>
                    <a:pt x="1218" y="550"/>
                    <a:pt x="1253" y="558"/>
                    <a:pt x="1284" y="572"/>
                  </a:cubicBezTo>
                  <a:cubicBezTo>
                    <a:pt x="1379" y="616"/>
                    <a:pt x="1440" y="712"/>
                    <a:pt x="1479" y="807"/>
                  </a:cubicBezTo>
                  <a:cubicBezTo>
                    <a:pt x="1441" y="668"/>
                    <a:pt x="1329" y="523"/>
                    <a:pt x="1177" y="523"/>
                  </a:cubicBezTo>
                  <a:cubicBezTo>
                    <a:pt x="1162" y="523"/>
                    <a:pt x="1148" y="524"/>
                    <a:pt x="1133" y="527"/>
                  </a:cubicBezTo>
                  <a:cubicBezTo>
                    <a:pt x="1090" y="533"/>
                    <a:pt x="1049" y="552"/>
                    <a:pt x="1017" y="582"/>
                  </a:cubicBezTo>
                  <a:lnTo>
                    <a:pt x="1017" y="582"/>
                  </a:lnTo>
                  <a:cubicBezTo>
                    <a:pt x="988" y="421"/>
                    <a:pt x="847" y="317"/>
                    <a:pt x="699" y="317"/>
                  </a:cubicBezTo>
                  <a:cubicBezTo>
                    <a:pt x="634" y="317"/>
                    <a:pt x="567" y="337"/>
                    <a:pt x="507" y="382"/>
                  </a:cubicBezTo>
                  <a:lnTo>
                    <a:pt x="507" y="382"/>
                  </a:lnTo>
                  <a:cubicBezTo>
                    <a:pt x="480" y="269"/>
                    <a:pt x="433" y="157"/>
                    <a:pt x="345" y="79"/>
                  </a:cubicBezTo>
                  <a:cubicBezTo>
                    <a:pt x="290" y="31"/>
                    <a:pt x="21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1" name="Google Shape;1951;p27"/>
            <p:cNvSpPr/>
            <p:nvPr/>
          </p:nvSpPr>
          <p:spPr>
            <a:xfrm>
              <a:off x="1206364" y="5841197"/>
              <a:ext cx="90789" cy="34392"/>
            </a:xfrm>
            <a:custGeom>
              <a:avLst/>
              <a:gdLst/>
              <a:ahLst/>
              <a:cxnLst/>
              <a:rect l="l" t="t" r="r" b="b"/>
              <a:pathLst>
                <a:path w="1180" h="447" extrusionOk="0">
                  <a:moveTo>
                    <a:pt x="177" y="0"/>
                  </a:moveTo>
                  <a:cubicBezTo>
                    <a:pt x="118" y="0"/>
                    <a:pt x="58" y="14"/>
                    <a:pt x="1" y="45"/>
                  </a:cubicBezTo>
                  <a:cubicBezTo>
                    <a:pt x="52" y="26"/>
                    <a:pt x="102" y="17"/>
                    <a:pt x="151" y="17"/>
                  </a:cubicBezTo>
                  <a:cubicBezTo>
                    <a:pt x="351" y="17"/>
                    <a:pt x="518" y="169"/>
                    <a:pt x="536" y="389"/>
                  </a:cubicBezTo>
                  <a:lnTo>
                    <a:pt x="561" y="338"/>
                  </a:lnTo>
                  <a:cubicBezTo>
                    <a:pt x="607" y="248"/>
                    <a:pt x="710" y="201"/>
                    <a:pt x="811" y="201"/>
                  </a:cubicBezTo>
                  <a:cubicBezTo>
                    <a:pt x="835" y="201"/>
                    <a:pt x="860" y="204"/>
                    <a:pt x="883" y="209"/>
                  </a:cubicBezTo>
                  <a:cubicBezTo>
                    <a:pt x="945" y="223"/>
                    <a:pt x="1002" y="256"/>
                    <a:pt x="1051" y="298"/>
                  </a:cubicBezTo>
                  <a:cubicBezTo>
                    <a:pt x="1102" y="340"/>
                    <a:pt x="1144" y="390"/>
                    <a:pt x="1179" y="446"/>
                  </a:cubicBezTo>
                  <a:cubicBezTo>
                    <a:pt x="1121" y="326"/>
                    <a:pt x="1022" y="218"/>
                    <a:pt x="889" y="180"/>
                  </a:cubicBezTo>
                  <a:cubicBezTo>
                    <a:pt x="861" y="172"/>
                    <a:pt x="831" y="168"/>
                    <a:pt x="801" y="168"/>
                  </a:cubicBezTo>
                  <a:cubicBezTo>
                    <a:pt x="706" y="168"/>
                    <a:pt x="610" y="208"/>
                    <a:pt x="553" y="283"/>
                  </a:cubicBezTo>
                  <a:lnTo>
                    <a:pt x="553" y="283"/>
                  </a:lnTo>
                  <a:cubicBezTo>
                    <a:pt x="503" y="113"/>
                    <a:pt x="344"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2" name="Google Shape;1952;p27"/>
            <p:cNvSpPr/>
            <p:nvPr/>
          </p:nvSpPr>
          <p:spPr>
            <a:xfrm>
              <a:off x="1139965" y="5777721"/>
              <a:ext cx="51165" cy="33315"/>
            </a:xfrm>
            <a:custGeom>
              <a:avLst/>
              <a:gdLst/>
              <a:ahLst/>
              <a:cxnLst/>
              <a:rect l="l" t="t" r="r" b="b"/>
              <a:pathLst>
                <a:path w="665" h="433" extrusionOk="0">
                  <a:moveTo>
                    <a:pt x="74" y="1"/>
                  </a:moveTo>
                  <a:cubicBezTo>
                    <a:pt x="50" y="1"/>
                    <a:pt x="25" y="5"/>
                    <a:pt x="0" y="12"/>
                  </a:cubicBezTo>
                  <a:cubicBezTo>
                    <a:pt x="19" y="8"/>
                    <a:pt x="37" y="6"/>
                    <a:pt x="54" y="6"/>
                  </a:cubicBezTo>
                  <a:cubicBezTo>
                    <a:pt x="192" y="6"/>
                    <a:pt x="309" y="124"/>
                    <a:pt x="292" y="264"/>
                  </a:cubicBezTo>
                  <a:lnTo>
                    <a:pt x="290" y="302"/>
                  </a:lnTo>
                  <a:lnTo>
                    <a:pt x="322" y="280"/>
                  </a:lnTo>
                  <a:cubicBezTo>
                    <a:pt x="359" y="254"/>
                    <a:pt x="401" y="242"/>
                    <a:pt x="443" y="242"/>
                  </a:cubicBezTo>
                  <a:cubicBezTo>
                    <a:pt x="547" y="242"/>
                    <a:pt x="647" y="317"/>
                    <a:pt x="665" y="433"/>
                  </a:cubicBezTo>
                  <a:cubicBezTo>
                    <a:pt x="655" y="304"/>
                    <a:pt x="543" y="216"/>
                    <a:pt x="424" y="216"/>
                  </a:cubicBezTo>
                  <a:cubicBezTo>
                    <a:pt x="392" y="216"/>
                    <a:pt x="359" y="222"/>
                    <a:pt x="328" y="236"/>
                  </a:cubicBezTo>
                  <a:lnTo>
                    <a:pt x="328" y="236"/>
                  </a:lnTo>
                  <a:cubicBezTo>
                    <a:pt x="316" y="102"/>
                    <a:pt x="20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53" name="Google Shape;1953;p27"/>
          <p:cNvGrpSpPr/>
          <p:nvPr/>
        </p:nvGrpSpPr>
        <p:grpSpPr>
          <a:xfrm>
            <a:off x="2911358" y="4122756"/>
            <a:ext cx="970911" cy="977992"/>
            <a:chOff x="11991983" y="2125735"/>
            <a:chExt cx="180732" cy="182040"/>
          </a:xfrm>
        </p:grpSpPr>
        <p:sp>
          <p:nvSpPr>
            <p:cNvPr id="1954" name="Google Shape;1954;p27"/>
            <p:cNvSpPr/>
            <p:nvPr/>
          </p:nvSpPr>
          <p:spPr>
            <a:xfrm>
              <a:off x="12055228" y="2125735"/>
              <a:ext cx="50473" cy="179116"/>
            </a:xfrm>
            <a:custGeom>
              <a:avLst/>
              <a:gdLst/>
              <a:ahLst/>
              <a:cxnLst/>
              <a:rect l="l" t="t" r="r" b="b"/>
              <a:pathLst>
                <a:path w="656" h="2328" extrusionOk="0">
                  <a:moveTo>
                    <a:pt x="197" y="0"/>
                  </a:moveTo>
                  <a:lnTo>
                    <a:pt x="197" y="0"/>
                  </a:lnTo>
                  <a:cubicBezTo>
                    <a:pt x="242" y="362"/>
                    <a:pt x="68" y="714"/>
                    <a:pt x="33" y="1076"/>
                  </a:cubicBezTo>
                  <a:cubicBezTo>
                    <a:pt x="1" y="1425"/>
                    <a:pt x="101" y="1784"/>
                    <a:pt x="309" y="2066"/>
                  </a:cubicBezTo>
                  <a:cubicBezTo>
                    <a:pt x="394" y="2180"/>
                    <a:pt x="501" y="2284"/>
                    <a:pt x="635" y="2328"/>
                  </a:cubicBezTo>
                  <a:cubicBezTo>
                    <a:pt x="518" y="2184"/>
                    <a:pt x="541" y="2008"/>
                    <a:pt x="554" y="1821"/>
                  </a:cubicBezTo>
                  <a:cubicBezTo>
                    <a:pt x="567" y="1634"/>
                    <a:pt x="616" y="1452"/>
                    <a:pt x="627" y="1266"/>
                  </a:cubicBezTo>
                  <a:cubicBezTo>
                    <a:pt x="656" y="810"/>
                    <a:pt x="440" y="386"/>
                    <a:pt x="19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5" name="Google Shape;1955;p27"/>
            <p:cNvSpPr/>
            <p:nvPr/>
          </p:nvSpPr>
          <p:spPr>
            <a:xfrm>
              <a:off x="12072309" y="2130274"/>
              <a:ext cx="31776" cy="174577"/>
            </a:xfrm>
            <a:custGeom>
              <a:avLst/>
              <a:gdLst/>
              <a:ahLst/>
              <a:cxnLst/>
              <a:rect l="l" t="t" r="r" b="b"/>
              <a:pathLst>
                <a:path w="413" h="2269" extrusionOk="0">
                  <a:moveTo>
                    <a:pt x="1" y="0"/>
                  </a:moveTo>
                  <a:cubicBezTo>
                    <a:pt x="149" y="378"/>
                    <a:pt x="71" y="786"/>
                    <a:pt x="50" y="1179"/>
                  </a:cubicBezTo>
                  <a:cubicBezTo>
                    <a:pt x="36" y="1475"/>
                    <a:pt x="65" y="1788"/>
                    <a:pt x="211" y="2053"/>
                  </a:cubicBezTo>
                  <a:cubicBezTo>
                    <a:pt x="260" y="2138"/>
                    <a:pt x="328" y="2217"/>
                    <a:pt x="413" y="2269"/>
                  </a:cubicBezTo>
                  <a:cubicBezTo>
                    <a:pt x="330" y="2211"/>
                    <a:pt x="267" y="2133"/>
                    <a:pt x="222" y="2047"/>
                  </a:cubicBezTo>
                  <a:cubicBezTo>
                    <a:pt x="87" y="1782"/>
                    <a:pt x="61" y="1474"/>
                    <a:pt x="77" y="1181"/>
                  </a:cubicBezTo>
                  <a:cubicBezTo>
                    <a:pt x="95" y="790"/>
                    <a:pt x="170" y="371"/>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6" name="Google Shape;1956;p27"/>
            <p:cNvSpPr/>
            <p:nvPr/>
          </p:nvSpPr>
          <p:spPr>
            <a:xfrm>
              <a:off x="12101007" y="2183132"/>
              <a:ext cx="71708" cy="122873"/>
            </a:xfrm>
            <a:custGeom>
              <a:avLst/>
              <a:gdLst/>
              <a:ahLst/>
              <a:cxnLst/>
              <a:rect l="l" t="t" r="r" b="b"/>
              <a:pathLst>
                <a:path w="932" h="1597" extrusionOk="0">
                  <a:moveTo>
                    <a:pt x="931" y="1"/>
                  </a:moveTo>
                  <a:lnTo>
                    <a:pt x="931" y="1"/>
                  </a:lnTo>
                  <a:cubicBezTo>
                    <a:pt x="637" y="139"/>
                    <a:pt x="387" y="371"/>
                    <a:pt x="227" y="656"/>
                  </a:cubicBezTo>
                  <a:cubicBezTo>
                    <a:pt x="68" y="939"/>
                    <a:pt x="0" y="1273"/>
                    <a:pt x="35" y="1596"/>
                  </a:cubicBezTo>
                  <a:cubicBezTo>
                    <a:pt x="39" y="1507"/>
                    <a:pt x="123" y="1370"/>
                    <a:pt x="189" y="1310"/>
                  </a:cubicBezTo>
                  <a:cubicBezTo>
                    <a:pt x="256" y="1250"/>
                    <a:pt x="334" y="1204"/>
                    <a:pt x="403" y="1147"/>
                  </a:cubicBezTo>
                  <a:cubicBezTo>
                    <a:pt x="519" y="1050"/>
                    <a:pt x="611" y="923"/>
                    <a:pt x="663" y="779"/>
                  </a:cubicBezTo>
                  <a:cubicBezTo>
                    <a:pt x="711" y="648"/>
                    <a:pt x="725" y="510"/>
                    <a:pt x="757" y="372"/>
                  </a:cubicBezTo>
                  <a:cubicBezTo>
                    <a:pt x="790" y="235"/>
                    <a:pt x="827" y="93"/>
                    <a:pt x="9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7" name="Google Shape;1957;p27"/>
            <p:cNvSpPr/>
            <p:nvPr/>
          </p:nvSpPr>
          <p:spPr>
            <a:xfrm>
              <a:off x="12103238" y="2185825"/>
              <a:ext cx="65630" cy="119642"/>
            </a:xfrm>
            <a:custGeom>
              <a:avLst/>
              <a:gdLst/>
              <a:ahLst/>
              <a:cxnLst/>
              <a:rect l="l" t="t" r="r" b="b"/>
              <a:pathLst>
                <a:path w="853" h="1555" extrusionOk="0">
                  <a:moveTo>
                    <a:pt x="852" y="0"/>
                  </a:moveTo>
                  <a:cubicBezTo>
                    <a:pt x="449" y="341"/>
                    <a:pt x="164" y="817"/>
                    <a:pt x="41" y="1332"/>
                  </a:cubicBezTo>
                  <a:cubicBezTo>
                    <a:pt x="26" y="1396"/>
                    <a:pt x="9" y="1489"/>
                    <a:pt x="0" y="1554"/>
                  </a:cubicBezTo>
                  <a:cubicBezTo>
                    <a:pt x="15" y="1490"/>
                    <a:pt x="37" y="1398"/>
                    <a:pt x="55" y="1334"/>
                  </a:cubicBezTo>
                  <a:cubicBezTo>
                    <a:pt x="195" y="829"/>
                    <a:pt x="475" y="365"/>
                    <a:pt x="852"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8" name="Google Shape;1958;p27"/>
            <p:cNvSpPr/>
            <p:nvPr/>
          </p:nvSpPr>
          <p:spPr>
            <a:xfrm>
              <a:off x="11991983" y="2220525"/>
              <a:ext cx="111255" cy="87250"/>
            </a:xfrm>
            <a:custGeom>
              <a:avLst/>
              <a:gdLst/>
              <a:ahLst/>
              <a:cxnLst/>
              <a:rect l="l" t="t" r="r" b="b"/>
              <a:pathLst>
                <a:path w="1446" h="1134" extrusionOk="0">
                  <a:moveTo>
                    <a:pt x="1" y="1"/>
                  </a:moveTo>
                  <a:lnTo>
                    <a:pt x="1" y="1"/>
                  </a:lnTo>
                  <a:cubicBezTo>
                    <a:pt x="34" y="177"/>
                    <a:pt x="68" y="355"/>
                    <a:pt x="133" y="522"/>
                  </a:cubicBezTo>
                  <a:cubicBezTo>
                    <a:pt x="200" y="691"/>
                    <a:pt x="302" y="848"/>
                    <a:pt x="449" y="952"/>
                  </a:cubicBezTo>
                  <a:cubicBezTo>
                    <a:pt x="622" y="1073"/>
                    <a:pt x="840" y="1110"/>
                    <a:pt x="1052" y="1127"/>
                  </a:cubicBezTo>
                  <a:cubicBezTo>
                    <a:pt x="1099" y="1131"/>
                    <a:pt x="1146" y="1134"/>
                    <a:pt x="1193" y="1134"/>
                  </a:cubicBezTo>
                  <a:cubicBezTo>
                    <a:pt x="1280" y="1134"/>
                    <a:pt x="1366" y="1124"/>
                    <a:pt x="1445" y="1091"/>
                  </a:cubicBezTo>
                  <a:cubicBezTo>
                    <a:pt x="1259" y="1070"/>
                    <a:pt x="1117" y="969"/>
                    <a:pt x="985" y="835"/>
                  </a:cubicBezTo>
                  <a:cubicBezTo>
                    <a:pt x="853" y="702"/>
                    <a:pt x="747" y="545"/>
                    <a:pt x="616" y="411"/>
                  </a:cubicBezTo>
                  <a:cubicBezTo>
                    <a:pt x="446" y="234"/>
                    <a:pt x="227" y="89"/>
                    <a:pt x="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9" name="Google Shape;1959;p27"/>
            <p:cNvSpPr/>
            <p:nvPr/>
          </p:nvSpPr>
          <p:spPr>
            <a:xfrm>
              <a:off x="11993599" y="2222064"/>
              <a:ext cx="107639" cy="83095"/>
            </a:xfrm>
            <a:custGeom>
              <a:avLst/>
              <a:gdLst/>
              <a:ahLst/>
              <a:cxnLst/>
              <a:rect l="l" t="t" r="r" b="b"/>
              <a:pathLst>
                <a:path w="1399" h="1080" extrusionOk="0">
                  <a:moveTo>
                    <a:pt x="1" y="1"/>
                  </a:moveTo>
                  <a:cubicBezTo>
                    <a:pt x="213" y="429"/>
                    <a:pt x="580" y="779"/>
                    <a:pt x="1013" y="979"/>
                  </a:cubicBezTo>
                  <a:cubicBezTo>
                    <a:pt x="1123" y="1028"/>
                    <a:pt x="1241" y="1079"/>
                    <a:pt x="1363" y="1079"/>
                  </a:cubicBezTo>
                  <a:cubicBezTo>
                    <a:pt x="1374" y="1079"/>
                    <a:pt x="1386" y="1079"/>
                    <a:pt x="1398" y="1078"/>
                  </a:cubicBezTo>
                  <a:lnTo>
                    <a:pt x="1398" y="1078"/>
                  </a:lnTo>
                  <a:cubicBezTo>
                    <a:pt x="1397" y="1078"/>
                    <a:pt x="1396" y="1078"/>
                    <a:pt x="1394" y="1078"/>
                  </a:cubicBezTo>
                  <a:cubicBezTo>
                    <a:pt x="1280" y="1078"/>
                    <a:pt x="1173" y="1034"/>
                    <a:pt x="1073" y="986"/>
                  </a:cubicBezTo>
                  <a:cubicBezTo>
                    <a:pt x="623" y="778"/>
                    <a:pt x="249" y="427"/>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60" name="Google Shape;1960;p27"/>
          <p:cNvGrpSpPr/>
          <p:nvPr/>
        </p:nvGrpSpPr>
        <p:grpSpPr>
          <a:xfrm>
            <a:off x="3949494" y="4508946"/>
            <a:ext cx="443041" cy="443437"/>
            <a:chOff x="12268085" y="2141428"/>
            <a:chExt cx="203800" cy="203963"/>
          </a:xfrm>
        </p:grpSpPr>
        <p:sp>
          <p:nvSpPr>
            <p:cNvPr id="1961" name="Google Shape;1961;p27"/>
            <p:cNvSpPr/>
            <p:nvPr/>
          </p:nvSpPr>
          <p:spPr>
            <a:xfrm>
              <a:off x="12355669" y="2141428"/>
              <a:ext cx="40592" cy="103413"/>
            </a:xfrm>
            <a:custGeom>
              <a:avLst/>
              <a:gdLst/>
              <a:ahLst/>
              <a:cxnLst/>
              <a:rect l="l" t="t" r="r" b="b"/>
              <a:pathLst>
                <a:path w="241" h="614" extrusionOk="0">
                  <a:moveTo>
                    <a:pt x="142" y="0"/>
                  </a:moveTo>
                  <a:cubicBezTo>
                    <a:pt x="63" y="77"/>
                    <a:pt x="16" y="186"/>
                    <a:pt x="8" y="295"/>
                  </a:cubicBezTo>
                  <a:cubicBezTo>
                    <a:pt x="0" y="406"/>
                    <a:pt x="29" y="516"/>
                    <a:pt x="81" y="613"/>
                  </a:cubicBezTo>
                  <a:cubicBezTo>
                    <a:pt x="162" y="535"/>
                    <a:pt x="225" y="421"/>
                    <a:pt x="232" y="309"/>
                  </a:cubicBezTo>
                  <a:cubicBezTo>
                    <a:pt x="240" y="197"/>
                    <a:pt x="211" y="89"/>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2" name="Google Shape;1962;p27"/>
            <p:cNvSpPr/>
            <p:nvPr/>
          </p:nvSpPr>
          <p:spPr>
            <a:xfrm>
              <a:off x="12361227" y="2168207"/>
              <a:ext cx="27454" cy="69896"/>
            </a:xfrm>
            <a:custGeom>
              <a:avLst/>
              <a:gdLst/>
              <a:ahLst/>
              <a:cxnLst/>
              <a:rect l="l" t="t" r="r" b="b"/>
              <a:pathLst>
                <a:path w="163" h="415" extrusionOk="0">
                  <a:moveTo>
                    <a:pt x="97" y="1"/>
                  </a:moveTo>
                  <a:cubicBezTo>
                    <a:pt x="43" y="53"/>
                    <a:pt x="11" y="126"/>
                    <a:pt x="6" y="200"/>
                  </a:cubicBezTo>
                  <a:cubicBezTo>
                    <a:pt x="1" y="274"/>
                    <a:pt x="21" y="350"/>
                    <a:pt x="56" y="415"/>
                  </a:cubicBezTo>
                  <a:cubicBezTo>
                    <a:pt x="109" y="363"/>
                    <a:pt x="152" y="287"/>
                    <a:pt x="157" y="210"/>
                  </a:cubicBezTo>
                  <a:cubicBezTo>
                    <a:pt x="162" y="133"/>
                    <a:pt x="144" y="60"/>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3" name="Google Shape;1963;p27"/>
            <p:cNvSpPr/>
            <p:nvPr/>
          </p:nvSpPr>
          <p:spPr>
            <a:xfrm>
              <a:off x="12369480" y="2189598"/>
              <a:ext cx="8253" cy="55580"/>
            </a:xfrm>
            <a:custGeom>
              <a:avLst/>
              <a:gdLst/>
              <a:ahLst/>
              <a:cxnLst/>
              <a:rect l="l" t="t" r="r" b="b"/>
              <a:pathLst>
                <a:path w="49" h="330" extrusionOk="0">
                  <a:moveTo>
                    <a:pt x="32" y="1"/>
                  </a:moveTo>
                  <a:cubicBezTo>
                    <a:pt x="17" y="111"/>
                    <a:pt x="17" y="219"/>
                    <a:pt x="1" y="329"/>
                  </a:cubicBezTo>
                  <a:cubicBezTo>
                    <a:pt x="48" y="227"/>
                    <a:pt x="49" y="110"/>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4" name="Google Shape;1964;p27"/>
            <p:cNvSpPr/>
            <p:nvPr/>
          </p:nvSpPr>
          <p:spPr>
            <a:xfrm>
              <a:off x="12343542" y="2242147"/>
              <a:ext cx="40592" cy="103245"/>
            </a:xfrm>
            <a:custGeom>
              <a:avLst/>
              <a:gdLst/>
              <a:ahLst/>
              <a:cxnLst/>
              <a:rect l="l" t="t" r="r" b="b"/>
              <a:pathLst>
                <a:path w="241" h="613" extrusionOk="0">
                  <a:moveTo>
                    <a:pt x="160" y="1"/>
                  </a:moveTo>
                  <a:cubicBezTo>
                    <a:pt x="80" y="79"/>
                    <a:pt x="16" y="190"/>
                    <a:pt x="9" y="304"/>
                  </a:cubicBezTo>
                  <a:cubicBezTo>
                    <a:pt x="1" y="417"/>
                    <a:pt x="30" y="524"/>
                    <a:pt x="99" y="613"/>
                  </a:cubicBezTo>
                  <a:cubicBezTo>
                    <a:pt x="178" y="537"/>
                    <a:pt x="225" y="428"/>
                    <a:pt x="233" y="319"/>
                  </a:cubicBezTo>
                  <a:cubicBezTo>
                    <a:pt x="240" y="208"/>
                    <a:pt x="212" y="97"/>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5" name="Google Shape;1965;p27"/>
            <p:cNvSpPr/>
            <p:nvPr/>
          </p:nvSpPr>
          <p:spPr>
            <a:xfrm>
              <a:off x="12351290" y="2248715"/>
              <a:ext cx="27454" cy="70065"/>
            </a:xfrm>
            <a:custGeom>
              <a:avLst/>
              <a:gdLst/>
              <a:ahLst/>
              <a:cxnLst/>
              <a:rect l="l" t="t" r="r" b="b"/>
              <a:pathLst>
                <a:path w="163" h="416" extrusionOk="0">
                  <a:moveTo>
                    <a:pt x="107" y="0"/>
                  </a:moveTo>
                  <a:cubicBezTo>
                    <a:pt x="54" y="54"/>
                    <a:pt x="11" y="129"/>
                    <a:pt x="6" y="206"/>
                  </a:cubicBezTo>
                  <a:cubicBezTo>
                    <a:pt x="0" y="282"/>
                    <a:pt x="20" y="355"/>
                    <a:pt x="67" y="415"/>
                  </a:cubicBezTo>
                  <a:cubicBezTo>
                    <a:pt x="120" y="363"/>
                    <a:pt x="152" y="290"/>
                    <a:pt x="157" y="216"/>
                  </a:cubicBezTo>
                  <a:cubicBezTo>
                    <a:pt x="162" y="141"/>
                    <a:pt x="142" y="66"/>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6" name="Google Shape;1966;p27"/>
            <p:cNvSpPr/>
            <p:nvPr/>
          </p:nvSpPr>
          <p:spPr>
            <a:xfrm>
              <a:off x="12362237" y="2241641"/>
              <a:ext cx="8421" cy="55580"/>
            </a:xfrm>
            <a:custGeom>
              <a:avLst/>
              <a:gdLst/>
              <a:ahLst/>
              <a:cxnLst/>
              <a:rect l="l" t="t" r="r" b="b"/>
              <a:pathLst>
                <a:path w="50" h="330" extrusionOk="0">
                  <a:moveTo>
                    <a:pt x="49" y="1"/>
                  </a:moveTo>
                  <a:lnTo>
                    <a:pt x="49" y="1"/>
                  </a:lnTo>
                  <a:cubicBezTo>
                    <a:pt x="1" y="103"/>
                    <a:pt x="0" y="220"/>
                    <a:pt x="18" y="329"/>
                  </a:cubicBezTo>
                  <a:cubicBezTo>
                    <a:pt x="33" y="219"/>
                    <a:pt x="33" y="112"/>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7" name="Google Shape;1967;p27"/>
            <p:cNvSpPr/>
            <p:nvPr/>
          </p:nvSpPr>
          <p:spPr>
            <a:xfrm>
              <a:off x="12368638" y="2230357"/>
              <a:ext cx="103248" cy="38401"/>
            </a:xfrm>
            <a:custGeom>
              <a:avLst/>
              <a:gdLst/>
              <a:ahLst/>
              <a:cxnLst/>
              <a:rect l="l" t="t" r="r" b="b"/>
              <a:pathLst>
                <a:path w="613" h="228" extrusionOk="0">
                  <a:moveTo>
                    <a:pt x="281" y="0"/>
                  </a:moveTo>
                  <a:cubicBezTo>
                    <a:pt x="182" y="0"/>
                    <a:pt x="86" y="29"/>
                    <a:pt x="1" y="75"/>
                  </a:cubicBezTo>
                  <a:cubicBezTo>
                    <a:pt x="79" y="155"/>
                    <a:pt x="190" y="219"/>
                    <a:pt x="304" y="226"/>
                  </a:cubicBezTo>
                  <a:cubicBezTo>
                    <a:pt x="316" y="227"/>
                    <a:pt x="327" y="227"/>
                    <a:pt x="338" y="227"/>
                  </a:cubicBezTo>
                  <a:cubicBezTo>
                    <a:pt x="438" y="227"/>
                    <a:pt x="533" y="198"/>
                    <a:pt x="613" y="135"/>
                  </a:cubicBezTo>
                  <a:cubicBezTo>
                    <a:pt x="536" y="56"/>
                    <a:pt x="428" y="9"/>
                    <a:pt x="319" y="2"/>
                  </a:cubicBezTo>
                  <a:cubicBezTo>
                    <a:pt x="306" y="1"/>
                    <a:pt x="293" y="0"/>
                    <a:pt x="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8" name="Google Shape;1968;p27"/>
            <p:cNvSpPr/>
            <p:nvPr/>
          </p:nvSpPr>
          <p:spPr>
            <a:xfrm>
              <a:off x="12375207" y="2235409"/>
              <a:ext cx="70067" cy="25937"/>
            </a:xfrm>
            <a:custGeom>
              <a:avLst/>
              <a:gdLst/>
              <a:ahLst/>
              <a:cxnLst/>
              <a:rect l="l" t="t" r="r" b="b"/>
              <a:pathLst>
                <a:path w="416" h="154" extrusionOk="0">
                  <a:moveTo>
                    <a:pt x="191" y="0"/>
                  </a:moveTo>
                  <a:cubicBezTo>
                    <a:pt x="125" y="0"/>
                    <a:pt x="59" y="19"/>
                    <a:pt x="0" y="51"/>
                  </a:cubicBezTo>
                  <a:cubicBezTo>
                    <a:pt x="53" y="105"/>
                    <a:pt x="130" y="149"/>
                    <a:pt x="205" y="152"/>
                  </a:cubicBezTo>
                  <a:cubicBezTo>
                    <a:pt x="213" y="153"/>
                    <a:pt x="221" y="153"/>
                    <a:pt x="229" y="153"/>
                  </a:cubicBezTo>
                  <a:cubicBezTo>
                    <a:pt x="297" y="153"/>
                    <a:pt x="361" y="134"/>
                    <a:pt x="415" y="92"/>
                  </a:cubicBezTo>
                  <a:cubicBezTo>
                    <a:pt x="363" y="38"/>
                    <a:pt x="290" y="6"/>
                    <a:pt x="215" y="1"/>
                  </a:cubicBezTo>
                  <a:cubicBezTo>
                    <a:pt x="207" y="0"/>
                    <a:pt x="199"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9" name="Google Shape;1969;p27"/>
            <p:cNvSpPr/>
            <p:nvPr/>
          </p:nvSpPr>
          <p:spPr>
            <a:xfrm>
              <a:off x="12368132" y="2242989"/>
              <a:ext cx="55582" cy="7074"/>
            </a:xfrm>
            <a:custGeom>
              <a:avLst/>
              <a:gdLst/>
              <a:ahLst/>
              <a:cxnLst/>
              <a:rect l="l" t="t" r="r" b="b"/>
              <a:pathLst>
                <a:path w="330" h="42" extrusionOk="0">
                  <a:moveTo>
                    <a:pt x="1" y="1"/>
                  </a:moveTo>
                  <a:lnTo>
                    <a:pt x="1" y="1"/>
                  </a:lnTo>
                  <a:cubicBezTo>
                    <a:pt x="65" y="31"/>
                    <a:pt x="136" y="42"/>
                    <a:pt x="207" y="42"/>
                  </a:cubicBezTo>
                  <a:cubicBezTo>
                    <a:pt x="248" y="42"/>
                    <a:pt x="289" y="38"/>
                    <a:pt x="329" y="32"/>
                  </a:cubicBezTo>
                  <a:cubicBezTo>
                    <a:pt x="218" y="15"/>
                    <a:pt x="111" y="1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0" name="Google Shape;1970;p27"/>
            <p:cNvSpPr/>
            <p:nvPr/>
          </p:nvSpPr>
          <p:spPr>
            <a:xfrm>
              <a:off x="12268085" y="2218230"/>
              <a:ext cx="103416" cy="38401"/>
            </a:xfrm>
            <a:custGeom>
              <a:avLst/>
              <a:gdLst/>
              <a:ahLst/>
              <a:cxnLst/>
              <a:rect l="l" t="t" r="r" b="b"/>
              <a:pathLst>
                <a:path w="614" h="228" extrusionOk="0">
                  <a:moveTo>
                    <a:pt x="272" y="0"/>
                  </a:moveTo>
                  <a:cubicBezTo>
                    <a:pt x="173" y="0"/>
                    <a:pt x="79" y="30"/>
                    <a:pt x="0" y="92"/>
                  </a:cubicBezTo>
                  <a:cubicBezTo>
                    <a:pt x="77" y="171"/>
                    <a:pt x="186" y="218"/>
                    <a:pt x="295" y="226"/>
                  </a:cubicBezTo>
                  <a:cubicBezTo>
                    <a:pt x="307" y="227"/>
                    <a:pt x="318" y="227"/>
                    <a:pt x="330" y="227"/>
                  </a:cubicBezTo>
                  <a:cubicBezTo>
                    <a:pt x="429" y="227"/>
                    <a:pt x="526" y="200"/>
                    <a:pt x="613" y="153"/>
                  </a:cubicBezTo>
                  <a:cubicBezTo>
                    <a:pt x="533" y="72"/>
                    <a:pt x="421" y="9"/>
                    <a:pt x="309" y="2"/>
                  </a:cubicBezTo>
                  <a:cubicBezTo>
                    <a:pt x="296" y="1"/>
                    <a:pt x="284"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1" name="Google Shape;1971;p27"/>
            <p:cNvSpPr/>
            <p:nvPr/>
          </p:nvSpPr>
          <p:spPr>
            <a:xfrm>
              <a:off x="12294866" y="2225472"/>
              <a:ext cx="69898" cy="25937"/>
            </a:xfrm>
            <a:custGeom>
              <a:avLst/>
              <a:gdLst/>
              <a:ahLst/>
              <a:cxnLst/>
              <a:rect l="l" t="t" r="r" b="b"/>
              <a:pathLst>
                <a:path w="415" h="154" extrusionOk="0">
                  <a:moveTo>
                    <a:pt x="186" y="1"/>
                  </a:moveTo>
                  <a:cubicBezTo>
                    <a:pt x="118" y="1"/>
                    <a:pt x="54" y="21"/>
                    <a:pt x="1" y="63"/>
                  </a:cubicBezTo>
                  <a:cubicBezTo>
                    <a:pt x="53" y="116"/>
                    <a:pt x="126" y="148"/>
                    <a:pt x="200" y="153"/>
                  </a:cubicBezTo>
                  <a:cubicBezTo>
                    <a:pt x="208" y="153"/>
                    <a:pt x="216" y="154"/>
                    <a:pt x="224" y="154"/>
                  </a:cubicBezTo>
                  <a:cubicBezTo>
                    <a:pt x="290" y="154"/>
                    <a:pt x="357" y="135"/>
                    <a:pt x="415" y="104"/>
                  </a:cubicBezTo>
                  <a:cubicBezTo>
                    <a:pt x="361" y="49"/>
                    <a:pt x="285" y="6"/>
                    <a:pt x="210" y="2"/>
                  </a:cubicBezTo>
                  <a:cubicBezTo>
                    <a:pt x="202" y="1"/>
                    <a:pt x="194"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2" name="Google Shape;1972;p27"/>
            <p:cNvSpPr/>
            <p:nvPr/>
          </p:nvSpPr>
          <p:spPr>
            <a:xfrm>
              <a:off x="12316256" y="2236757"/>
              <a:ext cx="55582" cy="7242"/>
            </a:xfrm>
            <a:custGeom>
              <a:avLst/>
              <a:gdLst/>
              <a:ahLst/>
              <a:cxnLst/>
              <a:rect l="l" t="t" r="r" b="b"/>
              <a:pathLst>
                <a:path w="330" h="43" extrusionOk="0">
                  <a:moveTo>
                    <a:pt x="122" y="1"/>
                  </a:moveTo>
                  <a:cubicBezTo>
                    <a:pt x="82" y="1"/>
                    <a:pt x="41" y="4"/>
                    <a:pt x="1" y="11"/>
                  </a:cubicBezTo>
                  <a:cubicBezTo>
                    <a:pt x="110" y="27"/>
                    <a:pt x="219" y="26"/>
                    <a:pt x="329" y="42"/>
                  </a:cubicBezTo>
                  <a:cubicBezTo>
                    <a:pt x="265" y="12"/>
                    <a:pt x="194"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3" name="Google Shape;1973;p27"/>
            <p:cNvSpPr/>
            <p:nvPr/>
          </p:nvSpPr>
          <p:spPr>
            <a:xfrm>
              <a:off x="12368638" y="2178145"/>
              <a:ext cx="80341" cy="66023"/>
            </a:xfrm>
            <a:custGeom>
              <a:avLst/>
              <a:gdLst/>
              <a:ahLst/>
              <a:cxnLst/>
              <a:rect l="l" t="t" r="r" b="b"/>
              <a:pathLst>
                <a:path w="477" h="392" extrusionOk="0">
                  <a:moveTo>
                    <a:pt x="469" y="1"/>
                  </a:moveTo>
                  <a:cubicBezTo>
                    <a:pt x="362" y="1"/>
                    <a:pt x="255" y="44"/>
                    <a:pt x="174" y="115"/>
                  </a:cubicBezTo>
                  <a:cubicBezTo>
                    <a:pt x="90" y="188"/>
                    <a:pt x="32" y="286"/>
                    <a:pt x="1" y="391"/>
                  </a:cubicBezTo>
                  <a:cubicBezTo>
                    <a:pt x="2" y="391"/>
                    <a:pt x="4" y="391"/>
                    <a:pt x="6" y="391"/>
                  </a:cubicBezTo>
                  <a:cubicBezTo>
                    <a:pt x="116" y="391"/>
                    <a:pt x="238" y="358"/>
                    <a:pt x="321" y="284"/>
                  </a:cubicBezTo>
                  <a:cubicBezTo>
                    <a:pt x="405" y="210"/>
                    <a:pt x="462" y="114"/>
                    <a:pt x="476" y="1"/>
                  </a:cubicBezTo>
                  <a:cubicBezTo>
                    <a:pt x="474" y="1"/>
                    <a:pt x="471"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4" name="Google Shape;1974;p27"/>
            <p:cNvSpPr/>
            <p:nvPr/>
          </p:nvSpPr>
          <p:spPr>
            <a:xfrm>
              <a:off x="12374028" y="2195661"/>
              <a:ext cx="54571" cy="44464"/>
            </a:xfrm>
            <a:custGeom>
              <a:avLst/>
              <a:gdLst/>
              <a:ahLst/>
              <a:cxnLst/>
              <a:rect l="l" t="t" r="r" b="b"/>
              <a:pathLst>
                <a:path w="324" h="264" extrusionOk="0">
                  <a:moveTo>
                    <a:pt x="319" y="0"/>
                  </a:moveTo>
                  <a:cubicBezTo>
                    <a:pt x="246" y="0"/>
                    <a:pt x="173" y="29"/>
                    <a:pt x="118" y="77"/>
                  </a:cubicBezTo>
                  <a:cubicBezTo>
                    <a:pt x="63" y="125"/>
                    <a:pt x="22" y="192"/>
                    <a:pt x="1" y="263"/>
                  </a:cubicBezTo>
                  <a:cubicBezTo>
                    <a:pt x="4" y="263"/>
                    <a:pt x="7" y="263"/>
                    <a:pt x="10" y="263"/>
                  </a:cubicBezTo>
                  <a:cubicBezTo>
                    <a:pt x="83" y="263"/>
                    <a:pt x="164" y="239"/>
                    <a:pt x="219" y="192"/>
                  </a:cubicBezTo>
                  <a:cubicBezTo>
                    <a:pt x="276" y="142"/>
                    <a:pt x="314" y="75"/>
                    <a:pt x="323" y="0"/>
                  </a:cubicBezTo>
                  <a:cubicBezTo>
                    <a:pt x="322" y="0"/>
                    <a:pt x="321"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5" name="Google Shape;1975;p27"/>
            <p:cNvSpPr/>
            <p:nvPr/>
          </p:nvSpPr>
          <p:spPr>
            <a:xfrm>
              <a:off x="12368301" y="2208967"/>
              <a:ext cx="43118" cy="35538"/>
            </a:xfrm>
            <a:custGeom>
              <a:avLst/>
              <a:gdLst/>
              <a:ahLst/>
              <a:cxnLst/>
              <a:rect l="l" t="t" r="r" b="b"/>
              <a:pathLst>
                <a:path w="256" h="211" extrusionOk="0">
                  <a:moveTo>
                    <a:pt x="255" y="1"/>
                  </a:moveTo>
                  <a:cubicBezTo>
                    <a:pt x="166" y="67"/>
                    <a:pt x="91" y="142"/>
                    <a:pt x="1" y="210"/>
                  </a:cubicBezTo>
                  <a:cubicBezTo>
                    <a:pt x="107" y="173"/>
                    <a:pt x="190" y="89"/>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6" name="Google Shape;1976;p27"/>
            <p:cNvSpPr/>
            <p:nvPr/>
          </p:nvSpPr>
          <p:spPr>
            <a:xfrm>
              <a:off x="12290992" y="2242820"/>
              <a:ext cx="80510" cy="65854"/>
            </a:xfrm>
            <a:custGeom>
              <a:avLst/>
              <a:gdLst/>
              <a:ahLst/>
              <a:cxnLst/>
              <a:rect l="l" t="t" r="r" b="b"/>
              <a:pathLst>
                <a:path w="478" h="391" extrusionOk="0">
                  <a:moveTo>
                    <a:pt x="468" y="1"/>
                  </a:moveTo>
                  <a:cubicBezTo>
                    <a:pt x="358" y="1"/>
                    <a:pt x="237" y="35"/>
                    <a:pt x="156" y="107"/>
                  </a:cubicBezTo>
                  <a:cubicBezTo>
                    <a:pt x="72" y="181"/>
                    <a:pt x="15" y="278"/>
                    <a:pt x="1" y="390"/>
                  </a:cubicBezTo>
                  <a:cubicBezTo>
                    <a:pt x="4" y="390"/>
                    <a:pt x="8" y="390"/>
                    <a:pt x="11" y="390"/>
                  </a:cubicBezTo>
                  <a:cubicBezTo>
                    <a:pt x="117" y="390"/>
                    <a:pt x="222" y="346"/>
                    <a:pt x="303" y="277"/>
                  </a:cubicBezTo>
                  <a:cubicBezTo>
                    <a:pt x="387" y="204"/>
                    <a:pt x="446" y="106"/>
                    <a:pt x="477" y="1"/>
                  </a:cubicBezTo>
                  <a:cubicBezTo>
                    <a:pt x="474" y="1"/>
                    <a:pt x="471"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7" name="Google Shape;1977;p27"/>
            <p:cNvSpPr/>
            <p:nvPr/>
          </p:nvSpPr>
          <p:spPr>
            <a:xfrm>
              <a:off x="12311540" y="2246694"/>
              <a:ext cx="54234" cy="44633"/>
            </a:xfrm>
            <a:custGeom>
              <a:avLst/>
              <a:gdLst/>
              <a:ahLst/>
              <a:cxnLst/>
              <a:rect l="l" t="t" r="r" b="b"/>
              <a:pathLst>
                <a:path w="322" h="265" extrusionOk="0">
                  <a:moveTo>
                    <a:pt x="317" y="1"/>
                  </a:moveTo>
                  <a:cubicBezTo>
                    <a:pt x="243" y="1"/>
                    <a:pt x="161" y="24"/>
                    <a:pt x="105" y="73"/>
                  </a:cubicBezTo>
                  <a:cubicBezTo>
                    <a:pt x="48" y="122"/>
                    <a:pt x="9" y="189"/>
                    <a:pt x="1" y="265"/>
                  </a:cubicBezTo>
                  <a:cubicBezTo>
                    <a:pt x="2" y="265"/>
                    <a:pt x="3" y="265"/>
                    <a:pt x="4" y="265"/>
                  </a:cubicBezTo>
                  <a:cubicBezTo>
                    <a:pt x="77" y="265"/>
                    <a:pt x="150" y="235"/>
                    <a:pt x="205" y="187"/>
                  </a:cubicBezTo>
                  <a:cubicBezTo>
                    <a:pt x="261" y="140"/>
                    <a:pt x="301" y="73"/>
                    <a:pt x="322" y="1"/>
                  </a:cubicBezTo>
                  <a:cubicBezTo>
                    <a:pt x="320" y="1"/>
                    <a:pt x="319"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8" name="Google Shape;1978;p27"/>
            <p:cNvSpPr/>
            <p:nvPr/>
          </p:nvSpPr>
          <p:spPr>
            <a:xfrm>
              <a:off x="12328551" y="2242483"/>
              <a:ext cx="43118" cy="35706"/>
            </a:xfrm>
            <a:custGeom>
              <a:avLst/>
              <a:gdLst/>
              <a:ahLst/>
              <a:cxnLst/>
              <a:rect l="l" t="t" r="r" b="b"/>
              <a:pathLst>
                <a:path w="256" h="212" extrusionOk="0">
                  <a:moveTo>
                    <a:pt x="255" y="1"/>
                  </a:moveTo>
                  <a:cubicBezTo>
                    <a:pt x="150" y="39"/>
                    <a:pt x="67" y="123"/>
                    <a:pt x="1" y="211"/>
                  </a:cubicBezTo>
                  <a:cubicBezTo>
                    <a:pt x="90" y="144"/>
                    <a:pt x="166" y="68"/>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9" name="Google Shape;1979;p27"/>
            <p:cNvSpPr/>
            <p:nvPr/>
          </p:nvSpPr>
          <p:spPr>
            <a:xfrm>
              <a:off x="12369143" y="2242147"/>
              <a:ext cx="66530" cy="80339"/>
            </a:xfrm>
            <a:custGeom>
              <a:avLst/>
              <a:gdLst/>
              <a:ahLst/>
              <a:cxnLst/>
              <a:rect l="l" t="t" r="r" b="b"/>
              <a:pathLst>
                <a:path w="395" h="477" extrusionOk="0">
                  <a:moveTo>
                    <a:pt x="3" y="1"/>
                  </a:moveTo>
                  <a:lnTo>
                    <a:pt x="3" y="1"/>
                  </a:lnTo>
                  <a:cubicBezTo>
                    <a:pt x="1" y="112"/>
                    <a:pt x="35" y="236"/>
                    <a:pt x="109" y="321"/>
                  </a:cubicBezTo>
                  <a:cubicBezTo>
                    <a:pt x="183" y="406"/>
                    <a:pt x="280" y="462"/>
                    <a:pt x="392" y="476"/>
                  </a:cubicBezTo>
                  <a:cubicBezTo>
                    <a:pt x="395" y="367"/>
                    <a:pt x="350" y="257"/>
                    <a:pt x="279" y="174"/>
                  </a:cubicBezTo>
                  <a:cubicBezTo>
                    <a:pt x="206" y="90"/>
                    <a:pt x="108" y="32"/>
                    <a:pt x="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0" name="Google Shape;1980;p27"/>
            <p:cNvSpPr/>
            <p:nvPr/>
          </p:nvSpPr>
          <p:spPr>
            <a:xfrm>
              <a:off x="12373017" y="2247705"/>
              <a:ext cx="44971" cy="54401"/>
            </a:xfrm>
            <a:custGeom>
              <a:avLst/>
              <a:gdLst/>
              <a:ahLst/>
              <a:cxnLst/>
              <a:rect l="l" t="t" r="r" b="b"/>
              <a:pathLst>
                <a:path w="267" h="323" extrusionOk="0">
                  <a:moveTo>
                    <a:pt x="2" y="0"/>
                  </a:moveTo>
                  <a:cubicBezTo>
                    <a:pt x="1" y="76"/>
                    <a:pt x="24" y="160"/>
                    <a:pt x="73" y="218"/>
                  </a:cubicBezTo>
                  <a:cubicBezTo>
                    <a:pt x="123" y="275"/>
                    <a:pt x="189" y="313"/>
                    <a:pt x="265" y="322"/>
                  </a:cubicBezTo>
                  <a:cubicBezTo>
                    <a:pt x="267" y="248"/>
                    <a:pt x="236" y="173"/>
                    <a:pt x="188" y="118"/>
                  </a:cubicBezTo>
                  <a:cubicBezTo>
                    <a:pt x="139" y="62"/>
                    <a:pt x="74" y="21"/>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1" name="Google Shape;1981;p27"/>
            <p:cNvSpPr/>
            <p:nvPr/>
          </p:nvSpPr>
          <p:spPr>
            <a:xfrm>
              <a:off x="12368975" y="2241978"/>
              <a:ext cx="35539" cy="42948"/>
            </a:xfrm>
            <a:custGeom>
              <a:avLst/>
              <a:gdLst/>
              <a:ahLst/>
              <a:cxnLst/>
              <a:rect l="l" t="t" r="r" b="b"/>
              <a:pathLst>
                <a:path w="211" h="255" extrusionOk="0">
                  <a:moveTo>
                    <a:pt x="1" y="1"/>
                  </a:moveTo>
                  <a:cubicBezTo>
                    <a:pt x="38" y="106"/>
                    <a:pt x="122" y="189"/>
                    <a:pt x="210" y="254"/>
                  </a:cubicBezTo>
                  <a:cubicBezTo>
                    <a:pt x="145" y="164"/>
                    <a:pt x="67" y="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2" name="Google Shape;1982;p27"/>
            <p:cNvSpPr/>
            <p:nvPr/>
          </p:nvSpPr>
          <p:spPr>
            <a:xfrm>
              <a:off x="12304129" y="2164334"/>
              <a:ext cx="66698" cy="80507"/>
            </a:xfrm>
            <a:custGeom>
              <a:avLst/>
              <a:gdLst/>
              <a:ahLst/>
              <a:cxnLst/>
              <a:rect l="l" t="t" r="r" b="b"/>
              <a:pathLst>
                <a:path w="396" h="478" extrusionOk="0">
                  <a:moveTo>
                    <a:pt x="4" y="1"/>
                  </a:moveTo>
                  <a:cubicBezTo>
                    <a:pt x="1" y="110"/>
                    <a:pt x="46" y="220"/>
                    <a:pt x="118" y="303"/>
                  </a:cubicBezTo>
                  <a:cubicBezTo>
                    <a:pt x="191" y="387"/>
                    <a:pt x="288" y="446"/>
                    <a:pt x="394" y="477"/>
                  </a:cubicBezTo>
                  <a:cubicBezTo>
                    <a:pt x="395" y="365"/>
                    <a:pt x="361" y="241"/>
                    <a:pt x="287" y="156"/>
                  </a:cubicBezTo>
                  <a:cubicBezTo>
                    <a:pt x="213" y="72"/>
                    <a:pt x="116" y="15"/>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3" name="Google Shape;1983;p27"/>
            <p:cNvSpPr/>
            <p:nvPr/>
          </p:nvSpPr>
          <p:spPr>
            <a:xfrm>
              <a:off x="12322151" y="2185050"/>
              <a:ext cx="44634" cy="54401"/>
            </a:xfrm>
            <a:custGeom>
              <a:avLst/>
              <a:gdLst/>
              <a:ahLst/>
              <a:cxnLst/>
              <a:rect l="l" t="t" r="r" b="b"/>
              <a:pathLst>
                <a:path w="265" h="323" extrusionOk="0">
                  <a:moveTo>
                    <a:pt x="1" y="1"/>
                  </a:moveTo>
                  <a:lnTo>
                    <a:pt x="1" y="1"/>
                  </a:lnTo>
                  <a:cubicBezTo>
                    <a:pt x="0" y="75"/>
                    <a:pt x="29" y="149"/>
                    <a:pt x="78" y="205"/>
                  </a:cubicBezTo>
                  <a:cubicBezTo>
                    <a:pt x="126" y="261"/>
                    <a:pt x="193" y="302"/>
                    <a:pt x="264" y="323"/>
                  </a:cubicBezTo>
                  <a:cubicBezTo>
                    <a:pt x="264" y="246"/>
                    <a:pt x="242" y="162"/>
                    <a:pt x="193" y="105"/>
                  </a:cubicBezTo>
                  <a:cubicBezTo>
                    <a:pt x="143" y="48"/>
                    <a:pt x="76" y="1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4" name="Google Shape;1984;p27"/>
            <p:cNvSpPr/>
            <p:nvPr/>
          </p:nvSpPr>
          <p:spPr>
            <a:xfrm>
              <a:off x="12335457" y="2201893"/>
              <a:ext cx="35539" cy="43117"/>
            </a:xfrm>
            <a:custGeom>
              <a:avLst/>
              <a:gdLst/>
              <a:ahLst/>
              <a:cxnLst/>
              <a:rect l="l" t="t" r="r" b="b"/>
              <a:pathLst>
                <a:path w="211" h="256" extrusionOk="0">
                  <a:moveTo>
                    <a:pt x="1" y="1"/>
                  </a:moveTo>
                  <a:lnTo>
                    <a:pt x="1" y="1"/>
                  </a:lnTo>
                  <a:cubicBezTo>
                    <a:pt x="67" y="91"/>
                    <a:pt x="142" y="167"/>
                    <a:pt x="210" y="255"/>
                  </a:cubicBezTo>
                  <a:cubicBezTo>
                    <a:pt x="173" y="150"/>
                    <a:pt x="89" y="6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5" name="Google Shape;1985;p27"/>
            <p:cNvSpPr/>
            <p:nvPr/>
          </p:nvSpPr>
          <p:spPr>
            <a:xfrm>
              <a:off x="12353984" y="2229178"/>
              <a:ext cx="30823" cy="30990"/>
            </a:xfrm>
            <a:custGeom>
              <a:avLst/>
              <a:gdLst/>
              <a:ahLst/>
              <a:cxnLst/>
              <a:rect l="l" t="t" r="r" b="b"/>
              <a:pathLst>
                <a:path w="183" h="184" extrusionOk="0">
                  <a:moveTo>
                    <a:pt x="91" y="1"/>
                  </a:moveTo>
                  <a:cubicBezTo>
                    <a:pt x="41" y="1"/>
                    <a:pt x="0" y="41"/>
                    <a:pt x="0" y="91"/>
                  </a:cubicBezTo>
                  <a:cubicBezTo>
                    <a:pt x="0" y="142"/>
                    <a:pt x="41" y="183"/>
                    <a:pt x="91" y="183"/>
                  </a:cubicBezTo>
                  <a:cubicBezTo>
                    <a:pt x="142" y="183"/>
                    <a:pt x="183" y="142"/>
                    <a:pt x="183" y="91"/>
                  </a:cubicBezTo>
                  <a:cubicBezTo>
                    <a:pt x="183" y="41"/>
                    <a:pt x="142"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86" name="Google Shape;1986;p27"/>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6838898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777"/>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11735"/>
        <p:cNvGrpSpPr/>
        <p:nvPr/>
      </p:nvGrpSpPr>
      <p:grpSpPr>
        <a:xfrm>
          <a:off x="0" y="0"/>
          <a:ext cx="0" cy="0"/>
          <a:chOff x="0" y="0"/>
          <a:chExt cx="0" cy="0"/>
        </a:xfrm>
      </p:grpSpPr>
      <p:grpSp>
        <p:nvGrpSpPr>
          <p:cNvPr id="11736" name="Google Shape;11736;p16"/>
          <p:cNvGrpSpPr/>
          <p:nvPr/>
        </p:nvGrpSpPr>
        <p:grpSpPr>
          <a:xfrm>
            <a:off x="-294800" y="-419100"/>
            <a:ext cx="10029350" cy="5810248"/>
            <a:chOff x="-294800" y="-419100"/>
            <a:chExt cx="10029350" cy="5810248"/>
          </a:xfrm>
        </p:grpSpPr>
        <p:sp>
          <p:nvSpPr>
            <p:cNvPr id="11737" name="Google Shape;11737;p16"/>
            <p:cNvSpPr/>
            <p:nvPr/>
          </p:nvSpPr>
          <p:spPr>
            <a:xfrm>
              <a:off x="-254416" y="1640058"/>
              <a:ext cx="9450290" cy="2562822"/>
            </a:xfrm>
            <a:custGeom>
              <a:avLst/>
              <a:gdLst/>
              <a:ahLst/>
              <a:cxnLst/>
              <a:rect l="l" t="t" r="r" b="b"/>
              <a:pathLst>
                <a:path w="31591" h="10335" extrusionOk="0">
                  <a:moveTo>
                    <a:pt x="17746" y="0"/>
                  </a:moveTo>
                  <a:cubicBezTo>
                    <a:pt x="16924" y="0"/>
                    <a:pt x="16097" y="246"/>
                    <a:pt x="15379" y="655"/>
                  </a:cubicBezTo>
                  <a:cubicBezTo>
                    <a:pt x="14367" y="1233"/>
                    <a:pt x="13556" y="2115"/>
                    <a:pt x="12906" y="3084"/>
                  </a:cubicBezTo>
                  <a:cubicBezTo>
                    <a:pt x="11684" y="4905"/>
                    <a:pt x="10871" y="7185"/>
                    <a:pt x="8946" y="8238"/>
                  </a:cubicBezTo>
                  <a:cubicBezTo>
                    <a:pt x="8471" y="8498"/>
                    <a:pt x="7931" y="8668"/>
                    <a:pt x="7392" y="8668"/>
                  </a:cubicBezTo>
                  <a:cubicBezTo>
                    <a:pt x="7238" y="8668"/>
                    <a:pt x="7084" y="8654"/>
                    <a:pt x="6931" y="8625"/>
                  </a:cubicBezTo>
                  <a:cubicBezTo>
                    <a:pt x="5846" y="8415"/>
                    <a:pt x="5052" y="7470"/>
                    <a:pt x="4562" y="6480"/>
                  </a:cubicBezTo>
                  <a:cubicBezTo>
                    <a:pt x="4071" y="5489"/>
                    <a:pt x="3792" y="4398"/>
                    <a:pt x="3224" y="3450"/>
                  </a:cubicBezTo>
                  <a:cubicBezTo>
                    <a:pt x="2596" y="2398"/>
                    <a:pt x="1621" y="1556"/>
                    <a:pt x="488" y="1090"/>
                  </a:cubicBezTo>
                  <a:lnTo>
                    <a:pt x="1" y="8264"/>
                  </a:lnTo>
                  <a:cubicBezTo>
                    <a:pt x="543" y="7726"/>
                    <a:pt x="1309" y="7437"/>
                    <a:pt x="2071" y="7437"/>
                  </a:cubicBezTo>
                  <a:cubicBezTo>
                    <a:pt x="2467" y="7437"/>
                    <a:pt x="2862" y="7515"/>
                    <a:pt x="3224" y="7677"/>
                  </a:cubicBezTo>
                  <a:cubicBezTo>
                    <a:pt x="4519" y="8253"/>
                    <a:pt x="5285" y="9718"/>
                    <a:pt x="6624" y="10182"/>
                  </a:cubicBezTo>
                  <a:cubicBezTo>
                    <a:pt x="6930" y="10288"/>
                    <a:pt x="7240" y="10334"/>
                    <a:pt x="7550" y="10334"/>
                  </a:cubicBezTo>
                  <a:cubicBezTo>
                    <a:pt x="8757" y="10334"/>
                    <a:pt x="9977" y="9633"/>
                    <a:pt x="11078" y="9016"/>
                  </a:cubicBezTo>
                  <a:cubicBezTo>
                    <a:pt x="12425" y="8261"/>
                    <a:pt x="13926" y="7590"/>
                    <a:pt x="15439" y="7590"/>
                  </a:cubicBezTo>
                  <a:cubicBezTo>
                    <a:pt x="15753" y="7590"/>
                    <a:pt x="16068" y="7619"/>
                    <a:pt x="16381" y="7682"/>
                  </a:cubicBezTo>
                  <a:cubicBezTo>
                    <a:pt x="18009" y="8009"/>
                    <a:pt x="19337" y="9205"/>
                    <a:pt x="20930" y="9679"/>
                  </a:cubicBezTo>
                  <a:cubicBezTo>
                    <a:pt x="21426" y="9827"/>
                    <a:pt x="21943" y="9901"/>
                    <a:pt x="22461" y="9901"/>
                  </a:cubicBezTo>
                  <a:cubicBezTo>
                    <a:pt x="22881" y="9901"/>
                    <a:pt x="23301" y="9852"/>
                    <a:pt x="23709" y="9754"/>
                  </a:cubicBezTo>
                  <a:cubicBezTo>
                    <a:pt x="26083" y="9186"/>
                    <a:pt x="27795" y="7099"/>
                    <a:pt x="30048" y="6159"/>
                  </a:cubicBezTo>
                  <a:cubicBezTo>
                    <a:pt x="30402" y="6011"/>
                    <a:pt x="30775" y="5889"/>
                    <a:pt x="31075" y="5652"/>
                  </a:cubicBezTo>
                  <a:cubicBezTo>
                    <a:pt x="31373" y="5414"/>
                    <a:pt x="31590" y="5019"/>
                    <a:pt x="31489" y="4650"/>
                  </a:cubicBezTo>
                  <a:cubicBezTo>
                    <a:pt x="31384" y="4259"/>
                    <a:pt x="30970" y="4057"/>
                    <a:pt x="30554" y="4057"/>
                  </a:cubicBezTo>
                  <a:cubicBezTo>
                    <a:pt x="30402" y="4057"/>
                    <a:pt x="30251" y="4083"/>
                    <a:pt x="30114" y="4137"/>
                  </a:cubicBezTo>
                  <a:cubicBezTo>
                    <a:pt x="29598" y="4339"/>
                    <a:pt x="29231" y="4789"/>
                    <a:pt x="28844" y="5184"/>
                  </a:cubicBezTo>
                  <a:cubicBezTo>
                    <a:pt x="28202" y="5837"/>
                    <a:pt x="27444" y="6376"/>
                    <a:pt x="26616" y="6769"/>
                  </a:cubicBezTo>
                  <a:cubicBezTo>
                    <a:pt x="26132" y="6998"/>
                    <a:pt x="25591" y="7176"/>
                    <a:pt x="25065" y="7176"/>
                  </a:cubicBezTo>
                  <a:cubicBezTo>
                    <a:pt x="24805" y="7176"/>
                    <a:pt x="24549" y="7132"/>
                    <a:pt x="24305" y="7030"/>
                  </a:cubicBezTo>
                  <a:cubicBezTo>
                    <a:pt x="23362" y="6635"/>
                    <a:pt x="22966" y="5543"/>
                    <a:pt x="22608" y="4587"/>
                  </a:cubicBezTo>
                  <a:cubicBezTo>
                    <a:pt x="21892" y="2672"/>
                    <a:pt x="20721" y="661"/>
                    <a:pt x="18747" y="130"/>
                  </a:cubicBezTo>
                  <a:cubicBezTo>
                    <a:pt x="18419" y="42"/>
                    <a:pt x="18083" y="0"/>
                    <a:pt x="17746"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6"/>
            <p:cNvSpPr/>
            <p:nvPr/>
          </p:nvSpPr>
          <p:spPr>
            <a:xfrm>
              <a:off x="-292706" y="-419100"/>
              <a:ext cx="8539991" cy="2553399"/>
            </a:xfrm>
            <a:custGeom>
              <a:avLst/>
              <a:gdLst/>
              <a:ahLst/>
              <a:cxnLst/>
              <a:rect l="l" t="t" r="r" b="b"/>
              <a:pathLst>
                <a:path w="28548" h="10297" extrusionOk="0">
                  <a:moveTo>
                    <a:pt x="25741" y="1"/>
                  </a:moveTo>
                  <a:cubicBezTo>
                    <a:pt x="24322" y="1"/>
                    <a:pt x="22923" y="601"/>
                    <a:pt x="21760" y="1437"/>
                  </a:cubicBezTo>
                  <a:cubicBezTo>
                    <a:pt x="20421" y="2399"/>
                    <a:pt x="19332" y="3663"/>
                    <a:pt x="18200" y="4864"/>
                  </a:cubicBezTo>
                  <a:cubicBezTo>
                    <a:pt x="17695" y="5399"/>
                    <a:pt x="17166" y="5935"/>
                    <a:pt x="16504" y="6256"/>
                  </a:cubicBezTo>
                  <a:cubicBezTo>
                    <a:pt x="16064" y="6471"/>
                    <a:pt x="15574" y="6580"/>
                    <a:pt x="15085" y="6580"/>
                  </a:cubicBezTo>
                  <a:cubicBezTo>
                    <a:pt x="14778" y="6580"/>
                    <a:pt x="14471" y="6537"/>
                    <a:pt x="14176" y="6449"/>
                  </a:cubicBezTo>
                  <a:cubicBezTo>
                    <a:pt x="12859" y="6061"/>
                    <a:pt x="11947" y="4907"/>
                    <a:pt x="10956" y="3957"/>
                  </a:cubicBezTo>
                  <a:cubicBezTo>
                    <a:pt x="9429" y="2494"/>
                    <a:pt x="7467" y="1395"/>
                    <a:pt x="5357" y="1269"/>
                  </a:cubicBezTo>
                  <a:cubicBezTo>
                    <a:pt x="5238" y="1262"/>
                    <a:pt x="5118" y="1259"/>
                    <a:pt x="4998" y="1259"/>
                  </a:cubicBezTo>
                  <a:cubicBezTo>
                    <a:pt x="2998" y="1259"/>
                    <a:pt x="955" y="2239"/>
                    <a:pt x="1" y="3990"/>
                  </a:cubicBezTo>
                  <a:lnTo>
                    <a:pt x="858" y="8213"/>
                  </a:lnTo>
                  <a:cubicBezTo>
                    <a:pt x="1706" y="8515"/>
                    <a:pt x="2280" y="9301"/>
                    <a:pt x="3041" y="9782"/>
                  </a:cubicBezTo>
                  <a:cubicBezTo>
                    <a:pt x="3579" y="10122"/>
                    <a:pt x="4216" y="10297"/>
                    <a:pt x="4852" y="10297"/>
                  </a:cubicBezTo>
                  <a:cubicBezTo>
                    <a:pt x="5264" y="10297"/>
                    <a:pt x="5677" y="10223"/>
                    <a:pt x="6062" y="10074"/>
                  </a:cubicBezTo>
                  <a:cubicBezTo>
                    <a:pt x="7785" y="9404"/>
                    <a:pt x="8756" y="7424"/>
                    <a:pt x="10507" y="6831"/>
                  </a:cubicBezTo>
                  <a:cubicBezTo>
                    <a:pt x="10873" y="6707"/>
                    <a:pt x="11259" y="6651"/>
                    <a:pt x="11645" y="6651"/>
                  </a:cubicBezTo>
                  <a:cubicBezTo>
                    <a:pt x="11943" y="6651"/>
                    <a:pt x="12241" y="6684"/>
                    <a:pt x="12531" y="6745"/>
                  </a:cubicBezTo>
                  <a:cubicBezTo>
                    <a:pt x="13298" y="6905"/>
                    <a:pt x="14025" y="7250"/>
                    <a:pt x="14803" y="7337"/>
                  </a:cubicBezTo>
                  <a:cubicBezTo>
                    <a:pt x="14937" y="7353"/>
                    <a:pt x="15072" y="7360"/>
                    <a:pt x="15206" y="7360"/>
                  </a:cubicBezTo>
                  <a:cubicBezTo>
                    <a:pt x="16402" y="7360"/>
                    <a:pt x="17561" y="6778"/>
                    <a:pt x="18526" y="6045"/>
                  </a:cubicBezTo>
                  <a:cubicBezTo>
                    <a:pt x="19597" y="5230"/>
                    <a:pt x="20511" y="4221"/>
                    <a:pt x="21596" y="3423"/>
                  </a:cubicBezTo>
                  <a:cubicBezTo>
                    <a:pt x="22529" y="2738"/>
                    <a:pt x="23650" y="2206"/>
                    <a:pt x="24790" y="2206"/>
                  </a:cubicBezTo>
                  <a:cubicBezTo>
                    <a:pt x="24977" y="2206"/>
                    <a:pt x="25164" y="2220"/>
                    <a:pt x="25351" y="2250"/>
                  </a:cubicBezTo>
                  <a:cubicBezTo>
                    <a:pt x="25972" y="2350"/>
                    <a:pt x="26568" y="2620"/>
                    <a:pt x="27196" y="2624"/>
                  </a:cubicBezTo>
                  <a:cubicBezTo>
                    <a:pt x="27199" y="2624"/>
                    <a:pt x="27203" y="2624"/>
                    <a:pt x="27206" y="2624"/>
                  </a:cubicBezTo>
                  <a:cubicBezTo>
                    <a:pt x="27832" y="2624"/>
                    <a:pt x="28537" y="2216"/>
                    <a:pt x="28544" y="1591"/>
                  </a:cubicBezTo>
                  <a:cubicBezTo>
                    <a:pt x="28547" y="1164"/>
                    <a:pt x="28228" y="800"/>
                    <a:pt x="27870" y="565"/>
                  </a:cubicBezTo>
                  <a:cubicBezTo>
                    <a:pt x="27428" y="274"/>
                    <a:pt x="26910" y="114"/>
                    <a:pt x="26385" y="43"/>
                  </a:cubicBezTo>
                  <a:cubicBezTo>
                    <a:pt x="26171" y="14"/>
                    <a:pt x="25956" y="1"/>
                    <a:pt x="25741" y="1"/>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6"/>
            <p:cNvSpPr/>
            <p:nvPr/>
          </p:nvSpPr>
          <p:spPr>
            <a:xfrm>
              <a:off x="2822256" y="-354875"/>
              <a:ext cx="2503545" cy="1313524"/>
            </a:xfrm>
            <a:custGeom>
              <a:avLst/>
              <a:gdLst/>
              <a:ahLst/>
              <a:cxnLst/>
              <a:rect l="l" t="t" r="r" b="b"/>
              <a:pathLst>
                <a:path w="8369" h="5297" extrusionOk="0">
                  <a:moveTo>
                    <a:pt x="8367" y="0"/>
                  </a:moveTo>
                  <a:lnTo>
                    <a:pt x="1" y="1086"/>
                  </a:lnTo>
                  <a:cubicBezTo>
                    <a:pt x="16" y="1086"/>
                    <a:pt x="30" y="1085"/>
                    <a:pt x="45" y="1085"/>
                  </a:cubicBezTo>
                  <a:cubicBezTo>
                    <a:pt x="503" y="1085"/>
                    <a:pt x="893" y="1433"/>
                    <a:pt x="1200" y="1781"/>
                  </a:cubicBezTo>
                  <a:cubicBezTo>
                    <a:pt x="1672" y="2320"/>
                    <a:pt x="2083" y="2915"/>
                    <a:pt x="2419" y="3549"/>
                  </a:cubicBezTo>
                  <a:cubicBezTo>
                    <a:pt x="2777" y="4227"/>
                    <a:pt x="3137" y="5027"/>
                    <a:pt x="3873" y="5244"/>
                  </a:cubicBezTo>
                  <a:cubicBezTo>
                    <a:pt x="3994" y="5280"/>
                    <a:pt x="4116" y="5297"/>
                    <a:pt x="4237" y="5297"/>
                  </a:cubicBezTo>
                  <a:cubicBezTo>
                    <a:pt x="4855" y="5297"/>
                    <a:pt x="5457" y="4867"/>
                    <a:pt x="5859" y="4365"/>
                  </a:cubicBezTo>
                  <a:cubicBezTo>
                    <a:pt x="6341" y="3765"/>
                    <a:pt x="6669" y="3039"/>
                    <a:pt x="7232" y="2515"/>
                  </a:cubicBezTo>
                  <a:cubicBezTo>
                    <a:pt x="7476" y="2288"/>
                    <a:pt x="7761" y="2103"/>
                    <a:pt x="7965" y="1839"/>
                  </a:cubicBezTo>
                  <a:cubicBezTo>
                    <a:pt x="8355" y="1332"/>
                    <a:pt x="8369" y="641"/>
                    <a:pt x="8367"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6"/>
            <p:cNvSpPr/>
            <p:nvPr/>
          </p:nvSpPr>
          <p:spPr>
            <a:xfrm>
              <a:off x="2423201" y="3820475"/>
              <a:ext cx="5521020" cy="1570674"/>
            </a:xfrm>
            <a:custGeom>
              <a:avLst/>
              <a:gdLst/>
              <a:ahLst/>
              <a:cxnLst/>
              <a:rect l="l" t="t" r="r" b="b"/>
              <a:pathLst>
                <a:path w="18456" h="6334" extrusionOk="0">
                  <a:moveTo>
                    <a:pt x="6154" y="1"/>
                  </a:moveTo>
                  <a:cubicBezTo>
                    <a:pt x="5837" y="1"/>
                    <a:pt x="5521" y="40"/>
                    <a:pt x="5209" y="128"/>
                  </a:cubicBezTo>
                  <a:cubicBezTo>
                    <a:pt x="4034" y="460"/>
                    <a:pt x="3161" y="1419"/>
                    <a:pt x="2372" y="2350"/>
                  </a:cubicBezTo>
                  <a:cubicBezTo>
                    <a:pt x="1463" y="3426"/>
                    <a:pt x="569" y="4542"/>
                    <a:pt x="1" y="5832"/>
                  </a:cubicBezTo>
                  <a:lnTo>
                    <a:pt x="5151" y="5755"/>
                  </a:lnTo>
                  <a:cubicBezTo>
                    <a:pt x="5909" y="6235"/>
                    <a:pt x="6821" y="6334"/>
                    <a:pt x="7732" y="6334"/>
                  </a:cubicBezTo>
                  <a:cubicBezTo>
                    <a:pt x="8017" y="6334"/>
                    <a:pt x="8303" y="6324"/>
                    <a:pt x="8584" y="6313"/>
                  </a:cubicBezTo>
                  <a:lnTo>
                    <a:pt x="18174" y="5933"/>
                  </a:lnTo>
                  <a:cubicBezTo>
                    <a:pt x="18264" y="5929"/>
                    <a:pt x="18368" y="5919"/>
                    <a:pt x="18418" y="5844"/>
                  </a:cubicBezTo>
                  <a:cubicBezTo>
                    <a:pt x="18456" y="5786"/>
                    <a:pt x="18447" y="5708"/>
                    <a:pt x="18433" y="5639"/>
                  </a:cubicBezTo>
                  <a:cubicBezTo>
                    <a:pt x="18343" y="5236"/>
                    <a:pt x="18094" y="4884"/>
                    <a:pt x="17807" y="4586"/>
                  </a:cubicBezTo>
                  <a:cubicBezTo>
                    <a:pt x="17353" y="4113"/>
                    <a:pt x="16790" y="3741"/>
                    <a:pt x="16176" y="3510"/>
                  </a:cubicBezTo>
                  <a:cubicBezTo>
                    <a:pt x="15106" y="3108"/>
                    <a:pt x="13923" y="3135"/>
                    <a:pt x="12823" y="2824"/>
                  </a:cubicBezTo>
                  <a:cubicBezTo>
                    <a:pt x="11496" y="2448"/>
                    <a:pt x="10362" y="1601"/>
                    <a:pt x="9158" y="932"/>
                  </a:cubicBezTo>
                  <a:cubicBezTo>
                    <a:pt x="8235" y="419"/>
                    <a:pt x="7189" y="1"/>
                    <a:pt x="6154" y="1"/>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6"/>
            <p:cNvSpPr/>
            <p:nvPr/>
          </p:nvSpPr>
          <p:spPr>
            <a:xfrm>
              <a:off x="7199296" y="155947"/>
              <a:ext cx="2535254" cy="2325510"/>
            </a:xfrm>
            <a:custGeom>
              <a:avLst/>
              <a:gdLst/>
              <a:ahLst/>
              <a:cxnLst/>
              <a:rect l="l" t="t" r="r" b="b"/>
              <a:pathLst>
                <a:path w="8475" h="9378" extrusionOk="0">
                  <a:moveTo>
                    <a:pt x="6490" y="1"/>
                  </a:moveTo>
                  <a:cubicBezTo>
                    <a:pt x="5938" y="687"/>
                    <a:pt x="5188" y="1212"/>
                    <a:pt x="4354" y="1494"/>
                  </a:cubicBezTo>
                  <a:cubicBezTo>
                    <a:pt x="3639" y="1737"/>
                    <a:pt x="2867" y="1804"/>
                    <a:pt x="2178" y="2110"/>
                  </a:cubicBezTo>
                  <a:cubicBezTo>
                    <a:pt x="998" y="2631"/>
                    <a:pt x="178" y="3855"/>
                    <a:pt x="90" y="5142"/>
                  </a:cubicBezTo>
                  <a:cubicBezTo>
                    <a:pt x="1" y="6428"/>
                    <a:pt x="623" y="7729"/>
                    <a:pt x="1649" y="8511"/>
                  </a:cubicBezTo>
                  <a:cubicBezTo>
                    <a:pt x="2398" y="9084"/>
                    <a:pt x="3342" y="9378"/>
                    <a:pt x="4285" y="9378"/>
                  </a:cubicBezTo>
                  <a:cubicBezTo>
                    <a:pt x="4632" y="9378"/>
                    <a:pt x="4979" y="9338"/>
                    <a:pt x="5316" y="9258"/>
                  </a:cubicBezTo>
                  <a:cubicBezTo>
                    <a:pt x="5858" y="9128"/>
                    <a:pt x="6383" y="8895"/>
                    <a:pt x="6795" y="8520"/>
                  </a:cubicBezTo>
                  <a:cubicBezTo>
                    <a:pt x="7283" y="8071"/>
                    <a:pt x="7581" y="7451"/>
                    <a:pt x="7804" y="6828"/>
                  </a:cubicBezTo>
                  <a:cubicBezTo>
                    <a:pt x="8277" y="5506"/>
                    <a:pt x="8474" y="4085"/>
                    <a:pt x="8380" y="2684"/>
                  </a:cubicBezTo>
                  <a:lnTo>
                    <a:pt x="6490" y="1"/>
                  </a:ln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6"/>
            <p:cNvSpPr/>
            <p:nvPr/>
          </p:nvSpPr>
          <p:spPr>
            <a:xfrm>
              <a:off x="-294800" y="3910736"/>
              <a:ext cx="2412305" cy="1391388"/>
            </a:xfrm>
            <a:custGeom>
              <a:avLst/>
              <a:gdLst/>
              <a:ahLst/>
              <a:cxnLst/>
              <a:rect l="l" t="t" r="r" b="b"/>
              <a:pathLst>
                <a:path w="8064" h="5611" extrusionOk="0">
                  <a:moveTo>
                    <a:pt x="2212" y="0"/>
                  </a:moveTo>
                  <a:cubicBezTo>
                    <a:pt x="1675" y="0"/>
                    <a:pt x="1134" y="228"/>
                    <a:pt x="793" y="645"/>
                  </a:cubicBezTo>
                  <a:lnTo>
                    <a:pt x="1" y="3802"/>
                  </a:lnTo>
                  <a:cubicBezTo>
                    <a:pt x="1128" y="4685"/>
                    <a:pt x="2375" y="5611"/>
                    <a:pt x="3807" y="5611"/>
                  </a:cubicBezTo>
                  <a:cubicBezTo>
                    <a:pt x="3812" y="5611"/>
                    <a:pt x="3816" y="5611"/>
                    <a:pt x="3821" y="5611"/>
                  </a:cubicBezTo>
                  <a:cubicBezTo>
                    <a:pt x="4498" y="5607"/>
                    <a:pt x="5156" y="5391"/>
                    <a:pt x="5785" y="5142"/>
                  </a:cubicBezTo>
                  <a:cubicBezTo>
                    <a:pt x="6625" y="4808"/>
                    <a:pt x="7463" y="4394"/>
                    <a:pt x="8064" y="3718"/>
                  </a:cubicBezTo>
                  <a:cubicBezTo>
                    <a:pt x="7976" y="3083"/>
                    <a:pt x="7329" y="2682"/>
                    <a:pt x="6713" y="2511"/>
                  </a:cubicBezTo>
                  <a:cubicBezTo>
                    <a:pt x="6096" y="2338"/>
                    <a:pt x="5427" y="2295"/>
                    <a:pt x="4884" y="1958"/>
                  </a:cubicBezTo>
                  <a:cubicBezTo>
                    <a:pt x="4170" y="1514"/>
                    <a:pt x="3803" y="635"/>
                    <a:pt x="3073" y="220"/>
                  </a:cubicBezTo>
                  <a:cubicBezTo>
                    <a:pt x="2811" y="71"/>
                    <a:pt x="2512" y="0"/>
                    <a:pt x="2212"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6"/>
            <p:cNvSpPr/>
            <p:nvPr/>
          </p:nvSpPr>
          <p:spPr>
            <a:xfrm>
              <a:off x="7990825" y="3278408"/>
              <a:ext cx="1421238" cy="1761614"/>
            </a:xfrm>
            <a:custGeom>
              <a:avLst/>
              <a:gdLst/>
              <a:ahLst/>
              <a:cxnLst/>
              <a:rect l="l" t="t" r="r" b="b"/>
              <a:pathLst>
                <a:path w="4751" h="7104" extrusionOk="0">
                  <a:moveTo>
                    <a:pt x="3501" y="0"/>
                  </a:moveTo>
                  <a:cubicBezTo>
                    <a:pt x="3333" y="748"/>
                    <a:pt x="2542" y="1154"/>
                    <a:pt x="1836" y="1448"/>
                  </a:cubicBezTo>
                  <a:cubicBezTo>
                    <a:pt x="1129" y="1741"/>
                    <a:pt x="333" y="2114"/>
                    <a:pt x="118" y="2849"/>
                  </a:cubicBezTo>
                  <a:cubicBezTo>
                    <a:pt x="1" y="3253"/>
                    <a:pt x="91" y="3683"/>
                    <a:pt x="179" y="4093"/>
                  </a:cubicBezTo>
                  <a:cubicBezTo>
                    <a:pt x="294" y="4619"/>
                    <a:pt x="408" y="5146"/>
                    <a:pt x="523" y="5673"/>
                  </a:cubicBezTo>
                  <a:cubicBezTo>
                    <a:pt x="579" y="5924"/>
                    <a:pt x="635" y="6180"/>
                    <a:pt x="760" y="6404"/>
                  </a:cubicBezTo>
                  <a:cubicBezTo>
                    <a:pt x="1024" y="6874"/>
                    <a:pt x="1558" y="7103"/>
                    <a:pt x="2103" y="7103"/>
                  </a:cubicBezTo>
                  <a:cubicBezTo>
                    <a:pt x="2420" y="7103"/>
                    <a:pt x="2740" y="7026"/>
                    <a:pt x="3013" y="6872"/>
                  </a:cubicBezTo>
                  <a:cubicBezTo>
                    <a:pt x="3755" y="6454"/>
                    <a:pt x="4188" y="5636"/>
                    <a:pt x="4417" y="4815"/>
                  </a:cubicBezTo>
                  <a:cubicBezTo>
                    <a:pt x="4751" y="3620"/>
                    <a:pt x="4734" y="2330"/>
                    <a:pt x="4367" y="1144"/>
                  </a:cubicBezTo>
                  <a:lnTo>
                    <a:pt x="3501" y="0"/>
                  </a:ln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6"/>
            <p:cNvSpPr/>
            <p:nvPr/>
          </p:nvSpPr>
          <p:spPr>
            <a:xfrm>
              <a:off x="1839576" y="1788097"/>
              <a:ext cx="1444272" cy="1251282"/>
            </a:xfrm>
            <a:custGeom>
              <a:avLst/>
              <a:gdLst/>
              <a:ahLst/>
              <a:cxnLst/>
              <a:rect l="l" t="t" r="r" b="b"/>
              <a:pathLst>
                <a:path w="4828" h="5046" extrusionOk="0">
                  <a:moveTo>
                    <a:pt x="3223" y="0"/>
                  </a:moveTo>
                  <a:cubicBezTo>
                    <a:pt x="2459" y="0"/>
                    <a:pt x="2108" y="1424"/>
                    <a:pt x="1686" y="1929"/>
                  </a:cubicBezTo>
                  <a:cubicBezTo>
                    <a:pt x="1239" y="2466"/>
                    <a:pt x="448" y="2724"/>
                    <a:pt x="207" y="3380"/>
                  </a:cubicBezTo>
                  <a:cubicBezTo>
                    <a:pt x="1" y="3946"/>
                    <a:pt x="342" y="4618"/>
                    <a:pt x="881" y="4886"/>
                  </a:cubicBezTo>
                  <a:cubicBezTo>
                    <a:pt x="1102" y="4996"/>
                    <a:pt x="1344" y="5045"/>
                    <a:pt x="1589" y="5045"/>
                  </a:cubicBezTo>
                  <a:cubicBezTo>
                    <a:pt x="1943" y="5045"/>
                    <a:pt x="2302" y="4942"/>
                    <a:pt x="2611" y="4765"/>
                  </a:cubicBezTo>
                  <a:cubicBezTo>
                    <a:pt x="3133" y="4465"/>
                    <a:pt x="3526" y="3980"/>
                    <a:pt x="3837" y="3465"/>
                  </a:cubicBezTo>
                  <a:cubicBezTo>
                    <a:pt x="4397" y="2537"/>
                    <a:pt x="4828" y="994"/>
                    <a:pt x="3766" y="212"/>
                  </a:cubicBezTo>
                  <a:cubicBezTo>
                    <a:pt x="3563" y="64"/>
                    <a:pt x="3384" y="0"/>
                    <a:pt x="3223" y="0"/>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16"/>
          <p:cNvGrpSpPr/>
          <p:nvPr/>
        </p:nvGrpSpPr>
        <p:grpSpPr>
          <a:xfrm>
            <a:off x="-553499" y="-47780"/>
            <a:ext cx="10250990" cy="5191005"/>
            <a:chOff x="-79511" y="-47780"/>
            <a:chExt cx="10250990" cy="5191005"/>
          </a:xfrm>
        </p:grpSpPr>
        <p:grpSp>
          <p:nvGrpSpPr>
            <p:cNvPr id="11746" name="Google Shape;11746;p16"/>
            <p:cNvGrpSpPr/>
            <p:nvPr/>
          </p:nvGrpSpPr>
          <p:grpSpPr>
            <a:xfrm>
              <a:off x="-79511" y="-47780"/>
              <a:ext cx="5155115" cy="5191005"/>
              <a:chOff x="9274947" y="2665165"/>
              <a:chExt cx="4269600" cy="4299325"/>
            </a:xfrm>
          </p:grpSpPr>
          <p:sp>
            <p:nvSpPr>
              <p:cNvPr id="11747" name="Google Shape;11747;p16"/>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6"/>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6"/>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6"/>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6"/>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6"/>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6"/>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6"/>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6"/>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6"/>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6"/>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6"/>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6"/>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6"/>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6"/>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6"/>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6"/>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6"/>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6"/>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6"/>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6"/>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6"/>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6"/>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6"/>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6"/>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6"/>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6"/>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6"/>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6"/>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6"/>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6"/>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6"/>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6"/>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6"/>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6"/>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6"/>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6"/>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6"/>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6"/>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6"/>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6"/>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6"/>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6"/>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6"/>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6"/>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6"/>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6"/>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6"/>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6"/>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6"/>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6"/>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6"/>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6"/>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6"/>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6"/>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6"/>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6"/>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6"/>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6"/>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6"/>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6"/>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6"/>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6"/>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6"/>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6"/>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6"/>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6"/>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6"/>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6"/>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6"/>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6"/>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6"/>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6"/>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6"/>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6"/>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6"/>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6"/>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6"/>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6"/>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6"/>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6"/>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6"/>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6"/>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6"/>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6"/>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6"/>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6"/>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6"/>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6"/>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6"/>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6"/>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6"/>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6"/>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6"/>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6"/>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6"/>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6"/>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6"/>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6"/>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6"/>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6"/>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6"/>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6"/>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6"/>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6"/>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6"/>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6"/>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6"/>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6"/>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6"/>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6"/>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6"/>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6"/>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6"/>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6"/>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6"/>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6"/>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6"/>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6"/>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6"/>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6"/>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6"/>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6"/>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6"/>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6"/>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6"/>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6"/>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6"/>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6"/>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6"/>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6"/>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6"/>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6"/>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6"/>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6"/>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6"/>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6"/>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6"/>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6"/>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6"/>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6"/>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6"/>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6"/>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6"/>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6"/>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6"/>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6"/>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6"/>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6"/>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6"/>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6"/>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6"/>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6"/>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6"/>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6"/>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6"/>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6"/>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6"/>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6"/>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6"/>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6"/>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6"/>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6"/>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6"/>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6"/>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6"/>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6"/>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6"/>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6"/>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6"/>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6"/>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6"/>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6"/>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6"/>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6"/>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6"/>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6"/>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6"/>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6"/>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6"/>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6"/>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6"/>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6"/>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6"/>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6"/>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6"/>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6"/>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6"/>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6"/>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6"/>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6"/>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6"/>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6"/>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6"/>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6"/>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6"/>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6"/>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6"/>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6"/>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6"/>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6"/>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6"/>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6"/>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6"/>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6"/>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6"/>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6"/>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6"/>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6"/>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6"/>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6"/>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6"/>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6"/>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6"/>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6"/>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6"/>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6"/>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6"/>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6"/>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6"/>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6"/>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6"/>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6"/>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6"/>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6"/>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6"/>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6"/>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6"/>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6"/>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6"/>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6"/>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6"/>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6"/>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6"/>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6"/>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6"/>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6"/>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6"/>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6"/>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6"/>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6"/>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6"/>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6"/>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6"/>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6"/>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6"/>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6"/>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6"/>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6"/>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6"/>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6"/>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6"/>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6"/>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6"/>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6"/>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6"/>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6"/>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6"/>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6"/>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6"/>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6"/>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6"/>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6"/>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6"/>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6"/>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6"/>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6"/>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6"/>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6"/>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6"/>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6"/>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6"/>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6"/>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6"/>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6"/>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6"/>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6"/>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6"/>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6"/>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6"/>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6"/>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6"/>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6"/>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6"/>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6"/>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6"/>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6"/>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6"/>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6"/>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6"/>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6"/>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6"/>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6"/>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6"/>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6"/>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6"/>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6"/>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6"/>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6"/>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6"/>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6"/>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6"/>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6"/>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6"/>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6"/>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6"/>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6"/>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6"/>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6"/>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6"/>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6"/>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6"/>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6"/>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6"/>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6"/>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6"/>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6"/>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6"/>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6"/>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6"/>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6"/>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6"/>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6"/>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6"/>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6"/>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6"/>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6"/>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6"/>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6"/>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6"/>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6"/>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6"/>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6"/>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6"/>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6"/>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6"/>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6"/>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6"/>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6"/>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6"/>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6"/>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6"/>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6"/>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6"/>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6"/>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6"/>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6"/>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6"/>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6"/>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6"/>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6"/>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6"/>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6"/>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6"/>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6"/>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6"/>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6"/>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6"/>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6"/>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6"/>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6"/>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6"/>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6"/>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6"/>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6"/>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6"/>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6"/>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6"/>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6"/>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6"/>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6"/>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6"/>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6"/>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6"/>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6"/>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6"/>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6"/>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6"/>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6"/>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6"/>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6"/>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6"/>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6"/>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6"/>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6"/>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6"/>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6"/>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6"/>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6"/>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6"/>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7" name="Google Shape;12137;p16"/>
              <p:cNvGrpSpPr/>
              <p:nvPr/>
            </p:nvGrpSpPr>
            <p:grpSpPr>
              <a:xfrm>
                <a:off x="12150382" y="2665165"/>
                <a:ext cx="1341446" cy="1221036"/>
                <a:chOff x="12150382" y="2665165"/>
                <a:chExt cx="1341446" cy="1221036"/>
              </a:xfrm>
            </p:grpSpPr>
            <p:sp>
              <p:nvSpPr>
                <p:cNvPr id="12138" name="Google Shape;12138;p16"/>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6"/>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6"/>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6"/>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6"/>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6"/>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6"/>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6"/>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6"/>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6"/>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6"/>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6"/>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6"/>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6"/>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6"/>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6"/>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6"/>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6"/>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6"/>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6"/>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6"/>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6"/>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6"/>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6"/>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6"/>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6"/>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6"/>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6"/>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6"/>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6"/>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6"/>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6"/>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6"/>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6"/>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6"/>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6"/>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6"/>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6"/>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6"/>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6"/>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6"/>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6"/>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6"/>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6"/>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6"/>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6"/>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6"/>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6"/>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6"/>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6"/>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6"/>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6"/>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6"/>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6"/>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6"/>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6"/>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6"/>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95" name="Google Shape;12195;p16"/>
            <p:cNvGrpSpPr/>
            <p:nvPr/>
          </p:nvGrpSpPr>
          <p:grpSpPr>
            <a:xfrm>
              <a:off x="5016364" y="-47780"/>
              <a:ext cx="5155115" cy="5191005"/>
              <a:chOff x="9274947" y="2665165"/>
              <a:chExt cx="4269600" cy="4299325"/>
            </a:xfrm>
          </p:grpSpPr>
          <p:sp>
            <p:nvSpPr>
              <p:cNvPr id="12196" name="Google Shape;12196;p16"/>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6"/>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6"/>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6"/>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6"/>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6"/>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6"/>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6"/>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6"/>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6"/>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6"/>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6"/>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6"/>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6"/>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6"/>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6"/>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6"/>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6"/>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6"/>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6"/>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6"/>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6"/>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6"/>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6"/>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6"/>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6"/>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6"/>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6"/>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6"/>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6"/>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6"/>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6"/>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6"/>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6"/>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6"/>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6"/>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6"/>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6"/>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6"/>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6"/>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6"/>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6"/>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6"/>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6"/>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6"/>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6"/>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6"/>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6"/>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6"/>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6"/>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6"/>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6"/>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6"/>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6"/>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6"/>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6"/>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6"/>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6"/>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6"/>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6"/>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6"/>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6"/>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6"/>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6"/>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6"/>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6"/>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6"/>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6"/>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6"/>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6"/>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6"/>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6"/>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6"/>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6"/>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6"/>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6"/>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6"/>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6"/>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6"/>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6"/>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6"/>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6"/>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6"/>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6"/>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6"/>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6"/>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6"/>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6"/>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6"/>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6"/>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6"/>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6"/>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6"/>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6"/>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6"/>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6"/>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6"/>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6"/>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6"/>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6"/>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6"/>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6"/>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6"/>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6"/>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6"/>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6"/>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6"/>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6"/>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6"/>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6"/>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6"/>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6"/>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6"/>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6"/>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6"/>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6"/>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6"/>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6"/>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6"/>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6"/>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6"/>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6"/>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6"/>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6"/>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6"/>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6"/>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6"/>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6"/>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6"/>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6"/>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6"/>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6"/>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6"/>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6"/>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6"/>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6"/>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6"/>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6"/>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6"/>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6"/>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6"/>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6"/>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6"/>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6"/>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6"/>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6"/>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6"/>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6"/>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6"/>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6"/>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6"/>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6"/>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6"/>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6"/>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6"/>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6"/>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6"/>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6"/>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6"/>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6"/>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6"/>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6"/>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6"/>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6"/>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6"/>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6"/>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6"/>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6"/>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6"/>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6"/>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6"/>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6"/>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6"/>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6"/>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6"/>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6"/>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6"/>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6"/>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6"/>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6"/>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6"/>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6"/>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6"/>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6"/>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6"/>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6"/>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6"/>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6"/>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6"/>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6"/>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6"/>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6"/>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6"/>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6"/>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6"/>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6"/>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6"/>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6"/>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6"/>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6"/>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6"/>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6"/>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6"/>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6"/>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6"/>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6"/>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6"/>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6"/>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6"/>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6"/>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6"/>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6"/>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6"/>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6"/>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6"/>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6"/>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6"/>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6"/>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6"/>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6"/>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6"/>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6"/>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6"/>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6"/>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6"/>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6"/>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6"/>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6"/>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6"/>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6"/>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6"/>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6"/>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6"/>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6"/>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6"/>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6"/>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6"/>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6"/>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6"/>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6"/>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6"/>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6"/>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6"/>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6"/>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6"/>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6"/>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6"/>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6"/>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6"/>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6"/>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6"/>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6"/>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6"/>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6"/>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6"/>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6"/>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6"/>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6"/>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6"/>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6"/>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6"/>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6"/>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6"/>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6"/>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6"/>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6"/>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6"/>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6"/>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6"/>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6"/>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6"/>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6"/>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6"/>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6"/>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6"/>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6"/>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6"/>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6"/>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6"/>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6"/>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6"/>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6"/>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6"/>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6"/>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6"/>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6"/>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6"/>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6"/>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6"/>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6"/>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6"/>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6"/>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6"/>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6"/>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6"/>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6"/>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6"/>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6"/>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6"/>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6"/>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6"/>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6"/>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6"/>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6"/>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6"/>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6"/>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6"/>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6"/>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6"/>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6"/>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6"/>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6"/>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6"/>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6"/>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6"/>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6"/>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6"/>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6"/>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6"/>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6"/>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6"/>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6"/>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6"/>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6"/>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6"/>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6"/>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6"/>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6"/>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6"/>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6"/>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6"/>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6"/>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6"/>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6"/>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6"/>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6"/>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6"/>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6"/>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6"/>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6"/>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6"/>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6"/>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6"/>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6"/>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6"/>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6"/>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6"/>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6"/>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6"/>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6"/>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6"/>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6"/>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6"/>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6"/>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6"/>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6"/>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6"/>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6"/>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6"/>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6"/>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6"/>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6"/>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6"/>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6"/>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6"/>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6"/>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6"/>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6"/>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6"/>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6"/>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6"/>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6"/>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6"/>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6"/>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6"/>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6"/>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6"/>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6"/>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6"/>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6"/>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6"/>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6"/>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6"/>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6"/>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6"/>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6"/>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6"/>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6"/>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6"/>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6"/>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6" name="Google Shape;12586;p16"/>
              <p:cNvGrpSpPr/>
              <p:nvPr/>
            </p:nvGrpSpPr>
            <p:grpSpPr>
              <a:xfrm>
                <a:off x="12150382" y="2665165"/>
                <a:ext cx="1341446" cy="1221036"/>
                <a:chOff x="12150382" y="2665165"/>
                <a:chExt cx="1341446" cy="1221036"/>
              </a:xfrm>
            </p:grpSpPr>
            <p:sp>
              <p:nvSpPr>
                <p:cNvPr id="12587" name="Google Shape;12587;p16"/>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6"/>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6"/>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6"/>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6"/>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6"/>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6"/>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6"/>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6"/>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6"/>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6"/>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6"/>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6"/>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6"/>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6"/>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6"/>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6"/>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6"/>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6"/>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6"/>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6"/>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6"/>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6"/>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6"/>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6"/>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6"/>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6"/>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6"/>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6"/>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6"/>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6"/>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6"/>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6"/>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6"/>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6"/>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6"/>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6"/>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6"/>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6"/>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6"/>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6"/>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6"/>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6"/>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6"/>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6"/>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6"/>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6"/>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6"/>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6"/>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6"/>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6"/>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6"/>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6"/>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6"/>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6"/>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6"/>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6"/>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2644" name="Google Shape;12644;p16"/>
          <p:cNvSpPr txBox="1">
            <a:spLocks noGrp="1"/>
          </p:cNvSpPr>
          <p:nvPr>
            <p:ph type="title"/>
          </p:nvPr>
        </p:nvSpPr>
        <p:spPr>
          <a:xfrm>
            <a:off x="3005300" y="1994750"/>
            <a:ext cx="36633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43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645" name="Google Shape;12645;p16"/>
          <p:cNvSpPr txBox="1">
            <a:spLocks noGrp="1"/>
          </p:cNvSpPr>
          <p:nvPr>
            <p:ph type="title" idx="2" hasCustomPrompt="1"/>
          </p:nvPr>
        </p:nvSpPr>
        <p:spPr>
          <a:xfrm>
            <a:off x="1400725" y="2031350"/>
            <a:ext cx="1061700" cy="1080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7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646" name="Google Shape;12646;p16"/>
          <p:cNvSpPr txBox="1">
            <a:spLocks noGrp="1"/>
          </p:cNvSpPr>
          <p:nvPr>
            <p:ph type="subTitle" idx="1"/>
          </p:nvPr>
        </p:nvSpPr>
        <p:spPr>
          <a:xfrm rot="282">
            <a:off x="3005300" y="2764650"/>
            <a:ext cx="3663300" cy="383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647" name="Google Shape;12647;p16"/>
          <p:cNvSpPr/>
          <p:nvPr/>
        </p:nvSpPr>
        <p:spPr>
          <a:xfrm>
            <a:off x="7599133" y="389329"/>
            <a:ext cx="45221" cy="35380"/>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6"/>
          <p:cNvSpPr/>
          <p:nvPr/>
        </p:nvSpPr>
        <p:spPr>
          <a:xfrm>
            <a:off x="1290158" y="379720"/>
            <a:ext cx="88600" cy="6930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6"/>
          <p:cNvSpPr/>
          <p:nvPr/>
        </p:nvSpPr>
        <p:spPr>
          <a:xfrm>
            <a:off x="3621673" y="22859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0" name="Google Shape;12650;p16"/>
          <p:cNvGrpSpPr/>
          <p:nvPr/>
        </p:nvGrpSpPr>
        <p:grpSpPr>
          <a:xfrm>
            <a:off x="8315868" y="4513554"/>
            <a:ext cx="291176" cy="261177"/>
            <a:chOff x="9122209" y="4733906"/>
            <a:chExt cx="315604" cy="283088"/>
          </a:xfrm>
        </p:grpSpPr>
        <p:sp>
          <p:nvSpPr>
            <p:cNvPr id="12651" name="Google Shape;12651;p16"/>
            <p:cNvSpPr/>
            <p:nvPr/>
          </p:nvSpPr>
          <p:spPr>
            <a:xfrm>
              <a:off x="9122209" y="4733906"/>
              <a:ext cx="315604" cy="283088"/>
            </a:xfrm>
            <a:custGeom>
              <a:avLst/>
              <a:gdLst/>
              <a:ahLst/>
              <a:cxnLst/>
              <a:rect l="l" t="t" r="r" b="b"/>
              <a:pathLst>
                <a:path w="670" h="601" extrusionOk="0">
                  <a:moveTo>
                    <a:pt x="367" y="1"/>
                  </a:moveTo>
                  <a:cubicBezTo>
                    <a:pt x="313" y="1"/>
                    <a:pt x="241" y="31"/>
                    <a:pt x="201" y="45"/>
                  </a:cubicBezTo>
                  <a:lnTo>
                    <a:pt x="190" y="48"/>
                  </a:lnTo>
                  <a:cubicBezTo>
                    <a:pt x="163" y="57"/>
                    <a:pt x="135" y="66"/>
                    <a:pt x="116" y="84"/>
                  </a:cubicBezTo>
                  <a:cubicBezTo>
                    <a:pt x="58" y="138"/>
                    <a:pt x="91" y="246"/>
                    <a:pt x="39" y="306"/>
                  </a:cubicBezTo>
                  <a:cubicBezTo>
                    <a:pt x="25" y="323"/>
                    <a:pt x="1" y="342"/>
                    <a:pt x="10" y="363"/>
                  </a:cubicBezTo>
                  <a:cubicBezTo>
                    <a:pt x="13" y="370"/>
                    <a:pt x="20" y="374"/>
                    <a:pt x="25" y="379"/>
                  </a:cubicBezTo>
                  <a:cubicBezTo>
                    <a:pt x="96" y="440"/>
                    <a:pt x="165" y="500"/>
                    <a:pt x="237" y="561"/>
                  </a:cubicBezTo>
                  <a:cubicBezTo>
                    <a:pt x="252" y="574"/>
                    <a:pt x="265" y="587"/>
                    <a:pt x="284" y="594"/>
                  </a:cubicBezTo>
                  <a:cubicBezTo>
                    <a:pt x="296" y="598"/>
                    <a:pt x="307" y="600"/>
                    <a:pt x="319" y="600"/>
                  </a:cubicBezTo>
                  <a:cubicBezTo>
                    <a:pt x="355" y="600"/>
                    <a:pt x="391" y="583"/>
                    <a:pt x="423" y="565"/>
                  </a:cubicBezTo>
                  <a:cubicBezTo>
                    <a:pt x="447" y="553"/>
                    <a:pt x="470" y="541"/>
                    <a:pt x="486" y="521"/>
                  </a:cubicBezTo>
                  <a:cubicBezTo>
                    <a:pt x="500" y="504"/>
                    <a:pt x="507" y="484"/>
                    <a:pt x="515" y="465"/>
                  </a:cubicBezTo>
                  <a:cubicBezTo>
                    <a:pt x="547" y="395"/>
                    <a:pt x="587" y="330"/>
                    <a:pt x="637" y="270"/>
                  </a:cubicBezTo>
                  <a:cubicBezTo>
                    <a:pt x="649" y="254"/>
                    <a:pt x="664" y="238"/>
                    <a:pt x="666" y="217"/>
                  </a:cubicBezTo>
                  <a:cubicBezTo>
                    <a:pt x="669" y="195"/>
                    <a:pt x="659" y="175"/>
                    <a:pt x="648" y="154"/>
                  </a:cubicBezTo>
                  <a:cubicBezTo>
                    <a:pt x="642" y="142"/>
                    <a:pt x="635" y="131"/>
                    <a:pt x="631" y="120"/>
                  </a:cubicBezTo>
                  <a:cubicBezTo>
                    <a:pt x="628" y="110"/>
                    <a:pt x="619" y="103"/>
                    <a:pt x="609" y="103"/>
                  </a:cubicBezTo>
                  <a:cubicBezTo>
                    <a:pt x="607" y="103"/>
                    <a:pt x="606" y="103"/>
                    <a:pt x="605" y="103"/>
                  </a:cubicBezTo>
                  <a:cubicBezTo>
                    <a:pt x="594" y="104"/>
                    <a:pt x="583" y="104"/>
                    <a:pt x="572" y="104"/>
                  </a:cubicBezTo>
                  <a:cubicBezTo>
                    <a:pt x="554" y="104"/>
                    <a:pt x="535" y="103"/>
                    <a:pt x="517" y="99"/>
                  </a:cubicBezTo>
                  <a:cubicBezTo>
                    <a:pt x="482" y="90"/>
                    <a:pt x="448" y="68"/>
                    <a:pt x="433" y="35"/>
                  </a:cubicBezTo>
                  <a:cubicBezTo>
                    <a:pt x="422" y="10"/>
                    <a:pt x="397"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6"/>
            <p:cNvSpPr/>
            <p:nvPr/>
          </p:nvSpPr>
          <p:spPr>
            <a:xfrm>
              <a:off x="9122209" y="4754631"/>
              <a:ext cx="315604" cy="262362"/>
            </a:xfrm>
            <a:custGeom>
              <a:avLst/>
              <a:gdLst/>
              <a:ahLst/>
              <a:cxnLst/>
              <a:rect l="l" t="t" r="r" b="b"/>
              <a:pathLst>
                <a:path w="670" h="557" extrusionOk="0">
                  <a:moveTo>
                    <a:pt x="201" y="1"/>
                  </a:moveTo>
                  <a:lnTo>
                    <a:pt x="190" y="4"/>
                  </a:lnTo>
                  <a:cubicBezTo>
                    <a:pt x="163" y="13"/>
                    <a:pt x="135" y="22"/>
                    <a:pt x="116" y="40"/>
                  </a:cubicBezTo>
                  <a:cubicBezTo>
                    <a:pt x="58" y="94"/>
                    <a:pt x="91" y="202"/>
                    <a:pt x="39" y="262"/>
                  </a:cubicBezTo>
                  <a:cubicBezTo>
                    <a:pt x="25" y="279"/>
                    <a:pt x="1" y="298"/>
                    <a:pt x="10" y="319"/>
                  </a:cubicBezTo>
                  <a:cubicBezTo>
                    <a:pt x="13" y="326"/>
                    <a:pt x="20" y="330"/>
                    <a:pt x="25" y="335"/>
                  </a:cubicBezTo>
                  <a:cubicBezTo>
                    <a:pt x="96" y="396"/>
                    <a:pt x="165" y="456"/>
                    <a:pt x="237" y="517"/>
                  </a:cubicBezTo>
                  <a:cubicBezTo>
                    <a:pt x="252" y="530"/>
                    <a:pt x="265" y="543"/>
                    <a:pt x="284" y="550"/>
                  </a:cubicBezTo>
                  <a:cubicBezTo>
                    <a:pt x="296" y="554"/>
                    <a:pt x="307" y="556"/>
                    <a:pt x="319" y="556"/>
                  </a:cubicBezTo>
                  <a:cubicBezTo>
                    <a:pt x="355" y="556"/>
                    <a:pt x="391" y="539"/>
                    <a:pt x="423" y="521"/>
                  </a:cubicBezTo>
                  <a:cubicBezTo>
                    <a:pt x="447" y="509"/>
                    <a:pt x="470" y="497"/>
                    <a:pt x="486" y="477"/>
                  </a:cubicBezTo>
                  <a:cubicBezTo>
                    <a:pt x="500" y="460"/>
                    <a:pt x="507" y="440"/>
                    <a:pt x="515" y="421"/>
                  </a:cubicBezTo>
                  <a:cubicBezTo>
                    <a:pt x="547" y="351"/>
                    <a:pt x="587" y="286"/>
                    <a:pt x="637" y="226"/>
                  </a:cubicBezTo>
                  <a:cubicBezTo>
                    <a:pt x="649" y="210"/>
                    <a:pt x="664" y="194"/>
                    <a:pt x="666" y="173"/>
                  </a:cubicBezTo>
                  <a:cubicBezTo>
                    <a:pt x="669" y="151"/>
                    <a:pt x="659" y="131"/>
                    <a:pt x="646" y="111"/>
                  </a:cubicBezTo>
                  <a:cubicBezTo>
                    <a:pt x="613" y="157"/>
                    <a:pt x="582" y="203"/>
                    <a:pt x="549" y="250"/>
                  </a:cubicBezTo>
                  <a:cubicBezTo>
                    <a:pt x="535" y="268"/>
                    <a:pt x="517" y="290"/>
                    <a:pt x="493" y="290"/>
                  </a:cubicBezTo>
                  <a:cubicBezTo>
                    <a:pt x="478" y="290"/>
                    <a:pt x="463" y="281"/>
                    <a:pt x="448" y="281"/>
                  </a:cubicBezTo>
                  <a:cubicBezTo>
                    <a:pt x="446" y="281"/>
                    <a:pt x="443" y="281"/>
                    <a:pt x="440" y="281"/>
                  </a:cubicBezTo>
                  <a:cubicBezTo>
                    <a:pt x="424" y="284"/>
                    <a:pt x="414" y="303"/>
                    <a:pt x="403" y="315"/>
                  </a:cubicBezTo>
                  <a:cubicBezTo>
                    <a:pt x="385" y="335"/>
                    <a:pt x="360" y="345"/>
                    <a:pt x="335" y="345"/>
                  </a:cubicBezTo>
                  <a:cubicBezTo>
                    <a:pt x="322" y="345"/>
                    <a:pt x="308" y="342"/>
                    <a:pt x="296" y="336"/>
                  </a:cubicBezTo>
                  <a:cubicBezTo>
                    <a:pt x="260" y="320"/>
                    <a:pt x="239" y="279"/>
                    <a:pt x="244" y="241"/>
                  </a:cubicBezTo>
                  <a:cubicBezTo>
                    <a:pt x="248" y="221"/>
                    <a:pt x="256" y="200"/>
                    <a:pt x="245" y="183"/>
                  </a:cubicBezTo>
                  <a:cubicBezTo>
                    <a:pt x="200" y="113"/>
                    <a:pt x="177" y="62"/>
                    <a:pt x="20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6"/>
            <p:cNvSpPr/>
            <p:nvPr/>
          </p:nvSpPr>
          <p:spPr>
            <a:xfrm>
              <a:off x="9266820" y="4793256"/>
              <a:ext cx="20255" cy="17428"/>
            </a:xfrm>
            <a:custGeom>
              <a:avLst/>
              <a:gdLst/>
              <a:ahLst/>
              <a:cxnLst/>
              <a:rect l="l" t="t" r="r" b="b"/>
              <a:pathLst>
                <a:path w="43" h="37" extrusionOk="0">
                  <a:moveTo>
                    <a:pt x="22" y="0"/>
                  </a:moveTo>
                  <a:cubicBezTo>
                    <a:pt x="17" y="0"/>
                    <a:pt x="12" y="2"/>
                    <a:pt x="9" y="6"/>
                  </a:cubicBezTo>
                  <a:cubicBezTo>
                    <a:pt x="1" y="16"/>
                    <a:pt x="6" y="33"/>
                    <a:pt x="19" y="36"/>
                  </a:cubicBezTo>
                  <a:lnTo>
                    <a:pt x="21" y="36"/>
                  </a:lnTo>
                  <a:cubicBezTo>
                    <a:pt x="21" y="36"/>
                    <a:pt x="22" y="36"/>
                    <a:pt x="22" y="36"/>
                  </a:cubicBezTo>
                  <a:cubicBezTo>
                    <a:pt x="35" y="36"/>
                    <a:pt x="43" y="25"/>
                    <a:pt x="40" y="15"/>
                  </a:cubicBezTo>
                  <a:cubicBezTo>
                    <a:pt x="40" y="13"/>
                    <a:pt x="40" y="13"/>
                    <a:pt x="38" y="12"/>
                  </a:cubicBezTo>
                  <a:cubicBezTo>
                    <a:pt x="36" y="4"/>
                    <a:pt x="29"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6"/>
            <p:cNvSpPr/>
            <p:nvPr/>
          </p:nvSpPr>
          <p:spPr>
            <a:xfrm>
              <a:off x="9316751" y="4826228"/>
              <a:ext cx="29205" cy="26378"/>
            </a:xfrm>
            <a:custGeom>
              <a:avLst/>
              <a:gdLst/>
              <a:ahLst/>
              <a:cxnLst/>
              <a:rect l="l" t="t" r="r" b="b"/>
              <a:pathLst>
                <a:path w="62" h="56" extrusionOk="0">
                  <a:moveTo>
                    <a:pt x="31" y="0"/>
                  </a:moveTo>
                  <a:cubicBezTo>
                    <a:pt x="19" y="0"/>
                    <a:pt x="7" y="11"/>
                    <a:pt x="3" y="23"/>
                  </a:cubicBezTo>
                  <a:cubicBezTo>
                    <a:pt x="0" y="33"/>
                    <a:pt x="5" y="44"/>
                    <a:pt x="15" y="50"/>
                  </a:cubicBezTo>
                  <a:cubicBezTo>
                    <a:pt x="20" y="54"/>
                    <a:pt x="25" y="55"/>
                    <a:pt x="30" y="55"/>
                  </a:cubicBezTo>
                  <a:cubicBezTo>
                    <a:pt x="40" y="55"/>
                    <a:pt x="49" y="50"/>
                    <a:pt x="55" y="40"/>
                  </a:cubicBezTo>
                  <a:cubicBezTo>
                    <a:pt x="61" y="26"/>
                    <a:pt x="55" y="10"/>
                    <a:pt x="41" y="3"/>
                  </a:cubicBezTo>
                  <a:cubicBezTo>
                    <a:pt x="38" y="1"/>
                    <a:pt x="34"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6"/>
            <p:cNvSpPr/>
            <p:nvPr/>
          </p:nvSpPr>
          <p:spPr>
            <a:xfrm>
              <a:off x="9272944" y="4877099"/>
              <a:ext cx="19784" cy="14602"/>
            </a:xfrm>
            <a:custGeom>
              <a:avLst/>
              <a:gdLst/>
              <a:ahLst/>
              <a:cxnLst/>
              <a:rect l="l" t="t" r="r" b="b"/>
              <a:pathLst>
                <a:path w="42" h="31" extrusionOk="0">
                  <a:moveTo>
                    <a:pt x="22" y="0"/>
                  </a:moveTo>
                  <a:cubicBezTo>
                    <a:pt x="21" y="0"/>
                    <a:pt x="20" y="0"/>
                    <a:pt x="19" y="0"/>
                  </a:cubicBezTo>
                  <a:cubicBezTo>
                    <a:pt x="1" y="1"/>
                    <a:pt x="2" y="31"/>
                    <a:pt x="21" y="31"/>
                  </a:cubicBezTo>
                  <a:cubicBezTo>
                    <a:pt x="22" y="31"/>
                    <a:pt x="22" y="31"/>
                    <a:pt x="22" y="31"/>
                  </a:cubicBezTo>
                  <a:cubicBezTo>
                    <a:pt x="42" y="29"/>
                    <a:pt x="40"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6"/>
            <p:cNvSpPr/>
            <p:nvPr/>
          </p:nvSpPr>
          <p:spPr>
            <a:xfrm>
              <a:off x="9271060" y="4836590"/>
              <a:ext cx="20726" cy="16957"/>
            </a:xfrm>
            <a:custGeom>
              <a:avLst/>
              <a:gdLst/>
              <a:ahLst/>
              <a:cxnLst/>
              <a:rect l="l" t="t" r="r" b="b"/>
              <a:pathLst>
                <a:path w="44" h="36" extrusionOk="0">
                  <a:moveTo>
                    <a:pt x="22" y="1"/>
                  </a:moveTo>
                  <a:cubicBezTo>
                    <a:pt x="18" y="1"/>
                    <a:pt x="14" y="3"/>
                    <a:pt x="11" y="6"/>
                  </a:cubicBezTo>
                  <a:cubicBezTo>
                    <a:pt x="11" y="7"/>
                    <a:pt x="10" y="7"/>
                    <a:pt x="10" y="8"/>
                  </a:cubicBezTo>
                  <a:cubicBezTo>
                    <a:pt x="0" y="19"/>
                    <a:pt x="10" y="36"/>
                    <a:pt x="22" y="36"/>
                  </a:cubicBezTo>
                  <a:cubicBezTo>
                    <a:pt x="38" y="34"/>
                    <a:pt x="43" y="15"/>
                    <a:pt x="33" y="6"/>
                  </a:cubicBezTo>
                  <a:cubicBezTo>
                    <a:pt x="32" y="6"/>
                    <a:pt x="32" y="4"/>
                    <a:pt x="31" y="4"/>
                  </a:cubicBezTo>
                  <a:cubicBezTo>
                    <a:pt x="28" y="2"/>
                    <a:pt x="25"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6"/>
            <p:cNvSpPr/>
            <p:nvPr/>
          </p:nvSpPr>
          <p:spPr>
            <a:xfrm>
              <a:off x="9280952" y="4752747"/>
              <a:ext cx="26850" cy="23080"/>
            </a:xfrm>
            <a:custGeom>
              <a:avLst/>
              <a:gdLst/>
              <a:ahLst/>
              <a:cxnLst/>
              <a:rect l="l" t="t" r="r" b="b"/>
              <a:pathLst>
                <a:path w="57" h="49" extrusionOk="0">
                  <a:moveTo>
                    <a:pt x="25" y="1"/>
                  </a:moveTo>
                  <a:cubicBezTo>
                    <a:pt x="24" y="1"/>
                    <a:pt x="24" y="1"/>
                    <a:pt x="23" y="1"/>
                  </a:cubicBezTo>
                  <a:lnTo>
                    <a:pt x="20" y="1"/>
                  </a:lnTo>
                  <a:cubicBezTo>
                    <a:pt x="10" y="1"/>
                    <a:pt x="0" y="12"/>
                    <a:pt x="1" y="23"/>
                  </a:cubicBezTo>
                  <a:lnTo>
                    <a:pt x="1" y="27"/>
                  </a:lnTo>
                  <a:cubicBezTo>
                    <a:pt x="2" y="37"/>
                    <a:pt x="8" y="44"/>
                    <a:pt x="17" y="48"/>
                  </a:cubicBezTo>
                  <a:cubicBezTo>
                    <a:pt x="19" y="49"/>
                    <a:pt x="22" y="49"/>
                    <a:pt x="24" y="49"/>
                  </a:cubicBezTo>
                  <a:cubicBezTo>
                    <a:pt x="31" y="49"/>
                    <a:pt x="38" y="47"/>
                    <a:pt x="42" y="42"/>
                  </a:cubicBezTo>
                  <a:cubicBezTo>
                    <a:pt x="57" y="23"/>
                    <a:pt x="45"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6"/>
            <p:cNvSpPr/>
            <p:nvPr/>
          </p:nvSpPr>
          <p:spPr>
            <a:xfrm>
              <a:off x="9325701" y="4797495"/>
              <a:ext cx="11776" cy="8950"/>
            </a:xfrm>
            <a:custGeom>
              <a:avLst/>
              <a:gdLst/>
              <a:ahLst/>
              <a:cxnLst/>
              <a:rect l="l" t="t" r="r" b="b"/>
              <a:pathLst>
                <a:path w="25" h="19" extrusionOk="0">
                  <a:moveTo>
                    <a:pt x="13" y="1"/>
                  </a:moveTo>
                  <a:cubicBezTo>
                    <a:pt x="12" y="1"/>
                    <a:pt x="12" y="1"/>
                    <a:pt x="12" y="1"/>
                  </a:cubicBezTo>
                  <a:cubicBezTo>
                    <a:pt x="1" y="1"/>
                    <a:pt x="1" y="19"/>
                    <a:pt x="11" y="19"/>
                  </a:cubicBezTo>
                  <a:cubicBezTo>
                    <a:pt x="12" y="19"/>
                    <a:pt x="12" y="19"/>
                    <a:pt x="13" y="19"/>
                  </a:cubicBezTo>
                  <a:cubicBezTo>
                    <a:pt x="25" y="18"/>
                    <a:pt x="23"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6"/>
            <p:cNvSpPr/>
            <p:nvPr/>
          </p:nvSpPr>
          <p:spPr>
            <a:xfrm>
              <a:off x="9351138" y="4807858"/>
              <a:ext cx="12718" cy="9421"/>
            </a:xfrm>
            <a:custGeom>
              <a:avLst/>
              <a:gdLst/>
              <a:ahLst/>
              <a:cxnLst/>
              <a:rect l="l" t="t" r="r" b="b"/>
              <a:pathLst>
                <a:path w="27" h="20" extrusionOk="0">
                  <a:moveTo>
                    <a:pt x="14" y="1"/>
                  </a:moveTo>
                  <a:cubicBezTo>
                    <a:pt x="1" y="2"/>
                    <a:pt x="3" y="20"/>
                    <a:pt x="15" y="20"/>
                  </a:cubicBezTo>
                  <a:cubicBezTo>
                    <a:pt x="26" y="18"/>
                    <a:pt x="2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6"/>
            <p:cNvSpPr/>
            <p:nvPr/>
          </p:nvSpPr>
          <p:spPr>
            <a:xfrm>
              <a:off x="9345956" y="4854489"/>
              <a:ext cx="12247" cy="8950"/>
            </a:xfrm>
            <a:custGeom>
              <a:avLst/>
              <a:gdLst/>
              <a:ahLst/>
              <a:cxnLst/>
              <a:rect l="l" t="t" r="r" b="b"/>
              <a:pathLst>
                <a:path w="26" h="19" extrusionOk="0">
                  <a:moveTo>
                    <a:pt x="13" y="1"/>
                  </a:moveTo>
                  <a:cubicBezTo>
                    <a:pt x="13" y="1"/>
                    <a:pt x="12" y="1"/>
                    <a:pt x="12" y="1"/>
                  </a:cubicBezTo>
                  <a:cubicBezTo>
                    <a:pt x="1" y="2"/>
                    <a:pt x="1" y="19"/>
                    <a:pt x="12" y="19"/>
                  </a:cubicBezTo>
                  <a:cubicBezTo>
                    <a:pt x="13" y="19"/>
                    <a:pt x="13" y="19"/>
                    <a:pt x="14" y="19"/>
                  </a:cubicBezTo>
                  <a:cubicBezTo>
                    <a:pt x="25"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6"/>
            <p:cNvSpPr/>
            <p:nvPr/>
          </p:nvSpPr>
          <p:spPr>
            <a:xfrm>
              <a:off x="9362443" y="4821989"/>
              <a:ext cx="10834" cy="8007"/>
            </a:xfrm>
            <a:custGeom>
              <a:avLst/>
              <a:gdLst/>
              <a:ahLst/>
              <a:cxnLst/>
              <a:rect l="l" t="t" r="r" b="b"/>
              <a:pathLst>
                <a:path w="23" h="17" extrusionOk="0">
                  <a:moveTo>
                    <a:pt x="11" y="0"/>
                  </a:moveTo>
                  <a:cubicBezTo>
                    <a:pt x="0" y="1"/>
                    <a:pt x="1" y="16"/>
                    <a:pt x="11" y="16"/>
                  </a:cubicBezTo>
                  <a:cubicBezTo>
                    <a:pt x="11" y="16"/>
                    <a:pt x="11" y="16"/>
                    <a:pt x="12" y="16"/>
                  </a:cubicBezTo>
                  <a:cubicBezTo>
                    <a:pt x="22" y="14"/>
                    <a:pt x="21" y="0"/>
                    <a:pt x="1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6"/>
            <p:cNvSpPr/>
            <p:nvPr/>
          </p:nvSpPr>
          <p:spPr>
            <a:xfrm>
              <a:off x="9386937" y="4795611"/>
              <a:ext cx="10363" cy="7536"/>
            </a:xfrm>
            <a:custGeom>
              <a:avLst/>
              <a:gdLst/>
              <a:ahLst/>
              <a:cxnLst/>
              <a:rect l="l" t="t" r="r" b="b"/>
              <a:pathLst>
                <a:path w="22" h="16" extrusionOk="0">
                  <a:moveTo>
                    <a:pt x="12" y="0"/>
                  </a:moveTo>
                  <a:cubicBezTo>
                    <a:pt x="12" y="0"/>
                    <a:pt x="12" y="0"/>
                    <a:pt x="11" y="0"/>
                  </a:cubicBezTo>
                  <a:cubicBezTo>
                    <a:pt x="1" y="0"/>
                    <a:pt x="2" y="15"/>
                    <a:pt x="12" y="15"/>
                  </a:cubicBezTo>
                  <a:cubicBezTo>
                    <a:pt x="22" y="14"/>
                    <a:pt x="20"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6"/>
            <p:cNvSpPr/>
            <p:nvPr/>
          </p:nvSpPr>
          <p:spPr>
            <a:xfrm>
              <a:off x="9296967" y="4804560"/>
              <a:ext cx="17429" cy="13189"/>
            </a:xfrm>
            <a:custGeom>
              <a:avLst/>
              <a:gdLst/>
              <a:ahLst/>
              <a:cxnLst/>
              <a:rect l="l" t="t" r="r" b="b"/>
              <a:pathLst>
                <a:path w="37" h="28" extrusionOk="0">
                  <a:moveTo>
                    <a:pt x="20" y="0"/>
                  </a:moveTo>
                  <a:cubicBezTo>
                    <a:pt x="19" y="0"/>
                    <a:pt x="18" y="0"/>
                    <a:pt x="18" y="0"/>
                  </a:cubicBezTo>
                  <a:cubicBezTo>
                    <a:pt x="0" y="1"/>
                    <a:pt x="2" y="28"/>
                    <a:pt x="19" y="28"/>
                  </a:cubicBezTo>
                  <a:cubicBezTo>
                    <a:pt x="19" y="28"/>
                    <a:pt x="20" y="28"/>
                    <a:pt x="20" y="28"/>
                  </a:cubicBezTo>
                  <a:cubicBezTo>
                    <a:pt x="36" y="27"/>
                    <a:pt x="36"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6"/>
            <p:cNvSpPr/>
            <p:nvPr/>
          </p:nvSpPr>
          <p:spPr>
            <a:xfrm>
              <a:off x="9245623" y="4786190"/>
              <a:ext cx="10834" cy="8007"/>
            </a:xfrm>
            <a:custGeom>
              <a:avLst/>
              <a:gdLst/>
              <a:ahLst/>
              <a:cxnLst/>
              <a:rect l="l" t="t" r="r" b="b"/>
              <a:pathLst>
                <a:path w="23" h="17" extrusionOk="0">
                  <a:moveTo>
                    <a:pt x="12" y="0"/>
                  </a:moveTo>
                  <a:cubicBezTo>
                    <a:pt x="11" y="0"/>
                    <a:pt x="11" y="0"/>
                    <a:pt x="11" y="0"/>
                  </a:cubicBezTo>
                  <a:cubicBezTo>
                    <a:pt x="1" y="2"/>
                    <a:pt x="1" y="16"/>
                    <a:pt x="10" y="16"/>
                  </a:cubicBezTo>
                  <a:cubicBezTo>
                    <a:pt x="11" y="16"/>
                    <a:pt x="11" y="16"/>
                    <a:pt x="12" y="16"/>
                  </a:cubicBezTo>
                  <a:cubicBezTo>
                    <a:pt x="22" y="15"/>
                    <a:pt x="21"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6"/>
            <p:cNvSpPr/>
            <p:nvPr/>
          </p:nvSpPr>
          <p:spPr>
            <a:xfrm>
              <a:off x="9229136" y="4764523"/>
              <a:ext cx="10363" cy="8007"/>
            </a:xfrm>
            <a:custGeom>
              <a:avLst/>
              <a:gdLst/>
              <a:ahLst/>
              <a:cxnLst/>
              <a:rect l="l" t="t" r="r" b="b"/>
              <a:pathLst>
                <a:path w="22" h="17" extrusionOk="0">
                  <a:moveTo>
                    <a:pt x="13" y="1"/>
                  </a:moveTo>
                  <a:cubicBezTo>
                    <a:pt x="12" y="1"/>
                    <a:pt x="12" y="1"/>
                    <a:pt x="11" y="1"/>
                  </a:cubicBezTo>
                  <a:cubicBezTo>
                    <a:pt x="1" y="1"/>
                    <a:pt x="1" y="17"/>
                    <a:pt x="11" y="17"/>
                  </a:cubicBezTo>
                  <a:cubicBezTo>
                    <a:pt x="11" y="17"/>
                    <a:pt x="12" y="17"/>
                    <a:pt x="12" y="17"/>
                  </a:cubicBezTo>
                  <a:cubicBezTo>
                    <a:pt x="22" y="15"/>
                    <a:pt x="22"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6"/>
            <p:cNvSpPr/>
            <p:nvPr/>
          </p:nvSpPr>
          <p:spPr>
            <a:xfrm>
              <a:off x="9239028" y="4806916"/>
              <a:ext cx="9421" cy="7065"/>
            </a:xfrm>
            <a:custGeom>
              <a:avLst/>
              <a:gdLst/>
              <a:ahLst/>
              <a:cxnLst/>
              <a:rect l="l" t="t" r="r" b="b"/>
              <a:pathLst>
                <a:path w="20" h="15" extrusionOk="0">
                  <a:moveTo>
                    <a:pt x="9" y="1"/>
                  </a:moveTo>
                  <a:cubicBezTo>
                    <a:pt x="0" y="2"/>
                    <a:pt x="0" y="15"/>
                    <a:pt x="8" y="15"/>
                  </a:cubicBezTo>
                  <a:cubicBezTo>
                    <a:pt x="9" y="15"/>
                    <a:pt x="9" y="14"/>
                    <a:pt x="10" y="14"/>
                  </a:cubicBezTo>
                  <a:cubicBezTo>
                    <a:pt x="20" y="13"/>
                    <a:pt x="17" y="1"/>
                    <a:pt x="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6"/>
            <p:cNvSpPr/>
            <p:nvPr/>
          </p:nvSpPr>
          <p:spPr>
            <a:xfrm>
              <a:off x="9247978" y="4859671"/>
              <a:ext cx="13189" cy="10363"/>
            </a:xfrm>
            <a:custGeom>
              <a:avLst/>
              <a:gdLst/>
              <a:ahLst/>
              <a:cxnLst/>
              <a:rect l="l" t="t" r="r" b="b"/>
              <a:pathLst>
                <a:path w="28" h="22" extrusionOk="0">
                  <a:moveTo>
                    <a:pt x="14" y="0"/>
                  </a:moveTo>
                  <a:cubicBezTo>
                    <a:pt x="14" y="0"/>
                    <a:pt x="14" y="0"/>
                    <a:pt x="13" y="0"/>
                  </a:cubicBezTo>
                  <a:cubicBezTo>
                    <a:pt x="1" y="1"/>
                    <a:pt x="2" y="22"/>
                    <a:pt x="13" y="22"/>
                  </a:cubicBezTo>
                  <a:cubicBezTo>
                    <a:pt x="14" y="22"/>
                    <a:pt x="14" y="22"/>
                    <a:pt x="14" y="22"/>
                  </a:cubicBezTo>
                  <a:cubicBezTo>
                    <a:pt x="28" y="20"/>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6"/>
            <p:cNvSpPr/>
            <p:nvPr/>
          </p:nvSpPr>
          <p:spPr>
            <a:xfrm>
              <a:off x="9299322" y="4855432"/>
              <a:ext cx="13660" cy="10363"/>
            </a:xfrm>
            <a:custGeom>
              <a:avLst/>
              <a:gdLst/>
              <a:ahLst/>
              <a:cxnLst/>
              <a:rect l="l" t="t" r="r" b="b"/>
              <a:pathLst>
                <a:path w="29" h="22" extrusionOk="0">
                  <a:moveTo>
                    <a:pt x="15" y="1"/>
                  </a:moveTo>
                  <a:cubicBezTo>
                    <a:pt x="15" y="1"/>
                    <a:pt x="14" y="1"/>
                    <a:pt x="14" y="1"/>
                  </a:cubicBezTo>
                  <a:cubicBezTo>
                    <a:pt x="1" y="3"/>
                    <a:pt x="2" y="21"/>
                    <a:pt x="14" y="21"/>
                  </a:cubicBezTo>
                  <a:cubicBezTo>
                    <a:pt x="14" y="21"/>
                    <a:pt x="15" y="21"/>
                    <a:pt x="15" y="21"/>
                  </a:cubicBezTo>
                  <a:cubicBezTo>
                    <a:pt x="28" y="20"/>
                    <a:pt x="27"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6"/>
            <p:cNvSpPr/>
            <p:nvPr/>
          </p:nvSpPr>
          <p:spPr>
            <a:xfrm>
              <a:off x="9280480" y="4939275"/>
              <a:ext cx="13660" cy="10363"/>
            </a:xfrm>
            <a:custGeom>
              <a:avLst/>
              <a:gdLst/>
              <a:ahLst/>
              <a:cxnLst/>
              <a:rect l="l" t="t" r="r" b="b"/>
              <a:pathLst>
                <a:path w="29" h="22" extrusionOk="0">
                  <a:moveTo>
                    <a:pt x="15" y="0"/>
                  </a:moveTo>
                  <a:cubicBezTo>
                    <a:pt x="14" y="0"/>
                    <a:pt x="14" y="0"/>
                    <a:pt x="14" y="0"/>
                  </a:cubicBezTo>
                  <a:cubicBezTo>
                    <a:pt x="0" y="1"/>
                    <a:pt x="2" y="21"/>
                    <a:pt x="15" y="21"/>
                  </a:cubicBezTo>
                  <a:cubicBezTo>
                    <a:pt x="15" y="21"/>
                    <a:pt x="16" y="21"/>
                    <a:pt x="16" y="21"/>
                  </a:cubicBezTo>
                  <a:cubicBezTo>
                    <a:pt x="28" y="19"/>
                    <a:pt x="28" y="0"/>
                    <a:pt x="1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6"/>
            <p:cNvSpPr/>
            <p:nvPr/>
          </p:nvSpPr>
          <p:spPr>
            <a:xfrm>
              <a:off x="9263523" y="4964239"/>
              <a:ext cx="12247" cy="9421"/>
            </a:xfrm>
            <a:custGeom>
              <a:avLst/>
              <a:gdLst/>
              <a:ahLst/>
              <a:cxnLst/>
              <a:rect l="l" t="t" r="r" b="b"/>
              <a:pathLst>
                <a:path w="26" h="20" extrusionOk="0">
                  <a:moveTo>
                    <a:pt x="13" y="1"/>
                  </a:moveTo>
                  <a:cubicBezTo>
                    <a:pt x="12" y="1"/>
                    <a:pt x="12" y="1"/>
                    <a:pt x="12" y="1"/>
                  </a:cubicBezTo>
                  <a:cubicBezTo>
                    <a:pt x="1" y="1"/>
                    <a:pt x="1" y="20"/>
                    <a:pt x="12" y="20"/>
                  </a:cubicBezTo>
                  <a:cubicBezTo>
                    <a:pt x="12" y="20"/>
                    <a:pt x="13" y="20"/>
                    <a:pt x="13" y="20"/>
                  </a:cubicBezTo>
                  <a:cubicBezTo>
                    <a:pt x="25" y="18"/>
                    <a:pt x="24"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6"/>
            <p:cNvSpPr/>
            <p:nvPr/>
          </p:nvSpPr>
          <p:spPr>
            <a:xfrm>
              <a:off x="9193337" y="4906303"/>
              <a:ext cx="11305" cy="8478"/>
            </a:xfrm>
            <a:custGeom>
              <a:avLst/>
              <a:gdLst/>
              <a:ahLst/>
              <a:cxnLst/>
              <a:rect l="l" t="t" r="r" b="b"/>
              <a:pathLst>
                <a:path w="24" h="18" extrusionOk="0">
                  <a:moveTo>
                    <a:pt x="14" y="0"/>
                  </a:moveTo>
                  <a:cubicBezTo>
                    <a:pt x="13" y="0"/>
                    <a:pt x="13" y="0"/>
                    <a:pt x="12" y="1"/>
                  </a:cubicBezTo>
                  <a:cubicBezTo>
                    <a:pt x="1" y="1"/>
                    <a:pt x="2" y="17"/>
                    <a:pt x="13" y="17"/>
                  </a:cubicBezTo>
                  <a:cubicBezTo>
                    <a:pt x="23" y="16"/>
                    <a:pt x="24"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6"/>
            <p:cNvSpPr/>
            <p:nvPr/>
          </p:nvSpPr>
          <p:spPr>
            <a:xfrm>
              <a:off x="9179676" y="4829054"/>
              <a:ext cx="23081" cy="22138"/>
            </a:xfrm>
            <a:custGeom>
              <a:avLst/>
              <a:gdLst/>
              <a:ahLst/>
              <a:cxnLst/>
              <a:rect l="l" t="t" r="r" b="b"/>
              <a:pathLst>
                <a:path w="49" h="47" extrusionOk="0">
                  <a:moveTo>
                    <a:pt x="26" y="1"/>
                  </a:moveTo>
                  <a:cubicBezTo>
                    <a:pt x="25" y="1"/>
                    <a:pt x="23" y="1"/>
                    <a:pt x="22" y="1"/>
                  </a:cubicBezTo>
                  <a:cubicBezTo>
                    <a:pt x="11" y="2"/>
                    <a:pt x="0" y="13"/>
                    <a:pt x="1" y="25"/>
                  </a:cubicBezTo>
                  <a:cubicBezTo>
                    <a:pt x="3" y="38"/>
                    <a:pt x="12" y="47"/>
                    <a:pt x="23" y="47"/>
                  </a:cubicBezTo>
                  <a:cubicBezTo>
                    <a:pt x="24" y="47"/>
                    <a:pt x="25" y="47"/>
                    <a:pt x="26" y="46"/>
                  </a:cubicBezTo>
                  <a:cubicBezTo>
                    <a:pt x="38" y="45"/>
                    <a:pt x="49" y="35"/>
                    <a:pt x="47" y="22"/>
                  </a:cubicBezTo>
                  <a:cubicBezTo>
                    <a:pt x="47" y="11"/>
                    <a:pt x="3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6"/>
            <p:cNvSpPr/>
            <p:nvPr/>
          </p:nvSpPr>
          <p:spPr>
            <a:xfrm>
              <a:off x="9225839" y="4930325"/>
              <a:ext cx="15545" cy="11776"/>
            </a:xfrm>
            <a:custGeom>
              <a:avLst/>
              <a:gdLst/>
              <a:ahLst/>
              <a:cxnLst/>
              <a:rect l="l" t="t" r="r" b="b"/>
              <a:pathLst>
                <a:path w="33" h="25" extrusionOk="0">
                  <a:moveTo>
                    <a:pt x="17" y="0"/>
                  </a:moveTo>
                  <a:cubicBezTo>
                    <a:pt x="16" y="0"/>
                    <a:pt x="16" y="0"/>
                    <a:pt x="16" y="0"/>
                  </a:cubicBezTo>
                  <a:cubicBezTo>
                    <a:pt x="0" y="0"/>
                    <a:pt x="1" y="24"/>
                    <a:pt x="16" y="24"/>
                  </a:cubicBezTo>
                  <a:cubicBezTo>
                    <a:pt x="16" y="24"/>
                    <a:pt x="17" y="24"/>
                    <a:pt x="17" y="24"/>
                  </a:cubicBezTo>
                  <a:cubicBezTo>
                    <a:pt x="32" y="23"/>
                    <a:pt x="30"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6"/>
            <p:cNvSpPr/>
            <p:nvPr/>
          </p:nvSpPr>
          <p:spPr>
            <a:xfrm>
              <a:off x="9155182" y="4889817"/>
              <a:ext cx="9892" cy="7536"/>
            </a:xfrm>
            <a:custGeom>
              <a:avLst/>
              <a:gdLst/>
              <a:ahLst/>
              <a:cxnLst/>
              <a:rect l="l" t="t" r="r" b="b"/>
              <a:pathLst>
                <a:path w="21" h="16" extrusionOk="0">
                  <a:moveTo>
                    <a:pt x="11" y="1"/>
                  </a:moveTo>
                  <a:cubicBezTo>
                    <a:pt x="10" y="1"/>
                    <a:pt x="10" y="1"/>
                    <a:pt x="10" y="1"/>
                  </a:cubicBezTo>
                  <a:cubicBezTo>
                    <a:pt x="0" y="1"/>
                    <a:pt x="2" y="16"/>
                    <a:pt x="11" y="16"/>
                  </a:cubicBezTo>
                  <a:cubicBezTo>
                    <a:pt x="20" y="15"/>
                    <a:pt x="19" y="1"/>
                    <a:pt x="1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6"/>
            <p:cNvSpPr/>
            <p:nvPr/>
          </p:nvSpPr>
          <p:spPr>
            <a:xfrm>
              <a:off x="9196634" y="4860142"/>
              <a:ext cx="12718" cy="9892"/>
            </a:xfrm>
            <a:custGeom>
              <a:avLst/>
              <a:gdLst/>
              <a:ahLst/>
              <a:cxnLst/>
              <a:rect l="l" t="t" r="r" b="b"/>
              <a:pathLst>
                <a:path w="27" h="21" extrusionOk="0">
                  <a:moveTo>
                    <a:pt x="14" y="0"/>
                  </a:moveTo>
                  <a:cubicBezTo>
                    <a:pt x="13" y="0"/>
                    <a:pt x="13" y="0"/>
                    <a:pt x="13" y="0"/>
                  </a:cubicBezTo>
                  <a:cubicBezTo>
                    <a:pt x="0" y="2"/>
                    <a:pt x="1" y="21"/>
                    <a:pt x="14" y="21"/>
                  </a:cubicBezTo>
                  <a:cubicBezTo>
                    <a:pt x="14" y="21"/>
                    <a:pt x="14" y="21"/>
                    <a:pt x="15" y="21"/>
                  </a:cubicBezTo>
                  <a:cubicBezTo>
                    <a:pt x="27" y="19"/>
                    <a:pt x="26"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6"/>
            <p:cNvSpPr/>
            <p:nvPr/>
          </p:nvSpPr>
          <p:spPr>
            <a:xfrm>
              <a:off x="9223484" y="4896411"/>
              <a:ext cx="10363" cy="8478"/>
            </a:xfrm>
            <a:custGeom>
              <a:avLst/>
              <a:gdLst/>
              <a:ahLst/>
              <a:cxnLst/>
              <a:rect l="l" t="t" r="r" b="b"/>
              <a:pathLst>
                <a:path w="22" h="18" extrusionOk="0">
                  <a:moveTo>
                    <a:pt x="9" y="0"/>
                  </a:moveTo>
                  <a:cubicBezTo>
                    <a:pt x="0" y="1"/>
                    <a:pt x="1" y="17"/>
                    <a:pt x="10" y="17"/>
                  </a:cubicBezTo>
                  <a:cubicBezTo>
                    <a:pt x="11" y="17"/>
                    <a:pt x="11" y="17"/>
                    <a:pt x="11" y="17"/>
                  </a:cubicBezTo>
                  <a:cubicBezTo>
                    <a:pt x="22" y="16"/>
                    <a:pt x="21" y="0"/>
                    <a:pt x="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6"/>
            <p:cNvSpPr/>
            <p:nvPr/>
          </p:nvSpPr>
          <p:spPr>
            <a:xfrm>
              <a:off x="9328527" y="4927028"/>
              <a:ext cx="12247" cy="9421"/>
            </a:xfrm>
            <a:custGeom>
              <a:avLst/>
              <a:gdLst/>
              <a:ahLst/>
              <a:cxnLst/>
              <a:rect l="l" t="t" r="r" b="b"/>
              <a:pathLst>
                <a:path w="26" h="20" extrusionOk="0">
                  <a:moveTo>
                    <a:pt x="12" y="1"/>
                  </a:moveTo>
                  <a:cubicBezTo>
                    <a:pt x="1" y="2"/>
                    <a:pt x="1" y="20"/>
                    <a:pt x="13" y="20"/>
                  </a:cubicBezTo>
                  <a:cubicBezTo>
                    <a:pt x="13" y="20"/>
                    <a:pt x="14" y="20"/>
                    <a:pt x="14" y="20"/>
                  </a:cubicBezTo>
                  <a:cubicBezTo>
                    <a:pt x="26" y="18"/>
                    <a:pt x="25"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6"/>
            <p:cNvSpPr/>
            <p:nvPr/>
          </p:nvSpPr>
          <p:spPr>
            <a:xfrm>
              <a:off x="9319106" y="4970834"/>
              <a:ext cx="12247" cy="8950"/>
            </a:xfrm>
            <a:custGeom>
              <a:avLst/>
              <a:gdLst/>
              <a:ahLst/>
              <a:cxnLst/>
              <a:rect l="l" t="t" r="r" b="b"/>
              <a:pathLst>
                <a:path w="26" h="19" extrusionOk="0">
                  <a:moveTo>
                    <a:pt x="13" y="1"/>
                  </a:moveTo>
                  <a:cubicBezTo>
                    <a:pt x="1" y="2"/>
                    <a:pt x="2" y="19"/>
                    <a:pt x="13" y="19"/>
                  </a:cubicBezTo>
                  <a:cubicBezTo>
                    <a:pt x="13" y="19"/>
                    <a:pt x="14" y="19"/>
                    <a:pt x="14" y="19"/>
                  </a:cubicBezTo>
                  <a:cubicBezTo>
                    <a:pt x="26"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6"/>
            <p:cNvSpPr/>
            <p:nvPr/>
          </p:nvSpPr>
          <p:spPr>
            <a:xfrm>
              <a:off x="9239028" y="4969892"/>
              <a:ext cx="11776" cy="8950"/>
            </a:xfrm>
            <a:custGeom>
              <a:avLst/>
              <a:gdLst/>
              <a:ahLst/>
              <a:cxnLst/>
              <a:rect l="l" t="t" r="r" b="b"/>
              <a:pathLst>
                <a:path w="25" h="19" extrusionOk="0">
                  <a:moveTo>
                    <a:pt x="13" y="0"/>
                  </a:moveTo>
                  <a:cubicBezTo>
                    <a:pt x="13" y="0"/>
                    <a:pt x="13" y="1"/>
                    <a:pt x="12" y="1"/>
                  </a:cubicBezTo>
                  <a:cubicBezTo>
                    <a:pt x="1" y="3"/>
                    <a:pt x="2" y="19"/>
                    <a:pt x="13" y="19"/>
                  </a:cubicBezTo>
                  <a:cubicBezTo>
                    <a:pt x="14" y="19"/>
                    <a:pt x="14" y="19"/>
                    <a:pt x="14" y="18"/>
                  </a:cubicBezTo>
                  <a:cubicBezTo>
                    <a:pt x="24" y="16"/>
                    <a:pt x="25" y="0"/>
                    <a:pt x="1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6"/>
            <p:cNvSpPr/>
            <p:nvPr/>
          </p:nvSpPr>
          <p:spPr>
            <a:xfrm>
              <a:off x="9316280" y="4897824"/>
              <a:ext cx="25437" cy="18841"/>
            </a:xfrm>
            <a:custGeom>
              <a:avLst/>
              <a:gdLst/>
              <a:ahLst/>
              <a:cxnLst/>
              <a:rect l="l" t="t" r="r" b="b"/>
              <a:pathLst>
                <a:path w="54" h="40" extrusionOk="0">
                  <a:moveTo>
                    <a:pt x="28" y="1"/>
                  </a:moveTo>
                  <a:cubicBezTo>
                    <a:pt x="28" y="1"/>
                    <a:pt x="27" y="1"/>
                    <a:pt x="26" y="1"/>
                  </a:cubicBezTo>
                  <a:cubicBezTo>
                    <a:pt x="1" y="3"/>
                    <a:pt x="4" y="40"/>
                    <a:pt x="28" y="40"/>
                  </a:cubicBezTo>
                  <a:cubicBezTo>
                    <a:pt x="28" y="40"/>
                    <a:pt x="29" y="40"/>
                    <a:pt x="30" y="40"/>
                  </a:cubicBezTo>
                  <a:cubicBezTo>
                    <a:pt x="53" y="38"/>
                    <a:pt x="52" y="1"/>
                    <a:pt x="2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6"/>
            <p:cNvSpPr/>
            <p:nvPr/>
          </p:nvSpPr>
          <p:spPr>
            <a:xfrm>
              <a:off x="9295554" y="4979783"/>
              <a:ext cx="10834" cy="8950"/>
            </a:xfrm>
            <a:custGeom>
              <a:avLst/>
              <a:gdLst/>
              <a:ahLst/>
              <a:cxnLst/>
              <a:rect l="l" t="t" r="r" b="b"/>
              <a:pathLst>
                <a:path w="23" h="19" extrusionOk="0">
                  <a:moveTo>
                    <a:pt x="12" y="1"/>
                  </a:moveTo>
                  <a:cubicBezTo>
                    <a:pt x="12" y="1"/>
                    <a:pt x="12" y="1"/>
                    <a:pt x="11" y="1"/>
                  </a:cubicBezTo>
                  <a:cubicBezTo>
                    <a:pt x="0" y="3"/>
                    <a:pt x="1" y="19"/>
                    <a:pt x="11" y="19"/>
                  </a:cubicBezTo>
                  <a:cubicBezTo>
                    <a:pt x="12" y="19"/>
                    <a:pt x="12" y="19"/>
                    <a:pt x="12" y="19"/>
                  </a:cubicBezTo>
                  <a:cubicBezTo>
                    <a:pt x="23" y="17"/>
                    <a:pt x="23"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6"/>
            <p:cNvSpPr/>
            <p:nvPr/>
          </p:nvSpPr>
          <p:spPr>
            <a:xfrm>
              <a:off x="9296496" y="4935035"/>
              <a:ext cx="24495" cy="18841"/>
            </a:xfrm>
            <a:custGeom>
              <a:avLst/>
              <a:gdLst/>
              <a:ahLst/>
              <a:cxnLst/>
              <a:rect l="l" t="t" r="r" b="b"/>
              <a:pathLst>
                <a:path w="52" h="40" extrusionOk="0">
                  <a:moveTo>
                    <a:pt x="26" y="1"/>
                  </a:moveTo>
                  <a:cubicBezTo>
                    <a:pt x="26" y="1"/>
                    <a:pt x="25" y="1"/>
                    <a:pt x="25" y="1"/>
                  </a:cubicBezTo>
                  <a:cubicBezTo>
                    <a:pt x="0" y="4"/>
                    <a:pt x="3" y="40"/>
                    <a:pt x="26" y="40"/>
                  </a:cubicBezTo>
                  <a:cubicBezTo>
                    <a:pt x="27" y="40"/>
                    <a:pt x="27" y="40"/>
                    <a:pt x="27" y="40"/>
                  </a:cubicBezTo>
                  <a:cubicBezTo>
                    <a:pt x="51" y="38"/>
                    <a:pt x="4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6"/>
            <p:cNvSpPr/>
            <p:nvPr/>
          </p:nvSpPr>
          <p:spPr>
            <a:xfrm>
              <a:off x="9372335" y="4892643"/>
              <a:ext cx="12718" cy="10834"/>
            </a:xfrm>
            <a:custGeom>
              <a:avLst/>
              <a:gdLst/>
              <a:ahLst/>
              <a:cxnLst/>
              <a:rect l="l" t="t" r="r" b="b"/>
              <a:pathLst>
                <a:path w="27" h="23" extrusionOk="0">
                  <a:moveTo>
                    <a:pt x="12" y="0"/>
                  </a:moveTo>
                  <a:cubicBezTo>
                    <a:pt x="8" y="0"/>
                    <a:pt x="5" y="2"/>
                    <a:pt x="2" y="6"/>
                  </a:cubicBezTo>
                  <a:cubicBezTo>
                    <a:pt x="0" y="15"/>
                    <a:pt x="3" y="22"/>
                    <a:pt x="13" y="22"/>
                  </a:cubicBezTo>
                  <a:cubicBezTo>
                    <a:pt x="22" y="22"/>
                    <a:pt x="27" y="12"/>
                    <a:pt x="21" y="5"/>
                  </a:cubicBezTo>
                  <a:cubicBezTo>
                    <a:pt x="19"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16"/>
          <p:cNvGrpSpPr/>
          <p:nvPr/>
        </p:nvGrpSpPr>
        <p:grpSpPr>
          <a:xfrm>
            <a:off x="5593809" y="4442242"/>
            <a:ext cx="417628" cy="403776"/>
            <a:chOff x="7104606" y="3870108"/>
            <a:chExt cx="452664" cy="437650"/>
          </a:xfrm>
        </p:grpSpPr>
        <p:sp>
          <p:nvSpPr>
            <p:cNvPr id="12685" name="Google Shape;12685;p16"/>
            <p:cNvSpPr/>
            <p:nvPr/>
          </p:nvSpPr>
          <p:spPr>
            <a:xfrm>
              <a:off x="7104606" y="3870108"/>
              <a:ext cx="452664" cy="437650"/>
            </a:xfrm>
            <a:custGeom>
              <a:avLst/>
              <a:gdLst/>
              <a:ahLst/>
              <a:cxnLst/>
              <a:rect l="l" t="t" r="r" b="b"/>
              <a:pathLst>
                <a:path w="541" h="523" extrusionOk="0">
                  <a:moveTo>
                    <a:pt x="244" y="0"/>
                  </a:moveTo>
                  <a:cubicBezTo>
                    <a:pt x="244" y="0"/>
                    <a:pt x="244" y="0"/>
                    <a:pt x="243" y="0"/>
                  </a:cubicBezTo>
                  <a:cubicBezTo>
                    <a:pt x="210" y="1"/>
                    <a:pt x="195" y="31"/>
                    <a:pt x="170" y="31"/>
                  </a:cubicBezTo>
                  <a:cubicBezTo>
                    <a:pt x="165" y="31"/>
                    <a:pt x="160" y="30"/>
                    <a:pt x="154" y="28"/>
                  </a:cubicBezTo>
                  <a:cubicBezTo>
                    <a:pt x="137" y="20"/>
                    <a:pt x="117" y="15"/>
                    <a:pt x="98" y="15"/>
                  </a:cubicBezTo>
                  <a:cubicBezTo>
                    <a:pt x="65" y="15"/>
                    <a:pt x="36" y="31"/>
                    <a:pt x="31" y="75"/>
                  </a:cubicBezTo>
                  <a:cubicBezTo>
                    <a:pt x="28" y="94"/>
                    <a:pt x="1" y="139"/>
                    <a:pt x="8" y="155"/>
                  </a:cubicBezTo>
                  <a:cubicBezTo>
                    <a:pt x="44" y="233"/>
                    <a:pt x="54" y="240"/>
                    <a:pt x="35" y="300"/>
                  </a:cubicBezTo>
                  <a:cubicBezTo>
                    <a:pt x="31" y="312"/>
                    <a:pt x="37" y="326"/>
                    <a:pt x="48" y="331"/>
                  </a:cubicBezTo>
                  <a:cubicBezTo>
                    <a:pt x="97" y="356"/>
                    <a:pt x="133" y="448"/>
                    <a:pt x="182" y="461"/>
                  </a:cubicBezTo>
                  <a:cubicBezTo>
                    <a:pt x="190" y="464"/>
                    <a:pt x="198" y="465"/>
                    <a:pt x="206" y="465"/>
                  </a:cubicBezTo>
                  <a:cubicBezTo>
                    <a:pt x="222" y="465"/>
                    <a:pt x="237" y="461"/>
                    <a:pt x="253" y="460"/>
                  </a:cubicBezTo>
                  <a:cubicBezTo>
                    <a:pt x="256" y="460"/>
                    <a:pt x="258" y="460"/>
                    <a:pt x="261" y="460"/>
                  </a:cubicBezTo>
                  <a:cubicBezTo>
                    <a:pt x="319" y="460"/>
                    <a:pt x="363" y="522"/>
                    <a:pt x="425" y="522"/>
                  </a:cubicBezTo>
                  <a:cubicBezTo>
                    <a:pt x="435" y="522"/>
                    <a:pt x="445" y="521"/>
                    <a:pt x="456" y="517"/>
                  </a:cubicBezTo>
                  <a:cubicBezTo>
                    <a:pt x="472" y="502"/>
                    <a:pt x="486" y="487"/>
                    <a:pt x="492" y="475"/>
                  </a:cubicBezTo>
                  <a:cubicBezTo>
                    <a:pt x="541" y="400"/>
                    <a:pt x="481" y="342"/>
                    <a:pt x="465" y="277"/>
                  </a:cubicBezTo>
                  <a:cubicBezTo>
                    <a:pt x="519" y="268"/>
                    <a:pt x="507" y="191"/>
                    <a:pt x="491" y="139"/>
                  </a:cubicBezTo>
                  <a:cubicBezTo>
                    <a:pt x="488" y="129"/>
                    <a:pt x="483" y="118"/>
                    <a:pt x="476" y="110"/>
                  </a:cubicBezTo>
                  <a:cubicBezTo>
                    <a:pt x="450" y="71"/>
                    <a:pt x="404" y="46"/>
                    <a:pt x="359" y="46"/>
                  </a:cubicBezTo>
                  <a:cubicBezTo>
                    <a:pt x="351" y="46"/>
                    <a:pt x="343" y="47"/>
                    <a:pt x="335" y="49"/>
                  </a:cubicBezTo>
                  <a:cubicBezTo>
                    <a:pt x="334" y="49"/>
                    <a:pt x="333" y="49"/>
                    <a:pt x="332" y="49"/>
                  </a:cubicBezTo>
                  <a:cubicBezTo>
                    <a:pt x="308" y="49"/>
                    <a:pt x="266"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6"/>
            <p:cNvSpPr/>
            <p:nvPr/>
          </p:nvSpPr>
          <p:spPr>
            <a:xfrm>
              <a:off x="7104606" y="3870108"/>
              <a:ext cx="411665" cy="437650"/>
            </a:xfrm>
            <a:custGeom>
              <a:avLst/>
              <a:gdLst/>
              <a:ahLst/>
              <a:cxnLst/>
              <a:rect l="l" t="t" r="r" b="b"/>
              <a:pathLst>
                <a:path w="492" h="523" extrusionOk="0">
                  <a:moveTo>
                    <a:pt x="244" y="0"/>
                  </a:moveTo>
                  <a:cubicBezTo>
                    <a:pt x="244" y="0"/>
                    <a:pt x="244" y="0"/>
                    <a:pt x="243" y="0"/>
                  </a:cubicBezTo>
                  <a:cubicBezTo>
                    <a:pt x="210" y="1"/>
                    <a:pt x="195" y="31"/>
                    <a:pt x="170" y="31"/>
                  </a:cubicBezTo>
                  <a:cubicBezTo>
                    <a:pt x="165" y="31"/>
                    <a:pt x="160" y="30"/>
                    <a:pt x="154" y="28"/>
                  </a:cubicBezTo>
                  <a:cubicBezTo>
                    <a:pt x="137" y="20"/>
                    <a:pt x="117" y="15"/>
                    <a:pt x="98" y="15"/>
                  </a:cubicBezTo>
                  <a:cubicBezTo>
                    <a:pt x="65" y="15"/>
                    <a:pt x="36" y="31"/>
                    <a:pt x="31" y="75"/>
                  </a:cubicBezTo>
                  <a:cubicBezTo>
                    <a:pt x="28" y="94"/>
                    <a:pt x="1" y="139"/>
                    <a:pt x="8" y="155"/>
                  </a:cubicBezTo>
                  <a:cubicBezTo>
                    <a:pt x="44" y="233"/>
                    <a:pt x="54" y="240"/>
                    <a:pt x="35" y="300"/>
                  </a:cubicBezTo>
                  <a:cubicBezTo>
                    <a:pt x="31" y="312"/>
                    <a:pt x="37" y="326"/>
                    <a:pt x="48" y="331"/>
                  </a:cubicBezTo>
                  <a:cubicBezTo>
                    <a:pt x="97" y="356"/>
                    <a:pt x="133" y="448"/>
                    <a:pt x="182" y="461"/>
                  </a:cubicBezTo>
                  <a:cubicBezTo>
                    <a:pt x="190" y="464"/>
                    <a:pt x="198" y="465"/>
                    <a:pt x="206" y="465"/>
                  </a:cubicBezTo>
                  <a:cubicBezTo>
                    <a:pt x="222" y="465"/>
                    <a:pt x="237" y="461"/>
                    <a:pt x="253" y="460"/>
                  </a:cubicBezTo>
                  <a:cubicBezTo>
                    <a:pt x="256" y="460"/>
                    <a:pt x="258" y="460"/>
                    <a:pt x="261" y="460"/>
                  </a:cubicBezTo>
                  <a:cubicBezTo>
                    <a:pt x="319" y="460"/>
                    <a:pt x="363" y="522"/>
                    <a:pt x="425" y="522"/>
                  </a:cubicBezTo>
                  <a:cubicBezTo>
                    <a:pt x="435" y="522"/>
                    <a:pt x="445" y="521"/>
                    <a:pt x="456" y="517"/>
                  </a:cubicBezTo>
                  <a:cubicBezTo>
                    <a:pt x="472" y="502"/>
                    <a:pt x="486" y="487"/>
                    <a:pt x="491" y="475"/>
                  </a:cubicBezTo>
                  <a:cubicBezTo>
                    <a:pt x="472" y="475"/>
                    <a:pt x="451" y="471"/>
                    <a:pt x="433" y="464"/>
                  </a:cubicBezTo>
                  <a:cubicBezTo>
                    <a:pt x="430" y="463"/>
                    <a:pt x="428" y="463"/>
                    <a:pt x="425" y="461"/>
                  </a:cubicBezTo>
                  <a:cubicBezTo>
                    <a:pt x="383" y="447"/>
                    <a:pt x="338" y="432"/>
                    <a:pt x="312" y="396"/>
                  </a:cubicBezTo>
                  <a:cubicBezTo>
                    <a:pt x="302" y="382"/>
                    <a:pt x="295" y="365"/>
                    <a:pt x="281" y="356"/>
                  </a:cubicBezTo>
                  <a:cubicBezTo>
                    <a:pt x="264" y="344"/>
                    <a:pt x="243" y="345"/>
                    <a:pt x="223" y="339"/>
                  </a:cubicBezTo>
                  <a:cubicBezTo>
                    <a:pt x="205" y="332"/>
                    <a:pt x="186" y="311"/>
                    <a:pt x="197" y="294"/>
                  </a:cubicBezTo>
                  <a:cubicBezTo>
                    <a:pt x="203" y="285"/>
                    <a:pt x="214" y="282"/>
                    <a:pt x="222" y="274"/>
                  </a:cubicBezTo>
                  <a:cubicBezTo>
                    <a:pt x="249" y="249"/>
                    <a:pt x="217" y="200"/>
                    <a:pt x="240" y="173"/>
                  </a:cubicBezTo>
                  <a:cubicBezTo>
                    <a:pt x="249" y="163"/>
                    <a:pt x="261" y="161"/>
                    <a:pt x="275" y="161"/>
                  </a:cubicBezTo>
                  <a:cubicBezTo>
                    <a:pt x="286" y="161"/>
                    <a:pt x="299" y="162"/>
                    <a:pt x="310" y="162"/>
                  </a:cubicBezTo>
                  <a:cubicBezTo>
                    <a:pt x="318" y="162"/>
                    <a:pt x="325" y="162"/>
                    <a:pt x="332" y="159"/>
                  </a:cubicBezTo>
                  <a:cubicBezTo>
                    <a:pt x="348" y="155"/>
                    <a:pt x="358" y="143"/>
                    <a:pt x="371" y="133"/>
                  </a:cubicBezTo>
                  <a:cubicBezTo>
                    <a:pt x="397" y="114"/>
                    <a:pt x="422" y="107"/>
                    <a:pt x="447" y="107"/>
                  </a:cubicBezTo>
                  <a:cubicBezTo>
                    <a:pt x="457" y="107"/>
                    <a:pt x="467" y="108"/>
                    <a:pt x="476" y="110"/>
                  </a:cubicBezTo>
                  <a:cubicBezTo>
                    <a:pt x="450" y="71"/>
                    <a:pt x="404" y="46"/>
                    <a:pt x="359" y="46"/>
                  </a:cubicBezTo>
                  <a:cubicBezTo>
                    <a:pt x="351" y="46"/>
                    <a:pt x="343" y="47"/>
                    <a:pt x="335" y="49"/>
                  </a:cubicBezTo>
                  <a:cubicBezTo>
                    <a:pt x="334" y="49"/>
                    <a:pt x="333" y="49"/>
                    <a:pt x="332" y="49"/>
                  </a:cubicBezTo>
                  <a:cubicBezTo>
                    <a:pt x="308" y="49"/>
                    <a:pt x="266" y="0"/>
                    <a:pt x="24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6"/>
            <p:cNvSpPr/>
            <p:nvPr/>
          </p:nvSpPr>
          <p:spPr>
            <a:xfrm>
              <a:off x="7425068" y="4032449"/>
              <a:ext cx="26775" cy="24267"/>
            </a:xfrm>
            <a:custGeom>
              <a:avLst/>
              <a:gdLst/>
              <a:ahLst/>
              <a:cxnLst/>
              <a:rect l="l" t="t" r="r" b="b"/>
              <a:pathLst>
                <a:path w="32" h="29" extrusionOk="0">
                  <a:moveTo>
                    <a:pt x="18" y="1"/>
                  </a:moveTo>
                  <a:cubicBezTo>
                    <a:pt x="10" y="1"/>
                    <a:pt x="0" y="8"/>
                    <a:pt x="5" y="18"/>
                  </a:cubicBezTo>
                  <a:cubicBezTo>
                    <a:pt x="5" y="19"/>
                    <a:pt x="7" y="19"/>
                    <a:pt x="7" y="21"/>
                  </a:cubicBezTo>
                  <a:cubicBezTo>
                    <a:pt x="9" y="26"/>
                    <a:pt x="13" y="28"/>
                    <a:pt x="18" y="28"/>
                  </a:cubicBezTo>
                  <a:cubicBezTo>
                    <a:pt x="25" y="28"/>
                    <a:pt x="32" y="22"/>
                    <a:pt x="29" y="12"/>
                  </a:cubicBezTo>
                  <a:lnTo>
                    <a:pt x="29" y="9"/>
                  </a:lnTo>
                  <a:cubicBezTo>
                    <a:pt x="28" y="3"/>
                    <a:pt x="23" y="1"/>
                    <a:pt x="1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6"/>
            <p:cNvSpPr/>
            <p:nvPr/>
          </p:nvSpPr>
          <p:spPr>
            <a:xfrm>
              <a:off x="7360641" y="4046675"/>
              <a:ext cx="21755" cy="17573"/>
            </a:xfrm>
            <a:custGeom>
              <a:avLst/>
              <a:gdLst/>
              <a:ahLst/>
              <a:cxnLst/>
              <a:rect l="l" t="t" r="r" b="b"/>
              <a:pathLst>
                <a:path w="26" h="21" extrusionOk="0">
                  <a:moveTo>
                    <a:pt x="13" y="1"/>
                  </a:moveTo>
                  <a:cubicBezTo>
                    <a:pt x="7" y="1"/>
                    <a:pt x="1" y="6"/>
                    <a:pt x="3" y="15"/>
                  </a:cubicBezTo>
                  <a:cubicBezTo>
                    <a:pt x="4" y="19"/>
                    <a:pt x="8" y="21"/>
                    <a:pt x="12" y="21"/>
                  </a:cubicBezTo>
                  <a:cubicBezTo>
                    <a:pt x="18" y="21"/>
                    <a:pt x="25" y="16"/>
                    <a:pt x="23" y="8"/>
                  </a:cubicBezTo>
                  <a:cubicBezTo>
                    <a:pt x="21" y="3"/>
                    <a:pt x="17"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6"/>
            <p:cNvSpPr/>
            <p:nvPr/>
          </p:nvSpPr>
          <p:spPr>
            <a:xfrm>
              <a:off x="7378212" y="4107762"/>
              <a:ext cx="60244" cy="41840"/>
            </a:xfrm>
            <a:custGeom>
              <a:avLst/>
              <a:gdLst/>
              <a:ahLst/>
              <a:cxnLst/>
              <a:rect l="l" t="t" r="r" b="b"/>
              <a:pathLst>
                <a:path w="72" h="50" extrusionOk="0">
                  <a:moveTo>
                    <a:pt x="43" y="1"/>
                  </a:moveTo>
                  <a:cubicBezTo>
                    <a:pt x="37" y="1"/>
                    <a:pt x="32" y="2"/>
                    <a:pt x="27" y="3"/>
                  </a:cubicBezTo>
                  <a:cubicBezTo>
                    <a:pt x="1" y="11"/>
                    <a:pt x="12" y="49"/>
                    <a:pt x="34" y="49"/>
                  </a:cubicBezTo>
                  <a:cubicBezTo>
                    <a:pt x="37" y="49"/>
                    <a:pt x="40" y="49"/>
                    <a:pt x="43" y="47"/>
                  </a:cubicBezTo>
                  <a:cubicBezTo>
                    <a:pt x="50" y="43"/>
                    <a:pt x="56" y="40"/>
                    <a:pt x="61" y="34"/>
                  </a:cubicBezTo>
                  <a:cubicBezTo>
                    <a:pt x="71" y="23"/>
                    <a:pt x="64" y="3"/>
                    <a:pt x="49" y="1"/>
                  </a:cubicBezTo>
                  <a:cubicBezTo>
                    <a:pt x="47" y="1"/>
                    <a:pt x="45" y="1"/>
                    <a:pt x="4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6"/>
            <p:cNvSpPr/>
            <p:nvPr/>
          </p:nvSpPr>
          <p:spPr>
            <a:xfrm>
              <a:off x="7448496" y="4178054"/>
              <a:ext cx="13387" cy="11715"/>
            </a:xfrm>
            <a:custGeom>
              <a:avLst/>
              <a:gdLst/>
              <a:ahLst/>
              <a:cxnLst/>
              <a:rect l="l" t="t" r="r" b="b"/>
              <a:pathLst>
                <a:path w="16" h="14" extrusionOk="0">
                  <a:moveTo>
                    <a:pt x="8" y="1"/>
                  </a:moveTo>
                  <a:cubicBezTo>
                    <a:pt x="5" y="1"/>
                    <a:pt x="1" y="4"/>
                    <a:pt x="2" y="9"/>
                  </a:cubicBezTo>
                  <a:cubicBezTo>
                    <a:pt x="3" y="12"/>
                    <a:pt x="6" y="13"/>
                    <a:pt x="8" y="13"/>
                  </a:cubicBezTo>
                  <a:cubicBezTo>
                    <a:pt x="12" y="13"/>
                    <a:pt x="16" y="10"/>
                    <a:pt x="14" y="6"/>
                  </a:cubicBezTo>
                  <a:cubicBezTo>
                    <a:pt x="13" y="2"/>
                    <a:pt x="11" y="1"/>
                    <a:pt x="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6"/>
            <p:cNvSpPr/>
            <p:nvPr/>
          </p:nvSpPr>
          <p:spPr>
            <a:xfrm>
              <a:off x="7424231" y="4193954"/>
              <a:ext cx="17571" cy="14226"/>
            </a:xfrm>
            <a:custGeom>
              <a:avLst/>
              <a:gdLst/>
              <a:ahLst/>
              <a:cxnLst/>
              <a:rect l="l" t="t" r="r" b="b"/>
              <a:pathLst>
                <a:path w="21" h="17" extrusionOk="0">
                  <a:moveTo>
                    <a:pt x="12" y="0"/>
                  </a:moveTo>
                  <a:cubicBezTo>
                    <a:pt x="7" y="0"/>
                    <a:pt x="1" y="5"/>
                    <a:pt x="3" y="11"/>
                  </a:cubicBezTo>
                  <a:cubicBezTo>
                    <a:pt x="4" y="15"/>
                    <a:pt x="7" y="16"/>
                    <a:pt x="10" y="16"/>
                  </a:cubicBezTo>
                  <a:cubicBezTo>
                    <a:pt x="15" y="16"/>
                    <a:pt x="20" y="12"/>
                    <a:pt x="18" y="6"/>
                  </a:cubicBezTo>
                  <a:cubicBezTo>
                    <a:pt x="17"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6"/>
            <p:cNvSpPr/>
            <p:nvPr/>
          </p:nvSpPr>
          <p:spPr>
            <a:xfrm>
              <a:off x="7475270" y="4183075"/>
              <a:ext cx="39326" cy="31799"/>
            </a:xfrm>
            <a:custGeom>
              <a:avLst/>
              <a:gdLst/>
              <a:ahLst/>
              <a:cxnLst/>
              <a:rect l="l" t="t" r="r" b="b"/>
              <a:pathLst>
                <a:path w="47" h="38" extrusionOk="0">
                  <a:moveTo>
                    <a:pt x="24" y="0"/>
                  </a:moveTo>
                  <a:cubicBezTo>
                    <a:pt x="12" y="0"/>
                    <a:pt x="0" y="11"/>
                    <a:pt x="6" y="26"/>
                  </a:cubicBezTo>
                  <a:cubicBezTo>
                    <a:pt x="9" y="34"/>
                    <a:pt x="15" y="38"/>
                    <a:pt x="22" y="38"/>
                  </a:cubicBezTo>
                  <a:cubicBezTo>
                    <a:pt x="34" y="38"/>
                    <a:pt x="46" y="27"/>
                    <a:pt x="42" y="12"/>
                  </a:cubicBezTo>
                  <a:cubicBezTo>
                    <a:pt x="38" y="4"/>
                    <a:pt x="31"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6"/>
            <p:cNvSpPr/>
            <p:nvPr/>
          </p:nvSpPr>
          <p:spPr>
            <a:xfrm>
              <a:off x="7470250" y="3998977"/>
              <a:ext cx="27612" cy="21757"/>
            </a:xfrm>
            <a:custGeom>
              <a:avLst/>
              <a:gdLst/>
              <a:ahLst/>
              <a:cxnLst/>
              <a:rect l="l" t="t" r="r" b="b"/>
              <a:pathLst>
                <a:path w="33" h="26" extrusionOk="0">
                  <a:moveTo>
                    <a:pt x="17" y="0"/>
                  </a:moveTo>
                  <a:cubicBezTo>
                    <a:pt x="9" y="0"/>
                    <a:pt x="0" y="7"/>
                    <a:pt x="4" y="17"/>
                  </a:cubicBezTo>
                  <a:cubicBezTo>
                    <a:pt x="6" y="23"/>
                    <a:pt x="10" y="26"/>
                    <a:pt x="15" y="26"/>
                  </a:cubicBezTo>
                  <a:cubicBezTo>
                    <a:pt x="23" y="26"/>
                    <a:pt x="32" y="19"/>
                    <a:pt x="29" y="9"/>
                  </a:cubicBezTo>
                  <a:cubicBezTo>
                    <a:pt x="27" y="3"/>
                    <a:pt x="22"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6"/>
            <p:cNvSpPr/>
            <p:nvPr/>
          </p:nvSpPr>
          <p:spPr>
            <a:xfrm>
              <a:off x="7298724" y="4096047"/>
              <a:ext cx="41836" cy="33472"/>
            </a:xfrm>
            <a:custGeom>
              <a:avLst/>
              <a:gdLst/>
              <a:ahLst/>
              <a:cxnLst/>
              <a:rect l="l" t="t" r="r" b="b"/>
              <a:pathLst>
                <a:path w="50" h="40" extrusionOk="0">
                  <a:moveTo>
                    <a:pt x="25" y="0"/>
                  </a:moveTo>
                  <a:cubicBezTo>
                    <a:pt x="12" y="0"/>
                    <a:pt x="0" y="11"/>
                    <a:pt x="6" y="27"/>
                  </a:cubicBezTo>
                  <a:cubicBezTo>
                    <a:pt x="10" y="36"/>
                    <a:pt x="17" y="40"/>
                    <a:pt x="24" y="40"/>
                  </a:cubicBezTo>
                  <a:cubicBezTo>
                    <a:pt x="37" y="40"/>
                    <a:pt x="50" y="29"/>
                    <a:pt x="44" y="14"/>
                  </a:cubicBezTo>
                  <a:cubicBezTo>
                    <a:pt x="40" y="4"/>
                    <a:pt x="33"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6"/>
            <p:cNvSpPr/>
            <p:nvPr/>
          </p:nvSpPr>
          <p:spPr>
            <a:xfrm>
              <a:off x="7442639" y="4071779"/>
              <a:ext cx="19245" cy="15063"/>
            </a:xfrm>
            <a:custGeom>
              <a:avLst/>
              <a:gdLst/>
              <a:ahLst/>
              <a:cxnLst/>
              <a:rect l="l" t="t" r="r" b="b"/>
              <a:pathLst>
                <a:path w="23" h="18" extrusionOk="0">
                  <a:moveTo>
                    <a:pt x="12" y="1"/>
                  </a:moveTo>
                  <a:cubicBezTo>
                    <a:pt x="6" y="1"/>
                    <a:pt x="0" y="6"/>
                    <a:pt x="3" y="12"/>
                  </a:cubicBezTo>
                  <a:cubicBezTo>
                    <a:pt x="4" y="16"/>
                    <a:pt x="8" y="18"/>
                    <a:pt x="11" y="18"/>
                  </a:cubicBezTo>
                  <a:cubicBezTo>
                    <a:pt x="17" y="18"/>
                    <a:pt x="22" y="13"/>
                    <a:pt x="20" y="6"/>
                  </a:cubicBezTo>
                  <a:cubicBezTo>
                    <a:pt x="18" y="2"/>
                    <a:pt x="15"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6"/>
            <p:cNvSpPr/>
            <p:nvPr/>
          </p:nvSpPr>
          <p:spPr>
            <a:xfrm>
              <a:off x="7193298" y="3985588"/>
              <a:ext cx="54387" cy="46024"/>
            </a:xfrm>
            <a:custGeom>
              <a:avLst/>
              <a:gdLst/>
              <a:ahLst/>
              <a:cxnLst/>
              <a:rect l="l" t="t" r="r" b="b"/>
              <a:pathLst>
                <a:path w="65" h="55" extrusionOk="0">
                  <a:moveTo>
                    <a:pt x="31" y="1"/>
                  </a:moveTo>
                  <a:cubicBezTo>
                    <a:pt x="29" y="1"/>
                    <a:pt x="27" y="1"/>
                    <a:pt x="24" y="1"/>
                  </a:cubicBezTo>
                  <a:cubicBezTo>
                    <a:pt x="23" y="1"/>
                    <a:pt x="23" y="1"/>
                    <a:pt x="22" y="4"/>
                  </a:cubicBezTo>
                  <a:cubicBezTo>
                    <a:pt x="0" y="10"/>
                    <a:pt x="0" y="43"/>
                    <a:pt x="20" y="52"/>
                  </a:cubicBezTo>
                  <a:cubicBezTo>
                    <a:pt x="24" y="54"/>
                    <a:pt x="28" y="54"/>
                    <a:pt x="31" y="54"/>
                  </a:cubicBezTo>
                  <a:cubicBezTo>
                    <a:pt x="49" y="54"/>
                    <a:pt x="64" y="38"/>
                    <a:pt x="57" y="19"/>
                  </a:cubicBezTo>
                  <a:cubicBezTo>
                    <a:pt x="57" y="17"/>
                    <a:pt x="55" y="17"/>
                    <a:pt x="55" y="16"/>
                  </a:cubicBezTo>
                  <a:cubicBezTo>
                    <a:pt x="51" y="7"/>
                    <a:pt x="42"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6"/>
            <p:cNvSpPr/>
            <p:nvPr/>
          </p:nvSpPr>
          <p:spPr>
            <a:xfrm>
              <a:off x="7184931" y="4097720"/>
              <a:ext cx="25938" cy="21757"/>
            </a:xfrm>
            <a:custGeom>
              <a:avLst/>
              <a:gdLst/>
              <a:ahLst/>
              <a:cxnLst/>
              <a:rect l="l" t="t" r="r" b="b"/>
              <a:pathLst>
                <a:path w="31" h="26" extrusionOk="0">
                  <a:moveTo>
                    <a:pt x="16" y="0"/>
                  </a:moveTo>
                  <a:cubicBezTo>
                    <a:pt x="8" y="0"/>
                    <a:pt x="1" y="7"/>
                    <a:pt x="4" y="17"/>
                  </a:cubicBezTo>
                  <a:cubicBezTo>
                    <a:pt x="5" y="23"/>
                    <a:pt x="10" y="25"/>
                    <a:pt x="14" y="25"/>
                  </a:cubicBezTo>
                  <a:cubicBezTo>
                    <a:pt x="22" y="25"/>
                    <a:pt x="30" y="18"/>
                    <a:pt x="27" y="9"/>
                  </a:cubicBezTo>
                  <a:cubicBezTo>
                    <a:pt x="25" y="3"/>
                    <a:pt x="21" y="0"/>
                    <a:pt x="1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6"/>
            <p:cNvSpPr/>
            <p:nvPr/>
          </p:nvSpPr>
          <p:spPr>
            <a:xfrm>
              <a:off x="7234297" y="4045838"/>
              <a:ext cx="25938" cy="22594"/>
            </a:xfrm>
            <a:custGeom>
              <a:avLst/>
              <a:gdLst/>
              <a:ahLst/>
              <a:cxnLst/>
              <a:rect l="l" t="t" r="r" b="b"/>
              <a:pathLst>
                <a:path w="31" h="27" extrusionOk="0">
                  <a:moveTo>
                    <a:pt x="15" y="1"/>
                  </a:moveTo>
                  <a:cubicBezTo>
                    <a:pt x="7" y="1"/>
                    <a:pt x="0" y="8"/>
                    <a:pt x="4" y="18"/>
                  </a:cubicBezTo>
                  <a:cubicBezTo>
                    <a:pt x="6" y="24"/>
                    <a:pt x="10" y="26"/>
                    <a:pt x="15" y="26"/>
                  </a:cubicBezTo>
                  <a:cubicBezTo>
                    <a:pt x="22" y="26"/>
                    <a:pt x="30" y="19"/>
                    <a:pt x="27" y="11"/>
                  </a:cubicBezTo>
                  <a:cubicBezTo>
                    <a:pt x="25" y="4"/>
                    <a:pt x="20"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6"/>
            <p:cNvSpPr/>
            <p:nvPr/>
          </p:nvSpPr>
          <p:spPr>
            <a:xfrm>
              <a:off x="7134728" y="3944584"/>
              <a:ext cx="38489" cy="31799"/>
            </a:xfrm>
            <a:custGeom>
              <a:avLst/>
              <a:gdLst/>
              <a:ahLst/>
              <a:cxnLst/>
              <a:rect l="l" t="t" r="r" b="b"/>
              <a:pathLst>
                <a:path w="46" h="38" extrusionOk="0">
                  <a:moveTo>
                    <a:pt x="26" y="0"/>
                  </a:moveTo>
                  <a:cubicBezTo>
                    <a:pt x="13" y="0"/>
                    <a:pt x="1" y="12"/>
                    <a:pt x="7" y="26"/>
                  </a:cubicBezTo>
                  <a:cubicBezTo>
                    <a:pt x="9" y="34"/>
                    <a:pt x="16" y="38"/>
                    <a:pt x="23" y="38"/>
                  </a:cubicBezTo>
                  <a:cubicBezTo>
                    <a:pt x="32" y="38"/>
                    <a:pt x="41" y="32"/>
                    <a:pt x="44" y="23"/>
                  </a:cubicBezTo>
                  <a:cubicBezTo>
                    <a:pt x="44" y="22"/>
                    <a:pt x="44" y="22"/>
                    <a:pt x="45" y="21"/>
                  </a:cubicBezTo>
                  <a:cubicBezTo>
                    <a:pt x="46" y="16"/>
                    <a:pt x="44" y="8"/>
                    <a:pt x="40" y="6"/>
                  </a:cubicBezTo>
                  <a:cubicBezTo>
                    <a:pt x="39" y="6"/>
                    <a:pt x="39" y="4"/>
                    <a:pt x="38" y="4"/>
                  </a:cubicBezTo>
                  <a:cubicBezTo>
                    <a:pt x="34" y="1"/>
                    <a:pt x="30" y="0"/>
                    <a:pt x="2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6"/>
            <p:cNvSpPr/>
            <p:nvPr/>
          </p:nvSpPr>
          <p:spPr>
            <a:xfrm>
              <a:off x="7245174" y="3920316"/>
              <a:ext cx="30122" cy="24267"/>
            </a:xfrm>
            <a:custGeom>
              <a:avLst/>
              <a:gdLst/>
              <a:ahLst/>
              <a:cxnLst/>
              <a:rect l="l" t="t" r="r" b="b"/>
              <a:pathLst>
                <a:path w="36" h="29" extrusionOk="0">
                  <a:moveTo>
                    <a:pt x="17" y="0"/>
                  </a:moveTo>
                  <a:cubicBezTo>
                    <a:pt x="8" y="0"/>
                    <a:pt x="1" y="11"/>
                    <a:pt x="4" y="19"/>
                  </a:cubicBezTo>
                  <a:cubicBezTo>
                    <a:pt x="6" y="25"/>
                    <a:pt x="12" y="28"/>
                    <a:pt x="18" y="28"/>
                  </a:cubicBezTo>
                  <a:cubicBezTo>
                    <a:pt x="22" y="28"/>
                    <a:pt x="26" y="27"/>
                    <a:pt x="28" y="24"/>
                  </a:cubicBezTo>
                  <a:cubicBezTo>
                    <a:pt x="35" y="13"/>
                    <a:pt x="32" y="3"/>
                    <a:pt x="19" y="0"/>
                  </a:cubicBezTo>
                  <a:cubicBezTo>
                    <a:pt x="19" y="0"/>
                    <a:pt x="18"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6"/>
            <p:cNvSpPr/>
            <p:nvPr/>
          </p:nvSpPr>
          <p:spPr>
            <a:xfrm>
              <a:off x="7284500" y="3962994"/>
              <a:ext cx="25938" cy="19247"/>
            </a:xfrm>
            <a:custGeom>
              <a:avLst/>
              <a:gdLst/>
              <a:ahLst/>
              <a:cxnLst/>
              <a:rect l="l" t="t" r="r" b="b"/>
              <a:pathLst>
                <a:path w="31" h="23" extrusionOk="0">
                  <a:moveTo>
                    <a:pt x="15" y="1"/>
                  </a:moveTo>
                  <a:cubicBezTo>
                    <a:pt x="0" y="1"/>
                    <a:pt x="6" y="22"/>
                    <a:pt x="17" y="22"/>
                  </a:cubicBezTo>
                  <a:cubicBezTo>
                    <a:pt x="19" y="22"/>
                    <a:pt x="21" y="22"/>
                    <a:pt x="23" y="20"/>
                  </a:cubicBezTo>
                  <a:cubicBezTo>
                    <a:pt x="25" y="17"/>
                    <a:pt x="28" y="15"/>
                    <a:pt x="29" y="10"/>
                  </a:cubicBezTo>
                  <a:cubicBezTo>
                    <a:pt x="30" y="7"/>
                    <a:pt x="29" y="5"/>
                    <a:pt x="27" y="4"/>
                  </a:cubicBezTo>
                  <a:cubicBezTo>
                    <a:pt x="23" y="1"/>
                    <a:pt x="20" y="1"/>
                    <a:pt x="17" y="1"/>
                  </a:cubicBezTo>
                  <a:cubicBezTo>
                    <a:pt x="16" y="1"/>
                    <a:pt x="16"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6"/>
            <p:cNvSpPr/>
            <p:nvPr/>
          </p:nvSpPr>
          <p:spPr>
            <a:xfrm>
              <a:off x="7370681" y="3939563"/>
              <a:ext cx="19245" cy="15899"/>
            </a:xfrm>
            <a:custGeom>
              <a:avLst/>
              <a:gdLst/>
              <a:ahLst/>
              <a:cxnLst/>
              <a:rect l="l" t="t" r="r" b="b"/>
              <a:pathLst>
                <a:path w="23" h="19" extrusionOk="0">
                  <a:moveTo>
                    <a:pt x="12" y="0"/>
                  </a:moveTo>
                  <a:cubicBezTo>
                    <a:pt x="6" y="0"/>
                    <a:pt x="1" y="5"/>
                    <a:pt x="3" y="12"/>
                  </a:cubicBezTo>
                  <a:cubicBezTo>
                    <a:pt x="5" y="16"/>
                    <a:pt x="8" y="18"/>
                    <a:pt x="11" y="18"/>
                  </a:cubicBezTo>
                  <a:cubicBezTo>
                    <a:pt x="17" y="18"/>
                    <a:pt x="23" y="13"/>
                    <a:pt x="20" y="6"/>
                  </a:cubicBezTo>
                  <a:cubicBezTo>
                    <a:pt x="19"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6"/>
            <p:cNvSpPr/>
            <p:nvPr/>
          </p:nvSpPr>
          <p:spPr>
            <a:xfrm>
              <a:off x="7265255" y="4163828"/>
              <a:ext cx="28448" cy="22594"/>
            </a:xfrm>
            <a:custGeom>
              <a:avLst/>
              <a:gdLst/>
              <a:ahLst/>
              <a:cxnLst/>
              <a:rect l="l" t="t" r="r" b="b"/>
              <a:pathLst>
                <a:path w="34" h="27" extrusionOk="0">
                  <a:moveTo>
                    <a:pt x="18" y="0"/>
                  </a:moveTo>
                  <a:cubicBezTo>
                    <a:pt x="9" y="0"/>
                    <a:pt x="1" y="8"/>
                    <a:pt x="5" y="18"/>
                  </a:cubicBezTo>
                  <a:cubicBezTo>
                    <a:pt x="7" y="24"/>
                    <a:pt x="11" y="26"/>
                    <a:pt x="16" y="26"/>
                  </a:cubicBezTo>
                  <a:cubicBezTo>
                    <a:pt x="25" y="26"/>
                    <a:pt x="34" y="19"/>
                    <a:pt x="30" y="9"/>
                  </a:cubicBezTo>
                  <a:cubicBezTo>
                    <a:pt x="28" y="3"/>
                    <a:pt x="23" y="0"/>
                    <a:pt x="1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6"/>
            <p:cNvSpPr/>
            <p:nvPr/>
          </p:nvSpPr>
          <p:spPr>
            <a:xfrm>
              <a:off x="7225930" y="4186422"/>
              <a:ext cx="14224" cy="10878"/>
            </a:xfrm>
            <a:custGeom>
              <a:avLst/>
              <a:gdLst/>
              <a:ahLst/>
              <a:cxnLst/>
              <a:rect l="l" t="t" r="r" b="b"/>
              <a:pathLst>
                <a:path w="17" h="13" extrusionOk="0">
                  <a:moveTo>
                    <a:pt x="8" y="0"/>
                  </a:moveTo>
                  <a:cubicBezTo>
                    <a:pt x="4" y="0"/>
                    <a:pt x="0" y="4"/>
                    <a:pt x="2" y="8"/>
                  </a:cubicBezTo>
                  <a:cubicBezTo>
                    <a:pt x="3" y="11"/>
                    <a:pt x="6" y="13"/>
                    <a:pt x="8" y="13"/>
                  </a:cubicBezTo>
                  <a:cubicBezTo>
                    <a:pt x="12" y="13"/>
                    <a:pt x="17" y="9"/>
                    <a:pt x="14" y="4"/>
                  </a:cubicBezTo>
                  <a:cubicBezTo>
                    <a:pt x="13" y="1"/>
                    <a:pt x="11" y="0"/>
                    <a:pt x="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6"/>
            <p:cNvSpPr/>
            <p:nvPr/>
          </p:nvSpPr>
          <p:spPr>
            <a:xfrm>
              <a:off x="7296214" y="4210690"/>
              <a:ext cx="17571" cy="15063"/>
            </a:xfrm>
            <a:custGeom>
              <a:avLst/>
              <a:gdLst/>
              <a:ahLst/>
              <a:cxnLst/>
              <a:rect l="l" t="t" r="r" b="b"/>
              <a:pathLst>
                <a:path w="21" h="18" extrusionOk="0">
                  <a:moveTo>
                    <a:pt x="10" y="1"/>
                  </a:moveTo>
                  <a:cubicBezTo>
                    <a:pt x="5" y="1"/>
                    <a:pt x="0" y="5"/>
                    <a:pt x="3" y="12"/>
                  </a:cubicBezTo>
                  <a:cubicBezTo>
                    <a:pt x="4" y="16"/>
                    <a:pt x="7" y="17"/>
                    <a:pt x="10" y="17"/>
                  </a:cubicBezTo>
                  <a:cubicBezTo>
                    <a:pt x="15" y="17"/>
                    <a:pt x="21" y="13"/>
                    <a:pt x="19" y="7"/>
                  </a:cubicBezTo>
                  <a:cubicBezTo>
                    <a:pt x="17" y="3"/>
                    <a:pt x="14" y="1"/>
                    <a:pt x="1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6"/>
            <p:cNvSpPr/>
            <p:nvPr/>
          </p:nvSpPr>
          <p:spPr>
            <a:xfrm>
              <a:off x="7163176" y="4045838"/>
              <a:ext cx="21755" cy="17573"/>
            </a:xfrm>
            <a:custGeom>
              <a:avLst/>
              <a:gdLst/>
              <a:ahLst/>
              <a:cxnLst/>
              <a:rect l="l" t="t" r="r" b="b"/>
              <a:pathLst>
                <a:path w="26" h="21" extrusionOk="0">
                  <a:moveTo>
                    <a:pt x="13" y="1"/>
                  </a:moveTo>
                  <a:cubicBezTo>
                    <a:pt x="7" y="1"/>
                    <a:pt x="1" y="6"/>
                    <a:pt x="4" y="14"/>
                  </a:cubicBezTo>
                  <a:cubicBezTo>
                    <a:pt x="5" y="18"/>
                    <a:pt x="8" y="20"/>
                    <a:pt x="12" y="20"/>
                  </a:cubicBezTo>
                  <a:cubicBezTo>
                    <a:pt x="18" y="20"/>
                    <a:pt x="25" y="15"/>
                    <a:pt x="23" y="7"/>
                  </a:cubicBezTo>
                  <a:cubicBezTo>
                    <a:pt x="21" y="3"/>
                    <a:pt x="17"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7" name="Google Shape;12707;p16"/>
          <p:cNvSpPr/>
          <p:nvPr/>
        </p:nvSpPr>
        <p:spPr>
          <a:xfrm>
            <a:off x="3657083" y="4846020"/>
            <a:ext cx="88600" cy="6930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6"/>
          <p:cNvSpPr/>
          <p:nvPr/>
        </p:nvSpPr>
        <p:spPr>
          <a:xfrm>
            <a:off x="695498" y="47747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2709"/>
        <p:cNvGrpSpPr/>
        <p:nvPr/>
      </p:nvGrpSpPr>
      <p:grpSpPr>
        <a:xfrm>
          <a:off x="0" y="0"/>
          <a:ext cx="0" cy="0"/>
          <a:chOff x="0" y="0"/>
          <a:chExt cx="0" cy="0"/>
        </a:xfrm>
      </p:grpSpPr>
      <p:sp>
        <p:nvSpPr>
          <p:cNvPr id="12710" name="Google Shape;12710;p17"/>
          <p:cNvSpPr/>
          <p:nvPr/>
        </p:nvSpPr>
        <p:spPr>
          <a:xfrm>
            <a:off x="-47619" y="-47625"/>
            <a:ext cx="9191643" cy="5247665"/>
          </a:xfrm>
          <a:custGeom>
            <a:avLst/>
            <a:gdLst/>
            <a:ahLst/>
            <a:cxnLst/>
            <a:rect l="l" t="t" r="r" b="b"/>
            <a:pathLst>
              <a:path w="27457" h="18304" extrusionOk="0">
                <a:moveTo>
                  <a:pt x="17676" y="1"/>
                </a:moveTo>
                <a:cubicBezTo>
                  <a:pt x="18124" y="653"/>
                  <a:pt x="18626" y="1248"/>
                  <a:pt x="19289" y="1682"/>
                </a:cubicBezTo>
                <a:cubicBezTo>
                  <a:pt x="20812" y="2679"/>
                  <a:pt x="22865" y="2596"/>
                  <a:pt x="24367" y="3626"/>
                </a:cubicBezTo>
                <a:cubicBezTo>
                  <a:pt x="25684" y="4527"/>
                  <a:pt x="26340" y="6116"/>
                  <a:pt x="27453" y="7257"/>
                </a:cubicBezTo>
                <a:lnTo>
                  <a:pt x="27453" y="3654"/>
                </a:lnTo>
                <a:cubicBezTo>
                  <a:pt x="25675" y="3059"/>
                  <a:pt x="23712" y="2767"/>
                  <a:pt x="22207" y="1659"/>
                </a:cubicBezTo>
                <a:cubicBezTo>
                  <a:pt x="21580" y="1199"/>
                  <a:pt x="21069" y="624"/>
                  <a:pt x="20604" y="1"/>
                </a:cubicBezTo>
                <a:close/>
                <a:moveTo>
                  <a:pt x="1" y="1"/>
                </a:moveTo>
                <a:lnTo>
                  <a:pt x="1" y="6395"/>
                </a:lnTo>
                <a:cubicBezTo>
                  <a:pt x="562" y="6560"/>
                  <a:pt x="1100" y="6825"/>
                  <a:pt x="1569" y="7162"/>
                </a:cubicBezTo>
                <a:cubicBezTo>
                  <a:pt x="2935" y="8148"/>
                  <a:pt x="3847" y="9627"/>
                  <a:pt x="4789" y="11025"/>
                </a:cubicBezTo>
                <a:cubicBezTo>
                  <a:pt x="5730" y="12424"/>
                  <a:pt x="6795" y="13835"/>
                  <a:pt x="8314" y="14567"/>
                </a:cubicBezTo>
                <a:cubicBezTo>
                  <a:pt x="9364" y="15073"/>
                  <a:pt x="10495" y="15200"/>
                  <a:pt x="11660" y="15200"/>
                </a:cubicBezTo>
                <a:cubicBezTo>
                  <a:pt x="12837" y="15200"/>
                  <a:pt x="14048" y="15070"/>
                  <a:pt x="15241" y="15070"/>
                </a:cubicBezTo>
                <a:cubicBezTo>
                  <a:pt x="15848" y="15070"/>
                  <a:pt x="16450" y="15104"/>
                  <a:pt x="17041" y="15205"/>
                </a:cubicBezTo>
                <a:cubicBezTo>
                  <a:pt x="19466" y="15622"/>
                  <a:pt x="21523" y="17146"/>
                  <a:pt x="23708" y="18303"/>
                </a:cubicBezTo>
                <a:lnTo>
                  <a:pt x="27456" y="18303"/>
                </a:lnTo>
                <a:lnTo>
                  <a:pt x="27456" y="10772"/>
                </a:lnTo>
                <a:cubicBezTo>
                  <a:pt x="25637" y="10424"/>
                  <a:pt x="23512" y="10897"/>
                  <a:pt x="22258" y="9575"/>
                </a:cubicBezTo>
                <a:cubicBezTo>
                  <a:pt x="21301" y="8567"/>
                  <a:pt x="21345" y="6928"/>
                  <a:pt x="20482" y="5838"/>
                </a:cubicBezTo>
                <a:cubicBezTo>
                  <a:pt x="19827" y="5009"/>
                  <a:pt x="18766" y="4661"/>
                  <a:pt x="17689" y="4661"/>
                </a:cubicBezTo>
                <a:cubicBezTo>
                  <a:pt x="17228" y="4661"/>
                  <a:pt x="16764" y="4725"/>
                  <a:pt x="16327" y="4842"/>
                </a:cubicBezTo>
                <a:cubicBezTo>
                  <a:pt x="14870" y="5232"/>
                  <a:pt x="13590" y="6091"/>
                  <a:pt x="12218" y="6717"/>
                </a:cubicBezTo>
                <a:cubicBezTo>
                  <a:pt x="11794" y="6910"/>
                  <a:pt x="11314" y="7079"/>
                  <a:pt x="10859" y="7079"/>
                </a:cubicBezTo>
                <a:cubicBezTo>
                  <a:pt x="10603" y="7079"/>
                  <a:pt x="10355" y="7025"/>
                  <a:pt x="10130" y="6893"/>
                </a:cubicBezTo>
                <a:cubicBezTo>
                  <a:pt x="9418" y="6477"/>
                  <a:pt x="9298" y="5503"/>
                  <a:pt x="9368" y="4682"/>
                </a:cubicBezTo>
                <a:cubicBezTo>
                  <a:pt x="9440" y="3860"/>
                  <a:pt x="9608" y="2976"/>
                  <a:pt x="9207" y="2256"/>
                </a:cubicBezTo>
                <a:cubicBezTo>
                  <a:pt x="8697" y="1341"/>
                  <a:pt x="7502" y="1098"/>
                  <a:pt x="6456" y="1066"/>
                </a:cubicBezTo>
                <a:cubicBezTo>
                  <a:pt x="5411" y="1033"/>
                  <a:pt x="4274" y="1086"/>
                  <a:pt x="3430" y="466"/>
                </a:cubicBezTo>
                <a:cubicBezTo>
                  <a:pt x="3250" y="334"/>
                  <a:pt x="3097" y="176"/>
                  <a:pt x="2967" y="1"/>
                </a:cubicBezTo>
                <a:close/>
                <a:moveTo>
                  <a:pt x="0" y="13194"/>
                </a:moveTo>
                <a:lnTo>
                  <a:pt x="0" y="18304"/>
                </a:lnTo>
                <a:lnTo>
                  <a:pt x="9822" y="18304"/>
                </a:lnTo>
                <a:cubicBezTo>
                  <a:pt x="8843" y="16847"/>
                  <a:pt x="7203" y="15909"/>
                  <a:pt x="5547" y="15269"/>
                </a:cubicBezTo>
                <a:cubicBezTo>
                  <a:pt x="3724" y="14563"/>
                  <a:pt x="1790" y="14127"/>
                  <a:pt x="55" y="13224"/>
                </a:cubicBezTo>
                <a:cubicBezTo>
                  <a:pt x="37" y="13214"/>
                  <a:pt x="18" y="13204"/>
                  <a:pt x="0" y="13194"/>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1" name="Google Shape;12711;p17"/>
          <p:cNvGrpSpPr/>
          <p:nvPr/>
        </p:nvGrpSpPr>
        <p:grpSpPr>
          <a:xfrm>
            <a:off x="-553499" y="-47780"/>
            <a:ext cx="10250990" cy="5191005"/>
            <a:chOff x="-79511" y="-47780"/>
            <a:chExt cx="10250990" cy="5191005"/>
          </a:xfrm>
        </p:grpSpPr>
        <p:grpSp>
          <p:nvGrpSpPr>
            <p:cNvPr id="12712" name="Google Shape;12712;p17"/>
            <p:cNvGrpSpPr/>
            <p:nvPr/>
          </p:nvGrpSpPr>
          <p:grpSpPr>
            <a:xfrm>
              <a:off x="-79511" y="-47780"/>
              <a:ext cx="5155115" cy="5191005"/>
              <a:chOff x="9274947" y="2665165"/>
              <a:chExt cx="4269600" cy="4299325"/>
            </a:xfrm>
          </p:grpSpPr>
          <p:sp>
            <p:nvSpPr>
              <p:cNvPr id="12713" name="Google Shape;12713;p17"/>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7"/>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7"/>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7"/>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7"/>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7"/>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7"/>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7"/>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7"/>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7"/>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7"/>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7"/>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7"/>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7"/>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7"/>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7"/>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7"/>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7"/>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7"/>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7"/>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7"/>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7"/>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7"/>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7"/>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7"/>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7"/>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7"/>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7"/>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7"/>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7"/>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7"/>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7"/>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7"/>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7"/>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7"/>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7"/>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7"/>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7"/>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7"/>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7"/>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7"/>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7"/>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7"/>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7"/>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7"/>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7"/>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7"/>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7"/>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7"/>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7"/>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7"/>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7"/>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7"/>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7"/>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7"/>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7"/>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7"/>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7"/>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7"/>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7"/>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7"/>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7"/>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7"/>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7"/>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7"/>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7"/>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7"/>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7"/>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7"/>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7"/>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7"/>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7"/>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7"/>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7"/>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7"/>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7"/>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7"/>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7"/>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7"/>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7"/>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7"/>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7"/>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7"/>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7"/>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7"/>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7"/>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7"/>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7"/>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7"/>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7"/>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7"/>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7"/>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7"/>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7"/>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7"/>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7"/>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7"/>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7"/>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7"/>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7"/>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7"/>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7"/>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7"/>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7"/>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7"/>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7"/>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7"/>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7"/>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7"/>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7"/>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7"/>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7"/>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7"/>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7"/>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7"/>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7"/>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7"/>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7"/>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7"/>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7"/>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7"/>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7"/>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7"/>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7"/>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7"/>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7"/>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7"/>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7"/>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7"/>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7"/>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7"/>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7"/>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7"/>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7"/>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7"/>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7"/>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7"/>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7"/>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7"/>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7"/>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7"/>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7"/>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7"/>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7"/>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7"/>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7"/>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7"/>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7"/>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7"/>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7"/>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7"/>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7"/>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7"/>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7"/>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7"/>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7"/>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7"/>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7"/>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7"/>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7"/>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7"/>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7"/>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7"/>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7"/>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7"/>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7"/>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7"/>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7"/>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7"/>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7"/>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7"/>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7"/>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7"/>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7"/>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7"/>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7"/>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7"/>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7"/>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7"/>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7"/>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7"/>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7"/>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7"/>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7"/>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7"/>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7"/>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7"/>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7"/>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7"/>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7"/>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7"/>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7"/>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7"/>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7"/>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7"/>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7"/>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7"/>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7"/>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7"/>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7"/>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7"/>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7"/>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7"/>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7"/>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7"/>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7"/>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7"/>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7"/>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7"/>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7"/>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7"/>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7"/>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7"/>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7"/>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7"/>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7"/>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7"/>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7"/>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7"/>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7"/>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7"/>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7"/>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7"/>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7"/>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7"/>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7"/>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7"/>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7"/>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7"/>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7"/>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7"/>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7"/>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7"/>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7"/>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7"/>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7"/>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7"/>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7"/>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7"/>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7"/>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7"/>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7"/>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7"/>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7"/>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7"/>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7"/>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7"/>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7"/>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7"/>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7"/>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7"/>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7"/>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7"/>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7"/>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7"/>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7"/>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7"/>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7"/>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7"/>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7"/>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7"/>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7"/>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7"/>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7"/>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7"/>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7"/>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7"/>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7"/>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7"/>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7"/>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7"/>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7"/>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7"/>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7"/>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7"/>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7"/>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7"/>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7"/>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7"/>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7"/>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7"/>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7"/>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7"/>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7"/>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7"/>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7"/>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7"/>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7"/>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7"/>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7"/>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7"/>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7"/>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7"/>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7"/>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7"/>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7"/>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7"/>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7"/>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7"/>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7"/>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7"/>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7"/>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7"/>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7"/>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7"/>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7"/>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7"/>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7"/>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7"/>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7"/>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7"/>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7"/>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7"/>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7"/>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7"/>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7"/>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7"/>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7"/>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7"/>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7"/>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7"/>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7"/>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7"/>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7"/>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7"/>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7"/>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7"/>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7"/>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7"/>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7"/>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7"/>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7"/>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7"/>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7"/>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7"/>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7"/>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7"/>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7"/>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7"/>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7"/>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7"/>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7"/>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7"/>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7"/>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7"/>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7"/>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7"/>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7"/>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7"/>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7"/>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7"/>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7"/>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7"/>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7"/>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7"/>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7"/>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7"/>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7"/>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7"/>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7"/>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7"/>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7"/>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7"/>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7"/>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7"/>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7"/>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7"/>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7"/>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7"/>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7"/>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7"/>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7"/>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7"/>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7"/>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7"/>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7"/>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7"/>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7"/>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7"/>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7"/>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7"/>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7"/>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7"/>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7"/>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7"/>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7"/>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7"/>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7"/>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7"/>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7"/>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3" name="Google Shape;13103;p17"/>
              <p:cNvGrpSpPr/>
              <p:nvPr/>
            </p:nvGrpSpPr>
            <p:grpSpPr>
              <a:xfrm>
                <a:off x="12150382" y="2665165"/>
                <a:ext cx="1341446" cy="1221036"/>
                <a:chOff x="12150382" y="2665165"/>
                <a:chExt cx="1341446" cy="1221036"/>
              </a:xfrm>
            </p:grpSpPr>
            <p:sp>
              <p:nvSpPr>
                <p:cNvPr id="13104" name="Google Shape;13104;p17"/>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7"/>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7"/>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7"/>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7"/>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7"/>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7"/>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7"/>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7"/>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7"/>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7"/>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7"/>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7"/>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7"/>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7"/>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7"/>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7"/>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7"/>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7"/>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7"/>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7"/>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7"/>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7"/>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7"/>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7"/>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7"/>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7"/>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7"/>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7"/>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7"/>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7"/>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7"/>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7"/>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7"/>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7"/>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7"/>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7"/>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7"/>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7"/>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7"/>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7"/>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7"/>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7"/>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7"/>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7"/>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7"/>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7"/>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7"/>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7"/>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7"/>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7"/>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7"/>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7"/>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7"/>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7"/>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7"/>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7"/>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61" name="Google Shape;13161;p17"/>
            <p:cNvGrpSpPr/>
            <p:nvPr/>
          </p:nvGrpSpPr>
          <p:grpSpPr>
            <a:xfrm>
              <a:off x="5016364" y="-47780"/>
              <a:ext cx="5155115" cy="5191005"/>
              <a:chOff x="9274947" y="2665165"/>
              <a:chExt cx="4269600" cy="4299325"/>
            </a:xfrm>
          </p:grpSpPr>
          <p:sp>
            <p:nvSpPr>
              <p:cNvPr id="13162" name="Google Shape;13162;p17"/>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7"/>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7"/>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7"/>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7"/>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7"/>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7"/>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7"/>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7"/>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7"/>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7"/>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7"/>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7"/>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7"/>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7"/>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7"/>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7"/>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7"/>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7"/>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7"/>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7"/>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7"/>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7"/>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7"/>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7"/>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7"/>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7"/>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7"/>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7"/>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7"/>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7"/>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7"/>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7"/>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7"/>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7"/>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7"/>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7"/>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7"/>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7"/>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7"/>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7"/>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7"/>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7"/>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7"/>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7"/>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7"/>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7"/>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7"/>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7"/>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7"/>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7"/>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7"/>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7"/>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7"/>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7"/>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7"/>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7"/>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7"/>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7"/>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7"/>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7"/>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7"/>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7"/>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7"/>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7"/>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7"/>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7"/>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7"/>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7"/>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7"/>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7"/>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7"/>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7"/>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7"/>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7"/>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7"/>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7"/>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7"/>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7"/>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7"/>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7"/>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7"/>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7"/>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7"/>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7"/>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7"/>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7"/>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7"/>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7"/>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7"/>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7"/>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7"/>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7"/>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7"/>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7"/>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7"/>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7"/>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7"/>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7"/>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7"/>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7"/>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7"/>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7"/>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7"/>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7"/>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7"/>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7"/>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7"/>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7"/>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7"/>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7"/>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7"/>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7"/>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7"/>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7"/>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7"/>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7"/>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7"/>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7"/>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7"/>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7"/>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7"/>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7"/>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7"/>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7"/>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7"/>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7"/>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7"/>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7"/>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7"/>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7"/>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7"/>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7"/>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7"/>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7"/>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7"/>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7"/>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7"/>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7"/>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7"/>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7"/>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7"/>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7"/>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7"/>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7"/>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7"/>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7"/>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7"/>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7"/>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7"/>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7"/>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7"/>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7"/>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7"/>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7"/>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7"/>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7"/>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7"/>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7"/>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7"/>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7"/>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7"/>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7"/>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7"/>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7"/>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7"/>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7"/>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7"/>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7"/>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7"/>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7"/>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7"/>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7"/>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7"/>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7"/>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7"/>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7"/>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7"/>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7"/>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7"/>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7"/>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7"/>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7"/>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7"/>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7"/>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7"/>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7"/>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7"/>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7"/>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7"/>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7"/>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7"/>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7"/>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7"/>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7"/>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7"/>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7"/>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7"/>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7"/>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7"/>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7"/>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7"/>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7"/>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7"/>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7"/>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7"/>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7"/>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7"/>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7"/>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7"/>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7"/>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7"/>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7"/>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7"/>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7"/>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7"/>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7"/>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7"/>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7"/>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7"/>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7"/>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7"/>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7"/>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7"/>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7"/>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7"/>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7"/>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7"/>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7"/>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7"/>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7"/>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7"/>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7"/>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7"/>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7"/>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7"/>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7"/>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7"/>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7"/>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7"/>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7"/>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7"/>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7"/>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7"/>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7"/>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7"/>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7"/>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7"/>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7"/>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7"/>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7"/>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7"/>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7"/>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7"/>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7"/>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7"/>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7"/>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7"/>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7"/>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7"/>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7"/>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7"/>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7"/>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7"/>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7"/>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7"/>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7"/>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7"/>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7"/>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7"/>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7"/>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7"/>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7"/>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7"/>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7"/>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7"/>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7"/>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7"/>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7"/>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7"/>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7"/>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7"/>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7"/>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7"/>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7"/>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7"/>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7"/>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7"/>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7"/>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7"/>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7"/>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7"/>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7"/>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7"/>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7"/>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7"/>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7"/>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7"/>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7"/>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7"/>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7"/>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7"/>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7"/>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7"/>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7"/>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7"/>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7"/>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7"/>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7"/>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7"/>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7"/>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7"/>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7"/>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7"/>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7"/>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7"/>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7"/>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7"/>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7"/>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7"/>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7"/>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7"/>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7"/>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7"/>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7"/>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7"/>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7"/>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7"/>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7"/>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7"/>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7"/>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7"/>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7"/>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7"/>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7"/>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7"/>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7"/>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7"/>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7"/>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7"/>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7"/>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7"/>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7"/>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7"/>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7"/>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7"/>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7"/>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7"/>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7"/>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7"/>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7"/>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7"/>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7"/>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7"/>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7"/>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7"/>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7"/>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7"/>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7"/>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7"/>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7"/>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7"/>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7"/>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7"/>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7"/>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7"/>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7"/>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7"/>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7"/>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7"/>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7"/>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7"/>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7"/>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7"/>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7"/>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7"/>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7"/>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7"/>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7"/>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7"/>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7"/>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7"/>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7"/>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7"/>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7"/>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7"/>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7"/>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7"/>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7"/>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7"/>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2" name="Google Shape;13552;p17"/>
              <p:cNvGrpSpPr/>
              <p:nvPr/>
            </p:nvGrpSpPr>
            <p:grpSpPr>
              <a:xfrm>
                <a:off x="12150382" y="2665165"/>
                <a:ext cx="1341446" cy="1221036"/>
                <a:chOff x="12150382" y="2665165"/>
                <a:chExt cx="1341446" cy="1221036"/>
              </a:xfrm>
            </p:grpSpPr>
            <p:sp>
              <p:nvSpPr>
                <p:cNvPr id="13553" name="Google Shape;13553;p17"/>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7"/>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7"/>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7"/>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7"/>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7"/>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7"/>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7"/>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7"/>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7"/>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7"/>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7"/>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7"/>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7"/>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7"/>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7"/>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7"/>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7"/>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7"/>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7"/>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7"/>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7"/>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7"/>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7"/>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7"/>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7"/>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7"/>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7"/>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7"/>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7"/>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7"/>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7"/>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7"/>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7"/>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7"/>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7"/>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7"/>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7"/>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7"/>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7"/>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7"/>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7"/>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7"/>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7"/>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7"/>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7"/>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7"/>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7"/>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7"/>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7"/>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7"/>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7"/>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7"/>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7"/>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7"/>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7"/>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7"/>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610" name="Google Shape;13610;p1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611" name="Google Shape;13611;p17"/>
          <p:cNvSpPr/>
          <p:nvPr/>
        </p:nvSpPr>
        <p:spPr>
          <a:xfrm>
            <a:off x="8496189" y="4168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2" name="Google Shape;13612;p17"/>
          <p:cNvGrpSpPr/>
          <p:nvPr/>
        </p:nvGrpSpPr>
        <p:grpSpPr>
          <a:xfrm>
            <a:off x="7560271" y="446881"/>
            <a:ext cx="315604" cy="283088"/>
            <a:chOff x="9122209" y="4733906"/>
            <a:chExt cx="315604" cy="283088"/>
          </a:xfrm>
        </p:grpSpPr>
        <p:sp>
          <p:nvSpPr>
            <p:cNvPr id="13613" name="Google Shape;13613;p17"/>
            <p:cNvSpPr/>
            <p:nvPr/>
          </p:nvSpPr>
          <p:spPr>
            <a:xfrm>
              <a:off x="9122209" y="4733906"/>
              <a:ext cx="315604" cy="283088"/>
            </a:xfrm>
            <a:custGeom>
              <a:avLst/>
              <a:gdLst/>
              <a:ahLst/>
              <a:cxnLst/>
              <a:rect l="l" t="t" r="r" b="b"/>
              <a:pathLst>
                <a:path w="670" h="601" extrusionOk="0">
                  <a:moveTo>
                    <a:pt x="367" y="1"/>
                  </a:moveTo>
                  <a:cubicBezTo>
                    <a:pt x="313" y="1"/>
                    <a:pt x="241" y="31"/>
                    <a:pt x="201" y="45"/>
                  </a:cubicBezTo>
                  <a:lnTo>
                    <a:pt x="190" y="48"/>
                  </a:lnTo>
                  <a:cubicBezTo>
                    <a:pt x="163" y="57"/>
                    <a:pt x="135" y="66"/>
                    <a:pt x="116" y="84"/>
                  </a:cubicBezTo>
                  <a:cubicBezTo>
                    <a:pt x="58" y="138"/>
                    <a:pt x="91" y="246"/>
                    <a:pt x="39" y="306"/>
                  </a:cubicBezTo>
                  <a:cubicBezTo>
                    <a:pt x="25" y="323"/>
                    <a:pt x="1" y="342"/>
                    <a:pt x="10" y="363"/>
                  </a:cubicBezTo>
                  <a:cubicBezTo>
                    <a:pt x="13" y="370"/>
                    <a:pt x="20" y="374"/>
                    <a:pt x="25" y="379"/>
                  </a:cubicBezTo>
                  <a:cubicBezTo>
                    <a:pt x="96" y="440"/>
                    <a:pt x="165" y="500"/>
                    <a:pt x="237" y="561"/>
                  </a:cubicBezTo>
                  <a:cubicBezTo>
                    <a:pt x="252" y="574"/>
                    <a:pt x="265" y="587"/>
                    <a:pt x="284" y="594"/>
                  </a:cubicBezTo>
                  <a:cubicBezTo>
                    <a:pt x="296" y="598"/>
                    <a:pt x="307" y="600"/>
                    <a:pt x="319" y="600"/>
                  </a:cubicBezTo>
                  <a:cubicBezTo>
                    <a:pt x="355" y="600"/>
                    <a:pt x="391" y="583"/>
                    <a:pt x="423" y="565"/>
                  </a:cubicBezTo>
                  <a:cubicBezTo>
                    <a:pt x="447" y="553"/>
                    <a:pt x="470" y="541"/>
                    <a:pt x="486" y="521"/>
                  </a:cubicBezTo>
                  <a:cubicBezTo>
                    <a:pt x="500" y="504"/>
                    <a:pt x="507" y="484"/>
                    <a:pt x="515" y="465"/>
                  </a:cubicBezTo>
                  <a:cubicBezTo>
                    <a:pt x="547" y="395"/>
                    <a:pt x="587" y="330"/>
                    <a:pt x="637" y="270"/>
                  </a:cubicBezTo>
                  <a:cubicBezTo>
                    <a:pt x="649" y="254"/>
                    <a:pt x="664" y="238"/>
                    <a:pt x="666" y="217"/>
                  </a:cubicBezTo>
                  <a:cubicBezTo>
                    <a:pt x="669" y="195"/>
                    <a:pt x="659" y="175"/>
                    <a:pt x="648" y="154"/>
                  </a:cubicBezTo>
                  <a:cubicBezTo>
                    <a:pt x="642" y="142"/>
                    <a:pt x="635" y="131"/>
                    <a:pt x="631" y="120"/>
                  </a:cubicBezTo>
                  <a:cubicBezTo>
                    <a:pt x="628" y="110"/>
                    <a:pt x="619" y="103"/>
                    <a:pt x="609" y="103"/>
                  </a:cubicBezTo>
                  <a:cubicBezTo>
                    <a:pt x="607" y="103"/>
                    <a:pt x="606" y="103"/>
                    <a:pt x="605" y="103"/>
                  </a:cubicBezTo>
                  <a:cubicBezTo>
                    <a:pt x="594" y="104"/>
                    <a:pt x="583" y="104"/>
                    <a:pt x="572" y="104"/>
                  </a:cubicBezTo>
                  <a:cubicBezTo>
                    <a:pt x="554" y="104"/>
                    <a:pt x="535" y="103"/>
                    <a:pt x="517" y="99"/>
                  </a:cubicBezTo>
                  <a:cubicBezTo>
                    <a:pt x="482" y="90"/>
                    <a:pt x="448" y="68"/>
                    <a:pt x="433" y="35"/>
                  </a:cubicBezTo>
                  <a:cubicBezTo>
                    <a:pt x="422" y="10"/>
                    <a:pt x="397"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7"/>
            <p:cNvSpPr/>
            <p:nvPr/>
          </p:nvSpPr>
          <p:spPr>
            <a:xfrm>
              <a:off x="9122209" y="4754631"/>
              <a:ext cx="315604" cy="262362"/>
            </a:xfrm>
            <a:custGeom>
              <a:avLst/>
              <a:gdLst/>
              <a:ahLst/>
              <a:cxnLst/>
              <a:rect l="l" t="t" r="r" b="b"/>
              <a:pathLst>
                <a:path w="670" h="557" extrusionOk="0">
                  <a:moveTo>
                    <a:pt x="201" y="1"/>
                  </a:moveTo>
                  <a:lnTo>
                    <a:pt x="190" y="4"/>
                  </a:lnTo>
                  <a:cubicBezTo>
                    <a:pt x="163" y="13"/>
                    <a:pt x="135" y="22"/>
                    <a:pt x="116" y="40"/>
                  </a:cubicBezTo>
                  <a:cubicBezTo>
                    <a:pt x="58" y="94"/>
                    <a:pt x="91" y="202"/>
                    <a:pt x="39" y="262"/>
                  </a:cubicBezTo>
                  <a:cubicBezTo>
                    <a:pt x="25" y="279"/>
                    <a:pt x="1" y="298"/>
                    <a:pt x="10" y="319"/>
                  </a:cubicBezTo>
                  <a:cubicBezTo>
                    <a:pt x="13" y="326"/>
                    <a:pt x="20" y="330"/>
                    <a:pt x="25" y="335"/>
                  </a:cubicBezTo>
                  <a:cubicBezTo>
                    <a:pt x="96" y="396"/>
                    <a:pt x="165" y="456"/>
                    <a:pt x="237" y="517"/>
                  </a:cubicBezTo>
                  <a:cubicBezTo>
                    <a:pt x="252" y="530"/>
                    <a:pt x="265" y="543"/>
                    <a:pt x="284" y="550"/>
                  </a:cubicBezTo>
                  <a:cubicBezTo>
                    <a:pt x="296" y="554"/>
                    <a:pt x="307" y="556"/>
                    <a:pt x="319" y="556"/>
                  </a:cubicBezTo>
                  <a:cubicBezTo>
                    <a:pt x="355" y="556"/>
                    <a:pt x="391" y="539"/>
                    <a:pt x="423" y="521"/>
                  </a:cubicBezTo>
                  <a:cubicBezTo>
                    <a:pt x="447" y="509"/>
                    <a:pt x="470" y="497"/>
                    <a:pt x="486" y="477"/>
                  </a:cubicBezTo>
                  <a:cubicBezTo>
                    <a:pt x="500" y="460"/>
                    <a:pt x="507" y="440"/>
                    <a:pt x="515" y="421"/>
                  </a:cubicBezTo>
                  <a:cubicBezTo>
                    <a:pt x="547" y="351"/>
                    <a:pt x="587" y="286"/>
                    <a:pt x="637" y="226"/>
                  </a:cubicBezTo>
                  <a:cubicBezTo>
                    <a:pt x="649" y="210"/>
                    <a:pt x="664" y="194"/>
                    <a:pt x="666" y="173"/>
                  </a:cubicBezTo>
                  <a:cubicBezTo>
                    <a:pt x="669" y="151"/>
                    <a:pt x="659" y="131"/>
                    <a:pt x="646" y="111"/>
                  </a:cubicBezTo>
                  <a:cubicBezTo>
                    <a:pt x="613" y="157"/>
                    <a:pt x="582" y="203"/>
                    <a:pt x="549" y="250"/>
                  </a:cubicBezTo>
                  <a:cubicBezTo>
                    <a:pt x="535" y="268"/>
                    <a:pt x="517" y="290"/>
                    <a:pt x="493" y="290"/>
                  </a:cubicBezTo>
                  <a:cubicBezTo>
                    <a:pt x="478" y="290"/>
                    <a:pt x="463" y="281"/>
                    <a:pt x="448" y="281"/>
                  </a:cubicBezTo>
                  <a:cubicBezTo>
                    <a:pt x="446" y="281"/>
                    <a:pt x="443" y="281"/>
                    <a:pt x="440" y="281"/>
                  </a:cubicBezTo>
                  <a:cubicBezTo>
                    <a:pt x="424" y="284"/>
                    <a:pt x="414" y="303"/>
                    <a:pt x="403" y="315"/>
                  </a:cubicBezTo>
                  <a:cubicBezTo>
                    <a:pt x="385" y="335"/>
                    <a:pt x="360" y="345"/>
                    <a:pt x="335" y="345"/>
                  </a:cubicBezTo>
                  <a:cubicBezTo>
                    <a:pt x="322" y="345"/>
                    <a:pt x="308" y="342"/>
                    <a:pt x="296" y="336"/>
                  </a:cubicBezTo>
                  <a:cubicBezTo>
                    <a:pt x="260" y="320"/>
                    <a:pt x="239" y="279"/>
                    <a:pt x="244" y="241"/>
                  </a:cubicBezTo>
                  <a:cubicBezTo>
                    <a:pt x="248" y="221"/>
                    <a:pt x="256" y="200"/>
                    <a:pt x="245" y="183"/>
                  </a:cubicBezTo>
                  <a:cubicBezTo>
                    <a:pt x="200" y="113"/>
                    <a:pt x="177" y="62"/>
                    <a:pt x="20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7"/>
            <p:cNvSpPr/>
            <p:nvPr/>
          </p:nvSpPr>
          <p:spPr>
            <a:xfrm>
              <a:off x="9266820" y="4793256"/>
              <a:ext cx="20255" cy="17428"/>
            </a:xfrm>
            <a:custGeom>
              <a:avLst/>
              <a:gdLst/>
              <a:ahLst/>
              <a:cxnLst/>
              <a:rect l="l" t="t" r="r" b="b"/>
              <a:pathLst>
                <a:path w="43" h="37" extrusionOk="0">
                  <a:moveTo>
                    <a:pt x="22" y="0"/>
                  </a:moveTo>
                  <a:cubicBezTo>
                    <a:pt x="17" y="0"/>
                    <a:pt x="12" y="2"/>
                    <a:pt x="9" y="6"/>
                  </a:cubicBezTo>
                  <a:cubicBezTo>
                    <a:pt x="1" y="16"/>
                    <a:pt x="6" y="33"/>
                    <a:pt x="19" y="36"/>
                  </a:cubicBezTo>
                  <a:lnTo>
                    <a:pt x="21" y="36"/>
                  </a:lnTo>
                  <a:cubicBezTo>
                    <a:pt x="21" y="36"/>
                    <a:pt x="22" y="36"/>
                    <a:pt x="22" y="36"/>
                  </a:cubicBezTo>
                  <a:cubicBezTo>
                    <a:pt x="35" y="36"/>
                    <a:pt x="43" y="25"/>
                    <a:pt x="40" y="15"/>
                  </a:cubicBezTo>
                  <a:cubicBezTo>
                    <a:pt x="40" y="13"/>
                    <a:pt x="40" y="13"/>
                    <a:pt x="38" y="12"/>
                  </a:cubicBezTo>
                  <a:cubicBezTo>
                    <a:pt x="36" y="4"/>
                    <a:pt x="29"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7"/>
            <p:cNvSpPr/>
            <p:nvPr/>
          </p:nvSpPr>
          <p:spPr>
            <a:xfrm>
              <a:off x="9316751" y="4826228"/>
              <a:ext cx="29205" cy="26378"/>
            </a:xfrm>
            <a:custGeom>
              <a:avLst/>
              <a:gdLst/>
              <a:ahLst/>
              <a:cxnLst/>
              <a:rect l="l" t="t" r="r" b="b"/>
              <a:pathLst>
                <a:path w="62" h="56" extrusionOk="0">
                  <a:moveTo>
                    <a:pt x="31" y="0"/>
                  </a:moveTo>
                  <a:cubicBezTo>
                    <a:pt x="19" y="0"/>
                    <a:pt x="7" y="11"/>
                    <a:pt x="3" y="23"/>
                  </a:cubicBezTo>
                  <a:cubicBezTo>
                    <a:pt x="0" y="33"/>
                    <a:pt x="5" y="44"/>
                    <a:pt x="15" y="50"/>
                  </a:cubicBezTo>
                  <a:cubicBezTo>
                    <a:pt x="20" y="54"/>
                    <a:pt x="25" y="55"/>
                    <a:pt x="30" y="55"/>
                  </a:cubicBezTo>
                  <a:cubicBezTo>
                    <a:pt x="40" y="55"/>
                    <a:pt x="49" y="50"/>
                    <a:pt x="55" y="40"/>
                  </a:cubicBezTo>
                  <a:cubicBezTo>
                    <a:pt x="61" y="26"/>
                    <a:pt x="55" y="10"/>
                    <a:pt x="41" y="3"/>
                  </a:cubicBezTo>
                  <a:cubicBezTo>
                    <a:pt x="38" y="1"/>
                    <a:pt x="34"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7"/>
            <p:cNvSpPr/>
            <p:nvPr/>
          </p:nvSpPr>
          <p:spPr>
            <a:xfrm>
              <a:off x="9272944" y="4877099"/>
              <a:ext cx="19784" cy="14602"/>
            </a:xfrm>
            <a:custGeom>
              <a:avLst/>
              <a:gdLst/>
              <a:ahLst/>
              <a:cxnLst/>
              <a:rect l="l" t="t" r="r" b="b"/>
              <a:pathLst>
                <a:path w="42" h="31" extrusionOk="0">
                  <a:moveTo>
                    <a:pt x="22" y="0"/>
                  </a:moveTo>
                  <a:cubicBezTo>
                    <a:pt x="21" y="0"/>
                    <a:pt x="20" y="0"/>
                    <a:pt x="19" y="0"/>
                  </a:cubicBezTo>
                  <a:cubicBezTo>
                    <a:pt x="1" y="1"/>
                    <a:pt x="2" y="31"/>
                    <a:pt x="21" y="31"/>
                  </a:cubicBezTo>
                  <a:cubicBezTo>
                    <a:pt x="22" y="31"/>
                    <a:pt x="22" y="31"/>
                    <a:pt x="22" y="31"/>
                  </a:cubicBezTo>
                  <a:cubicBezTo>
                    <a:pt x="42" y="29"/>
                    <a:pt x="40"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7"/>
            <p:cNvSpPr/>
            <p:nvPr/>
          </p:nvSpPr>
          <p:spPr>
            <a:xfrm>
              <a:off x="9271060" y="4836590"/>
              <a:ext cx="20726" cy="16957"/>
            </a:xfrm>
            <a:custGeom>
              <a:avLst/>
              <a:gdLst/>
              <a:ahLst/>
              <a:cxnLst/>
              <a:rect l="l" t="t" r="r" b="b"/>
              <a:pathLst>
                <a:path w="44" h="36" extrusionOk="0">
                  <a:moveTo>
                    <a:pt x="22" y="1"/>
                  </a:moveTo>
                  <a:cubicBezTo>
                    <a:pt x="18" y="1"/>
                    <a:pt x="14" y="3"/>
                    <a:pt x="11" y="6"/>
                  </a:cubicBezTo>
                  <a:cubicBezTo>
                    <a:pt x="11" y="7"/>
                    <a:pt x="10" y="7"/>
                    <a:pt x="10" y="8"/>
                  </a:cubicBezTo>
                  <a:cubicBezTo>
                    <a:pt x="0" y="19"/>
                    <a:pt x="10" y="36"/>
                    <a:pt x="22" y="36"/>
                  </a:cubicBezTo>
                  <a:cubicBezTo>
                    <a:pt x="38" y="34"/>
                    <a:pt x="43" y="15"/>
                    <a:pt x="33" y="6"/>
                  </a:cubicBezTo>
                  <a:cubicBezTo>
                    <a:pt x="32" y="6"/>
                    <a:pt x="32" y="4"/>
                    <a:pt x="31" y="4"/>
                  </a:cubicBezTo>
                  <a:cubicBezTo>
                    <a:pt x="28" y="2"/>
                    <a:pt x="25"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7"/>
            <p:cNvSpPr/>
            <p:nvPr/>
          </p:nvSpPr>
          <p:spPr>
            <a:xfrm>
              <a:off x="9280952" y="4752747"/>
              <a:ext cx="26850" cy="23080"/>
            </a:xfrm>
            <a:custGeom>
              <a:avLst/>
              <a:gdLst/>
              <a:ahLst/>
              <a:cxnLst/>
              <a:rect l="l" t="t" r="r" b="b"/>
              <a:pathLst>
                <a:path w="57" h="49" extrusionOk="0">
                  <a:moveTo>
                    <a:pt x="25" y="1"/>
                  </a:moveTo>
                  <a:cubicBezTo>
                    <a:pt x="24" y="1"/>
                    <a:pt x="24" y="1"/>
                    <a:pt x="23" y="1"/>
                  </a:cubicBezTo>
                  <a:lnTo>
                    <a:pt x="20" y="1"/>
                  </a:lnTo>
                  <a:cubicBezTo>
                    <a:pt x="10" y="1"/>
                    <a:pt x="0" y="12"/>
                    <a:pt x="1" y="23"/>
                  </a:cubicBezTo>
                  <a:lnTo>
                    <a:pt x="1" y="27"/>
                  </a:lnTo>
                  <a:cubicBezTo>
                    <a:pt x="2" y="37"/>
                    <a:pt x="8" y="44"/>
                    <a:pt x="17" y="48"/>
                  </a:cubicBezTo>
                  <a:cubicBezTo>
                    <a:pt x="19" y="49"/>
                    <a:pt x="22" y="49"/>
                    <a:pt x="24" y="49"/>
                  </a:cubicBezTo>
                  <a:cubicBezTo>
                    <a:pt x="31" y="49"/>
                    <a:pt x="38" y="47"/>
                    <a:pt x="42" y="42"/>
                  </a:cubicBezTo>
                  <a:cubicBezTo>
                    <a:pt x="57" y="23"/>
                    <a:pt x="45"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7"/>
            <p:cNvSpPr/>
            <p:nvPr/>
          </p:nvSpPr>
          <p:spPr>
            <a:xfrm>
              <a:off x="9325701" y="4797495"/>
              <a:ext cx="11776" cy="8950"/>
            </a:xfrm>
            <a:custGeom>
              <a:avLst/>
              <a:gdLst/>
              <a:ahLst/>
              <a:cxnLst/>
              <a:rect l="l" t="t" r="r" b="b"/>
              <a:pathLst>
                <a:path w="25" h="19" extrusionOk="0">
                  <a:moveTo>
                    <a:pt x="13" y="1"/>
                  </a:moveTo>
                  <a:cubicBezTo>
                    <a:pt x="12" y="1"/>
                    <a:pt x="12" y="1"/>
                    <a:pt x="12" y="1"/>
                  </a:cubicBezTo>
                  <a:cubicBezTo>
                    <a:pt x="1" y="1"/>
                    <a:pt x="1" y="19"/>
                    <a:pt x="11" y="19"/>
                  </a:cubicBezTo>
                  <a:cubicBezTo>
                    <a:pt x="12" y="19"/>
                    <a:pt x="12" y="19"/>
                    <a:pt x="13" y="19"/>
                  </a:cubicBezTo>
                  <a:cubicBezTo>
                    <a:pt x="25" y="18"/>
                    <a:pt x="23"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7"/>
            <p:cNvSpPr/>
            <p:nvPr/>
          </p:nvSpPr>
          <p:spPr>
            <a:xfrm>
              <a:off x="9351138" y="4807858"/>
              <a:ext cx="12718" cy="9421"/>
            </a:xfrm>
            <a:custGeom>
              <a:avLst/>
              <a:gdLst/>
              <a:ahLst/>
              <a:cxnLst/>
              <a:rect l="l" t="t" r="r" b="b"/>
              <a:pathLst>
                <a:path w="27" h="20" extrusionOk="0">
                  <a:moveTo>
                    <a:pt x="14" y="1"/>
                  </a:moveTo>
                  <a:cubicBezTo>
                    <a:pt x="1" y="2"/>
                    <a:pt x="3" y="20"/>
                    <a:pt x="15" y="20"/>
                  </a:cubicBezTo>
                  <a:cubicBezTo>
                    <a:pt x="26" y="18"/>
                    <a:pt x="2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7"/>
            <p:cNvSpPr/>
            <p:nvPr/>
          </p:nvSpPr>
          <p:spPr>
            <a:xfrm>
              <a:off x="9345956" y="4854489"/>
              <a:ext cx="12247" cy="8950"/>
            </a:xfrm>
            <a:custGeom>
              <a:avLst/>
              <a:gdLst/>
              <a:ahLst/>
              <a:cxnLst/>
              <a:rect l="l" t="t" r="r" b="b"/>
              <a:pathLst>
                <a:path w="26" h="19" extrusionOk="0">
                  <a:moveTo>
                    <a:pt x="13" y="1"/>
                  </a:moveTo>
                  <a:cubicBezTo>
                    <a:pt x="13" y="1"/>
                    <a:pt x="12" y="1"/>
                    <a:pt x="12" y="1"/>
                  </a:cubicBezTo>
                  <a:cubicBezTo>
                    <a:pt x="1" y="2"/>
                    <a:pt x="1" y="19"/>
                    <a:pt x="12" y="19"/>
                  </a:cubicBezTo>
                  <a:cubicBezTo>
                    <a:pt x="13" y="19"/>
                    <a:pt x="13" y="19"/>
                    <a:pt x="14" y="19"/>
                  </a:cubicBezTo>
                  <a:cubicBezTo>
                    <a:pt x="25"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7"/>
            <p:cNvSpPr/>
            <p:nvPr/>
          </p:nvSpPr>
          <p:spPr>
            <a:xfrm>
              <a:off x="9362443" y="4821989"/>
              <a:ext cx="10834" cy="8007"/>
            </a:xfrm>
            <a:custGeom>
              <a:avLst/>
              <a:gdLst/>
              <a:ahLst/>
              <a:cxnLst/>
              <a:rect l="l" t="t" r="r" b="b"/>
              <a:pathLst>
                <a:path w="23" h="17" extrusionOk="0">
                  <a:moveTo>
                    <a:pt x="11" y="0"/>
                  </a:moveTo>
                  <a:cubicBezTo>
                    <a:pt x="0" y="1"/>
                    <a:pt x="1" y="16"/>
                    <a:pt x="11" y="16"/>
                  </a:cubicBezTo>
                  <a:cubicBezTo>
                    <a:pt x="11" y="16"/>
                    <a:pt x="11" y="16"/>
                    <a:pt x="12" y="16"/>
                  </a:cubicBezTo>
                  <a:cubicBezTo>
                    <a:pt x="22" y="14"/>
                    <a:pt x="21" y="0"/>
                    <a:pt x="1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7"/>
            <p:cNvSpPr/>
            <p:nvPr/>
          </p:nvSpPr>
          <p:spPr>
            <a:xfrm>
              <a:off x="9386937" y="4795611"/>
              <a:ext cx="10363" cy="7536"/>
            </a:xfrm>
            <a:custGeom>
              <a:avLst/>
              <a:gdLst/>
              <a:ahLst/>
              <a:cxnLst/>
              <a:rect l="l" t="t" r="r" b="b"/>
              <a:pathLst>
                <a:path w="22" h="16" extrusionOk="0">
                  <a:moveTo>
                    <a:pt x="12" y="0"/>
                  </a:moveTo>
                  <a:cubicBezTo>
                    <a:pt x="12" y="0"/>
                    <a:pt x="12" y="0"/>
                    <a:pt x="11" y="0"/>
                  </a:cubicBezTo>
                  <a:cubicBezTo>
                    <a:pt x="1" y="0"/>
                    <a:pt x="2" y="15"/>
                    <a:pt x="12" y="15"/>
                  </a:cubicBezTo>
                  <a:cubicBezTo>
                    <a:pt x="22" y="14"/>
                    <a:pt x="20"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7"/>
            <p:cNvSpPr/>
            <p:nvPr/>
          </p:nvSpPr>
          <p:spPr>
            <a:xfrm>
              <a:off x="9296967" y="4804560"/>
              <a:ext cx="17429" cy="13189"/>
            </a:xfrm>
            <a:custGeom>
              <a:avLst/>
              <a:gdLst/>
              <a:ahLst/>
              <a:cxnLst/>
              <a:rect l="l" t="t" r="r" b="b"/>
              <a:pathLst>
                <a:path w="37" h="28" extrusionOk="0">
                  <a:moveTo>
                    <a:pt x="20" y="0"/>
                  </a:moveTo>
                  <a:cubicBezTo>
                    <a:pt x="19" y="0"/>
                    <a:pt x="18" y="0"/>
                    <a:pt x="18" y="0"/>
                  </a:cubicBezTo>
                  <a:cubicBezTo>
                    <a:pt x="0" y="1"/>
                    <a:pt x="2" y="28"/>
                    <a:pt x="19" y="28"/>
                  </a:cubicBezTo>
                  <a:cubicBezTo>
                    <a:pt x="19" y="28"/>
                    <a:pt x="20" y="28"/>
                    <a:pt x="20" y="28"/>
                  </a:cubicBezTo>
                  <a:cubicBezTo>
                    <a:pt x="36" y="27"/>
                    <a:pt x="36"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7"/>
            <p:cNvSpPr/>
            <p:nvPr/>
          </p:nvSpPr>
          <p:spPr>
            <a:xfrm>
              <a:off x="9245623" y="4786190"/>
              <a:ext cx="10834" cy="8007"/>
            </a:xfrm>
            <a:custGeom>
              <a:avLst/>
              <a:gdLst/>
              <a:ahLst/>
              <a:cxnLst/>
              <a:rect l="l" t="t" r="r" b="b"/>
              <a:pathLst>
                <a:path w="23" h="17" extrusionOk="0">
                  <a:moveTo>
                    <a:pt x="12" y="0"/>
                  </a:moveTo>
                  <a:cubicBezTo>
                    <a:pt x="11" y="0"/>
                    <a:pt x="11" y="0"/>
                    <a:pt x="11" y="0"/>
                  </a:cubicBezTo>
                  <a:cubicBezTo>
                    <a:pt x="1" y="2"/>
                    <a:pt x="1" y="16"/>
                    <a:pt x="10" y="16"/>
                  </a:cubicBezTo>
                  <a:cubicBezTo>
                    <a:pt x="11" y="16"/>
                    <a:pt x="11" y="16"/>
                    <a:pt x="12" y="16"/>
                  </a:cubicBezTo>
                  <a:cubicBezTo>
                    <a:pt x="22" y="15"/>
                    <a:pt x="21"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7"/>
            <p:cNvSpPr/>
            <p:nvPr/>
          </p:nvSpPr>
          <p:spPr>
            <a:xfrm>
              <a:off x="9229136" y="4764523"/>
              <a:ext cx="10363" cy="8007"/>
            </a:xfrm>
            <a:custGeom>
              <a:avLst/>
              <a:gdLst/>
              <a:ahLst/>
              <a:cxnLst/>
              <a:rect l="l" t="t" r="r" b="b"/>
              <a:pathLst>
                <a:path w="22" h="17" extrusionOk="0">
                  <a:moveTo>
                    <a:pt x="13" y="1"/>
                  </a:moveTo>
                  <a:cubicBezTo>
                    <a:pt x="12" y="1"/>
                    <a:pt x="12" y="1"/>
                    <a:pt x="11" y="1"/>
                  </a:cubicBezTo>
                  <a:cubicBezTo>
                    <a:pt x="1" y="1"/>
                    <a:pt x="1" y="17"/>
                    <a:pt x="11" y="17"/>
                  </a:cubicBezTo>
                  <a:cubicBezTo>
                    <a:pt x="11" y="17"/>
                    <a:pt x="12" y="17"/>
                    <a:pt x="12" y="17"/>
                  </a:cubicBezTo>
                  <a:cubicBezTo>
                    <a:pt x="22" y="15"/>
                    <a:pt x="22"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7"/>
            <p:cNvSpPr/>
            <p:nvPr/>
          </p:nvSpPr>
          <p:spPr>
            <a:xfrm>
              <a:off x="9239028" y="4806916"/>
              <a:ext cx="9421" cy="7065"/>
            </a:xfrm>
            <a:custGeom>
              <a:avLst/>
              <a:gdLst/>
              <a:ahLst/>
              <a:cxnLst/>
              <a:rect l="l" t="t" r="r" b="b"/>
              <a:pathLst>
                <a:path w="20" h="15" extrusionOk="0">
                  <a:moveTo>
                    <a:pt x="9" y="1"/>
                  </a:moveTo>
                  <a:cubicBezTo>
                    <a:pt x="0" y="2"/>
                    <a:pt x="0" y="15"/>
                    <a:pt x="8" y="15"/>
                  </a:cubicBezTo>
                  <a:cubicBezTo>
                    <a:pt x="9" y="15"/>
                    <a:pt x="9" y="14"/>
                    <a:pt x="10" y="14"/>
                  </a:cubicBezTo>
                  <a:cubicBezTo>
                    <a:pt x="20" y="13"/>
                    <a:pt x="17" y="1"/>
                    <a:pt x="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7"/>
            <p:cNvSpPr/>
            <p:nvPr/>
          </p:nvSpPr>
          <p:spPr>
            <a:xfrm>
              <a:off x="9247978" y="4859671"/>
              <a:ext cx="13189" cy="10363"/>
            </a:xfrm>
            <a:custGeom>
              <a:avLst/>
              <a:gdLst/>
              <a:ahLst/>
              <a:cxnLst/>
              <a:rect l="l" t="t" r="r" b="b"/>
              <a:pathLst>
                <a:path w="28" h="22" extrusionOk="0">
                  <a:moveTo>
                    <a:pt x="14" y="0"/>
                  </a:moveTo>
                  <a:cubicBezTo>
                    <a:pt x="14" y="0"/>
                    <a:pt x="14" y="0"/>
                    <a:pt x="13" y="0"/>
                  </a:cubicBezTo>
                  <a:cubicBezTo>
                    <a:pt x="1" y="1"/>
                    <a:pt x="2" y="22"/>
                    <a:pt x="13" y="22"/>
                  </a:cubicBezTo>
                  <a:cubicBezTo>
                    <a:pt x="14" y="22"/>
                    <a:pt x="14" y="22"/>
                    <a:pt x="14" y="22"/>
                  </a:cubicBezTo>
                  <a:cubicBezTo>
                    <a:pt x="28" y="20"/>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7"/>
            <p:cNvSpPr/>
            <p:nvPr/>
          </p:nvSpPr>
          <p:spPr>
            <a:xfrm>
              <a:off x="9299322" y="4855432"/>
              <a:ext cx="13660" cy="10363"/>
            </a:xfrm>
            <a:custGeom>
              <a:avLst/>
              <a:gdLst/>
              <a:ahLst/>
              <a:cxnLst/>
              <a:rect l="l" t="t" r="r" b="b"/>
              <a:pathLst>
                <a:path w="29" h="22" extrusionOk="0">
                  <a:moveTo>
                    <a:pt x="15" y="1"/>
                  </a:moveTo>
                  <a:cubicBezTo>
                    <a:pt x="15" y="1"/>
                    <a:pt x="14" y="1"/>
                    <a:pt x="14" y="1"/>
                  </a:cubicBezTo>
                  <a:cubicBezTo>
                    <a:pt x="1" y="3"/>
                    <a:pt x="2" y="21"/>
                    <a:pt x="14" y="21"/>
                  </a:cubicBezTo>
                  <a:cubicBezTo>
                    <a:pt x="14" y="21"/>
                    <a:pt x="15" y="21"/>
                    <a:pt x="15" y="21"/>
                  </a:cubicBezTo>
                  <a:cubicBezTo>
                    <a:pt x="28" y="20"/>
                    <a:pt x="27"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7"/>
            <p:cNvSpPr/>
            <p:nvPr/>
          </p:nvSpPr>
          <p:spPr>
            <a:xfrm>
              <a:off x="9280480" y="4939275"/>
              <a:ext cx="13660" cy="10363"/>
            </a:xfrm>
            <a:custGeom>
              <a:avLst/>
              <a:gdLst/>
              <a:ahLst/>
              <a:cxnLst/>
              <a:rect l="l" t="t" r="r" b="b"/>
              <a:pathLst>
                <a:path w="29" h="22" extrusionOk="0">
                  <a:moveTo>
                    <a:pt x="15" y="0"/>
                  </a:moveTo>
                  <a:cubicBezTo>
                    <a:pt x="14" y="0"/>
                    <a:pt x="14" y="0"/>
                    <a:pt x="14" y="0"/>
                  </a:cubicBezTo>
                  <a:cubicBezTo>
                    <a:pt x="0" y="1"/>
                    <a:pt x="2" y="21"/>
                    <a:pt x="15" y="21"/>
                  </a:cubicBezTo>
                  <a:cubicBezTo>
                    <a:pt x="15" y="21"/>
                    <a:pt x="16" y="21"/>
                    <a:pt x="16" y="21"/>
                  </a:cubicBezTo>
                  <a:cubicBezTo>
                    <a:pt x="28" y="19"/>
                    <a:pt x="28" y="0"/>
                    <a:pt x="1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7"/>
            <p:cNvSpPr/>
            <p:nvPr/>
          </p:nvSpPr>
          <p:spPr>
            <a:xfrm>
              <a:off x="9263523" y="4964239"/>
              <a:ext cx="12247" cy="9421"/>
            </a:xfrm>
            <a:custGeom>
              <a:avLst/>
              <a:gdLst/>
              <a:ahLst/>
              <a:cxnLst/>
              <a:rect l="l" t="t" r="r" b="b"/>
              <a:pathLst>
                <a:path w="26" h="20" extrusionOk="0">
                  <a:moveTo>
                    <a:pt x="13" y="1"/>
                  </a:moveTo>
                  <a:cubicBezTo>
                    <a:pt x="12" y="1"/>
                    <a:pt x="12" y="1"/>
                    <a:pt x="12" y="1"/>
                  </a:cubicBezTo>
                  <a:cubicBezTo>
                    <a:pt x="1" y="1"/>
                    <a:pt x="1" y="20"/>
                    <a:pt x="12" y="20"/>
                  </a:cubicBezTo>
                  <a:cubicBezTo>
                    <a:pt x="12" y="20"/>
                    <a:pt x="13" y="20"/>
                    <a:pt x="13" y="20"/>
                  </a:cubicBezTo>
                  <a:cubicBezTo>
                    <a:pt x="25" y="18"/>
                    <a:pt x="24"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7"/>
            <p:cNvSpPr/>
            <p:nvPr/>
          </p:nvSpPr>
          <p:spPr>
            <a:xfrm>
              <a:off x="9193337" y="4906303"/>
              <a:ext cx="11305" cy="8478"/>
            </a:xfrm>
            <a:custGeom>
              <a:avLst/>
              <a:gdLst/>
              <a:ahLst/>
              <a:cxnLst/>
              <a:rect l="l" t="t" r="r" b="b"/>
              <a:pathLst>
                <a:path w="24" h="18" extrusionOk="0">
                  <a:moveTo>
                    <a:pt x="14" y="0"/>
                  </a:moveTo>
                  <a:cubicBezTo>
                    <a:pt x="13" y="0"/>
                    <a:pt x="13" y="0"/>
                    <a:pt x="12" y="1"/>
                  </a:cubicBezTo>
                  <a:cubicBezTo>
                    <a:pt x="1" y="1"/>
                    <a:pt x="2" y="17"/>
                    <a:pt x="13" y="17"/>
                  </a:cubicBezTo>
                  <a:cubicBezTo>
                    <a:pt x="23" y="16"/>
                    <a:pt x="24"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7"/>
            <p:cNvSpPr/>
            <p:nvPr/>
          </p:nvSpPr>
          <p:spPr>
            <a:xfrm>
              <a:off x="9179676" y="4829054"/>
              <a:ext cx="23081" cy="22138"/>
            </a:xfrm>
            <a:custGeom>
              <a:avLst/>
              <a:gdLst/>
              <a:ahLst/>
              <a:cxnLst/>
              <a:rect l="l" t="t" r="r" b="b"/>
              <a:pathLst>
                <a:path w="49" h="47" extrusionOk="0">
                  <a:moveTo>
                    <a:pt x="26" y="1"/>
                  </a:moveTo>
                  <a:cubicBezTo>
                    <a:pt x="25" y="1"/>
                    <a:pt x="23" y="1"/>
                    <a:pt x="22" y="1"/>
                  </a:cubicBezTo>
                  <a:cubicBezTo>
                    <a:pt x="11" y="2"/>
                    <a:pt x="0" y="13"/>
                    <a:pt x="1" y="25"/>
                  </a:cubicBezTo>
                  <a:cubicBezTo>
                    <a:pt x="3" y="38"/>
                    <a:pt x="12" y="47"/>
                    <a:pt x="23" y="47"/>
                  </a:cubicBezTo>
                  <a:cubicBezTo>
                    <a:pt x="24" y="47"/>
                    <a:pt x="25" y="47"/>
                    <a:pt x="26" y="46"/>
                  </a:cubicBezTo>
                  <a:cubicBezTo>
                    <a:pt x="38" y="45"/>
                    <a:pt x="49" y="35"/>
                    <a:pt x="47" y="22"/>
                  </a:cubicBezTo>
                  <a:cubicBezTo>
                    <a:pt x="47" y="11"/>
                    <a:pt x="3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7"/>
            <p:cNvSpPr/>
            <p:nvPr/>
          </p:nvSpPr>
          <p:spPr>
            <a:xfrm>
              <a:off x="9225839" y="4930325"/>
              <a:ext cx="15545" cy="11776"/>
            </a:xfrm>
            <a:custGeom>
              <a:avLst/>
              <a:gdLst/>
              <a:ahLst/>
              <a:cxnLst/>
              <a:rect l="l" t="t" r="r" b="b"/>
              <a:pathLst>
                <a:path w="33" h="25" extrusionOk="0">
                  <a:moveTo>
                    <a:pt x="17" y="0"/>
                  </a:moveTo>
                  <a:cubicBezTo>
                    <a:pt x="16" y="0"/>
                    <a:pt x="16" y="0"/>
                    <a:pt x="16" y="0"/>
                  </a:cubicBezTo>
                  <a:cubicBezTo>
                    <a:pt x="0" y="0"/>
                    <a:pt x="1" y="24"/>
                    <a:pt x="16" y="24"/>
                  </a:cubicBezTo>
                  <a:cubicBezTo>
                    <a:pt x="16" y="24"/>
                    <a:pt x="17" y="24"/>
                    <a:pt x="17" y="24"/>
                  </a:cubicBezTo>
                  <a:cubicBezTo>
                    <a:pt x="32" y="23"/>
                    <a:pt x="30"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7"/>
            <p:cNvSpPr/>
            <p:nvPr/>
          </p:nvSpPr>
          <p:spPr>
            <a:xfrm>
              <a:off x="9155182" y="4889817"/>
              <a:ext cx="9892" cy="7536"/>
            </a:xfrm>
            <a:custGeom>
              <a:avLst/>
              <a:gdLst/>
              <a:ahLst/>
              <a:cxnLst/>
              <a:rect l="l" t="t" r="r" b="b"/>
              <a:pathLst>
                <a:path w="21" h="16" extrusionOk="0">
                  <a:moveTo>
                    <a:pt x="11" y="1"/>
                  </a:moveTo>
                  <a:cubicBezTo>
                    <a:pt x="10" y="1"/>
                    <a:pt x="10" y="1"/>
                    <a:pt x="10" y="1"/>
                  </a:cubicBezTo>
                  <a:cubicBezTo>
                    <a:pt x="0" y="1"/>
                    <a:pt x="2" y="16"/>
                    <a:pt x="11" y="16"/>
                  </a:cubicBezTo>
                  <a:cubicBezTo>
                    <a:pt x="20" y="15"/>
                    <a:pt x="19" y="1"/>
                    <a:pt x="1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7"/>
            <p:cNvSpPr/>
            <p:nvPr/>
          </p:nvSpPr>
          <p:spPr>
            <a:xfrm>
              <a:off x="9196634" y="4860142"/>
              <a:ext cx="12718" cy="9892"/>
            </a:xfrm>
            <a:custGeom>
              <a:avLst/>
              <a:gdLst/>
              <a:ahLst/>
              <a:cxnLst/>
              <a:rect l="l" t="t" r="r" b="b"/>
              <a:pathLst>
                <a:path w="27" h="21" extrusionOk="0">
                  <a:moveTo>
                    <a:pt x="14" y="0"/>
                  </a:moveTo>
                  <a:cubicBezTo>
                    <a:pt x="13" y="0"/>
                    <a:pt x="13" y="0"/>
                    <a:pt x="13" y="0"/>
                  </a:cubicBezTo>
                  <a:cubicBezTo>
                    <a:pt x="0" y="2"/>
                    <a:pt x="1" y="21"/>
                    <a:pt x="14" y="21"/>
                  </a:cubicBezTo>
                  <a:cubicBezTo>
                    <a:pt x="14" y="21"/>
                    <a:pt x="14" y="21"/>
                    <a:pt x="15" y="21"/>
                  </a:cubicBezTo>
                  <a:cubicBezTo>
                    <a:pt x="27" y="19"/>
                    <a:pt x="26"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7"/>
            <p:cNvSpPr/>
            <p:nvPr/>
          </p:nvSpPr>
          <p:spPr>
            <a:xfrm>
              <a:off x="9223484" y="4896411"/>
              <a:ext cx="10363" cy="8478"/>
            </a:xfrm>
            <a:custGeom>
              <a:avLst/>
              <a:gdLst/>
              <a:ahLst/>
              <a:cxnLst/>
              <a:rect l="l" t="t" r="r" b="b"/>
              <a:pathLst>
                <a:path w="22" h="18" extrusionOk="0">
                  <a:moveTo>
                    <a:pt x="9" y="0"/>
                  </a:moveTo>
                  <a:cubicBezTo>
                    <a:pt x="0" y="1"/>
                    <a:pt x="1" y="17"/>
                    <a:pt x="10" y="17"/>
                  </a:cubicBezTo>
                  <a:cubicBezTo>
                    <a:pt x="11" y="17"/>
                    <a:pt x="11" y="17"/>
                    <a:pt x="11" y="17"/>
                  </a:cubicBezTo>
                  <a:cubicBezTo>
                    <a:pt x="22" y="16"/>
                    <a:pt x="21" y="0"/>
                    <a:pt x="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7"/>
            <p:cNvSpPr/>
            <p:nvPr/>
          </p:nvSpPr>
          <p:spPr>
            <a:xfrm>
              <a:off x="9328527" y="4927028"/>
              <a:ext cx="12247" cy="9421"/>
            </a:xfrm>
            <a:custGeom>
              <a:avLst/>
              <a:gdLst/>
              <a:ahLst/>
              <a:cxnLst/>
              <a:rect l="l" t="t" r="r" b="b"/>
              <a:pathLst>
                <a:path w="26" h="20" extrusionOk="0">
                  <a:moveTo>
                    <a:pt x="12" y="1"/>
                  </a:moveTo>
                  <a:cubicBezTo>
                    <a:pt x="1" y="2"/>
                    <a:pt x="1" y="20"/>
                    <a:pt x="13" y="20"/>
                  </a:cubicBezTo>
                  <a:cubicBezTo>
                    <a:pt x="13" y="20"/>
                    <a:pt x="14" y="20"/>
                    <a:pt x="14" y="20"/>
                  </a:cubicBezTo>
                  <a:cubicBezTo>
                    <a:pt x="26" y="18"/>
                    <a:pt x="25"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7"/>
            <p:cNvSpPr/>
            <p:nvPr/>
          </p:nvSpPr>
          <p:spPr>
            <a:xfrm>
              <a:off x="9319106" y="4970834"/>
              <a:ext cx="12247" cy="8950"/>
            </a:xfrm>
            <a:custGeom>
              <a:avLst/>
              <a:gdLst/>
              <a:ahLst/>
              <a:cxnLst/>
              <a:rect l="l" t="t" r="r" b="b"/>
              <a:pathLst>
                <a:path w="26" h="19" extrusionOk="0">
                  <a:moveTo>
                    <a:pt x="13" y="1"/>
                  </a:moveTo>
                  <a:cubicBezTo>
                    <a:pt x="1" y="2"/>
                    <a:pt x="2" y="19"/>
                    <a:pt x="13" y="19"/>
                  </a:cubicBezTo>
                  <a:cubicBezTo>
                    <a:pt x="13" y="19"/>
                    <a:pt x="14" y="19"/>
                    <a:pt x="14" y="19"/>
                  </a:cubicBezTo>
                  <a:cubicBezTo>
                    <a:pt x="26"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7"/>
            <p:cNvSpPr/>
            <p:nvPr/>
          </p:nvSpPr>
          <p:spPr>
            <a:xfrm>
              <a:off x="9239028" y="4969892"/>
              <a:ext cx="11776" cy="8950"/>
            </a:xfrm>
            <a:custGeom>
              <a:avLst/>
              <a:gdLst/>
              <a:ahLst/>
              <a:cxnLst/>
              <a:rect l="l" t="t" r="r" b="b"/>
              <a:pathLst>
                <a:path w="25" h="19" extrusionOk="0">
                  <a:moveTo>
                    <a:pt x="13" y="0"/>
                  </a:moveTo>
                  <a:cubicBezTo>
                    <a:pt x="13" y="0"/>
                    <a:pt x="13" y="1"/>
                    <a:pt x="12" y="1"/>
                  </a:cubicBezTo>
                  <a:cubicBezTo>
                    <a:pt x="1" y="3"/>
                    <a:pt x="2" y="19"/>
                    <a:pt x="13" y="19"/>
                  </a:cubicBezTo>
                  <a:cubicBezTo>
                    <a:pt x="14" y="19"/>
                    <a:pt x="14" y="19"/>
                    <a:pt x="14" y="18"/>
                  </a:cubicBezTo>
                  <a:cubicBezTo>
                    <a:pt x="24" y="16"/>
                    <a:pt x="25" y="0"/>
                    <a:pt x="1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7"/>
            <p:cNvSpPr/>
            <p:nvPr/>
          </p:nvSpPr>
          <p:spPr>
            <a:xfrm>
              <a:off x="9316280" y="4897824"/>
              <a:ext cx="25437" cy="18841"/>
            </a:xfrm>
            <a:custGeom>
              <a:avLst/>
              <a:gdLst/>
              <a:ahLst/>
              <a:cxnLst/>
              <a:rect l="l" t="t" r="r" b="b"/>
              <a:pathLst>
                <a:path w="54" h="40" extrusionOk="0">
                  <a:moveTo>
                    <a:pt x="28" y="1"/>
                  </a:moveTo>
                  <a:cubicBezTo>
                    <a:pt x="28" y="1"/>
                    <a:pt x="27" y="1"/>
                    <a:pt x="26" y="1"/>
                  </a:cubicBezTo>
                  <a:cubicBezTo>
                    <a:pt x="1" y="3"/>
                    <a:pt x="4" y="40"/>
                    <a:pt x="28" y="40"/>
                  </a:cubicBezTo>
                  <a:cubicBezTo>
                    <a:pt x="28" y="40"/>
                    <a:pt x="29" y="40"/>
                    <a:pt x="30" y="40"/>
                  </a:cubicBezTo>
                  <a:cubicBezTo>
                    <a:pt x="53" y="38"/>
                    <a:pt x="52" y="1"/>
                    <a:pt x="2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7"/>
            <p:cNvSpPr/>
            <p:nvPr/>
          </p:nvSpPr>
          <p:spPr>
            <a:xfrm>
              <a:off x="9295554" y="4979783"/>
              <a:ext cx="10834" cy="8950"/>
            </a:xfrm>
            <a:custGeom>
              <a:avLst/>
              <a:gdLst/>
              <a:ahLst/>
              <a:cxnLst/>
              <a:rect l="l" t="t" r="r" b="b"/>
              <a:pathLst>
                <a:path w="23" h="19" extrusionOk="0">
                  <a:moveTo>
                    <a:pt x="12" y="1"/>
                  </a:moveTo>
                  <a:cubicBezTo>
                    <a:pt x="12" y="1"/>
                    <a:pt x="12" y="1"/>
                    <a:pt x="11" y="1"/>
                  </a:cubicBezTo>
                  <a:cubicBezTo>
                    <a:pt x="0" y="3"/>
                    <a:pt x="1" y="19"/>
                    <a:pt x="11" y="19"/>
                  </a:cubicBezTo>
                  <a:cubicBezTo>
                    <a:pt x="12" y="19"/>
                    <a:pt x="12" y="19"/>
                    <a:pt x="12" y="19"/>
                  </a:cubicBezTo>
                  <a:cubicBezTo>
                    <a:pt x="23" y="17"/>
                    <a:pt x="23"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7"/>
            <p:cNvSpPr/>
            <p:nvPr/>
          </p:nvSpPr>
          <p:spPr>
            <a:xfrm>
              <a:off x="9296496" y="4935035"/>
              <a:ext cx="24495" cy="18841"/>
            </a:xfrm>
            <a:custGeom>
              <a:avLst/>
              <a:gdLst/>
              <a:ahLst/>
              <a:cxnLst/>
              <a:rect l="l" t="t" r="r" b="b"/>
              <a:pathLst>
                <a:path w="52" h="40" extrusionOk="0">
                  <a:moveTo>
                    <a:pt x="26" y="1"/>
                  </a:moveTo>
                  <a:cubicBezTo>
                    <a:pt x="26" y="1"/>
                    <a:pt x="25" y="1"/>
                    <a:pt x="25" y="1"/>
                  </a:cubicBezTo>
                  <a:cubicBezTo>
                    <a:pt x="0" y="4"/>
                    <a:pt x="3" y="40"/>
                    <a:pt x="26" y="40"/>
                  </a:cubicBezTo>
                  <a:cubicBezTo>
                    <a:pt x="27" y="40"/>
                    <a:pt x="27" y="40"/>
                    <a:pt x="27" y="40"/>
                  </a:cubicBezTo>
                  <a:cubicBezTo>
                    <a:pt x="51" y="38"/>
                    <a:pt x="4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7"/>
            <p:cNvSpPr/>
            <p:nvPr/>
          </p:nvSpPr>
          <p:spPr>
            <a:xfrm>
              <a:off x="9372335" y="4892643"/>
              <a:ext cx="12718" cy="10834"/>
            </a:xfrm>
            <a:custGeom>
              <a:avLst/>
              <a:gdLst/>
              <a:ahLst/>
              <a:cxnLst/>
              <a:rect l="l" t="t" r="r" b="b"/>
              <a:pathLst>
                <a:path w="27" h="23" extrusionOk="0">
                  <a:moveTo>
                    <a:pt x="12" y="0"/>
                  </a:moveTo>
                  <a:cubicBezTo>
                    <a:pt x="8" y="0"/>
                    <a:pt x="5" y="2"/>
                    <a:pt x="2" y="6"/>
                  </a:cubicBezTo>
                  <a:cubicBezTo>
                    <a:pt x="0" y="15"/>
                    <a:pt x="3" y="22"/>
                    <a:pt x="13" y="22"/>
                  </a:cubicBezTo>
                  <a:cubicBezTo>
                    <a:pt x="22" y="22"/>
                    <a:pt x="27" y="12"/>
                    <a:pt x="21" y="5"/>
                  </a:cubicBezTo>
                  <a:cubicBezTo>
                    <a:pt x="19"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6" name="Google Shape;13646;p17"/>
          <p:cNvSpPr/>
          <p:nvPr/>
        </p:nvSpPr>
        <p:spPr>
          <a:xfrm>
            <a:off x="281789" y="729981"/>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7"/>
          <p:cNvSpPr/>
          <p:nvPr/>
        </p:nvSpPr>
        <p:spPr>
          <a:xfrm>
            <a:off x="549776" y="1037582"/>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7"/>
          <p:cNvSpPr/>
          <p:nvPr/>
        </p:nvSpPr>
        <p:spPr>
          <a:xfrm>
            <a:off x="301576" y="1710457"/>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7"/>
          <p:cNvSpPr/>
          <p:nvPr/>
        </p:nvSpPr>
        <p:spPr>
          <a:xfrm>
            <a:off x="8545201" y="101234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28533"/>
        <p:cNvGrpSpPr/>
        <p:nvPr/>
      </p:nvGrpSpPr>
      <p:grpSpPr>
        <a:xfrm>
          <a:off x="0" y="0"/>
          <a:ext cx="0" cy="0"/>
          <a:chOff x="0" y="0"/>
          <a:chExt cx="0" cy="0"/>
        </a:xfrm>
      </p:grpSpPr>
      <p:sp>
        <p:nvSpPr>
          <p:cNvPr id="28534" name="Google Shape;28534;p34"/>
          <p:cNvSpPr/>
          <p:nvPr/>
        </p:nvSpPr>
        <p:spPr>
          <a:xfrm>
            <a:off x="-47619" y="-47625"/>
            <a:ext cx="9191643" cy="5247665"/>
          </a:xfrm>
          <a:custGeom>
            <a:avLst/>
            <a:gdLst/>
            <a:ahLst/>
            <a:cxnLst/>
            <a:rect l="l" t="t" r="r" b="b"/>
            <a:pathLst>
              <a:path w="27457" h="18304" extrusionOk="0">
                <a:moveTo>
                  <a:pt x="17676" y="1"/>
                </a:moveTo>
                <a:cubicBezTo>
                  <a:pt x="18124" y="653"/>
                  <a:pt x="18626" y="1248"/>
                  <a:pt x="19289" y="1682"/>
                </a:cubicBezTo>
                <a:cubicBezTo>
                  <a:pt x="20812" y="2679"/>
                  <a:pt x="22865" y="2596"/>
                  <a:pt x="24367" y="3626"/>
                </a:cubicBezTo>
                <a:cubicBezTo>
                  <a:pt x="25684" y="4527"/>
                  <a:pt x="26340" y="6116"/>
                  <a:pt x="27453" y="7257"/>
                </a:cubicBezTo>
                <a:lnTo>
                  <a:pt x="27453" y="3654"/>
                </a:lnTo>
                <a:cubicBezTo>
                  <a:pt x="25675" y="3059"/>
                  <a:pt x="23712" y="2767"/>
                  <a:pt x="22207" y="1659"/>
                </a:cubicBezTo>
                <a:cubicBezTo>
                  <a:pt x="21580" y="1199"/>
                  <a:pt x="21069" y="624"/>
                  <a:pt x="20604" y="1"/>
                </a:cubicBezTo>
                <a:close/>
                <a:moveTo>
                  <a:pt x="1" y="1"/>
                </a:moveTo>
                <a:lnTo>
                  <a:pt x="1" y="6395"/>
                </a:lnTo>
                <a:cubicBezTo>
                  <a:pt x="562" y="6560"/>
                  <a:pt x="1100" y="6825"/>
                  <a:pt x="1569" y="7162"/>
                </a:cubicBezTo>
                <a:cubicBezTo>
                  <a:pt x="2935" y="8148"/>
                  <a:pt x="3847" y="9627"/>
                  <a:pt x="4789" y="11025"/>
                </a:cubicBezTo>
                <a:cubicBezTo>
                  <a:pt x="5730" y="12424"/>
                  <a:pt x="6795" y="13835"/>
                  <a:pt x="8314" y="14567"/>
                </a:cubicBezTo>
                <a:cubicBezTo>
                  <a:pt x="9364" y="15073"/>
                  <a:pt x="10495" y="15200"/>
                  <a:pt x="11660" y="15200"/>
                </a:cubicBezTo>
                <a:cubicBezTo>
                  <a:pt x="12837" y="15200"/>
                  <a:pt x="14048" y="15070"/>
                  <a:pt x="15241" y="15070"/>
                </a:cubicBezTo>
                <a:cubicBezTo>
                  <a:pt x="15848" y="15070"/>
                  <a:pt x="16450" y="15104"/>
                  <a:pt x="17041" y="15205"/>
                </a:cubicBezTo>
                <a:cubicBezTo>
                  <a:pt x="19466" y="15622"/>
                  <a:pt x="21523" y="17146"/>
                  <a:pt x="23708" y="18303"/>
                </a:cubicBezTo>
                <a:lnTo>
                  <a:pt x="27456" y="18303"/>
                </a:lnTo>
                <a:lnTo>
                  <a:pt x="27456" y="10772"/>
                </a:lnTo>
                <a:cubicBezTo>
                  <a:pt x="25637" y="10424"/>
                  <a:pt x="23512" y="10897"/>
                  <a:pt x="22258" y="9575"/>
                </a:cubicBezTo>
                <a:cubicBezTo>
                  <a:pt x="21301" y="8567"/>
                  <a:pt x="21345" y="6928"/>
                  <a:pt x="20482" y="5838"/>
                </a:cubicBezTo>
                <a:cubicBezTo>
                  <a:pt x="19827" y="5009"/>
                  <a:pt x="18766" y="4661"/>
                  <a:pt x="17689" y="4661"/>
                </a:cubicBezTo>
                <a:cubicBezTo>
                  <a:pt x="17228" y="4661"/>
                  <a:pt x="16764" y="4725"/>
                  <a:pt x="16327" y="4842"/>
                </a:cubicBezTo>
                <a:cubicBezTo>
                  <a:pt x="14870" y="5232"/>
                  <a:pt x="13590" y="6091"/>
                  <a:pt x="12218" y="6717"/>
                </a:cubicBezTo>
                <a:cubicBezTo>
                  <a:pt x="11794" y="6910"/>
                  <a:pt x="11314" y="7079"/>
                  <a:pt x="10859" y="7079"/>
                </a:cubicBezTo>
                <a:cubicBezTo>
                  <a:pt x="10603" y="7079"/>
                  <a:pt x="10355" y="7025"/>
                  <a:pt x="10130" y="6893"/>
                </a:cubicBezTo>
                <a:cubicBezTo>
                  <a:pt x="9418" y="6477"/>
                  <a:pt x="9298" y="5503"/>
                  <a:pt x="9368" y="4682"/>
                </a:cubicBezTo>
                <a:cubicBezTo>
                  <a:pt x="9440" y="3860"/>
                  <a:pt x="9608" y="2976"/>
                  <a:pt x="9207" y="2256"/>
                </a:cubicBezTo>
                <a:cubicBezTo>
                  <a:pt x="8697" y="1341"/>
                  <a:pt x="7502" y="1098"/>
                  <a:pt x="6456" y="1066"/>
                </a:cubicBezTo>
                <a:cubicBezTo>
                  <a:pt x="5411" y="1033"/>
                  <a:pt x="4274" y="1086"/>
                  <a:pt x="3430" y="466"/>
                </a:cubicBezTo>
                <a:cubicBezTo>
                  <a:pt x="3250" y="334"/>
                  <a:pt x="3097" y="176"/>
                  <a:pt x="2967" y="1"/>
                </a:cubicBezTo>
                <a:close/>
                <a:moveTo>
                  <a:pt x="0" y="13194"/>
                </a:moveTo>
                <a:lnTo>
                  <a:pt x="0" y="18304"/>
                </a:lnTo>
                <a:lnTo>
                  <a:pt x="9822" y="18304"/>
                </a:lnTo>
                <a:cubicBezTo>
                  <a:pt x="8843" y="16847"/>
                  <a:pt x="7203" y="15909"/>
                  <a:pt x="5547" y="15269"/>
                </a:cubicBezTo>
                <a:cubicBezTo>
                  <a:pt x="3724" y="14563"/>
                  <a:pt x="1790" y="14127"/>
                  <a:pt x="55" y="13224"/>
                </a:cubicBezTo>
                <a:cubicBezTo>
                  <a:pt x="37" y="13214"/>
                  <a:pt x="18" y="13204"/>
                  <a:pt x="0" y="13194"/>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35" name="Google Shape;28535;p34"/>
          <p:cNvGrpSpPr/>
          <p:nvPr/>
        </p:nvGrpSpPr>
        <p:grpSpPr>
          <a:xfrm>
            <a:off x="-553499" y="-47780"/>
            <a:ext cx="10250990" cy="5191005"/>
            <a:chOff x="-79511" y="-47780"/>
            <a:chExt cx="10250990" cy="5191005"/>
          </a:xfrm>
        </p:grpSpPr>
        <p:grpSp>
          <p:nvGrpSpPr>
            <p:cNvPr id="28536" name="Google Shape;28536;p34"/>
            <p:cNvGrpSpPr/>
            <p:nvPr/>
          </p:nvGrpSpPr>
          <p:grpSpPr>
            <a:xfrm>
              <a:off x="-79511" y="-47780"/>
              <a:ext cx="5155115" cy="5191005"/>
              <a:chOff x="9274947" y="2665165"/>
              <a:chExt cx="4269600" cy="4299325"/>
            </a:xfrm>
          </p:grpSpPr>
          <p:sp>
            <p:nvSpPr>
              <p:cNvPr id="28537" name="Google Shape;28537;p34"/>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8" name="Google Shape;28538;p34"/>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9" name="Google Shape;28539;p34"/>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0" name="Google Shape;28540;p34"/>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1" name="Google Shape;28541;p34"/>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2" name="Google Shape;28542;p34"/>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3" name="Google Shape;28543;p34"/>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4" name="Google Shape;28544;p34"/>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5" name="Google Shape;28545;p34"/>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6" name="Google Shape;28546;p34"/>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7" name="Google Shape;28547;p34"/>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8" name="Google Shape;28548;p34"/>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9" name="Google Shape;28549;p34"/>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0" name="Google Shape;28550;p34"/>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1" name="Google Shape;28551;p34"/>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2" name="Google Shape;28552;p34"/>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3" name="Google Shape;28553;p34"/>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4" name="Google Shape;28554;p34"/>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5" name="Google Shape;28555;p34"/>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6" name="Google Shape;28556;p34"/>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7" name="Google Shape;28557;p34"/>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8" name="Google Shape;28558;p34"/>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9" name="Google Shape;28559;p34"/>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0" name="Google Shape;28560;p34"/>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1" name="Google Shape;28561;p34"/>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2" name="Google Shape;28562;p34"/>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3" name="Google Shape;28563;p34"/>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4" name="Google Shape;28564;p34"/>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5" name="Google Shape;28565;p34"/>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6" name="Google Shape;28566;p34"/>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7" name="Google Shape;28567;p34"/>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8" name="Google Shape;28568;p34"/>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9" name="Google Shape;28569;p34"/>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0" name="Google Shape;28570;p34"/>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1" name="Google Shape;28571;p34"/>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2" name="Google Shape;28572;p34"/>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3" name="Google Shape;28573;p34"/>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4" name="Google Shape;28574;p34"/>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5" name="Google Shape;28575;p34"/>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6" name="Google Shape;28576;p34"/>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7" name="Google Shape;28577;p34"/>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8" name="Google Shape;28578;p34"/>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9" name="Google Shape;28579;p34"/>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0" name="Google Shape;28580;p34"/>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1" name="Google Shape;28581;p34"/>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2" name="Google Shape;28582;p34"/>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3" name="Google Shape;28583;p34"/>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4" name="Google Shape;28584;p34"/>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5" name="Google Shape;28585;p34"/>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6" name="Google Shape;28586;p34"/>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7" name="Google Shape;28587;p34"/>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8" name="Google Shape;28588;p34"/>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9" name="Google Shape;28589;p34"/>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0" name="Google Shape;28590;p34"/>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1" name="Google Shape;28591;p34"/>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2" name="Google Shape;28592;p34"/>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3" name="Google Shape;28593;p34"/>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4" name="Google Shape;28594;p34"/>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5" name="Google Shape;28595;p34"/>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6" name="Google Shape;28596;p34"/>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7" name="Google Shape;28597;p34"/>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8" name="Google Shape;28598;p34"/>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9" name="Google Shape;28599;p34"/>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0" name="Google Shape;28600;p34"/>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1" name="Google Shape;28601;p34"/>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2" name="Google Shape;28602;p34"/>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3" name="Google Shape;28603;p34"/>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4" name="Google Shape;28604;p34"/>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5" name="Google Shape;28605;p34"/>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6" name="Google Shape;28606;p34"/>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7" name="Google Shape;28607;p34"/>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8" name="Google Shape;28608;p34"/>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9" name="Google Shape;28609;p34"/>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0" name="Google Shape;28610;p34"/>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1" name="Google Shape;28611;p34"/>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2" name="Google Shape;28612;p34"/>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3" name="Google Shape;28613;p34"/>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4" name="Google Shape;28614;p34"/>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5" name="Google Shape;28615;p34"/>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6" name="Google Shape;28616;p34"/>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7" name="Google Shape;28617;p34"/>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8" name="Google Shape;28618;p34"/>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9" name="Google Shape;28619;p34"/>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0" name="Google Shape;28620;p34"/>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1" name="Google Shape;28621;p34"/>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2" name="Google Shape;28622;p34"/>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3" name="Google Shape;28623;p34"/>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4" name="Google Shape;28624;p34"/>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5" name="Google Shape;28625;p34"/>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6" name="Google Shape;28626;p34"/>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7" name="Google Shape;28627;p34"/>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8" name="Google Shape;28628;p34"/>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9" name="Google Shape;28629;p34"/>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0" name="Google Shape;28630;p34"/>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1" name="Google Shape;28631;p34"/>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2" name="Google Shape;28632;p34"/>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3" name="Google Shape;28633;p34"/>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4" name="Google Shape;28634;p34"/>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5" name="Google Shape;28635;p34"/>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6" name="Google Shape;28636;p34"/>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7" name="Google Shape;28637;p34"/>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8" name="Google Shape;28638;p34"/>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9" name="Google Shape;28639;p34"/>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0" name="Google Shape;28640;p34"/>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1" name="Google Shape;28641;p34"/>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2" name="Google Shape;28642;p34"/>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3" name="Google Shape;28643;p34"/>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4" name="Google Shape;28644;p34"/>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5" name="Google Shape;28645;p34"/>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6" name="Google Shape;28646;p34"/>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7" name="Google Shape;28647;p34"/>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8" name="Google Shape;28648;p34"/>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9" name="Google Shape;28649;p34"/>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0" name="Google Shape;28650;p34"/>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1" name="Google Shape;28651;p34"/>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2" name="Google Shape;28652;p34"/>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3" name="Google Shape;28653;p34"/>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4" name="Google Shape;28654;p34"/>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5" name="Google Shape;28655;p34"/>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6" name="Google Shape;28656;p34"/>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7" name="Google Shape;28657;p34"/>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8" name="Google Shape;28658;p34"/>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9" name="Google Shape;28659;p34"/>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0" name="Google Shape;28660;p34"/>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1" name="Google Shape;28661;p34"/>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2" name="Google Shape;28662;p34"/>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3" name="Google Shape;28663;p34"/>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4" name="Google Shape;28664;p34"/>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5" name="Google Shape;28665;p34"/>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6" name="Google Shape;28666;p34"/>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7" name="Google Shape;28667;p34"/>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8" name="Google Shape;28668;p34"/>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9" name="Google Shape;28669;p34"/>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0" name="Google Shape;28670;p34"/>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1" name="Google Shape;28671;p34"/>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2" name="Google Shape;28672;p34"/>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3" name="Google Shape;28673;p34"/>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4" name="Google Shape;28674;p34"/>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5" name="Google Shape;28675;p34"/>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6" name="Google Shape;28676;p34"/>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7" name="Google Shape;28677;p34"/>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8" name="Google Shape;28678;p34"/>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9" name="Google Shape;28679;p34"/>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0" name="Google Shape;28680;p34"/>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1" name="Google Shape;28681;p34"/>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2" name="Google Shape;28682;p34"/>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3" name="Google Shape;28683;p34"/>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4" name="Google Shape;28684;p34"/>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5" name="Google Shape;28685;p34"/>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6" name="Google Shape;28686;p34"/>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7" name="Google Shape;28687;p34"/>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8" name="Google Shape;28688;p34"/>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9" name="Google Shape;28689;p34"/>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0" name="Google Shape;28690;p34"/>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1" name="Google Shape;28691;p34"/>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2" name="Google Shape;28692;p34"/>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3" name="Google Shape;28693;p34"/>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4" name="Google Shape;28694;p34"/>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5" name="Google Shape;28695;p34"/>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6" name="Google Shape;28696;p34"/>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7" name="Google Shape;28697;p34"/>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8" name="Google Shape;28698;p34"/>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9" name="Google Shape;28699;p34"/>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0" name="Google Shape;28700;p34"/>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1" name="Google Shape;28701;p34"/>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2" name="Google Shape;28702;p34"/>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3" name="Google Shape;28703;p34"/>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4" name="Google Shape;28704;p34"/>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5" name="Google Shape;28705;p34"/>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6" name="Google Shape;28706;p34"/>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7" name="Google Shape;28707;p34"/>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8" name="Google Shape;28708;p34"/>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9" name="Google Shape;28709;p34"/>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0" name="Google Shape;28710;p34"/>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1" name="Google Shape;28711;p34"/>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2" name="Google Shape;28712;p34"/>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3" name="Google Shape;28713;p34"/>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4" name="Google Shape;28714;p34"/>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5" name="Google Shape;28715;p34"/>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6" name="Google Shape;28716;p34"/>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7" name="Google Shape;28717;p34"/>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8" name="Google Shape;28718;p34"/>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9" name="Google Shape;28719;p34"/>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0" name="Google Shape;28720;p34"/>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1" name="Google Shape;28721;p34"/>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2" name="Google Shape;28722;p34"/>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3" name="Google Shape;28723;p34"/>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4" name="Google Shape;28724;p34"/>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5" name="Google Shape;28725;p34"/>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6" name="Google Shape;28726;p34"/>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7" name="Google Shape;28727;p34"/>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8" name="Google Shape;28728;p34"/>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9" name="Google Shape;28729;p34"/>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0" name="Google Shape;28730;p34"/>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1" name="Google Shape;28731;p34"/>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2" name="Google Shape;28732;p34"/>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3" name="Google Shape;28733;p34"/>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4" name="Google Shape;28734;p34"/>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5" name="Google Shape;28735;p34"/>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6" name="Google Shape;28736;p34"/>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7" name="Google Shape;28737;p34"/>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8" name="Google Shape;28738;p34"/>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9" name="Google Shape;28739;p34"/>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0" name="Google Shape;28740;p34"/>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1" name="Google Shape;28741;p34"/>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2" name="Google Shape;28742;p34"/>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3" name="Google Shape;28743;p34"/>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4" name="Google Shape;28744;p34"/>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5" name="Google Shape;28745;p34"/>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6" name="Google Shape;28746;p34"/>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7" name="Google Shape;28747;p34"/>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8" name="Google Shape;28748;p34"/>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9" name="Google Shape;28749;p34"/>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0" name="Google Shape;28750;p34"/>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1" name="Google Shape;28751;p34"/>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2" name="Google Shape;28752;p34"/>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3" name="Google Shape;28753;p34"/>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4" name="Google Shape;28754;p34"/>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5" name="Google Shape;28755;p34"/>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6" name="Google Shape;28756;p34"/>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7" name="Google Shape;28757;p34"/>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8" name="Google Shape;28758;p34"/>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9" name="Google Shape;28759;p34"/>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0" name="Google Shape;28760;p34"/>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1" name="Google Shape;28761;p34"/>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2" name="Google Shape;28762;p34"/>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3" name="Google Shape;28763;p34"/>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4" name="Google Shape;28764;p34"/>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5" name="Google Shape;28765;p34"/>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6" name="Google Shape;28766;p34"/>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7" name="Google Shape;28767;p34"/>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8" name="Google Shape;28768;p34"/>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9" name="Google Shape;28769;p34"/>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0" name="Google Shape;28770;p34"/>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1" name="Google Shape;28771;p34"/>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2" name="Google Shape;28772;p34"/>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3" name="Google Shape;28773;p34"/>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4" name="Google Shape;28774;p34"/>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5" name="Google Shape;28775;p34"/>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6" name="Google Shape;28776;p34"/>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7" name="Google Shape;28777;p34"/>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8" name="Google Shape;28778;p34"/>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9" name="Google Shape;28779;p34"/>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0" name="Google Shape;28780;p34"/>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1" name="Google Shape;28781;p34"/>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2" name="Google Shape;28782;p34"/>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3" name="Google Shape;28783;p34"/>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4" name="Google Shape;28784;p34"/>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5" name="Google Shape;28785;p34"/>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6" name="Google Shape;28786;p34"/>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7" name="Google Shape;28787;p34"/>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8" name="Google Shape;28788;p34"/>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9" name="Google Shape;28789;p34"/>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0" name="Google Shape;28790;p34"/>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1" name="Google Shape;28791;p34"/>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2" name="Google Shape;28792;p34"/>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3" name="Google Shape;28793;p34"/>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4" name="Google Shape;28794;p34"/>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5" name="Google Shape;28795;p34"/>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6" name="Google Shape;28796;p34"/>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7" name="Google Shape;28797;p34"/>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8" name="Google Shape;28798;p34"/>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9" name="Google Shape;28799;p34"/>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0" name="Google Shape;28800;p34"/>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1" name="Google Shape;28801;p34"/>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2" name="Google Shape;28802;p34"/>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3" name="Google Shape;28803;p34"/>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4" name="Google Shape;28804;p34"/>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5" name="Google Shape;28805;p34"/>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6" name="Google Shape;28806;p34"/>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7" name="Google Shape;28807;p34"/>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8" name="Google Shape;28808;p34"/>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9" name="Google Shape;28809;p34"/>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0" name="Google Shape;28810;p34"/>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1" name="Google Shape;28811;p34"/>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2" name="Google Shape;28812;p34"/>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3" name="Google Shape;28813;p34"/>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4" name="Google Shape;28814;p34"/>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5" name="Google Shape;28815;p34"/>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6" name="Google Shape;28816;p34"/>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7" name="Google Shape;28817;p34"/>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8" name="Google Shape;28818;p34"/>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9" name="Google Shape;28819;p34"/>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0" name="Google Shape;28820;p34"/>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1" name="Google Shape;28821;p34"/>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2" name="Google Shape;28822;p34"/>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3" name="Google Shape;28823;p34"/>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4" name="Google Shape;28824;p34"/>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5" name="Google Shape;28825;p34"/>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6" name="Google Shape;28826;p34"/>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7" name="Google Shape;28827;p34"/>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8" name="Google Shape;28828;p34"/>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9" name="Google Shape;28829;p34"/>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0" name="Google Shape;28830;p34"/>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1" name="Google Shape;28831;p34"/>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2" name="Google Shape;28832;p34"/>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3" name="Google Shape;28833;p34"/>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4" name="Google Shape;28834;p34"/>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5" name="Google Shape;28835;p34"/>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6" name="Google Shape;28836;p34"/>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7" name="Google Shape;28837;p34"/>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8" name="Google Shape;28838;p34"/>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9" name="Google Shape;28839;p34"/>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0" name="Google Shape;28840;p34"/>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1" name="Google Shape;28841;p34"/>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2" name="Google Shape;28842;p34"/>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3" name="Google Shape;28843;p34"/>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4" name="Google Shape;28844;p34"/>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5" name="Google Shape;28845;p34"/>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6" name="Google Shape;28846;p34"/>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7" name="Google Shape;28847;p34"/>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8" name="Google Shape;28848;p34"/>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9" name="Google Shape;28849;p34"/>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0" name="Google Shape;28850;p34"/>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1" name="Google Shape;28851;p34"/>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2" name="Google Shape;28852;p34"/>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3" name="Google Shape;28853;p34"/>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4" name="Google Shape;28854;p34"/>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5" name="Google Shape;28855;p34"/>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6" name="Google Shape;28856;p34"/>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7" name="Google Shape;28857;p34"/>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8" name="Google Shape;28858;p34"/>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9" name="Google Shape;28859;p34"/>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0" name="Google Shape;28860;p34"/>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1" name="Google Shape;28861;p34"/>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2" name="Google Shape;28862;p34"/>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3" name="Google Shape;28863;p34"/>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4" name="Google Shape;28864;p34"/>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5" name="Google Shape;28865;p34"/>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6" name="Google Shape;28866;p34"/>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7" name="Google Shape;28867;p34"/>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8" name="Google Shape;28868;p34"/>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9" name="Google Shape;28869;p34"/>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0" name="Google Shape;28870;p34"/>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1" name="Google Shape;28871;p34"/>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2" name="Google Shape;28872;p34"/>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3" name="Google Shape;28873;p34"/>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4" name="Google Shape;28874;p34"/>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5" name="Google Shape;28875;p34"/>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6" name="Google Shape;28876;p34"/>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7" name="Google Shape;28877;p34"/>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8" name="Google Shape;28878;p34"/>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9" name="Google Shape;28879;p34"/>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0" name="Google Shape;28880;p34"/>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1" name="Google Shape;28881;p34"/>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2" name="Google Shape;28882;p34"/>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3" name="Google Shape;28883;p34"/>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4" name="Google Shape;28884;p34"/>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5" name="Google Shape;28885;p34"/>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6" name="Google Shape;28886;p34"/>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7" name="Google Shape;28887;p34"/>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8" name="Google Shape;28888;p34"/>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9" name="Google Shape;28889;p34"/>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0" name="Google Shape;28890;p34"/>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1" name="Google Shape;28891;p34"/>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2" name="Google Shape;28892;p34"/>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3" name="Google Shape;28893;p34"/>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4" name="Google Shape;28894;p34"/>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5" name="Google Shape;28895;p34"/>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6" name="Google Shape;28896;p34"/>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7" name="Google Shape;28897;p34"/>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8" name="Google Shape;28898;p34"/>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9" name="Google Shape;28899;p34"/>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0" name="Google Shape;28900;p34"/>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1" name="Google Shape;28901;p34"/>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2" name="Google Shape;28902;p34"/>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3" name="Google Shape;28903;p34"/>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4" name="Google Shape;28904;p34"/>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5" name="Google Shape;28905;p34"/>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6" name="Google Shape;28906;p34"/>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7" name="Google Shape;28907;p34"/>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8" name="Google Shape;28908;p34"/>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9" name="Google Shape;28909;p34"/>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0" name="Google Shape;28910;p34"/>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1" name="Google Shape;28911;p34"/>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2" name="Google Shape;28912;p34"/>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3" name="Google Shape;28913;p34"/>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4" name="Google Shape;28914;p34"/>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5" name="Google Shape;28915;p34"/>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6" name="Google Shape;28916;p34"/>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7" name="Google Shape;28917;p34"/>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8" name="Google Shape;28918;p34"/>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9" name="Google Shape;28919;p34"/>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0" name="Google Shape;28920;p34"/>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1" name="Google Shape;28921;p34"/>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2" name="Google Shape;28922;p34"/>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3" name="Google Shape;28923;p34"/>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4" name="Google Shape;28924;p34"/>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5" name="Google Shape;28925;p34"/>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6" name="Google Shape;28926;p34"/>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27" name="Google Shape;28927;p34"/>
              <p:cNvGrpSpPr/>
              <p:nvPr/>
            </p:nvGrpSpPr>
            <p:grpSpPr>
              <a:xfrm>
                <a:off x="12150382" y="2665165"/>
                <a:ext cx="1341446" cy="1221036"/>
                <a:chOff x="12150382" y="2665165"/>
                <a:chExt cx="1341446" cy="1221036"/>
              </a:xfrm>
            </p:grpSpPr>
            <p:sp>
              <p:nvSpPr>
                <p:cNvPr id="28928" name="Google Shape;28928;p34"/>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9" name="Google Shape;28929;p34"/>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0" name="Google Shape;28930;p34"/>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1" name="Google Shape;28931;p34"/>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2" name="Google Shape;28932;p34"/>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3" name="Google Shape;28933;p34"/>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4" name="Google Shape;28934;p34"/>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5" name="Google Shape;28935;p34"/>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6" name="Google Shape;28936;p34"/>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7" name="Google Shape;28937;p34"/>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8" name="Google Shape;28938;p34"/>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9" name="Google Shape;28939;p34"/>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0" name="Google Shape;28940;p34"/>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1" name="Google Shape;28941;p34"/>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2" name="Google Shape;28942;p34"/>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3" name="Google Shape;28943;p34"/>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4" name="Google Shape;28944;p34"/>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5" name="Google Shape;28945;p34"/>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6" name="Google Shape;28946;p34"/>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7" name="Google Shape;28947;p34"/>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8" name="Google Shape;28948;p34"/>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9" name="Google Shape;28949;p34"/>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0" name="Google Shape;28950;p34"/>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1" name="Google Shape;28951;p34"/>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2" name="Google Shape;28952;p34"/>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3" name="Google Shape;28953;p34"/>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4" name="Google Shape;28954;p34"/>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5" name="Google Shape;28955;p34"/>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6" name="Google Shape;28956;p34"/>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7" name="Google Shape;28957;p34"/>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8" name="Google Shape;28958;p34"/>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9" name="Google Shape;28959;p34"/>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0" name="Google Shape;28960;p34"/>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1" name="Google Shape;28961;p34"/>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2" name="Google Shape;28962;p34"/>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3" name="Google Shape;28963;p34"/>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4" name="Google Shape;28964;p34"/>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5" name="Google Shape;28965;p34"/>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6" name="Google Shape;28966;p34"/>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7" name="Google Shape;28967;p34"/>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8" name="Google Shape;28968;p34"/>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9" name="Google Shape;28969;p34"/>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0" name="Google Shape;28970;p34"/>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1" name="Google Shape;28971;p34"/>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2" name="Google Shape;28972;p34"/>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3" name="Google Shape;28973;p34"/>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4" name="Google Shape;28974;p34"/>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5" name="Google Shape;28975;p34"/>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6" name="Google Shape;28976;p34"/>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7" name="Google Shape;28977;p34"/>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8" name="Google Shape;28978;p34"/>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9" name="Google Shape;28979;p34"/>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0" name="Google Shape;28980;p34"/>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1" name="Google Shape;28981;p34"/>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2" name="Google Shape;28982;p34"/>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3" name="Google Shape;28983;p34"/>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4" name="Google Shape;28984;p34"/>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85" name="Google Shape;28985;p34"/>
            <p:cNvGrpSpPr/>
            <p:nvPr/>
          </p:nvGrpSpPr>
          <p:grpSpPr>
            <a:xfrm>
              <a:off x="5016364" y="-47780"/>
              <a:ext cx="5155115" cy="5191005"/>
              <a:chOff x="9274947" y="2665165"/>
              <a:chExt cx="4269600" cy="4299325"/>
            </a:xfrm>
          </p:grpSpPr>
          <p:sp>
            <p:nvSpPr>
              <p:cNvPr id="28986" name="Google Shape;28986;p34"/>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7" name="Google Shape;28987;p34"/>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8" name="Google Shape;28988;p34"/>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9" name="Google Shape;28989;p34"/>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0" name="Google Shape;28990;p34"/>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1" name="Google Shape;28991;p34"/>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2" name="Google Shape;28992;p34"/>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3" name="Google Shape;28993;p34"/>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4" name="Google Shape;28994;p34"/>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5" name="Google Shape;28995;p34"/>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6" name="Google Shape;28996;p34"/>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7" name="Google Shape;28997;p34"/>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8" name="Google Shape;28998;p34"/>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9" name="Google Shape;28999;p34"/>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0" name="Google Shape;29000;p34"/>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1" name="Google Shape;29001;p34"/>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2" name="Google Shape;29002;p34"/>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3" name="Google Shape;29003;p34"/>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4" name="Google Shape;29004;p34"/>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5" name="Google Shape;29005;p34"/>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6" name="Google Shape;29006;p34"/>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7" name="Google Shape;29007;p34"/>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8" name="Google Shape;29008;p34"/>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9" name="Google Shape;29009;p34"/>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0" name="Google Shape;29010;p34"/>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1" name="Google Shape;29011;p34"/>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2" name="Google Shape;29012;p34"/>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3" name="Google Shape;29013;p34"/>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4" name="Google Shape;29014;p34"/>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5" name="Google Shape;29015;p34"/>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6" name="Google Shape;29016;p34"/>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7" name="Google Shape;29017;p34"/>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8" name="Google Shape;29018;p34"/>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9" name="Google Shape;29019;p34"/>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0" name="Google Shape;29020;p34"/>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1" name="Google Shape;29021;p34"/>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2" name="Google Shape;29022;p34"/>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3" name="Google Shape;29023;p34"/>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4" name="Google Shape;29024;p34"/>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5" name="Google Shape;29025;p34"/>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6" name="Google Shape;29026;p34"/>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7" name="Google Shape;29027;p34"/>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8" name="Google Shape;29028;p34"/>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9" name="Google Shape;29029;p34"/>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0" name="Google Shape;29030;p34"/>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1" name="Google Shape;29031;p34"/>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2" name="Google Shape;29032;p34"/>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3" name="Google Shape;29033;p34"/>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4" name="Google Shape;29034;p34"/>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5" name="Google Shape;29035;p34"/>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6" name="Google Shape;29036;p34"/>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7" name="Google Shape;29037;p34"/>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8" name="Google Shape;29038;p34"/>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9" name="Google Shape;29039;p34"/>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0" name="Google Shape;29040;p34"/>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1" name="Google Shape;29041;p34"/>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2" name="Google Shape;29042;p34"/>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3" name="Google Shape;29043;p34"/>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4" name="Google Shape;29044;p34"/>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5" name="Google Shape;29045;p34"/>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6" name="Google Shape;29046;p34"/>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7" name="Google Shape;29047;p34"/>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8" name="Google Shape;29048;p34"/>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9" name="Google Shape;29049;p34"/>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0" name="Google Shape;29050;p34"/>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1" name="Google Shape;29051;p34"/>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2" name="Google Shape;29052;p34"/>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3" name="Google Shape;29053;p34"/>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4" name="Google Shape;29054;p34"/>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5" name="Google Shape;29055;p34"/>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6" name="Google Shape;29056;p34"/>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7" name="Google Shape;29057;p34"/>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8" name="Google Shape;29058;p34"/>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9" name="Google Shape;29059;p34"/>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0" name="Google Shape;29060;p34"/>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1" name="Google Shape;29061;p34"/>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2" name="Google Shape;29062;p34"/>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3" name="Google Shape;29063;p34"/>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4" name="Google Shape;29064;p34"/>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5" name="Google Shape;29065;p34"/>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6" name="Google Shape;29066;p34"/>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7" name="Google Shape;29067;p34"/>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8" name="Google Shape;29068;p34"/>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9" name="Google Shape;29069;p34"/>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0" name="Google Shape;29070;p34"/>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1" name="Google Shape;29071;p34"/>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2" name="Google Shape;29072;p34"/>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3" name="Google Shape;29073;p34"/>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4" name="Google Shape;29074;p34"/>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5" name="Google Shape;29075;p34"/>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6" name="Google Shape;29076;p34"/>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7" name="Google Shape;29077;p34"/>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8" name="Google Shape;29078;p34"/>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9" name="Google Shape;29079;p34"/>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0" name="Google Shape;29080;p34"/>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1" name="Google Shape;29081;p34"/>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2" name="Google Shape;29082;p34"/>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3" name="Google Shape;29083;p34"/>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4" name="Google Shape;29084;p34"/>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5" name="Google Shape;29085;p34"/>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6" name="Google Shape;29086;p34"/>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7" name="Google Shape;29087;p34"/>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8" name="Google Shape;29088;p34"/>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9" name="Google Shape;29089;p34"/>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0" name="Google Shape;29090;p34"/>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1" name="Google Shape;29091;p34"/>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2" name="Google Shape;29092;p34"/>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3" name="Google Shape;29093;p34"/>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4" name="Google Shape;29094;p34"/>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5" name="Google Shape;29095;p34"/>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6" name="Google Shape;29096;p34"/>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7" name="Google Shape;29097;p34"/>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8" name="Google Shape;29098;p34"/>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9" name="Google Shape;29099;p34"/>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0" name="Google Shape;29100;p34"/>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1" name="Google Shape;29101;p34"/>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2" name="Google Shape;29102;p34"/>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3" name="Google Shape;29103;p34"/>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4" name="Google Shape;29104;p34"/>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5" name="Google Shape;29105;p34"/>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6" name="Google Shape;29106;p34"/>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7" name="Google Shape;29107;p34"/>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8" name="Google Shape;29108;p34"/>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9" name="Google Shape;29109;p34"/>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0" name="Google Shape;29110;p34"/>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1" name="Google Shape;29111;p34"/>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2" name="Google Shape;29112;p34"/>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3" name="Google Shape;29113;p34"/>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4" name="Google Shape;29114;p34"/>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5" name="Google Shape;29115;p34"/>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6" name="Google Shape;29116;p34"/>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7" name="Google Shape;29117;p34"/>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8" name="Google Shape;29118;p34"/>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9" name="Google Shape;29119;p34"/>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0" name="Google Shape;29120;p34"/>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1" name="Google Shape;29121;p34"/>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2" name="Google Shape;29122;p34"/>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3" name="Google Shape;29123;p34"/>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4" name="Google Shape;29124;p34"/>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5" name="Google Shape;29125;p34"/>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6" name="Google Shape;29126;p34"/>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7" name="Google Shape;29127;p34"/>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8" name="Google Shape;29128;p34"/>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9" name="Google Shape;29129;p34"/>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0" name="Google Shape;29130;p34"/>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1" name="Google Shape;29131;p34"/>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2" name="Google Shape;29132;p34"/>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3" name="Google Shape;29133;p34"/>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4" name="Google Shape;29134;p34"/>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5" name="Google Shape;29135;p34"/>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6" name="Google Shape;29136;p34"/>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7" name="Google Shape;29137;p34"/>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8" name="Google Shape;29138;p34"/>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9" name="Google Shape;29139;p34"/>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0" name="Google Shape;29140;p34"/>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1" name="Google Shape;29141;p34"/>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2" name="Google Shape;29142;p34"/>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3" name="Google Shape;29143;p34"/>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4" name="Google Shape;29144;p34"/>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5" name="Google Shape;29145;p34"/>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6" name="Google Shape;29146;p34"/>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7" name="Google Shape;29147;p34"/>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8" name="Google Shape;29148;p34"/>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9" name="Google Shape;29149;p34"/>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0" name="Google Shape;29150;p34"/>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1" name="Google Shape;29151;p34"/>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2" name="Google Shape;29152;p34"/>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3" name="Google Shape;29153;p34"/>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4" name="Google Shape;29154;p34"/>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5" name="Google Shape;29155;p34"/>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6" name="Google Shape;29156;p34"/>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7" name="Google Shape;29157;p34"/>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8" name="Google Shape;29158;p34"/>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9" name="Google Shape;29159;p34"/>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0" name="Google Shape;29160;p34"/>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1" name="Google Shape;29161;p34"/>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2" name="Google Shape;29162;p34"/>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3" name="Google Shape;29163;p34"/>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4" name="Google Shape;29164;p34"/>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5" name="Google Shape;29165;p34"/>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6" name="Google Shape;29166;p34"/>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7" name="Google Shape;29167;p34"/>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8" name="Google Shape;29168;p34"/>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9" name="Google Shape;29169;p34"/>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0" name="Google Shape;29170;p34"/>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1" name="Google Shape;29171;p34"/>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2" name="Google Shape;29172;p34"/>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3" name="Google Shape;29173;p34"/>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4" name="Google Shape;29174;p34"/>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5" name="Google Shape;29175;p34"/>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6" name="Google Shape;29176;p34"/>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7" name="Google Shape;29177;p34"/>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8" name="Google Shape;29178;p34"/>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9" name="Google Shape;29179;p34"/>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0" name="Google Shape;29180;p34"/>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1" name="Google Shape;29181;p34"/>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2" name="Google Shape;29182;p34"/>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3" name="Google Shape;29183;p34"/>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4" name="Google Shape;29184;p34"/>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5" name="Google Shape;29185;p34"/>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6" name="Google Shape;29186;p34"/>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7" name="Google Shape;29187;p34"/>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8" name="Google Shape;29188;p34"/>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9" name="Google Shape;29189;p34"/>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0" name="Google Shape;29190;p34"/>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1" name="Google Shape;29191;p34"/>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2" name="Google Shape;29192;p34"/>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3" name="Google Shape;29193;p34"/>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4" name="Google Shape;29194;p34"/>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5" name="Google Shape;29195;p34"/>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6" name="Google Shape;29196;p34"/>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7" name="Google Shape;29197;p34"/>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8" name="Google Shape;29198;p34"/>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9" name="Google Shape;29199;p34"/>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0" name="Google Shape;29200;p34"/>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1" name="Google Shape;29201;p34"/>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2" name="Google Shape;29202;p34"/>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3" name="Google Shape;29203;p34"/>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4" name="Google Shape;29204;p34"/>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5" name="Google Shape;29205;p34"/>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6" name="Google Shape;29206;p34"/>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7" name="Google Shape;29207;p34"/>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8" name="Google Shape;29208;p34"/>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9" name="Google Shape;29209;p34"/>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0" name="Google Shape;29210;p34"/>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1" name="Google Shape;29211;p34"/>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2" name="Google Shape;29212;p34"/>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3" name="Google Shape;29213;p34"/>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4" name="Google Shape;29214;p34"/>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5" name="Google Shape;29215;p34"/>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6" name="Google Shape;29216;p34"/>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7" name="Google Shape;29217;p34"/>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8" name="Google Shape;29218;p34"/>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9" name="Google Shape;29219;p34"/>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0" name="Google Shape;29220;p34"/>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1" name="Google Shape;29221;p34"/>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2" name="Google Shape;29222;p34"/>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3" name="Google Shape;29223;p34"/>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4" name="Google Shape;29224;p34"/>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5" name="Google Shape;29225;p34"/>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6" name="Google Shape;29226;p34"/>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7" name="Google Shape;29227;p34"/>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8" name="Google Shape;29228;p34"/>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9" name="Google Shape;29229;p34"/>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0" name="Google Shape;29230;p34"/>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1" name="Google Shape;29231;p34"/>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2" name="Google Shape;29232;p34"/>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3" name="Google Shape;29233;p34"/>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4" name="Google Shape;29234;p34"/>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5" name="Google Shape;29235;p34"/>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6" name="Google Shape;29236;p34"/>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7" name="Google Shape;29237;p34"/>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8" name="Google Shape;29238;p34"/>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9" name="Google Shape;29239;p34"/>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0" name="Google Shape;29240;p34"/>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1" name="Google Shape;29241;p34"/>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2" name="Google Shape;29242;p34"/>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3" name="Google Shape;29243;p34"/>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4" name="Google Shape;29244;p34"/>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5" name="Google Shape;29245;p34"/>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6" name="Google Shape;29246;p34"/>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7" name="Google Shape;29247;p34"/>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8" name="Google Shape;29248;p34"/>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9" name="Google Shape;29249;p34"/>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0" name="Google Shape;29250;p34"/>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1" name="Google Shape;29251;p34"/>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2" name="Google Shape;29252;p34"/>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3" name="Google Shape;29253;p34"/>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4" name="Google Shape;29254;p34"/>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5" name="Google Shape;29255;p34"/>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6" name="Google Shape;29256;p34"/>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7" name="Google Shape;29257;p34"/>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8" name="Google Shape;29258;p34"/>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9" name="Google Shape;29259;p34"/>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0" name="Google Shape;29260;p34"/>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1" name="Google Shape;29261;p34"/>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2" name="Google Shape;29262;p34"/>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3" name="Google Shape;29263;p34"/>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4" name="Google Shape;29264;p34"/>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5" name="Google Shape;29265;p34"/>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6" name="Google Shape;29266;p34"/>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7" name="Google Shape;29267;p34"/>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8" name="Google Shape;29268;p34"/>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9" name="Google Shape;29269;p34"/>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0" name="Google Shape;29270;p34"/>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1" name="Google Shape;29271;p34"/>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2" name="Google Shape;29272;p34"/>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3" name="Google Shape;29273;p34"/>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4" name="Google Shape;29274;p34"/>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5" name="Google Shape;29275;p34"/>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6" name="Google Shape;29276;p34"/>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7" name="Google Shape;29277;p34"/>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8" name="Google Shape;29278;p34"/>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9" name="Google Shape;29279;p34"/>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0" name="Google Shape;29280;p34"/>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1" name="Google Shape;29281;p34"/>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2" name="Google Shape;29282;p34"/>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3" name="Google Shape;29283;p34"/>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4" name="Google Shape;29284;p34"/>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5" name="Google Shape;29285;p34"/>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6" name="Google Shape;29286;p34"/>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7" name="Google Shape;29287;p34"/>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8" name="Google Shape;29288;p34"/>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9" name="Google Shape;29289;p34"/>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0" name="Google Shape;29290;p34"/>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1" name="Google Shape;29291;p34"/>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2" name="Google Shape;29292;p34"/>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3" name="Google Shape;29293;p34"/>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4" name="Google Shape;29294;p34"/>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5" name="Google Shape;29295;p34"/>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6" name="Google Shape;29296;p34"/>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7" name="Google Shape;29297;p34"/>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8" name="Google Shape;29298;p34"/>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9" name="Google Shape;29299;p34"/>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0" name="Google Shape;29300;p34"/>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1" name="Google Shape;29301;p34"/>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2" name="Google Shape;29302;p34"/>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3" name="Google Shape;29303;p34"/>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4" name="Google Shape;29304;p34"/>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5" name="Google Shape;29305;p34"/>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6" name="Google Shape;29306;p34"/>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7" name="Google Shape;29307;p34"/>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8" name="Google Shape;29308;p34"/>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9" name="Google Shape;29309;p34"/>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0" name="Google Shape;29310;p34"/>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1" name="Google Shape;29311;p34"/>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2" name="Google Shape;29312;p34"/>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3" name="Google Shape;29313;p34"/>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4" name="Google Shape;29314;p34"/>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5" name="Google Shape;29315;p34"/>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6" name="Google Shape;29316;p34"/>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7" name="Google Shape;29317;p34"/>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8" name="Google Shape;29318;p34"/>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9" name="Google Shape;29319;p34"/>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0" name="Google Shape;29320;p34"/>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1" name="Google Shape;29321;p34"/>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2" name="Google Shape;29322;p34"/>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3" name="Google Shape;29323;p34"/>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4" name="Google Shape;29324;p34"/>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5" name="Google Shape;29325;p34"/>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6" name="Google Shape;29326;p34"/>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7" name="Google Shape;29327;p34"/>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8" name="Google Shape;29328;p34"/>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9" name="Google Shape;29329;p34"/>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0" name="Google Shape;29330;p34"/>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1" name="Google Shape;29331;p34"/>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2" name="Google Shape;29332;p34"/>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3" name="Google Shape;29333;p34"/>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4" name="Google Shape;29334;p34"/>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5" name="Google Shape;29335;p34"/>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6" name="Google Shape;29336;p34"/>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7" name="Google Shape;29337;p34"/>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8" name="Google Shape;29338;p34"/>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9" name="Google Shape;29339;p34"/>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0" name="Google Shape;29340;p34"/>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1" name="Google Shape;29341;p34"/>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2" name="Google Shape;29342;p34"/>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3" name="Google Shape;29343;p34"/>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4" name="Google Shape;29344;p34"/>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5" name="Google Shape;29345;p34"/>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6" name="Google Shape;29346;p34"/>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7" name="Google Shape;29347;p34"/>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8" name="Google Shape;29348;p34"/>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9" name="Google Shape;29349;p34"/>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0" name="Google Shape;29350;p34"/>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1" name="Google Shape;29351;p34"/>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2" name="Google Shape;29352;p34"/>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3" name="Google Shape;29353;p34"/>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4" name="Google Shape;29354;p34"/>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5" name="Google Shape;29355;p34"/>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6" name="Google Shape;29356;p34"/>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7" name="Google Shape;29357;p34"/>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8" name="Google Shape;29358;p34"/>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9" name="Google Shape;29359;p34"/>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0" name="Google Shape;29360;p34"/>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1" name="Google Shape;29361;p34"/>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2" name="Google Shape;29362;p34"/>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3" name="Google Shape;29363;p34"/>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4" name="Google Shape;29364;p34"/>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5" name="Google Shape;29365;p34"/>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6" name="Google Shape;29366;p34"/>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7" name="Google Shape;29367;p34"/>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8" name="Google Shape;29368;p34"/>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9" name="Google Shape;29369;p34"/>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0" name="Google Shape;29370;p34"/>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1" name="Google Shape;29371;p34"/>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2" name="Google Shape;29372;p34"/>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3" name="Google Shape;29373;p34"/>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4" name="Google Shape;29374;p34"/>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5" name="Google Shape;29375;p34"/>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76" name="Google Shape;29376;p34"/>
              <p:cNvGrpSpPr/>
              <p:nvPr/>
            </p:nvGrpSpPr>
            <p:grpSpPr>
              <a:xfrm>
                <a:off x="12150382" y="2665165"/>
                <a:ext cx="1341446" cy="1221036"/>
                <a:chOff x="12150382" y="2665165"/>
                <a:chExt cx="1341446" cy="1221036"/>
              </a:xfrm>
            </p:grpSpPr>
            <p:sp>
              <p:nvSpPr>
                <p:cNvPr id="29377" name="Google Shape;29377;p34"/>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8" name="Google Shape;29378;p34"/>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9" name="Google Shape;29379;p34"/>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0" name="Google Shape;29380;p34"/>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1" name="Google Shape;29381;p34"/>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2" name="Google Shape;29382;p34"/>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3" name="Google Shape;29383;p34"/>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4" name="Google Shape;29384;p34"/>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5" name="Google Shape;29385;p34"/>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6" name="Google Shape;29386;p34"/>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7" name="Google Shape;29387;p34"/>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8" name="Google Shape;29388;p34"/>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9" name="Google Shape;29389;p34"/>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0" name="Google Shape;29390;p34"/>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1" name="Google Shape;29391;p34"/>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2" name="Google Shape;29392;p34"/>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3" name="Google Shape;29393;p34"/>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4" name="Google Shape;29394;p34"/>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5" name="Google Shape;29395;p34"/>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6" name="Google Shape;29396;p34"/>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7" name="Google Shape;29397;p34"/>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8" name="Google Shape;29398;p34"/>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9" name="Google Shape;29399;p34"/>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0" name="Google Shape;29400;p34"/>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1" name="Google Shape;29401;p34"/>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2" name="Google Shape;29402;p34"/>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3" name="Google Shape;29403;p34"/>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4" name="Google Shape;29404;p34"/>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5" name="Google Shape;29405;p34"/>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6" name="Google Shape;29406;p34"/>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7" name="Google Shape;29407;p34"/>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8" name="Google Shape;29408;p34"/>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9" name="Google Shape;29409;p34"/>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0" name="Google Shape;29410;p34"/>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1" name="Google Shape;29411;p34"/>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2" name="Google Shape;29412;p34"/>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3" name="Google Shape;29413;p34"/>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4" name="Google Shape;29414;p34"/>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5" name="Google Shape;29415;p34"/>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6" name="Google Shape;29416;p34"/>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7" name="Google Shape;29417;p34"/>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8" name="Google Shape;29418;p34"/>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9" name="Google Shape;29419;p34"/>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0" name="Google Shape;29420;p34"/>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1" name="Google Shape;29421;p34"/>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2" name="Google Shape;29422;p34"/>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3" name="Google Shape;29423;p34"/>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4" name="Google Shape;29424;p34"/>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5" name="Google Shape;29425;p34"/>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6" name="Google Shape;29426;p34"/>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7" name="Google Shape;29427;p34"/>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8" name="Google Shape;29428;p34"/>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9" name="Google Shape;29429;p34"/>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0" name="Google Shape;29430;p34"/>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1" name="Google Shape;29431;p34"/>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2" name="Google Shape;29432;p34"/>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3" name="Google Shape;29433;p34"/>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9434" name="Google Shape;29434;p3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29435" name="Google Shape;29435;p34"/>
          <p:cNvSpPr txBox="1">
            <a:spLocks noGrp="1"/>
          </p:cNvSpPr>
          <p:nvPr>
            <p:ph type="title" idx="2"/>
          </p:nvPr>
        </p:nvSpPr>
        <p:spPr>
          <a:xfrm>
            <a:off x="720000" y="1854756"/>
            <a:ext cx="23364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29436" name="Google Shape;29436;p34"/>
          <p:cNvSpPr txBox="1">
            <a:spLocks noGrp="1"/>
          </p:cNvSpPr>
          <p:nvPr>
            <p:ph type="subTitle" idx="1"/>
          </p:nvPr>
        </p:nvSpPr>
        <p:spPr>
          <a:xfrm>
            <a:off x="720000" y="2286012"/>
            <a:ext cx="2336400" cy="80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437" name="Google Shape;29437;p34"/>
          <p:cNvSpPr txBox="1">
            <a:spLocks noGrp="1"/>
          </p:cNvSpPr>
          <p:nvPr>
            <p:ph type="title" idx="3"/>
          </p:nvPr>
        </p:nvSpPr>
        <p:spPr>
          <a:xfrm>
            <a:off x="3403800" y="2608800"/>
            <a:ext cx="23364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29438" name="Google Shape;29438;p34"/>
          <p:cNvSpPr txBox="1">
            <a:spLocks noGrp="1"/>
          </p:cNvSpPr>
          <p:nvPr>
            <p:ph type="subTitle" idx="4"/>
          </p:nvPr>
        </p:nvSpPr>
        <p:spPr>
          <a:xfrm>
            <a:off x="3403800" y="3040055"/>
            <a:ext cx="2336400" cy="80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439" name="Google Shape;29439;p34"/>
          <p:cNvSpPr txBox="1">
            <a:spLocks noGrp="1"/>
          </p:cNvSpPr>
          <p:nvPr>
            <p:ph type="title" idx="5"/>
          </p:nvPr>
        </p:nvSpPr>
        <p:spPr>
          <a:xfrm>
            <a:off x="6087600" y="3362844"/>
            <a:ext cx="23364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29440" name="Google Shape;29440;p34"/>
          <p:cNvSpPr txBox="1">
            <a:spLocks noGrp="1"/>
          </p:cNvSpPr>
          <p:nvPr>
            <p:ph type="subTitle" idx="6"/>
          </p:nvPr>
        </p:nvSpPr>
        <p:spPr>
          <a:xfrm>
            <a:off x="6087600" y="3794099"/>
            <a:ext cx="2336400" cy="80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441" name="Google Shape;29441;p34"/>
          <p:cNvSpPr/>
          <p:nvPr/>
        </p:nvSpPr>
        <p:spPr>
          <a:xfrm>
            <a:off x="8324381" y="137518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2" name="Google Shape;29442;p34"/>
          <p:cNvSpPr/>
          <p:nvPr/>
        </p:nvSpPr>
        <p:spPr>
          <a:xfrm>
            <a:off x="8482251" y="245574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3" name="Google Shape;29443;p34"/>
          <p:cNvSpPr/>
          <p:nvPr/>
        </p:nvSpPr>
        <p:spPr>
          <a:xfrm>
            <a:off x="8693476" y="7342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4" name="Google Shape;29444;p34"/>
          <p:cNvSpPr/>
          <p:nvPr/>
        </p:nvSpPr>
        <p:spPr>
          <a:xfrm>
            <a:off x="257739" y="40687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5" name="Google Shape;29445;p34"/>
          <p:cNvSpPr/>
          <p:nvPr/>
        </p:nvSpPr>
        <p:spPr>
          <a:xfrm>
            <a:off x="2170039" y="478629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6" name="Google Shape;29446;p34"/>
          <p:cNvSpPr/>
          <p:nvPr/>
        </p:nvSpPr>
        <p:spPr>
          <a:xfrm>
            <a:off x="2691589" y="45590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34191"/>
        <p:cNvGrpSpPr/>
        <p:nvPr/>
      </p:nvGrpSpPr>
      <p:grpSpPr>
        <a:xfrm>
          <a:off x="0" y="0"/>
          <a:ext cx="0" cy="0"/>
          <a:chOff x="0" y="0"/>
          <a:chExt cx="0" cy="0"/>
        </a:xfrm>
      </p:grpSpPr>
      <p:sp>
        <p:nvSpPr>
          <p:cNvPr id="34192" name="Google Shape;34192;p40"/>
          <p:cNvSpPr/>
          <p:nvPr/>
        </p:nvSpPr>
        <p:spPr>
          <a:xfrm>
            <a:off x="-47619" y="-47625"/>
            <a:ext cx="9191643" cy="5247665"/>
          </a:xfrm>
          <a:custGeom>
            <a:avLst/>
            <a:gdLst/>
            <a:ahLst/>
            <a:cxnLst/>
            <a:rect l="l" t="t" r="r" b="b"/>
            <a:pathLst>
              <a:path w="27457" h="18304" extrusionOk="0">
                <a:moveTo>
                  <a:pt x="17676" y="1"/>
                </a:moveTo>
                <a:cubicBezTo>
                  <a:pt x="18124" y="653"/>
                  <a:pt x="18626" y="1248"/>
                  <a:pt x="19289" y="1682"/>
                </a:cubicBezTo>
                <a:cubicBezTo>
                  <a:pt x="20812" y="2679"/>
                  <a:pt x="22865" y="2596"/>
                  <a:pt x="24367" y="3626"/>
                </a:cubicBezTo>
                <a:cubicBezTo>
                  <a:pt x="25684" y="4527"/>
                  <a:pt x="26340" y="6116"/>
                  <a:pt x="27453" y="7257"/>
                </a:cubicBezTo>
                <a:lnTo>
                  <a:pt x="27453" y="3654"/>
                </a:lnTo>
                <a:cubicBezTo>
                  <a:pt x="25675" y="3059"/>
                  <a:pt x="23712" y="2767"/>
                  <a:pt x="22207" y="1659"/>
                </a:cubicBezTo>
                <a:cubicBezTo>
                  <a:pt x="21580" y="1199"/>
                  <a:pt x="21069" y="624"/>
                  <a:pt x="20604" y="1"/>
                </a:cubicBezTo>
                <a:close/>
                <a:moveTo>
                  <a:pt x="1" y="1"/>
                </a:moveTo>
                <a:lnTo>
                  <a:pt x="1" y="6395"/>
                </a:lnTo>
                <a:cubicBezTo>
                  <a:pt x="562" y="6560"/>
                  <a:pt x="1100" y="6825"/>
                  <a:pt x="1569" y="7162"/>
                </a:cubicBezTo>
                <a:cubicBezTo>
                  <a:pt x="2935" y="8148"/>
                  <a:pt x="3847" y="9627"/>
                  <a:pt x="4789" y="11025"/>
                </a:cubicBezTo>
                <a:cubicBezTo>
                  <a:pt x="5730" y="12424"/>
                  <a:pt x="6795" y="13835"/>
                  <a:pt x="8314" y="14567"/>
                </a:cubicBezTo>
                <a:cubicBezTo>
                  <a:pt x="9364" y="15073"/>
                  <a:pt x="10495" y="15200"/>
                  <a:pt x="11660" y="15200"/>
                </a:cubicBezTo>
                <a:cubicBezTo>
                  <a:pt x="12837" y="15200"/>
                  <a:pt x="14048" y="15070"/>
                  <a:pt x="15241" y="15070"/>
                </a:cubicBezTo>
                <a:cubicBezTo>
                  <a:pt x="15848" y="15070"/>
                  <a:pt x="16450" y="15104"/>
                  <a:pt x="17041" y="15205"/>
                </a:cubicBezTo>
                <a:cubicBezTo>
                  <a:pt x="19466" y="15622"/>
                  <a:pt x="21523" y="17146"/>
                  <a:pt x="23708" y="18303"/>
                </a:cubicBezTo>
                <a:lnTo>
                  <a:pt x="27456" y="18303"/>
                </a:lnTo>
                <a:lnTo>
                  <a:pt x="27456" y="10772"/>
                </a:lnTo>
                <a:cubicBezTo>
                  <a:pt x="25637" y="10424"/>
                  <a:pt x="23512" y="10897"/>
                  <a:pt x="22258" y="9575"/>
                </a:cubicBezTo>
                <a:cubicBezTo>
                  <a:pt x="21301" y="8567"/>
                  <a:pt x="21345" y="6928"/>
                  <a:pt x="20482" y="5838"/>
                </a:cubicBezTo>
                <a:cubicBezTo>
                  <a:pt x="19827" y="5009"/>
                  <a:pt x="18766" y="4661"/>
                  <a:pt x="17689" y="4661"/>
                </a:cubicBezTo>
                <a:cubicBezTo>
                  <a:pt x="17228" y="4661"/>
                  <a:pt x="16764" y="4725"/>
                  <a:pt x="16327" y="4842"/>
                </a:cubicBezTo>
                <a:cubicBezTo>
                  <a:pt x="14870" y="5232"/>
                  <a:pt x="13590" y="6091"/>
                  <a:pt x="12218" y="6717"/>
                </a:cubicBezTo>
                <a:cubicBezTo>
                  <a:pt x="11794" y="6910"/>
                  <a:pt x="11314" y="7079"/>
                  <a:pt x="10859" y="7079"/>
                </a:cubicBezTo>
                <a:cubicBezTo>
                  <a:pt x="10603" y="7079"/>
                  <a:pt x="10355" y="7025"/>
                  <a:pt x="10130" y="6893"/>
                </a:cubicBezTo>
                <a:cubicBezTo>
                  <a:pt x="9418" y="6477"/>
                  <a:pt x="9298" y="5503"/>
                  <a:pt x="9368" y="4682"/>
                </a:cubicBezTo>
                <a:cubicBezTo>
                  <a:pt x="9440" y="3860"/>
                  <a:pt x="9608" y="2976"/>
                  <a:pt x="9207" y="2256"/>
                </a:cubicBezTo>
                <a:cubicBezTo>
                  <a:pt x="8697" y="1341"/>
                  <a:pt x="7502" y="1098"/>
                  <a:pt x="6456" y="1066"/>
                </a:cubicBezTo>
                <a:cubicBezTo>
                  <a:pt x="5411" y="1033"/>
                  <a:pt x="4274" y="1086"/>
                  <a:pt x="3430" y="466"/>
                </a:cubicBezTo>
                <a:cubicBezTo>
                  <a:pt x="3250" y="334"/>
                  <a:pt x="3097" y="176"/>
                  <a:pt x="2967" y="1"/>
                </a:cubicBezTo>
                <a:close/>
                <a:moveTo>
                  <a:pt x="0" y="13194"/>
                </a:moveTo>
                <a:lnTo>
                  <a:pt x="0" y="18304"/>
                </a:lnTo>
                <a:lnTo>
                  <a:pt x="9822" y="18304"/>
                </a:lnTo>
                <a:cubicBezTo>
                  <a:pt x="8843" y="16847"/>
                  <a:pt x="7203" y="15909"/>
                  <a:pt x="5547" y="15269"/>
                </a:cubicBezTo>
                <a:cubicBezTo>
                  <a:pt x="3724" y="14563"/>
                  <a:pt x="1790" y="14127"/>
                  <a:pt x="55" y="13224"/>
                </a:cubicBezTo>
                <a:cubicBezTo>
                  <a:pt x="37" y="13214"/>
                  <a:pt x="18" y="13204"/>
                  <a:pt x="0" y="13194"/>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93" name="Google Shape;34193;p40"/>
          <p:cNvGrpSpPr/>
          <p:nvPr/>
        </p:nvGrpSpPr>
        <p:grpSpPr>
          <a:xfrm>
            <a:off x="-553499" y="-47780"/>
            <a:ext cx="10250990" cy="5191005"/>
            <a:chOff x="-79511" y="-47780"/>
            <a:chExt cx="10250990" cy="5191005"/>
          </a:xfrm>
        </p:grpSpPr>
        <p:grpSp>
          <p:nvGrpSpPr>
            <p:cNvPr id="34194" name="Google Shape;34194;p40"/>
            <p:cNvGrpSpPr/>
            <p:nvPr/>
          </p:nvGrpSpPr>
          <p:grpSpPr>
            <a:xfrm>
              <a:off x="-79511" y="-47780"/>
              <a:ext cx="5155115" cy="5191005"/>
              <a:chOff x="9274947" y="2665165"/>
              <a:chExt cx="4269600" cy="4299325"/>
            </a:xfrm>
          </p:grpSpPr>
          <p:sp>
            <p:nvSpPr>
              <p:cNvPr id="34195" name="Google Shape;34195;p40"/>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6" name="Google Shape;34196;p40"/>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40"/>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40"/>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40"/>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40"/>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40"/>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40"/>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40"/>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40"/>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40"/>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40"/>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40"/>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8" name="Google Shape;34208;p40"/>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9" name="Google Shape;34209;p40"/>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40"/>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40"/>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40"/>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3" name="Google Shape;34213;p40"/>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4" name="Google Shape;34214;p40"/>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40"/>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40"/>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40"/>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40"/>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40"/>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40"/>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1" name="Google Shape;34221;p40"/>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2" name="Google Shape;34222;p40"/>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40"/>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40"/>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40"/>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40"/>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40"/>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40"/>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9" name="Google Shape;34229;p40"/>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0" name="Google Shape;34230;p40"/>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40"/>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40"/>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40"/>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4" name="Google Shape;34234;p40"/>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5" name="Google Shape;34235;p40"/>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40"/>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40"/>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40"/>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40"/>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40"/>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40"/>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40"/>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40"/>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40"/>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40"/>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40"/>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7" name="Google Shape;34247;p40"/>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8" name="Google Shape;34248;p40"/>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9" name="Google Shape;34249;p40"/>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0" name="Google Shape;34250;p40"/>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40"/>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40"/>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40"/>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40"/>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40"/>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40"/>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40"/>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40"/>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40"/>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0" name="Google Shape;34260;p40"/>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1" name="Google Shape;34261;p40"/>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2" name="Google Shape;34262;p40"/>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3" name="Google Shape;34263;p40"/>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40"/>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40"/>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40"/>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40"/>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40"/>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40"/>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40"/>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40"/>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40"/>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3" name="Google Shape;34273;p40"/>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4" name="Google Shape;34274;p40"/>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40"/>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40"/>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40"/>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40"/>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40"/>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40"/>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40"/>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40"/>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40"/>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40"/>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40"/>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6" name="Google Shape;34286;p40"/>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7" name="Google Shape;34287;p40"/>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40"/>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40"/>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40"/>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40"/>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40"/>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40"/>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40"/>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40"/>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40"/>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40"/>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40"/>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9" name="Google Shape;34299;p40"/>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0" name="Google Shape;34300;p40"/>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40"/>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40"/>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40"/>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40"/>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40"/>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6" name="Google Shape;34306;p40"/>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7" name="Google Shape;34307;p40"/>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40"/>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40"/>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40"/>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40"/>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2" name="Google Shape;34312;p40"/>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3" name="Google Shape;34313;p40"/>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40"/>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40"/>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40"/>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40"/>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40"/>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40"/>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40"/>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40"/>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40"/>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40"/>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40"/>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5" name="Google Shape;34325;p40"/>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6" name="Google Shape;34326;p40"/>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7" name="Google Shape;34327;p40"/>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8" name="Google Shape;34328;p40"/>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40"/>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40"/>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40"/>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40"/>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40"/>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40"/>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40"/>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40"/>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40"/>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8" name="Google Shape;34338;p40"/>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9" name="Google Shape;34339;p40"/>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0" name="Google Shape;34340;p40"/>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40"/>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40"/>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3" name="Google Shape;34343;p40"/>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4" name="Google Shape;34344;p40"/>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5" name="Google Shape;34345;p40"/>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6" name="Google Shape;34346;p40"/>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7" name="Google Shape;34347;p40"/>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8" name="Google Shape;34348;p40"/>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9" name="Google Shape;34349;p40"/>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0" name="Google Shape;34350;p40"/>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1" name="Google Shape;34351;p40"/>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2" name="Google Shape;34352;p40"/>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3" name="Google Shape;34353;p40"/>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4" name="Google Shape;34354;p40"/>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5" name="Google Shape;34355;p40"/>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6" name="Google Shape;34356;p40"/>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7" name="Google Shape;34357;p40"/>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8" name="Google Shape;34358;p40"/>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9" name="Google Shape;34359;p40"/>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0" name="Google Shape;34360;p40"/>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1" name="Google Shape;34361;p40"/>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2" name="Google Shape;34362;p40"/>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3" name="Google Shape;34363;p40"/>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4" name="Google Shape;34364;p40"/>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5" name="Google Shape;34365;p40"/>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6" name="Google Shape;34366;p40"/>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7" name="Google Shape;34367;p40"/>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8" name="Google Shape;34368;p40"/>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9" name="Google Shape;34369;p40"/>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0" name="Google Shape;34370;p40"/>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1" name="Google Shape;34371;p40"/>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2" name="Google Shape;34372;p40"/>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3" name="Google Shape;34373;p40"/>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4" name="Google Shape;34374;p40"/>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5" name="Google Shape;34375;p40"/>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6" name="Google Shape;34376;p40"/>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7" name="Google Shape;34377;p40"/>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8" name="Google Shape;34378;p40"/>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9" name="Google Shape;34379;p40"/>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0" name="Google Shape;34380;p40"/>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1" name="Google Shape;34381;p40"/>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2" name="Google Shape;34382;p40"/>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3" name="Google Shape;34383;p40"/>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4" name="Google Shape;34384;p40"/>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5" name="Google Shape;34385;p40"/>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6" name="Google Shape;34386;p40"/>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7" name="Google Shape;34387;p40"/>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8" name="Google Shape;34388;p40"/>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9" name="Google Shape;34389;p40"/>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0" name="Google Shape;34390;p40"/>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1" name="Google Shape;34391;p40"/>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2" name="Google Shape;34392;p40"/>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3" name="Google Shape;34393;p40"/>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4" name="Google Shape;34394;p40"/>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5" name="Google Shape;34395;p40"/>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6" name="Google Shape;34396;p40"/>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7" name="Google Shape;34397;p40"/>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8" name="Google Shape;34398;p40"/>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9" name="Google Shape;34399;p40"/>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0" name="Google Shape;34400;p40"/>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1" name="Google Shape;34401;p40"/>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2" name="Google Shape;34402;p40"/>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3" name="Google Shape;34403;p40"/>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4" name="Google Shape;34404;p40"/>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5" name="Google Shape;34405;p40"/>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6" name="Google Shape;34406;p40"/>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7" name="Google Shape;34407;p40"/>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8" name="Google Shape;34408;p40"/>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9" name="Google Shape;34409;p40"/>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0" name="Google Shape;34410;p40"/>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1" name="Google Shape;34411;p40"/>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2" name="Google Shape;34412;p40"/>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3" name="Google Shape;34413;p40"/>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4" name="Google Shape;34414;p40"/>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5" name="Google Shape;34415;p40"/>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6" name="Google Shape;34416;p40"/>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7" name="Google Shape;34417;p40"/>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8" name="Google Shape;34418;p40"/>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9" name="Google Shape;34419;p40"/>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0" name="Google Shape;34420;p40"/>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1" name="Google Shape;34421;p40"/>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2" name="Google Shape;34422;p40"/>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3" name="Google Shape;34423;p40"/>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4" name="Google Shape;34424;p40"/>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5" name="Google Shape;34425;p40"/>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6" name="Google Shape;34426;p40"/>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7" name="Google Shape;34427;p40"/>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8" name="Google Shape;34428;p40"/>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9" name="Google Shape;34429;p40"/>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0" name="Google Shape;34430;p40"/>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1" name="Google Shape;34431;p40"/>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2" name="Google Shape;34432;p40"/>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3" name="Google Shape;34433;p40"/>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4" name="Google Shape;34434;p40"/>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5" name="Google Shape;34435;p40"/>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6" name="Google Shape;34436;p40"/>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7" name="Google Shape;34437;p40"/>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8" name="Google Shape;34438;p40"/>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9" name="Google Shape;34439;p40"/>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0" name="Google Shape;34440;p40"/>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1" name="Google Shape;34441;p40"/>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2" name="Google Shape;34442;p40"/>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3" name="Google Shape;34443;p40"/>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4" name="Google Shape;34444;p40"/>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5" name="Google Shape;34445;p40"/>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6" name="Google Shape;34446;p40"/>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7" name="Google Shape;34447;p40"/>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8" name="Google Shape;34448;p40"/>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9" name="Google Shape;34449;p40"/>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0" name="Google Shape;34450;p40"/>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1" name="Google Shape;34451;p40"/>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2" name="Google Shape;34452;p40"/>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3" name="Google Shape;34453;p40"/>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4" name="Google Shape;34454;p40"/>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5" name="Google Shape;34455;p40"/>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6" name="Google Shape;34456;p40"/>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7" name="Google Shape;34457;p40"/>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8" name="Google Shape;34458;p40"/>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9" name="Google Shape;34459;p40"/>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0" name="Google Shape;34460;p40"/>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1" name="Google Shape;34461;p40"/>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2" name="Google Shape;34462;p40"/>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3" name="Google Shape;34463;p40"/>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4" name="Google Shape;34464;p40"/>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5" name="Google Shape;34465;p40"/>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6" name="Google Shape;34466;p40"/>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7" name="Google Shape;34467;p40"/>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8" name="Google Shape;34468;p40"/>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9" name="Google Shape;34469;p40"/>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0" name="Google Shape;34470;p40"/>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1" name="Google Shape;34471;p40"/>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2" name="Google Shape;34472;p40"/>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3" name="Google Shape;34473;p40"/>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4" name="Google Shape;34474;p40"/>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5" name="Google Shape;34475;p40"/>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6" name="Google Shape;34476;p40"/>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7" name="Google Shape;34477;p40"/>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8" name="Google Shape;34478;p40"/>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9" name="Google Shape;34479;p40"/>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0" name="Google Shape;34480;p40"/>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1" name="Google Shape;34481;p40"/>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2" name="Google Shape;34482;p40"/>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3" name="Google Shape;34483;p40"/>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4" name="Google Shape;34484;p40"/>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5" name="Google Shape;34485;p40"/>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6" name="Google Shape;34486;p40"/>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7" name="Google Shape;34487;p40"/>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8" name="Google Shape;34488;p40"/>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9" name="Google Shape;34489;p40"/>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0" name="Google Shape;34490;p40"/>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1" name="Google Shape;34491;p40"/>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2" name="Google Shape;34492;p40"/>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3" name="Google Shape;34493;p40"/>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4" name="Google Shape;34494;p40"/>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5" name="Google Shape;34495;p40"/>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6" name="Google Shape;34496;p40"/>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7" name="Google Shape;34497;p40"/>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8" name="Google Shape;34498;p40"/>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9" name="Google Shape;34499;p40"/>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0" name="Google Shape;34500;p40"/>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1" name="Google Shape;34501;p40"/>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2" name="Google Shape;34502;p40"/>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3" name="Google Shape;34503;p40"/>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4" name="Google Shape;34504;p40"/>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5" name="Google Shape;34505;p40"/>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6" name="Google Shape;34506;p40"/>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7" name="Google Shape;34507;p40"/>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8" name="Google Shape;34508;p40"/>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9" name="Google Shape;34509;p40"/>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0" name="Google Shape;34510;p40"/>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1" name="Google Shape;34511;p40"/>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2" name="Google Shape;34512;p40"/>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3" name="Google Shape;34513;p40"/>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4" name="Google Shape;34514;p40"/>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5" name="Google Shape;34515;p40"/>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6" name="Google Shape;34516;p40"/>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7" name="Google Shape;34517;p40"/>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8" name="Google Shape;34518;p40"/>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9" name="Google Shape;34519;p40"/>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0" name="Google Shape;34520;p40"/>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1" name="Google Shape;34521;p40"/>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2" name="Google Shape;34522;p40"/>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3" name="Google Shape;34523;p40"/>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4" name="Google Shape;34524;p40"/>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5" name="Google Shape;34525;p40"/>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6" name="Google Shape;34526;p40"/>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7" name="Google Shape;34527;p40"/>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8" name="Google Shape;34528;p40"/>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9" name="Google Shape;34529;p40"/>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0" name="Google Shape;34530;p40"/>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1" name="Google Shape;34531;p40"/>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2" name="Google Shape;34532;p40"/>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3" name="Google Shape;34533;p40"/>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4" name="Google Shape;34534;p40"/>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5" name="Google Shape;34535;p40"/>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6" name="Google Shape;34536;p40"/>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7" name="Google Shape;34537;p40"/>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8" name="Google Shape;34538;p40"/>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9" name="Google Shape;34539;p40"/>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0" name="Google Shape;34540;p40"/>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1" name="Google Shape;34541;p40"/>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2" name="Google Shape;34542;p40"/>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3" name="Google Shape;34543;p40"/>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4" name="Google Shape;34544;p40"/>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5" name="Google Shape;34545;p40"/>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6" name="Google Shape;34546;p40"/>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7" name="Google Shape;34547;p40"/>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8" name="Google Shape;34548;p40"/>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9" name="Google Shape;34549;p40"/>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0" name="Google Shape;34550;p40"/>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1" name="Google Shape;34551;p40"/>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2" name="Google Shape;34552;p40"/>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3" name="Google Shape;34553;p40"/>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4" name="Google Shape;34554;p40"/>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5" name="Google Shape;34555;p40"/>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6" name="Google Shape;34556;p40"/>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7" name="Google Shape;34557;p40"/>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8" name="Google Shape;34558;p40"/>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9" name="Google Shape;34559;p40"/>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0" name="Google Shape;34560;p40"/>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1" name="Google Shape;34561;p40"/>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2" name="Google Shape;34562;p40"/>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3" name="Google Shape;34563;p40"/>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4" name="Google Shape;34564;p40"/>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5" name="Google Shape;34565;p40"/>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6" name="Google Shape;34566;p40"/>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7" name="Google Shape;34567;p40"/>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8" name="Google Shape;34568;p40"/>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9" name="Google Shape;34569;p40"/>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0" name="Google Shape;34570;p40"/>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1" name="Google Shape;34571;p40"/>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2" name="Google Shape;34572;p40"/>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3" name="Google Shape;34573;p40"/>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4" name="Google Shape;34574;p40"/>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5" name="Google Shape;34575;p40"/>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6" name="Google Shape;34576;p40"/>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7" name="Google Shape;34577;p40"/>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8" name="Google Shape;34578;p40"/>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9" name="Google Shape;34579;p40"/>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0" name="Google Shape;34580;p40"/>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1" name="Google Shape;34581;p40"/>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2" name="Google Shape;34582;p40"/>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3" name="Google Shape;34583;p40"/>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4" name="Google Shape;34584;p40"/>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85" name="Google Shape;34585;p40"/>
              <p:cNvGrpSpPr/>
              <p:nvPr/>
            </p:nvGrpSpPr>
            <p:grpSpPr>
              <a:xfrm>
                <a:off x="12150382" y="2665165"/>
                <a:ext cx="1341446" cy="1221036"/>
                <a:chOff x="12150382" y="2665165"/>
                <a:chExt cx="1341446" cy="1221036"/>
              </a:xfrm>
            </p:grpSpPr>
            <p:sp>
              <p:nvSpPr>
                <p:cNvPr id="34586" name="Google Shape;34586;p40"/>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7" name="Google Shape;34587;p40"/>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8" name="Google Shape;34588;p40"/>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9" name="Google Shape;34589;p40"/>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0" name="Google Shape;34590;p40"/>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1" name="Google Shape;34591;p40"/>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2" name="Google Shape;34592;p40"/>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3" name="Google Shape;34593;p40"/>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4" name="Google Shape;34594;p40"/>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5" name="Google Shape;34595;p40"/>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6" name="Google Shape;34596;p40"/>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7" name="Google Shape;34597;p40"/>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8" name="Google Shape;34598;p40"/>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9" name="Google Shape;34599;p40"/>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0" name="Google Shape;34600;p40"/>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1" name="Google Shape;34601;p40"/>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2" name="Google Shape;34602;p40"/>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3" name="Google Shape;34603;p40"/>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4" name="Google Shape;34604;p40"/>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5" name="Google Shape;34605;p40"/>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6" name="Google Shape;34606;p40"/>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7" name="Google Shape;34607;p40"/>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8" name="Google Shape;34608;p40"/>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9" name="Google Shape;34609;p40"/>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0" name="Google Shape;34610;p40"/>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1" name="Google Shape;34611;p40"/>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2" name="Google Shape;34612;p40"/>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3" name="Google Shape;34613;p40"/>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4" name="Google Shape;34614;p40"/>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5" name="Google Shape;34615;p40"/>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6" name="Google Shape;34616;p40"/>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7" name="Google Shape;34617;p40"/>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8" name="Google Shape;34618;p40"/>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9" name="Google Shape;34619;p40"/>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0" name="Google Shape;34620;p40"/>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1" name="Google Shape;34621;p40"/>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2" name="Google Shape;34622;p40"/>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3" name="Google Shape;34623;p40"/>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4" name="Google Shape;34624;p40"/>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5" name="Google Shape;34625;p40"/>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6" name="Google Shape;34626;p40"/>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7" name="Google Shape;34627;p40"/>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8" name="Google Shape;34628;p40"/>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9" name="Google Shape;34629;p40"/>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0" name="Google Shape;34630;p40"/>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1" name="Google Shape;34631;p40"/>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2" name="Google Shape;34632;p40"/>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3" name="Google Shape;34633;p40"/>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4" name="Google Shape;34634;p40"/>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5" name="Google Shape;34635;p40"/>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6" name="Google Shape;34636;p40"/>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7" name="Google Shape;34637;p40"/>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8" name="Google Shape;34638;p40"/>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9" name="Google Shape;34639;p40"/>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0" name="Google Shape;34640;p40"/>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1" name="Google Shape;34641;p40"/>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2" name="Google Shape;34642;p40"/>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643" name="Google Shape;34643;p40"/>
            <p:cNvGrpSpPr/>
            <p:nvPr/>
          </p:nvGrpSpPr>
          <p:grpSpPr>
            <a:xfrm>
              <a:off x="5016364" y="-47780"/>
              <a:ext cx="5155115" cy="5191005"/>
              <a:chOff x="9274947" y="2665165"/>
              <a:chExt cx="4269600" cy="4299325"/>
            </a:xfrm>
          </p:grpSpPr>
          <p:sp>
            <p:nvSpPr>
              <p:cNvPr id="34644" name="Google Shape;34644;p40"/>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5" name="Google Shape;34645;p40"/>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6" name="Google Shape;34646;p40"/>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7" name="Google Shape;34647;p40"/>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8" name="Google Shape;34648;p40"/>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9" name="Google Shape;34649;p40"/>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0" name="Google Shape;34650;p40"/>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1" name="Google Shape;34651;p40"/>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2" name="Google Shape;34652;p40"/>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3" name="Google Shape;34653;p40"/>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4" name="Google Shape;34654;p40"/>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5" name="Google Shape;34655;p40"/>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6" name="Google Shape;34656;p40"/>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7" name="Google Shape;34657;p40"/>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8" name="Google Shape;34658;p40"/>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9" name="Google Shape;34659;p40"/>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0" name="Google Shape;34660;p40"/>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1" name="Google Shape;34661;p40"/>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2" name="Google Shape;34662;p40"/>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3" name="Google Shape;34663;p40"/>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4" name="Google Shape;34664;p40"/>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5" name="Google Shape;34665;p40"/>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6" name="Google Shape;34666;p40"/>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7" name="Google Shape;34667;p40"/>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8" name="Google Shape;34668;p40"/>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9" name="Google Shape;34669;p40"/>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0" name="Google Shape;34670;p40"/>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1" name="Google Shape;34671;p40"/>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2" name="Google Shape;34672;p40"/>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3" name="Google Shape;34673;p40"/>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4" name="Google Shape;34674;p40"/>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5" name="Google Shape;34675;p40"/>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6" name="Google Shape;34676;p40"/>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7" name="Google Shape;34677;p40"/>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8" name="Google Shape;34678;p40"/>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9" name="Google Shape;34679;p40"/>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0" name="Google Shape;34680;p40"/>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1" name="Google Shape;34681;p40"/>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2" name="Google Shape;34682;p40"/>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3" name="Google Shape;34683;p40"/>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4" name="Google Shape;34684;p40"/>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5" name="Google Shape;34685;p40"/>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6" name="Google Shape;34686;p40"/>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7" name="Google Shape;34687;p40"/>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8" name="Google Shape;34688;p40"/>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9" name="Google Shape;34689;p40"/>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0" name="Google Shape;34690;p40"/>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1" name="Google Shape;34691;p40"/>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2" name="Google Shape;34692;p40"/>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3" name="Google Shape;34693;p40"/>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4" name="Google Shape;34694;p40"/>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5" name="Google Shape;34695;p40"/>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6" name="Google Shape;34696;p40"/>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7" name="Google Shape;34697;p40"/>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8" name="Google Shape;34698;p40"/>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9" name="Google Shape;34699;p40"/>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0" name="Google Shape;34700;p40"/>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1" name="Google Shape;34701;p40"/>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2" name="Google Shape;34702;p40"/>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3" name="Google Shape;34703;p40"/>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4" name="Google Shape;34704;p40"/>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5" name="Google Shape;34705;p40"/>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6" name="Google Shape;34706;p40"/>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7" name="Google Shape;34707;p40"/>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8" name="Google Shape;34708;p40"/>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9" name="Google Shape;34709;p40"/>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0" name="Google Shape;34710;p40"/>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1" name="Google Shape;34711;p40"/>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2" name="Google Shape;34712;p40"/>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3" name="Google Shape;34713;p40"/>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4" name="Google Shape;34714;p40"/>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5" name="Google Shape;34715;p40"/>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6" name="Google Shape;34716;p40"/>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7" name="Google Shape;34717;p40"/>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8" name="Google Shape;34718;p40"/>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9" name="Google Shape;34719;p40"/>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0" name="Google Shape;34720;p40"/>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1" name="Google Shape;34721;p40"/>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2" name="Google Shape;34722;p40"/>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3" name="Google Shape;34723;p40"/>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4" name="Google Shape;34724;p40"/>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5" name="Google Shape;34725;p40"/>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6" name="Google Shape;34726;p40"/>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7" name="Google Shape;34727;p40"/>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8" name="Google Shape;34728;p40"/>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9" name="Google Shape;34729;p40"/>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0" name="Google Shape;34730;p40"/>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1" name="Google Shape;34731;p40"/>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2" name="Google Shape;34732;p40"/>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3" name="Google Shape;34733;p40"/>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4" name="Google Shape;34734;p40"/>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5" name="Google Shape;34735;p40"/>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6" name="Google Shape;34736;p40"/>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7" name="Google Shape;34737;p40"/>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8" name="Google Shape;34738;p40"/>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9" name="Google Shape;34739;p40"/>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0" name="Google Shape;34740;p40"/>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1" name="Google Shape;34741;p40"/>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2" name="Google Shape;34742;p40"/>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3" name="Google Shape;34743;p40"/>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4" name="Google Shape;34744;p40"/>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5" name="Google Shape;34745;p40"/>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6" name="Google Shape;34746;p40"/>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7" name="Google Shape;34747;p40"/>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8" name="Google Shape;34748;p40"/>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9" name="Google Shape;34749;p40"/>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0" name="Google Shape;34750;p40"/>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1" name="Google Shape;34751;p40"/>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2" name="Google Shape;34752;p40"/>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3" name="Google Shape;34753;p40"/>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4" name="Google Shape;34754;p40"/>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5" name="Google Shape;34755;p40"/>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6" name="Google Shape;34756;p40"/>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7" name="Google Shape;34757;p40"/>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8" name="Google Shape;34758;p40"/>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9" name="Google Shape;34759;p40"/>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0" name="Google Shape;34760;p40"/>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1" name="Google Shape;34761;p40"/>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2" name="Google Shape;34762;p40"/>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3" name="Google Shape;34763;p40"/>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4" name="Google Shape;34764;p40"/>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5" name="Google Shape;34765;p40"/>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6" name="Google Shape;34766;p40"/>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7" name="Google Shape;34767;p40"/>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8" name="Google Shape;34768;p40"/>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9" name="Google Shape;34769;p40"/>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0" name="Google Shape;34770;p40"/>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1" name="Google Shape;34771;p40"/>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2" name="Google Shape;34772;p40"/>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3" name="Google Shape;34773;p40"/>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4" name="Google Shape;34774;p40"/>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5" name="Google Shape;34775;p40"/>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6" name="Google Shape;34776;p40"/>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7" name="Google Shape;34777;p40"/>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8" name="Google Shape;34778;p40"/>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9" name="Google Shape;34779;p40"/>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0" name="Google Shape;34780;p40"/>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1" name="Google Shape;34781;p40"/>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2" name="Google Shape;34782;p40"/>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3" name="Google Shape;34783;p40"/>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4" name="Google Shape;34784;p40"/>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5" name="Google Shape;34785;p40"/>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6" name="Google Shape;34786;p40"/>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7" name="Google Shape;34787;p40"/>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8" name="Google Shape;34788;p40"/>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9" name="Google Shape;34789;p40"/>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0" name="Google Shape;34790;p40"/>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1" name="Google Shape;34791;p40"/>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2" name="Google Shape;34792;p40"/>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3" name="Google Shape;34793;p40"/>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4" name="Google Shape;34794;p40"/>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5" name="Google Shape;34795;p40"/>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6" name="Google Shape;34796;p40"/>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7" name="Google Shape;34797;p40"/>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8" name="Google Shape;34798;p40"/>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9" name="Google Shape;34799;p40"/>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0" name="Google Shape;34800;p40"/>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1" name="Google Shape;34801;p40"/>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2" name="Google Shape;34802;p40"/>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3" name="Google Shape;34803;p40"/>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4" name="Google Shape;34804;p40"/>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5" name="Google Shape;34805;p40"/>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6" name="Google Shape;34806;p40"/>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7" name="Google Shape;34807;p40"/>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8" name="Google Shape;34808;p40"/>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9" name="Google Shape;34809;p40"/>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0" name="Google Shape;34810;p40"/>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1" name="Google Shape;34811;p40"/>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2" name="Google Shape;34812;p40"/>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3" name="Google Shape;34813;p40"/>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4" name="Google Shape;34814;p40"/>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5" name="Google Shape;34815;p40"/>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6" name="Google Shape;34816;p40"/>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7" name="Google Shape;34817;p40"/>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8" name="Google Shape;34818;p40"/>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9" name="Google Shape;34819;p40"/>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0" name="Google Shape;34820;p40"/>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1" name="Google Shape;34821;p40"/>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2" name="Google Shape;34822;p40"/>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3" name="Google Shape;34823;p40"/>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4" name="Google Shape;34824;p40"/>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5" name="Google Shape;34825;p40"/>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6" name="Google Shape;34826;p40"/>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7" name="Google Shape;34827;p40"/>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8" name="Google Shape;34828;p40"/>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9" name="Google Shape;34829;p40"/>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0" name="Google Shape;34830;p40"/>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1" name="Google Shape;34831;p40"/>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2" name="Google Shape;34832;p40"/>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3" name="Google Shape;34833;p40"/>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4" name="Google Shape;34834;p40"/>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5" name="Google Shape;34835;p40"/>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6" name="Google Shape;34836;p40"/>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7" name="Google Shape;34837;p40"/>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8" name="Google Shape;34838;p40"/>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9" name="Google Shape;34839;p40"/>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0" name="Google Shape;34840;p40"/>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1" name="Google Shape;34841;p40"/>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2" name="Google Shape;34842;p40"/>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3" name="Google Shape;34843;p40"/>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4" name="Google Shape;34844;p40"/>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5" name="Google Shape;34845;p40"/>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6" name="Google Shape;34846;p40"/>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7" name="Google Shape;34847;p40"/>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8" name="Google Shape;34848;p40"/>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9" name="Google Shape;34849;p40"/>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0" name="Google Shape;34850;p40"/>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1" name="Google Shape;34851;p40"/>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2" name="Google Shape;34852;p40"/>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3" name="Google Shape;34853;p40"/>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4" name="Google Shape;34854;p40"/>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5" name="Google Shape;34855;p40"/>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6" name="Google Shape;34856;p40"/>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7" name="Google Shape;34857;p40"/>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8" name="Google Shape;34858;p40"/>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9" name="Google Shape;34859;p40"/>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0" name="Google Shape;34860;p40"/>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1" name="Google Shape;34861;p40"/>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2" name="Google Shape;34862;p40"/>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3" name="Google Shape;34863;p40"/>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4" name="Google Shape;34864;p40"/>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5" name="Google Shape;34865;p40"/>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6" name="Google Shape;34866;p40"/>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7" name="Google Shape;34867;p40"/>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8" name="Google Shape;34868;p40"/>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9" name="Google Shape;34869;p40"/>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0" name="Google Shape;34870;p40"/>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1" name="Google Shape;34871;p40"/>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2" name="Google Shape;34872;p40"/>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3" name="Google Shape;34873;p40"/>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4" name="Google Shape;34874;p40"/>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5" name="Google Shape;34875;p40"/>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6" name="Google Shape;34876;p40"/>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7" name="Google Shape;34877;p40"/>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8" name="Google Shape;34878;p40"/>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9" name="Google Shape;34879;p40"/>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0" name="Google Shape;34880;p40"/>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1" name="Google Shape;34881;p40"/>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2" name="Google Shape;34882;p40"/>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3" name="Google Shape;34883;p40"/>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4" name="Google Shape;34884;p40"/>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5" name="Google Shape;34885;p40"/>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6" name="Google Shape;34886;p40"/>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7" name="Google Shape;34887;p40"/>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8" name="Google Shape;34888;p40"/>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9" name="Google Shape;34889;p40"/>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0" name="Google Shape;34890;p40"/>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1" name="Google Shape;34891;p40"/>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2" name="Google Shape;34892;p40"/>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3" name="Google Shape;34893;p40"/>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4" name="Google Shape;34894;p40"/>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5" name="Google Shape;34895;p40"/>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6" name="Google Shape;34896;p40"/>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7" name="Google Shape;34897;p40"/>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8" name="Google Shape;34898;p40"/>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9" name="Google Shape;34899;p40"/>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0" name="Google Shape;34900;p40"/>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1" name="Google Shape;34901;p40"/>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2" name="Google Shape;34902;p40"/>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3" name="Google Shape;34903;p40"/>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4" name="Google Shape;34904;p40"/>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5" name="Google Shape;34905;p40"/>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6" name="Google Shape;34906;p40"/>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7" name="Google Shape;34907;p40"/>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8" name="Google Shape;34908;p40"/>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9" name="Google Shape;34909;p40"/>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0" name="Google Shape;34910;p40"/>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1" name="Google Shape;34911;p40"/>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2" name="Google Shape;34912;p40"/>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3" name="Google Shape;34913;p40"/>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4" name="Google Shape;34914;p40"/>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5" name="Google Shape;34915;p40"/>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6" name="Google Shape;34916;p40"/>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7" name="Google Shape;34917;p40"/>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8" name="Google Shape;34918;p40"/>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9" name="Google Shape;34919;p40"/>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0" name="Google Shape;34920;p40"/>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1" name="Google Shape;34921;p40"/>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2" name="Google Shape;34922;p40"/>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3" name="Google Shape;34923;p40"/>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4" name="Google Shape;34924;p40"/>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5" name="Google Shape;34925;p40"/>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6" name="Google Shape;34926;p40"/>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7" name="Google Shape;34927;p40"/>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8" name="Google Shape;34928;p40"/>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9" name="Google Shape;34929;p40"/>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0" name="Google Shape;34930;p40"/>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1" name="Google Shape;34931;p40"/>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2" name="Google Shape;34932;p40"/>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3" name="Google Shape;34933;p40"/>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4" name="Google Shape;34934;p40"/>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5" name="Google Shape;34935;p40"/>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6" name="Google Shape;34936;p40"/>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7" name="Google Shape;34937;p40"/>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8" name="Google Shape;34938;p40"/>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9" name="Google Shape;34939;p40"/>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0" name="Google Shape;34940;p40"/>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1" name="Google Shape;34941;p40"/>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2" name="Google Shape;34942;p40"/>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3" name="Google Shape;34943;p40"/>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4" name="Google Shape;34944;p40"/>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5" name="Google Shape;34945;p40"/>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6" name="Google Shape;34946;p40"/>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7" name="Google Shape;34947;p40"/>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8" name="Google Shape;34948;p40"/>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9" name="Google Shape;34949;p40"/>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0" name="Google Shape;34950;p40"/>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1" name="Google Shape;34951;p40"/>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2" name="Google Shape;34952;p40"/>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3" name="Google Shape;34953;p40"/>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4" name="Google Shape;34954;p40"/>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5" name="Google Shape;34955;p40"/>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6" name="Google Shape;34956;p40"/>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7" name="Google Shape;34957;p40"/>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8" name="Google Shape;34958;p40"/>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9" name="Google Shape;34959;p40"/>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0" name="Google Shape;34960;p40"/>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1" name="Google Shape;34961;p40"/>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2" name="Google Shape;34962;p40"/>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3" name="Google Shape;34963;p40"/>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4" name="Google Shape;34964;p40"/>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5" name="Google Shape;34965;p40"/>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6" name="Google Shape;34966;p40"/>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7" name="Google Shape;34967;p40"/>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8" name="Google Shape;34968;p40"/>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9" name="Google Shape;34969;p40"/>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0" name="Google Shape;34970;p40"/>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1" name="Google Shape;34971;p40"/>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2" name="Google Shape;34972;p40"/>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3" name="Google Shape;34973;p40"/>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4" name="Google Shape;34974;p40"/>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5" name="Google Shape;34975;p40"/>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6" name="Google Shape;34976;p40"/>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7" name="Google Shape;34977;p40"/>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8" name="Google Shape;34978;p40"/>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9" name="Google Shape;34979;p40"/>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0" name="Google Shape;34980;p40"/>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1" name="Google Shape;34981;p40"/>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2" name="Google Shape;34982;p40"/>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3" name="Google Shape;34983;p40"/>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4" name="Google Shape;34984;p40"/>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5" name="Google Shape;34985;p40"/>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6" name="Google Shape;34986;p40"/>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7" name="Google Shape;34987;p40"/>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8" name="Google Shape;34988;p40"/>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9" name="Google Shape;34989;p40"/>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0" name="Google Shape;34990;p40"/>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1" name="Google Shape;34991;p40"/>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2" name="Google Shape;34992;p40"/>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3" name="Google Shape;34993;p40"/>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4" name="Google Shape;34994;p40"/>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5" name="Google Shape;34995;p40"/>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6" name="Google Shape;34996;p40"/>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7" name="Google Shape;34997;p40"/>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8" name="Google Shape;34998;p40"/>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9" name="Google Shape;34999;p40"/>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0" name="Google Shape;35000;p40"/>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1" name="Google Shape;35001;p40"/>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2" name="Google Shape;35002;p40"/>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3" name="Google Shape;35003;p40"/>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4" name="Google Shape;35004;p40"/>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5" name="Google Shape;35005;p40"/>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6" name="Google Shape;35006;p40"/>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7" name="Google Shape;35007;p40"/>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8" name="Google Shape;35008;p40"/>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9" name="Google Shape;35009;p40"/>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0" name="Google Shape;35010;p40"/>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1" name="Google Shape;35011;p40"/>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2" name="Google Shape;35012;p40"/>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3" name="Google Shape;35013;p40"/>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4" name="Google Shape;35014;p40"/>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5" name="Google Shape;35015;p40"/>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6" name="Google Shape;35016;p40"/>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7" name="Google Shape;35017;p40"/>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8" name="Google Shape;35018;p40"/>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9" name="Google Shape;35019;p40"/>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0" name="Google Shape;35020;p40"/>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1" name="Google Shape;35021;p40"/>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2" name="Google Shape;35022;p40"/>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3" name="Google Shape;35023;p40"/>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4" name="Google Shape;35024;p40"/>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5" name="Google Shape;35025;p40"/>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6" name="Google Shape;35026;p40"/>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7" name="Google Shape;35027;p40"/>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8" name="Google Shape;35028;p40"/>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9" name="Google Shape;35029;p40"/>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0" name="Google Shape;35030;p40"/>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1" name="Google Shape;35031;p40"/>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2" name="Google Shape;35032;p40"/>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3" name="Google Shape;35033;p40"/>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34" name="Google Shape;35034;p40"/>
              <p:cNvGrpSpPr/>
              <p:nvPr/>
            </p:nvGrpSpPr>
            <p:grpSpPr>
              <a:xfrm>
                <a:off x="12150382" y="2665165"/>
                <a:ext cx="1341446" cy="1221036"/>
                <a:chOff x="12150382" y="2665165"/>
                <a:chExt cx="1341446" cy="1221036"/>
              </a:xfrm>
            </p:grpSpPr>
            <p:sp>
              <p:nvSpPr>
                <p:cNvPr id="35035" name="Google Shape;35035;p40"/>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6" name="Google Shape;35036;p40"/>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7" name="Google Shape;35037;p40"/>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8" name="Google Shape;35038;p40"/>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9" name="Google Shape;35039;p40"/>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0" name="Google Shape;35040;p40"/>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1" name="Google Shape;35041;p40"/>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2" name="Google Shape;35042;p40"/>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3" name="Google Shape;35043;p40"/>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4" name="Google Shape;35044;p40"/>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5" name="Google Shape;35045;p40"/>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6" name="Google Shape;35046;p40"/>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7" name="Google Shape;35047;p40"/>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8" name="Google Shape;35048;p40"/>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9" name="Google Shape;35049;p40"/>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0" name="Google Shape;35050;p40"/>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1" name="Google Shape;35051;p40"/>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2" name="Google Shape;35052;p40"/>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3" name="Google Shape;35053;p40"/>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4" name="Google Shape;35054;p40"/>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5" name="Google Shape;35055;p40"/>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6" name="Google Shape;35056;p40"/>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7" name="Google Shape;35057;p40"/>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8" name="Google Shape;35058;p40"/>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9" name="Google Shape;35059;p40"/>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0" name="Google Shape;35060;p40"/>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1" name="Google Shape;35061;p40"/>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2" name="Google Shape;35062;p40"/>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3" name="Google Shape;35063;p40"/>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4" name="Google Shape;35064;p40"/>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5" name="Google Shape;35065;p40"/>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6" name="Google Shape;35066;p40"/>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7" name="Google Shape;35067;p40"/>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8" name="Google Shape;35068;p40"/>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9" name="Google Shape;35069;p40"/>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0" name="Google Shape;35070;p40"/>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1" name="Google Shape;35071;p40"/>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2" name="Google Shape;35072;p40"/>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3" name="Google Shape;35073;p40"/>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4" name="Google Shape;35074;p40"/>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5" name="Google Shape;35075;p40"/>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6" name="Google Shape;35076;p40"/>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7" name="Google Shape;35077;p40"/>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8" name="Google Shape;35078;p40"/>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9" name="Google Shape;35079;p40"/>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0" name="Google Shape;35080;p40"/>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1" name="Google Shape;35081;p40"/>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2" name="Google Shape;35082;p40"/>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3" name="Google Shape;35083;p40"/>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4" name="Google Shape;35084;p40"/>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5" name="Google Shape;35085;p40"/>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6" name="Google Shape;35086;p40"/>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7" name="Google Shape;35087;p40"/>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8" name="Google Shape;35088;p40"/>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9" name="Google Shape;35089;p40"/>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0" name="Google Shape;35090;p40"/>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1" name="Google Shape;35091;p40"/>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5092" name="Google Shape;35092;p40"/>
          <p:cNvGrpSpPr/>
          <p:nvPr/>
        </p:nvGrpSpPr>
        <p:grpSpPr>
          <a:xfrm>
            <a:off x="7485583" y="635261"/>
            <a:ext cx="672103" cy="672736"/>
            <a:chOff x="6319100" y="5477342"/>
            <a:chExt cx="1271477" cy="1272675"/>
          </a:xfrm>
        </p:grpSpPr>
        <p:sp>
          <p:nvSpPr>
            <p:cNvPr id="35093" name="Google Shape;35093;p40"/>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4" name="Google Shape;35094;p40"/>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5" name="Google Shape;35095;p40"/>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6" name="Google Shape;35096;p40"/>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7" name="Google Shape;35097;p40"/>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8" name="Google Shape;35098;p40"/>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9" name="Google Shape;35099;p40"/>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0" name="Google Shape;35100;p40"/>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1" name="Google Shape;35101;p40"/>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2" name="Google Shape;35102;p40"/>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3" name="Google Shape;35103;p40"/>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04" name="Google Shape;35104;p40"/>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5" name="Google Shape;35105;p40"/>
          <p:cNvSpPr/>
          <p:nvPr/>
        </p:nvSpPr>
        <p:spPr>
          <a:xfrm>
            <a:off x="8324381" y="137518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6" name="Google Shape;35106;p40"/>
          <p:cNvSpPr/>
          <p:nvPr/>
        </p:nvSpPr>
        <p:spPr>
          <a:xfrm>
            <a:off x="8482251" y="245574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7" name="Google Shape;35107;p40"/>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8" name="Google Shape;35108;p40"/>
          <p:cNvSpPr/>
          <p:nvPr/>
        </p:nvSpPr>
        <p:spPr>
          <a:xfrm>
            <a:off x="8693476" y="7342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35109"/>
        <p:cNvGrpSpPr/>
        <p:nvPr/>
      </p:nvGrpSpPr>
      <p:grpSpPr>
        <a:xfrm>
          <a:off x="0" y="0"/>
          <a:ext cx="0" cy="0"/>
          <a:chOff x="0" y="0"/>
          <a:chExt cx="0" cy="0"/>
        </a:xfrm>
      </p:grpSpPr>
      <p:sp>
        <p:nvSpPr>
          <p:cNvPr id="35110" name="Google Shape;35110;p41"/>
          <p:cNvSpPr/>
          <p:nvPr/>
        </p:nvSpPr>
        <p:spPr>
          <a:xfrm>
            <a:off x="-47619" y="-47625"/>
            <a:ext cx="9191643" cy="5247665"/>
          </a:xfrm>
          <a:custGeom>
            <a:avLst/>
            <a:gdLst/>
            <a:ahLst/>
            <a:cxnLst/>
            <a:rect l="l" t="t" r="r" b="b"/>
            <a:pathLst>
              <a:path w="27457" h="18304" extrusionOk="0">
                <a:moveTo>
                  <a:pt x="17676" y="1"/>
                </a:moveTo>
                <a:cubicBezTo>
                  <a:pt x="18124" y="653"/>
                  <a:pt x="18626" y="1248"/>
                  <a:pt x="19289" y="1682"/>
                </a:cubicBezTo>
                <a:cubicBezTo>
                  <a:pt x="20812" y="2679"/>
                  <a:pt x="22865" y="2596"/>
                  <a:pt x="24367" y="3626"/>
                </a:cubicBezTo>
                <a:cubicBezTo>
                  <a:pt x="25684" y="4527"/>
                  <a:pt x="26340" y="6116"/>
                  <a:pt x="27453" y="7257"/>
                </a:cubicBezTo>
                <a:lnTo>
                  <a:pt x="27453" y="3654"/>
                </a:lnTo>
                <a:cubicBezTo>
                  <a:pt x="25675" y="3059"/>
                  <a:pt x="23712" y="2767"/>
                  <a:pt x="22207" y="1659"/>
                </a:cubicBezTo>
                <a:cubicBezTo>
                  <a:pt x="21580" y="1199"/>
                  <a:pt x="21069" y="624"/>
                  <a:pt x="20604" y="1"/>
                </a:cubicBezTo>
                <a:close/>
                <a:moveTo>
                  <a:pt x="1" y="1"/>
                </a:moveTo>
                <a:lnTo>
                  <a:pt x="1" y="6395"/>
                </a:lnTo>
                <a:cubicBezTo>
                  <a:pt x="562" y="6560"/>
                  <a:pt x="1100" y="6825"/>
                  <a:pt x="1569" y="7162"/>
                </a:cubicBezTo>
                <a:cubicBezTo>
                  <a:pt x="2935" y="8148"/>
                  <a:pt x="3847" y="9627"/>
                  <a:pt x="4789" y="11025"/>
                </a:cubicBezTo>
                <a:cubicBezTo>
                  <a:pt x="5730" y="12424"/>
                  <a:pt x="6795" y="13835"/>
                  <a:pt x="8314" y="14567"/>
                </a:cubicBezTo>
                <a:cubicBezTo>
                  <a:pt x="9364" y="15073"/>
                  <a:pt x="10495" y="15200"/>
                  <a:pt x="11660" y="15200"/>
                </a:cubicBezTo>
                <a:cubicBezTo>
                  <a:pt x="12837" y="15200"/>
                  <a:pt x="14048" y="15070"/>
                  <a:pt x="15241" y="15070"/>
                </a:cubicBezTo>
                <a:cubicBezTo>
                  <a:pt x="15848" y="15070"/>
                  <a:pt x="16450" y="15104"/>
                  <a:pt x="17041" y="15205"/>
                </a:cubicBezTo>
                <a:cubicBezTo>
                  <a:pt x="19466" y="15622"/>
                  <a:pt x="21523" y="17146"/>
                  <a:pt x="23708" y="18303"/>
                </a:cubicBezTo>
                <a:lnTo>
                  <a:pt x="27456" y="18303"/>
                </a:lnTo>
                <a:lnTo>
                  <a:pt x="27456" y="10772"/>
                </a:lnTo>
                <a:cubicBezTo>
                  <a:pt x="25637" y="10424"/>
                  <a:pt x="23512" y="10897"/>
                  <a:pt x="22258" y="9575"/>
                </a:cubicBezTo>
                <a:cubicBezTo>
                  <a:pt x="21301" y="8567"/>
                  <a:pt x="21345" y="6928"/>
                  <a:pt x="20482" y="5838"/>
                </a:cubicBezTo>
                <a:cubicBezTo>
                  <a:pt x="19827" y="5009"/>
                  <a:pt x="18766" y="4661"/>
                  <a:pt x="17689" y="4661"/>
                </a:cubicBezTo>
                <a:cubicBezTo>
                  <a:pt x="17228" y="4661"/>
                  <a:pt x="16764" y="4725"/>
                  <a:pt x="16327" y="4842"/>
                </a:cubicBezTo>
                <a:cubicBezTo>
                  <a:pt x="14870" y="5232"/>
                  <a:pt x="13590" y="6091"/>
                  <a:pt x="12218" y="6717"/>
                </a:cubicBezTo>
                <a:cubicBezTo>
                  <a:pt x="11794" y="6910"/>
                  <a:pt x="11314" y="7079"/>
                  <a:pt x="10859" y="7079"/>
                </a:cubicBezTo>
                <a:cubicBezTo>
                  <a:pt x="10603" y="7079"/>
                  <a:pt x="10355" y="7025"/>
                  <a:pt x="10130" y="6893"/>
                </a:cubicBezTo>
                <a:cubicBezTo>
                  <a:pt x="9418" y="6477"/>
                  <a:pt x="9298" y="5503"/>
                  <a:pt x="9368" y="4682"/>
                </a:cubicBezTo>
                <a:cubicBezTo>
                  <a:pt x="9440" y="3860"/>
                  <a:pt x="9608" y="2976"/>
                  <a:pt x="9207" y="2256"/>
                </a:cubicBezTo>
                <a:cubicBezTo>
                  <a:pt x="8697" y="1341"/>
                  <a:pt x="7502" y="1098"/>
                  <a:pt x="6456" y="1066"/>
                </a:cubicBezTo>
                <a:cubicBezTo>
                  <a:pt x="5411" y="1033"/>
                  <a:pt x="4274" y="1086"/>
                  <a:pt x="3430" y="466"/>
                </a:cubicBezTo>
                <a:cubicBezTo>
                  <a:pt x="3250" y="334"/>
                  <a:pt x="3097" y="176"/>
                  <a:pt x="2967" y="1"/>
                </a:cubicBezTo>
                <a:close/>
                <a:moveTo>
                  <a:pt x="0" y="13194"/>
                </a:moveTo>
                <a:lnTo>
                  <a:pt x="0" y="18304"/>
                </a:lnTo>
                <a:lnTo>
                  <a:pt x="9822" y="18304"/>
                </a:lnTo>
                <a:cubicBezTo>
                  <a:pt x="8843" y="16847"/>
                  <a:pt x="7203" y="15909"/>
                  <a:pt x="5547" y="15269"/>
                </a:cubicBezTo>
                <a:cubicBezTo>
                  <a:pt x="3724" y="14563"/>
                  <a:pt x="1790" y="14127"/>
                  <a:pt x="55" y="13224"/>
                </a:cubicBezTo>
                <a:cubicBezTo>
                  <a:pt x="37" y="13214"/>
                  <a:pt x="18" y="13204"/>
                  <a:pt x="0" y="13194"/>
                </a:cubicBezTo>
                <a:close/>
              </a:path>
            </a:pathLst>
          </a:custGeom>
          <a:gradFill>
            <a:gsLst>
              <a:gs pos="0">
                <a:srgbClr val="C65E47">
                  <a:alpha val="9411"/>
                </a:srgbClr>
              </a:gs>
              <a:gs pos="100000">
                <a:srgbClr val="270C2A">
                  <a:alpha val="38823"/>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11" name="Google Shape;35111;p41"/>
          <p:cNvGrpSpPr/>
          <p:nvPr/>
        </p:nvGrpSpPr>
        <p:grpSpPr>
          <a:xfrm>
            <a:off x="-553499" y="-47780"/>
            <a:ext cx="10250990" cy="5191005"/>
            <a:chOff x="-79511" y="-47780"/>
            <a:chExt cx="10250990" cy="5191005"/>
          </a:xfrm>
        </p:grpSpPr>
        <p:grpSp>
          <p:nvGrpSpPr>
            <p:cNvPr id="35112" name="Google Shape;35112;p41"/>
            <p:cNvGrpSpPr/>
            <p:nvPr/>
          </p:nvGrpSpPr>
          <p:grpSpPr>
            <a:xfrm>
              <a:off x="-79511" y="-47780"/>
              <a:ext cx="5155115" cy="5191005"/>
              <a:chOff x="9274947" y="2665165"/>
              <a:chExt cx="4269600" cy="4299325"/>
            </a:xfrm>
          </p:grpSpPr>
          <p:sp>
            <p:nvSpPr>
              <p:cNvPr id="35113" name="Google Shape;35113;p41"/>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4" name="Google Shape;35114;p41"/>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5" name="Google Shape;35115;p41"/>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6" name="Google Shape;35116;p41"/>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7" name="Google Shape;35117;p41"/>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8" name="Google Shape;35118;p41"/>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9" name="Google Shape;35119;p41"/>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0" name="Google Shape;35120;p41"/>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1" name="Google Shape;35121;p41"/>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2" name="Google Shape;35122;p41"/>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3" name="Google Shape;35123;p41"/>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4" name="Google Shape;35124;p41"/>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5" name="Google Shape;35125;p41"/>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6" name="Google Shape;35126;p41"/>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7" name="Google Shape;35127;p41"/>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8" name="Google Shape;35128;p41"/>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9" name="Google Shape;35129;p41"/>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0" name="Google Shape;35130;p41"/>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1" name="Google Shape;35131;p41"/>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2" name="Google Shape;35132;p41"/>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3" name="Google Shape;35133;p41"/>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4" name="Google Shape;35134;p41"/>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5" name="Google Shape;35135;p41"/>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6" name="Google Shape;35136;p41"/>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7" name="Google Shape;35137;p41"/>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8" name="Google Shape;35138;p41"/>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9" name="Google Shape;35139;p41"/>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0" name="Google Shape;35140;p41"/>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1" name="Google Shape;35141;p41"/>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2" name="Google Shape;35142;p41"/>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3" name="Google Shape;35143;p41"/>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4" name="Google Shape;35144;p41"/>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5" name="Google Shape;35145;p41"/>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6" name="Google Shape;35146;p41"/>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7" name="Google Shape;35147;p41"/>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8" name="Google Shape;35148;p41"/>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9" name="Google Shape;35149;p41"/>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0" name="Google Shape;35150;p41"/>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1" name="Google Shape;35151;p41"/>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2" name="Google Shape;35152;p41"/>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3" name="Google Shape;35153;p41"/>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4" name="Google Shape;35154;p41"/>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5" name="Google Shape;35155;p41"/>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6" name="Google Shape;35156;p41"/>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7" name="Google Shape;35157;p41"/>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8" name="Google Shape;35158;p41"/>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9" name="Google Shape;35159;p41"/>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0" name="Google Shape;35160;p41"/>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1" name="Google Shape;35161;p41"/>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2" name="Google Shape;35162;p41"/>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3" name="Google Shape;35163;p41"/>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4" name="Google Shape;35164;p41"/>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5" name="Google Shape;35165;p41"/>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6" name="Google Shape;35166;p41"/>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7" name="Google Shape;35167;p41"/>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8" name="Google Shape;35168;p41"/>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9" name="Google Shape;35169;p41"/>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0" name="Google Shape;35170;p41"/>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1" name="Google Shape;35171;p41"/>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2" name="Google Shape;35172;p41"/>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3" name="Google Shape;35173;p41"/>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4" name="Google Shape;35174;p41"/>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5" name="Google Shape;35175;p41"/>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6" name="Google Shape;35176;p41"/>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7" name="Google Shape;35177;p41"/>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8" name="Google Shape;35178;p41"/>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9" name="Google Shape;35179;p41"/>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0" name="Google Shape;35180;p41"/>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1" name="Google Shape;35181;p41"/>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2" name="Google Shape;35182;p41"/>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3" name="Google Shape;35183;p41"/>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4" name="Google Shape;35184;p41"/>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5" name="Google Shape;35185;p41"/>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6" name="Google Shape;35186;p41"/>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7" name="Google Shape;35187;p41"/>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8" name="Google Shape;35188;p41"/>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9" name="Google Shape;35189;p41"/>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0" name="Google Shape;35190;p41"/>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1" name="Google Shape;35191;p41"/>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2" name="Google Shape;35192;p41"/>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3" name="Google Shape;35193;p41"/>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4" name="Google Shape;35194;p41"/>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5" name="Google Shape;35195;p41"/>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6" name="Google Shape;35196;p41"/>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7" name="Google Shape;35197;p41"/>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8" name="Google Shape;35198;p41"/>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9" name="Google Shape;35199;p41"/>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0" name="Google Shape;35200;p41"/>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1" name="Google Shape;35201;p41"/>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2" name="Google Shape;35202;p41"/>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3" name="Google Shape;35203;p41"/>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4" name="Google Shape;35204;p41"/>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5" name="Google Shape;35205;p41"/>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6" name="Google Shape;35206;p41"/>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7" name="Google Shape;35207;p41"/>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8" name="Google Shape;35208;p41"/>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9" name="Google Shape;35209;p41"/>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0" name="Google Shape;35210;p41"/>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1" name="Google Shape;35211;p41"/>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2" name="Google Shape;35212;p41"/>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3" name="Google Shape;35213;p41"/>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4" name="Google Shape;35214;p41"/>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5" name="Google Shape;35215;p41"/>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6" name="Google Shape;35216;p41"/>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7" name="Google Shape;35217;p41"/>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8" name="Google Shape;35218;p41"/>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9" name="Google Shape;35219;p41"/>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0" name="Google Shape;35220;p41"/>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1" name="Google Shape;35221;p41"/>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2" name="Google Shape;35222;p41"/>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3" name="Google Shape;35223;p41"/>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4" name="Google Shape;35224;p41"/>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5" name="Google Shape;35225;p41"/>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6" name="Google Shape;35226;p41"/>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7" name="Google Shape;35227;p41"/>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8" name="Google Shape;35228;p41"/>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9" name="Google Shape;35229;p41"/>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0" name="Google Shape;35230;p41"/>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1" name="Google Shape;35231;p41"/>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2" name="Google Shape;35232;p41"/>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3" name="Google Shape;35233;p41"/>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4" name="Google Shape;35234;p41"/>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5" name="Google Shape;35235;p41"/>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6" name="Google Shape;35236;p41"/>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7" name="Google Shape;35237;p41"/>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8" name="Google Shape;35238;p41"/>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9" name="Google Shape;35239;p41"/>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0" name="Google Shape;35240;p41"/>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1" name="Google Shape;35241;p41"/>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2" name="Google Shape;35242;p41"/>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3" name="Google Shape;35243;p41"/>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4" name="Google Shape;35244;p41"/>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5" name="Google Shape;35245;p41"/>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6" name="Google Shape;35246;p41"/>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7" name="Google Shape;35247;p41"/>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8" name="Google Shape;35248;p41"/>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9" name="Google Shape;35249;p41"/>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0" name="Google Shape;35250;p41"/>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1" name="Google Shape;35251;p41"/>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2" name="Google Shape;35252;p41"/>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3" name="Google Shape;35253;p41"/>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4" name="Google Shape;35254;p41"/>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5" name="Google Shape;35255;p41"/>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6" name="Google Shape;35256;p41"/>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7" name="Google Shape;35257;p41"/>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8" name="Google Shape;35258;p41"/>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9" name="Google Shape;35259;p41"/>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0" name="Google Shape;35260;p41"/>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1" name="Google Shape;35261;p41"/>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2" name="Google Shape;35262;p41"/>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3" name="Google Shape;35263;p41"/>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4" name="Google Shape;35264;p41"/>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5" name="Google Shape;35265;p41"/>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6" name="Google Shape;35266;p41"/>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7" name="Google Shape;35267;p41"/>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8" name="Google Shape;35268;p41"/>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9" name="Google Shape;35269;p41"/>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0" name="Google Shape;35270;p41"/>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1" name="Google Shape;35271;p41"/>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2" name="Google Shape;35272;p41"/>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3" name="Google Shape;35273;p41"/>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4" name="Google Shape;35274;p41"/>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5" name="Google Shape;35275;p41"/>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6" name="Google Shape;35276;p41"/>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7" name="Google Shape;35277;p41"/>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8" name="Google Shape;35278;p41"/>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9" name="Google Shape;35279;p41"/>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0" name="Google Shape;35280;p41"/>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1" name="Google Shape;35281;p41"/>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2" name="Google Shape;35282;p41"/>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3" name="Google Shape;35283;p41"/>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4" name="Google Shape;35284;p41"/>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5" name="Google Shape;35285;p41"/>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6" name="Google Shape;35286;p41"/>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7" name="Google Shape;35287;p41"/>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8" name="Google Shape;35288;p41"/>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9" name="Google Shape;35289;p41"/>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0" name="Google Shape;35290;p41"/>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1" name="Google Shape;35291;p41"/>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2" name="Google Shape;35292;p41"/>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3" name="Google Shape;35293;p41"/>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4" name="Google Shape;35294;p41"/>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5" name="Google Shape;35295;p41"/>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6" name="Google Shape;35296;p41"/>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7" name="Google Shape;35297;p41"/>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8" name="Google Shape;35298;p41"/>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9" name="Google Shape;35299;p41"/>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0" name="Google Shape;35300;p41"/>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1" name="Google Shape;35301;p41"/>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2" name="Google Shape;35302;p41"/>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3" name="Google Shape;35303;p41"/>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4" name="Google Shape;35304;p41"/>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5" name="Google Shape;35305;p41"/>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6" name="Google Shape;35306;p41"/>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7" name="Google Shape;35307;p41"/>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8" name="Google Shape;35308;p41"/>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9" name="Google Shape;35309;p41"/>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0" name="Google Shape;35310;p41"/>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1" name="Google Shape;35311;p41"/>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2" name="Google Shape;35312;p41"/>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3" name="Google Shape;35313;p41"/>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4" name="Google Shape;35314;p41"/>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5" name="Google Shape;35315;p41"/>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6" name="Google Shape;35316;p41"/>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7" name="Google Shape;35317;p41"/>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8" name="Google Shape;35318;p41"/>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9" name="Google Shape;35319;p41"/>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0" name="Google Shape;35320;p41"/>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1" name="Google Shape;35321;p41"/>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2" name="Google Shape;35322;p41"/>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3" name="Google Shape;35323;p41"/>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4" name="Google Shape;35324;p41"/>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5" name="Google Shape;35325;p41"/>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6" name="Google Shape;35326;p41"/>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7" name="Google Shape;35327;p41"/>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8" name="Google Shape;35328;p41"/>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9" name="Google Shape;35329;p41"/>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0" name="Google Shape;35330;p41"/>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1" name="Google Shape;35331;p41"/>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2" name="Google Shape;35332;p41"/>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3" name="Google Shape;35333;p41"/>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4" name="Google Shape;35334;p41"/>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5" name="Google Shape;35335;p41"/>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6" name="Google Shape;35336;p41"/>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7" name="Google Shape;35337;p41"/>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8" name="Google Shape;35338;p41"/>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9" name="Google Shape;35339;p41"/>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0" name="Google Shape;35340;p41"/>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1" name="Google Shape;35341;p41"/>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2" name="Google Shape;35342;p41"/>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3" name="Google Shape;35343;p41"/>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4" name="Google Shape;35344;p41"/>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5" name="Google Shape;35345;p41"/>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6" name="Google Shape;35346;p41"/>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7" name="Google Shape;35347;p41"/>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8" name="Google Shape;35348;p41"/>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9" name="Google Shape;35349;p41"/>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0" name="Google Shape;35350;p41"/>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1" name="Google Shape;35351;p41"/>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2" name="Google Shape;35352;p41"/>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3" name="Google Shape;35353;p41"/>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4" name="Google Shape;35354;p41"/>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5" name="Google Shape;35355;p41"/>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6" name="Google Shape;35356;p41"/>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7" name="Google Shape;35357;p41"/>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8" name="Google Shape;35358;p41"/>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9" name="Google Shape;35359;p41"/>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0" name="Google Shape;35360;p41"/>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1" name="Google Shape;35361;p41"/>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2" name="Google Shape;35362;p41"/>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3" name="Google Shape;35363;p41"/>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4" name="Google Shape;35364;p41"/>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5" name="Google Shape;35365;p41"/>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6" name="Google Shape;35366;p41"/>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7" name="Google Shape;35367;p41"/>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8" name="Google Shape;35368;p41"/>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9" name="Google Shape;35369;p41"/>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0" name="Google Shape;35370;p41"/>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1" name="Google Shape;35371;p41"/>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2" name="Google Shape;35372;p41"/>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3" name="Google Shape;35373;p41"/>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4" name="Google Shape;35374;p41"/>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5" name="Google Shape;35375;p41"/>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6" name="Google Shape;35376;p41"/>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7" name="Google Shape;35377;p41"/>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8" name="Google Shape;35378;p41"/>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9" name="Google Shape;35379;p41"/>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0" name="Google Shape;35380;p41"/>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1" name="Google Shape;35381;p41"/>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2" name="Google Shape;35382;p41"/>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3" name="Google Shape;35383;p41"/>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4" name="Google Shape;35384;p41"/>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5" name="Google Shape;35385;p41"/>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6" name="Google Shape;35386;p41"/>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7" name="Google Shape;35387;p41"/>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8" name="Google Shape;35388;p41"/>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9" name="Google Shape;35389;p41"/>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0" name="Google Shape;35390;p41"/>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1" name="Google Shape;35391;p41"/>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2" name="Google Shape;35392;p41"/>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3" name="Google Shape;35393;p41"/>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4" name="Google Shape;35394;p41"/>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5" name="Google Shape;35395;p41"/>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6" name="Google Shape;35396;p41"/>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7" name="Google Shape;35397;p41"/>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8" name="Google Shape;35398;p41"/>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9" name="Google Shape;35399;p41"/>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0" name="Google Shape;35400;p41"/>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1" name="Google Shape;35401;p41"/>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2" name="Google Shape;35402;p41"/>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3" name="Google Shape;35403;p41"/>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4" name="Google Shape;35404;p41"/>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5" name="Google Shape;35405;p41"/>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6" name="Google Shape;35406;p41"/>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7" name="Google Shape;35407;p41"/>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8" name="Google Shape;35408;p41"/>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9" name="Google Shape;35409;p41"/>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0" name="Google Shape;35410;p41"/>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1" name="Google Shape;35411;p41"/>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2" name="Google Shape;35412;p41"/>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3" name="Google Shape;35413;p41"/>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4" name="Google Shape;35414;p41"/>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5" name="Google Shape;35415;p41"/>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6" name="Google Shape;35416;p41"/>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7" name="Google Shape;35417;p41"/>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8" name="Google Shape;35418;p41"/>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9" name="Google Shape;35419;p41"/>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0" name="Google Shape;35420;p41"/>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1" name="Google Shape;35421;p41"/>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2" name="Google Shape;35422;p41"/>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3" name="Google Shape;35423;p41"/>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4" name="Google Shape;35424;p41"/>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5" name="Google Shape;35425;p41"/>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6" name="Google Shape;35426;p41"/>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7" name="Google Shape;35427;p41"/>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8" name="Google Shape;35428;p41"/>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9" name="Google Shape;35429;p41"/>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0" name="Google Shape;35430;p41"/>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1" name="Google Shape;35431;p41"/>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2" name="Google Shape;35432;p41"/>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3" name="Google Shape;35433;p41"/>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4" name="Google Shape;35434;p41"/>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5" name="Google Shape;35435;p41"/>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6" name="Google Shape;35436;p41"/>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7" name="Google Shape;35437;p41"/>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8" name="Google Shape;35438;p41"/>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9" name="Google Shape;35439;p41"/>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0" name="Google Shape;35440;p41"/>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1" name="Google Shape;35441;p41"/>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2" name="Google Shape;35442;p41"/>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3" name="Google Shape;35443;p41"/>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4" name="Google Shape;35444;p41"/>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5" name="Google Shape;35445;p41"/>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6" name="Google Shape;35446;p41"/>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7" name="Google Shape;35447;p41"/>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8" name="Google Shape;35448;p41"/>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9" name="Google Shape;35449;p41"/>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0" name="Google Shape;35450;p41"/>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1" name="Google Shape;35451;p41"/>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2" name="Google Shape;35452;p41"/>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3" name="Google Shape;35453;p41"/>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4" name="Google Shape;35454;p41"/>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5" name="Google Shape;35455;p41"/>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6" name="Google Shape;35456;p41"/>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7" name="Google Shape;35457;p41"/>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8" name="Google Shape;35458;p41"/>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9" name="Google Shape;35459;p41"/>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0" name="Google Shape;35460;p41"/>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1" name="Google Shape;35461;p41"/>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2" name="Google Shape;35462;p41"/>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3" name="Google Shape;35463;p41"/>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4" name="Google Shape;35464;p41"/>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5" name="Google Shape;35465;p41"/>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6" name="Google Shape;35466;p41"/>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7" name="Google Shape;35467;p41"/>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8" name="Google Shape;35468;p41"/>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9" name="Google Shape;35469;p41"/>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0" name="Google Shape;35470;p41"/>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1" name="Google Shape;35471;p41"/>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2" name="Google Shape;35472;p41"/>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3" name="Google Shape;35473;p41"/>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4" name="Google Shape;35474;p41"/>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5" name="Google Shape;35475;p41"/>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6" name="Google Shape;35476;p41"/>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7" name="Google Shape;35477;p41"/>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8" name="Google Shape;35478;p41"/>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9" name="Google Shape;35479;p41"/>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0" name="Google Shape;35480;p41"/>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1" name="Google Shape;35481;p41"/>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2" name="Google Shape;35482;p41"/>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3" name="Google Shape;35483;p41"/>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4" name="Google Shape;35484;p41"/>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5" name="Google Shape;35485;p41"/>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6" name="Google Shape;35486;p41"/>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7" name="Google Shape;35487;p41"/>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8" name="Google Shape;35488;p41"/>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9" name="Google Shape;35489;p41"/>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0" name="Google Shape;35490;p41"/>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1" name="Google Shape;35491;p41"/>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2" name="Google Shape;35492;p41"/>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3" name="Google Shape;35493;p41"/>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4" name="Google Shape;35494;p41"/>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5" name="Google Shape;35495;p41"/>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6" name="Google Shape;35496;p41"/>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7" name="Google Shape;35497;p41"/>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8" name="Google Shape;35498;p41"/>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9" name="Google Shape;35499;p41"/>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0" name="Google Shape;35500;p41"/>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1" name="Google Shape;35501;p41"/>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2" name="Google Shape;35502;p41"/>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03" name="Google Shape;35503;p41"/>
              <p:cNvGrpSpPr/>
              <p:nvPr/>
            </p:nvGrpSpPr>
            <p:grpSpPr>
              <a:xfrm>
                <a:off x="12150382" y="2665165"/>
                <a:ext cx="1341446" cy="1221036"/>
                <a:chOff x="12150382" y="2665165"/>
                <a:chExt cx="1341446" cy="1221036"/>
              </a:xfrm>
            </p:grpSpPr>
            <p:sp>
              <p:nvSpPr>
                <p:cNvPr id="35504" name="Google Shape;35504;p41"/>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5" name="Google Shape;35505;p41"/>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6" name="Google Shape;35506;p41"/>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7" name="Google Shape;35507;p41"/>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8" name="Google Shape;35508;p41"/>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9" name="Google Shape;35509;p41"/>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0" name="Google Shape;35510;p41"/>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1" name="Google Shape;35511;p41"/>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2" name="Google Shape;35512;p41"/>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3" name="Google Shape;35513;p41"/>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4" name="Google Shape;35514;p41"/>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5" name="Google Shape;35515;p41"/>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6" name="Google Shape;35516;p41"/>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7" name="Google Shape;35517;p41"/>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8" name="Google Shape;35518;p41"/>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9" name="Google Shape;35519;p41"/>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0" name="Google Shape;35520;p41"/>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1" name="Google Shape;35521;p41"/>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2" name="Google Shape;35522;p41"/>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3" name="Google Shape;35523;p41"/>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4" name="Google Shape;35524;p41"/>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5" name="Google Shape;35525;p41"/>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6" name="Google Shape;35526;p41"/>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7" name="Google Shape;35527;p41"/>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8" name="Google Shape;35528;p41"/>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9" name="Google Shape;35529;p41"/>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0" name="Google Shape;35530;p41"/>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1" name="Google Shape;35531;p41"/>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2" name="Google Shape;35532;p41"/>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3" name="Google Shape;35533;p41"/>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4" name="Google Shape;35534;p41"/>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5" name="Google Shape;35535;p41"/>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6" name="Google Shape;35536;p41"/>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7" name="Google Shape;35537;p41"/>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8" name="Google Shape;35538;p41"/>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9" name="Google Shape;35539;p41"/>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0" name="Google Shape;35540;p41"/>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1" name="Google Shape;35541;p41"/>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2" name="Google Shape;35542;p41"/>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3" name="Google Shape;35543;p41"/>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4" name="Google Shape;35544;p41"/>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5" name="Google Shape;35545;p41"/>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6" name="Google Shape;35546;p41"/>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7" name="Google Shape;35547;p41"/>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8" name="Google Shape;35548;p41"/>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9" name="Google Shape;35549;p41"/>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0" name="Google Shape;35550;p41"/>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1" name="Google Shape;35551;p41"/>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2" name="Google Shape;35552;p41"/>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3" name="Google Shape;35553;p41"/>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4" name="Google Shape;35554;p41"/>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5" name="Google Shape;35555;p41"/>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6" name="Google Shape;35556;p41"/>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7" name="Google Shape;35557;p41"/>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8" name="Google Shape;35558;p41"/>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9" name="Google Shape;35559;p41"/>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0" name="Google Shape;35560;p41"/>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561" name="Google Shape;35561;p41"/>
            <p:cNvGrpSpPr/>
            <p:nvPr/>
          </p:nvGrpSpPr>
          <p:grpSpPr>
            <a:xfrm>
              <a:off x="5016364" y="-47780"/>
              <a:ext cx="5155115" cy="5191005"/>
              <a:chOff x="9274947" y="2665165"/>
              <a:chExt cx="4269600" cy="4299325"/>
            </a:xfrm>
          </p:grpSpPr>
          <p:sp>
            <p:nvSpPr>
              <p:cNvPr id="35562" name="Google Shape;35562;p41"/>
              <p:cNvSpPr/>
              <p:nvPr/>
            </p:nvSpPr>
            <p:spPr>
              <a:xfrm>
                <a:off x="13289221" y="4319692"/>
                <a:ext cx="84829" cy="65898"/>
              </a:xfrm>
              <a:custGeom>
                <a:avLst/>
                <a:gdLst/>
                <a:ahLst/>
                <a:cxnLst/>
                <a:rect l="l" t="t" r="r" b="b"/>
                <a:pathLst>
                  <a:path w="708" h="550" extrusionOk="0">
                    <a:moveTo>
                      <a:pt x="354" y="550"/>
                    </a:moveTo>
                    <a:cubicBezTo>
                      <a:pt x="707" y="550"/>
                      <a:pt x="707" y="0"/>
                      <a:pt x="354" y="0"/>
                    </a:cubicBezTo>
                    <a:cubicBezTo>
                      <a:pt x="1" y="1"/>
                      <a:pt x="1" y="550"/>
                      <a:pt x="354" y="5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3" name="Google Shape;35563;p41"/>
              <p:cNvSpPr/>
              <p:nvPr/>
            </p:nvSpPr>
            <p:spPr>
              <a:xfrm>
                <a:off x="13341101" y="4651340"/>
                <a:ext cx="27677" cy="21447"/>
              </a:xfrm>
              <a:custGeom>
                <a:avLst/>
                <a:gdLst/>
                <a:ahLst/>
                <a:cxnLst/>
                <a:rect l="l" t="t" r="r" b="b"/>
                <a:pathLst>
                  <a:path w="231" h="179" extrusionOk="0">
                    <a:moveTo>
                      <a:pt x="116" y="179"/>
                    </a:moveTo>
                    <a:cubicBezTo>
                      <a:pt x="231" y="179"/>
                      <a:pt x="231" y="0"/>
                      <a:pt x="116" y="0"/>
                    </a:cubicBezTo>
                    <a:cubicBezTo>
                      <a:pt x="2" y="1"/>
                      <a:pt x="0" y="179"/>
                      <a:pt x="116"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4" name="Google Shape;35564;p41"/>
              <p:cNvSpPr/>
              <p:nvPr/>
            </p:nvSpPr>
            <p:spPr>
              <a:xfrm>
                <a:off x="11984678" y="4721672"/>
                <a:ext cx="42415" cy="32949"/>
              </a:xfrm>
              <a:custGeom>
                <a:avLst/>
                <a:gdLst/>
                <a:ahLst/>
                <a:cxnLst/>
                <a:rect l="l" t="t" r="r" b="b"/>
                <a:pathLst>
                  <a:path w="354" h="275" extrusionOk="0">
                    <a:moveTo>
                      <a:pt x="177" y="275"/>
                    </a:moveTo>
                    <a:cubicBezTo>
                      <a:pt x="353" y="275"/>
                      <a:pt x="353" y="1"/>
                      <a:pt x="177" y="1"/>
                    </a:cubicBezTo>
                    <a:cubicBezTo>
                      <a:pt x="0" y="1"/>
                      <a:pt x="0" y="275"/>
                      <a:pt x="177" y="2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5" name="Google Shape;35565;p41"/>
              <p:cNvSpPr/>
              <p:nvPr/>
            </p:nvSpPr>
            <p:spPr>
              <a:xfrm>
                <a:off x="13016762" y="4960463"/>
                <a:ext cx="103880" cy="80635"/>
              </a:xfrm>
              <a:custGeom>
                <a:avLst/>
                <a:gdLst/>
                <a:ahLst/>
                <a:cxnLst/>
                <a:rect l="l" t="t" r="r" b="b"/>
                <a:pathLst>
                  <a:path w="867" h="673" extrusionOk="0">
                    <a:moveTo>
                      <a:pt x="434" y="673"/>
                    </a:moveTo>
                    <a:cubicBezTo>
                      <a:pt x="867" y="673"/>
                      <a:pt x="867" y="1"/>
                      <a:pt x="434" y="1"/>
                    </a:cubicBezTo>
                    <a:cubicBezTo>
                      <a:pt x="2" y="2"/>
                      <a:pt x="1" y="673"/>
                      <a:pt x="434" y="6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6" name="Google Shape;35566;p41"/>
              <p:cNvSpPr/>
              <p:nvPr/>
            </p:nvSpPr>
            <p:spPr>
              <a:xfrm>
                <a:off x="10330395" y="5400424"/>
                <a:ext cx="69013" cy="53677"/>
              </a:xfrm>
              <a:custGeom>
                <a:avLst/>
                <a:gdLst/>
                <a:ahLst/>
                <a:cxnLst/>
                <a:rect l="l" t="t" r="r" b="b"/>
                <a:pathLst>
                  <a:path w="576" h="448" extrusionOk="0">
                    <a:moveTo>
                      <a:pt x="288" y="447"/>
                    </a:moveTo>
                    <a:cubicBezTo>
                      <a:pt x="574" y="447"/>
                      <a:pt x="575" y="1"/>
                      <a:pt x="288" y="1"/>
                    </a:cubicBezTo>
                    <a:cubicBezTo>
                      <a:pt x="1" y="1"/>
                      <a:pt x="1" y="447"/>
                      <a:pt x="288" y="4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7" name="Google Shape;35567;p41"/>
              <p:cNvSpPr/>
              <p:nvPr/>
            </p:nvSpPr>
            <p:spPr>
              <a:xfrm>
                <a:off x="10490228" y="5517124"/>
                <a:ext cx="99566" cy="77281"/>
              </a:xfrm>
              <a:custGeom>
                <a:avLst/>
                <a:gdLst/>
                <a:ahLst/>
                <a:cxnLst/>
                <a:rect l="l" t="t" r="r" b="b"/>
                <a:pathLst>
                  <a:path w="831" h="645" extrusionOk="0">
                    <a:moveTo>
                      <a:pt x="416" y="645"/>
                    </a:moveTo>
                    <a:cubicBezTo>
                      <a:pt x="831" y="645"/>
                      <a:pt x="831" y="0"/>
                      <a:pt x="416" y="0"/>
                    </a:cubicBezTo>
                    <a:cubicBezTo>
                      <a:pt x="1" y="0"/>
                      <a:pt x="1" y="645"/>
                      <a:pt x="416" y="6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8" name="Google Shape;35568;p41"/>
              <p:cNvSpPr/>
              <p:nvPr/>
            </p:nvSpPr>
            <p:spPr>
              <a:xfrm>
                <a:off x="10391980" y="4433516"/>
                <a:ext cx="62543" cy="48525"/>
              </a:xfrm>
              <a:custGeom>
                <a:avLst/>
                <a:gdLst/>
                <a:ahLst/>
                <a:cxnLst/>
                <a:rect l="l" t="t" r="r" b="b"/>
                <a:pathLst>
                  <a:path w="522" h="405" extrusionOk="0">
                    <a:moveTo>
                      <a:pt x="261" y="404"/>
                    </a:moveTo>
                    <a:cubicBezTo>
                      <a:pt x="520" y="404"/>
                      <a:pt x="521" y="0"/>
                      <a:pt x="261" y="0"/>
                    </a:cubicBezTo>
                    <a:cubicBezTo>
                      <a:pt x="0" y="0"/>
                      <a:pt x="0" y="404"/>
                      <a:pt x="261" y="4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9" name="Google Shape;35569;p41"/>
              <p:cNvSpPr/>
              <p:nvPr/>
            </p:nvSpPr>
            <p:spPr>
              <a:xfrm>
                <a:off x="10531923" y="4349047"/>
                <a:ext cx="32590" cy="30433"/>
              </a:xfrm>
              <a:custGeom>
                <a:avLst/>
                <a:gdLst/>
                <a:ahLst/>
                <a:cxnLst/>
                <a:rect l="l" t="t" r="r" b="b"/>
                <a:pathLst>
                  <a:path w="272" h="254" extrusionOk="0">
                    <a:moveTo>
                      <a:pt x="86" y="237"/>
                    </a:moveTo>
                    <a:cubicBezTo>
                      <a:pt x="98" y="238"/>
                      <a:pt x="110" y="241"/>
                      <a:pt x="122" y="242"/>
                    </a:cubicBezTo>
                    <a:cubicBezTo>
                      <a:pt x="197" y="254"/>
                      <a:pt x="272" y="211"/>
                      <a:pt x="272" y="127"/>
                    </a:cubicBezTo>
                    <a:cubicBezTo>
                      <a:pt x="272" y="46"/>
                      <a:pt x="197" y="1"/>
                      <a:pt x="122" y="12"/>
                    </a:cubicBezTo>
                    <a:cubicBezTo>
                      <a:pt x="110" y="15"/>
                      <a:pt x="98" y="17"/>
                      <a:pt x="86" y="18"/>
                    </a:cubicBezTo>
                    <a:cubicBezTo>
                      <a:pt x="40" y="26"/>
                      <a:pt x="1" y="81"/>
                      <a:pt x="3" y="127"/>
                    </a:cubicBezTo>
                    <a:cubicBezTo>
                      <a:pt x="6" y="174"/>
                      <a:pt x="37" y="229"/>
                      <a:pt x="86"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0" name="Google Shape;35570;p41"/>
              <p:cNvSpPr/>
              <p:nvPr/>
            </p:nvSpPr>
            <p:spPr>
              <a:xfrm>
                <a:off x="11190785" y="4362226"/>
                <a:ext cx="65299" cy="50802"/>
              </a:xfrm>
              <a:custGeom>
                <a:avLst/>
                <a:gdLst/>
                <a:ahLst/>
                <a:cxnLst/>
                <a:rect l="l" t="t" r="r" b="b"/>
                <a:pathLst>
                  <a:path w="545" h="424" extrusionOk="0">
                    <a:moveTo>
                      <a:pt x="271" y="423"/>
                    </a:moveTo>
                    <a:cubicBezTo>
                      <a:pt x="543" y="423"/>
                      <a:pt x="544" y="1"/>
                      <a:pt x="271" y="1"/>
                    </a:cubicBezTo>
                    <a:cubicBezTo>
                      <a:pt x="0" y="2"/>
                      <a:pt x="0" y="423"/>
                      <a:pt x="271" y="4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1" name="Google Shape;35571;p41"/>
              <p:cNvSpPr/>
              <p:nvPr/>
            </p:nvSpPr>
            <p:spPr>
              <a:xfrm>
                <a:off x="11393871" y="4228872"/>
                <a:ext cx="32709" cy="25521"/>
              </a:xfrm>
              <a:custGeom>
                <a:avLst/>
                <a:gdLst/>
                <a:ahLst/>
                <a:cxnLst/>
                <a:rect l="l" t="t" r="r" b="b"/>
                <a:pathLst>
                  <a:path w="273" h="213" extrusionOk="0">
                    <a:moveTo>
                      <a:pt x="136" y="213"/>
                    </a:moveTo>
                    <a:cubicBezTo>
                      <a:pt x="272" y="213"/>
                      <a:pt x="272" y="2"/>
                      <a:pt x="136" y="2"/>
                    </a:cubicBezTo>
                    <a:cubicBezTo>
                      <a:pt x="0" y="1"/>
                      <a:pt x="0" y="213"/>
                      <a:pt x="136" y="2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2" name="Google Shape;35572;p41"/>
              <p:cNvSpPr/>
              <p:nvPr/>
            </p:nvSpPr>
            <p:spPr>
              <a:xfrm>
                <a:off x="11464083" y="4084255"/>
                <a:ext cx="44212" cy="34387"/>
              </a:xfrm>
              <a:custGeom>
                <a:avLst/>
                <a:gdLst/>
                <a:ahLst/>
                <a:cxnLst/>
                <a:rect l="l" t="t" r="r" b="b"/>
                <a:pathLst>
                  <a:path w="369" h="287" extrusionOk="0">
                    <a:moveTo>
                      <a:pt x="184" y="286"/>
                    </a:moveTo>
                    <a:cubicBezTo>
                      <a:pt x="367" y="286"/>
                      <a:pt x="368" y="0"/>
                      <a:pt x="184" y="0"/>
                    </a:cubicBezTo>
                    <a:cubicBezTo>
                      <a:pt x="0" y="2"/>
                      <a:pt x="0" y="286"/>
                      <a:pt x="184"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3" name="Google Shape;35573;p41"/>
              <p:cNvSpPr/>
              <p:nvPr/>
            </p:nvSpPr>
            <p:spPr>
              <a:xfrm>
                <a:off x="11380092" y="3777768"/>
                <a:ext cx="36903" cy="28636"/>
              </a:xfrm>
              <a:custGeom>
                <a:avLst/>
                <a:gdLst/>
                <a:ahLst/>
                <a:cxnLst/>
                <a:rect l="l" t="t" r="r" b="b"/>
                <a:pathLst>
                  <a:path w="308" h="239" extrusionOk="0">
                    <a:moveTo>
                      <a:pt x="155" y="238"/>
                    </a:moveTo>
                    <a:cubicBezTo>
                      <a:pt x="308" y="238"/>
                      <a:pt x="308" y="1"/>
                      <a:pt x="155" y="1"/>
                    </a:cubicBezTo>
                    <a:cubicBezTo>
                      <a:pt x="2" y="0"/>
                      <a:pt x="0" y="238"/>
                      <a:pt x="155"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4" name="Google Shape;35574;p41"/>
              <p:cNvSpPr/>
              <p:nvPr/>
            </p:nvSpPr>
            <p:spPr>
              <a:xfrm>
                <a:off x="11516681" y="3885842"/>
                <a:ext cx="44092" cy="34147"/>
              </a:xfrm>
              <a:custGeom>
                <a:avLst/>
                <a:gdLst/>
                <a:ahLst/>
                <a:cxnLst/>
                <a:rect l="l" t="t" r="r" b="b"/>
                <a:pathLst>
                  <a:path w="368" h="285" extrusionOk="0">
                    <a:moveTo>
                      <a:pt x="184" y="284"/>
                    </a:moveTo>
                    <a:cubicBezTo>
                      <a:pt x="366" y="284"/>
                      <a:pt x="367" y="1"/>
                      <a:pt x="184" y="1"/>
                    </a:cubicBezTo>
                    <a:cubicBezTo>
                      <a:pt x="2" y="1"/>
                      <a:pt x="0" y="284"/>
                      <a:pt x="184" y="2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5" name="Google Shape;35575;p41"/>
              <p:cNvSpPr/>
              <p:nvPr/>
            </p:nvSpPr>
            <p:spPr>
              <a:xfrm>
                <a:off x="9649607" y="5301696"/>
                <a:ext cx="36663" cy="29115"/>
              </a:xfrm>
              <a:custGeom>
                <a:avLst/>
                <a:gdLst/>
                <a:ahLst/>
                <a:cxnLst/>
                <a:rect l="l" t="t" r="r" b="b"/>
                <a:pathLst>
                  <a:path w="306" h="243" extrusionOk="0">
                    <a:moveTo>
                      <a:pt x="199" y="13"/>
                    </a:moveTo>
                    <a:cubicBezTo>
                      <a:pt x="154" y="0"/>
                      <a:pt x="119" y="1"/>
                      <a:pt x="75" y="23"/>
                    </a:cubicBezTo>
                    <a:cubicBezTo>
                      <a:pt x="1" y="64"/>
                      <a:pt x="1" y="180"/>
                      <a:pt x="75" y="219"/>
                    </a:cubicBezTo>
                    <a:cubicBezTo>
                      <a:pt x="117" y="241"/>
                      <a:pt x="154" y="243"/>
                      <a:pt x="199" y="229"/>
                    </a:cubicBezTo>
                    <a:cubicBezTo>
                      <a:pt x="305" y="200"/>
                      <a:pt x="305" y="44"/>
                      <a:pt x="199"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6" name="Google Shape;35576;p41"/>
              <p:cNvSpPr/>
              <p:nvPr/>
            </p:nvSpPr>
            <p:spPr>
              <a:xfrm>
                <a:off x="9703764" y="5144020"/>
                <a:ext cx="37382" cy="29115"/>
              </a:xfrm>
              <a:custGeom>
                <a:avLst/>
                <a:gdLst/>
                <a:ahLst/>
                <a:cxnLst/>
                <a:rect l="l" t="t" r="r" b="b"/>
                <a:pathLst>
                  <a:path w="312" h="243" extrusionOk="0">
                    <a:moveTo>
                      <a:pt x="155" y="243"/>
                    </a:moveTo>
                    <a:cubicBezTo>
                      <a:pt x="311" y="243"/>
                      <a:pt x="311" y="0"/>
                      <a:pt x="155" y="0"/>
                    </a:cubicBezTo>
                    <a:cubicBezTo>
                      <a:pt x="0" y="0"/>
                      <a:pt x="0" y="243"/>
                      <a:pt x="155" y="2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7" name="Google Shape;35577;p41"/>
              <p:cNvSpPr/>
              <p:nvPr/>
            </p:nvSpPr>
            <p:spPr>
              <a:xfrm>
                <a:off x="9871744" y="5010666"/>
                <a:ext cx="110350" cy="85668"/>
              </a:xfrm>
              <a:custGeom>
                <a:avLst/>
                <a:gdLst/>
                <a:ahLst/>
                <a:cxnLst/>
                <a:rect l="l" t="t" r="r" b="b"/>
                <a:pathLst>
                  <a:path w="921" h="715" extrusionOk="0">
                    <a:moveTo>
                      <a:pt x="460" y="715"/>
                    </a:moveTo>
                    <a:cubicBezTo>
                      <a:pt x="919" y="715"/>
                      <a:pt x="920" y="1"/>
                      <a:pt x="460" y="1"/>
                    </a:cubicBezTo>
                    <a:cubicBezTo>
                      <a:pt x="2" y="1"/>
                      <a:pt x="1" y="715"/>
                      <a:pt x="460" y="7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8" name="Google Shape;35578;p41"/>
              <p:cNvSpPr/>
              <p:nvPr/>
            </p:nvSpPr>
            <p:spPr>
              <a:xfrm>
                <a:off x="10585241" y="5250416"/>
                <a:ext cx="49723" cy="38341"/>
              </a:xfrm>
              <a:custGeom>
                <a:avLst/>
                <a:gdLst/>
                <a:ahLst/>
                <a:cxnLst/>
                <a:rect l="l" t="t" r="r" b="b"/>
                <a:pathLst>
                  <a:path w="415" h="320" extrusionOk="0">
                    <a:moveTo>
                      <a:pt x="209" y="320"/>
                    </a:moveTo>
                    <a:cubicBezTo>
                      <a:pt x="414" y="320"/>
                      <a:pt x="414" y="0"/>
                      <a:pt x="209" y="0"/>
                    </a:cubicBezTo>
                    <a:cubicBezTo>
                      <a:pt x="3" y="0"/>
                      <a:pt x="1" y="320"/>
                      <a:pt x="209" y="3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9" name="Google Shape;35579;p41"/>
              <p:cNvSpPr/>
              <p:nvPr/>
            </p:nvSpPr>
            <p:spPr>
              <a:xfrm>
                <a:off x="10720991" y="5246701"/>
                <a:ext cx="58590" cy="45650"/>
              </a:xfrm>
              <a:custGeom>
                <a:avLst/>
                <a:gdLst/>
                <a:ahLst/>
                <a:cxnLst/>
                <a:rect l="l" t="t" r="r" b="b"/>
                <a:pathLst>
                  <a:path w="489" h="381" extrusionOk="0">
                    <a:moveTo>
                      <a:pt x="244" y="380"/>
                    </a:moveTo>
                    <a:cubicBezTo>
                      <a:pt x="489" y="380"/>
                      <a:pt x="489" y="1"/>
                      <a:pt x="244" y="1"/>
                    </a:cubicBezTo>
                    <a:cubicBezTo>
                      <a:pt x="0" y="2"/>
                      <a:pt x="0" y="380"/>
                      <a:pt x="244" y="3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0" name="Google Shape;35580;p41"/>
              <p:cNvSpPr/>
              <p:nvPr/>
            </p:nvSpPr>
            <p:spPr>
              <a:xfrm>
                <a:off x="10841525" y="6036283"/>
                <a:ext cx="86267" cy="66857"/>
              </a:xfrm>
              <a:custGeom>
                <a:avLst/>
                <a:gdLst/>
                <a:ahLst/>
                <a:cxnLst/>
                <a:rect l="l" t="t" r="r" b="b"/>
                <a:pathLst>
                  <a:path w="720" h="558" extrusionOk="0">
                    <a:moveTo>
                      <a:pt x="360" y="557"/>
                    </a:moveTo>
                    <a:cubicBezTo>
                      <a:pt x="719" y="557"/>
                      <a:pt x="720" y="1"/>
                      <a:pt x="360" y="1"/>
                    </a:cubicBezTo>
                    <a:cubicBezTo>
                      <a:pt x="0" y="1"/>
                      <a:pt x="0" y="557"/>
                      <a:pt x="360" y="5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1" name="Google Shape;35581;p41"/>
              <p:cNvSpPr/>
              <p:nvPr/>
            </p:nvSpPr>
            <p:spPr>
              <a:xfrm>
                <a:off x="11501345" y="6344926"/>
                <a:ext cx="27917" cy="21687"/>
              </a:xfrm>
              <a:custGeom>
                <a:avLst/>
                <a:gdLst/>
                <a:ahLst/>
                <a:cxnLst/>
                <a:rect l="l" t="t" r="r" b="b"/>
                <a:pathLst>
                  <a:path w="233" h="181" extrusionOk="0">
                    <a:moveTo>
                      <a:pt x="116" y="180"/>
                    </a:moveTo>
                    <a:cubicBezTo>
                      <a:pt x="232" y="180"/>
                      <a:pt x="232" y="1"/>
                      <a:pt x="116" y="1"/>
                    </a:cubicBezTo>
                    <a:cubicBezTo>
                      <a:pt x="0" y="1"/>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2" name="Google Shape;35582;p41"/>
              <p:cNvSpPr/>
              <p:nvPr/>
            </p:nvSpPr>
            <p:spPr>
              <a:xfrm>
                <a:off x="11677353" y="6158614"/>
                <a:ext cx="26479" cy="20728"/>
              </a:xfrm>
              <a:custGeom>
                <a:avLst/>
                <a:gdLst/>
                <a:ahLst/>
                <a:cxnLst/>
                <a:rect l="l" t="t" r="r" b="b"/>
                <a:pathLst>
                  <a:path w="221" h="173" extrusionOk="0">
                    <a:moveTo>
                      <a:pt x="109" y="172"/>
                    </a:moveTo>
                    <a:cubicBezTo>
                      <a:pt x="221" y="172"/>
                      <a:pt x="221" y="0"/>
                      <a:pt x="109" y="0"/>
                    </a:cubicBezTo>
                    <a:cubicBezTo>
                      <a:pt x="0" y="0"/>
                      <a:pt x="0" y="172"/>
                      <a:pt x="109"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3" name="Google Shape;35583;p41"/>
              <p:cNvSpPr/>
              <p:nvPr/>
            </p:nvSpPr>
            <p:spPr>
              <a:xfrm>
                <a:off x="11749122" y="6148669"/>
                <a:ext cx="57990" cy="61465"/>
              </a:xfrm>
              <a:custGeom>
                <a:avLst/>
                <a:gdLst/>
                <a:ahLst/>
                <a:cxnLst/>
                <a:rect l="l" t="t" r="r" b="b"/>
                <a:pathLst>
                  <a:path w="484" h="513" extrusionOk="0">
                    <a:moveTo>
                      <a:pt x="425" y="373"/>
                    </a:moveTo>
                    <a:cubicBezTo>
                      <a:pt x="431" y="365"/>
                      <a:pt x="435" y="355"/>
                      <a:pt x="440" y="345"/>
                    </a:cubicBezTo>
                    <a:cubicBezTo>
                      <a:pt x="477" y="269"/>
                      <a:pt x="483" y="188"/>
                      <a:pt x="440" y="114"/>
                    </a:cubicBezTo>
                    <a:cubicBezTo>
                      <a:pt x="399" y="44"/>
                      <a:pt x="322" y="0"/>
                      <a:pt x="242" y="0"/>
                    </a:cubicBezTo>
                    <a:cubicBezTo>
                      <a:pt x="162" y="0"/>
                      <a:pt x="85" y="44"/>
                      <a:pt x="45" y="114"/>
                    </a:cubicBezTo>
                    <a:cubicBezTo>
                      <a:pt x="0" y="188"/>
                      <a:pt x="8" y="271"/>
                      <a:pt x="45" y="345"/>
                    </a:cubicBezTo>
                    <a:cubicBezTo>
                      <a:pt x="50" y="354"/>
                      <a:pt x="53" y="363"/>
                      <a:pt x="58" y="373"/>
                    </a:cubicBezTo>
                    <a:cubicBezTo>
                      <a:pt x="128" y="513"/>
                      <a:pt x="357" y="513"/>
                      <a:pt x="425"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4" name="Google Shape;35584;p41"/>
              <p:cNvSpPr/>
              <p:nvPr/>
            </p:nvSpPr>
            <p:spPr>
              <a:xfrm>
                <a:off x="11239070" y="5772929"/>
                <a:ext cx="26958" cy="20968"/>
              </a:xfrm>
              <a:custGeom>
                <a:avLst/>
                <a:gdLst/>
                <a:ahLst/>
                <a:cxnLst/>
                <a:rect l="l" t="t" r="r" b="b"/>
                <a:pathLst>
                  <a:path w="225" h="175" extrusionOk="0">
                    <a:moveTo>
                      <a:pt x="112" y="175"/>
                    </a:moveTo>
                    <a:cubicBezTo>
                      <a:pt x="225" y="175"/>
                      <a:pt x="225"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5" name="Google Shape;35585;p41"/>
              <p:cNvSpPr/>
              <p:nvPr/>
            </p:nvSpPr>
            <p:spPr>
              <a:xfrm>
                <a:off x="11744809" y="4952316"/>
                <a:ext cx="20009" cy="15336"/>
              </a:xfrm>
              <a:custGeom>
                <a:avLst/>
                <a:gdLst/>
                <a:ahLst/>
                <a:cxnLst/>
                <a:rect l="l" t="t" r="r" b="b"/>
                <a:pathLst>
                  <a:path w="167" h="128" extrusionOk="0">
                    <a:moveTo>
                      <a:pt x="83" y="128"/>
                    </a:moveTo>
                    <a:cubicBezTo>
                      <a:pt x="166" y="128"/>
                      <a:pt x="166" y="0"/>
                      <a:pt x="83" y="0"/>
                    </a:cubicBezTo>
                    <a:cubicBezTo>
                      <a:pt x="1" y="0"/>
                      <a:pt x="1" y="128"/>
                      <a:pt x="83"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6" name="Google Shape;35586;p41"/>
              <p:cNvSpPr/>
              <p:nvPr/>
            </p:nvSpPr>
            <p:spPr>
              <a:xfrm>
                <a:off x="11662735" y="4788289"/>
                <a:ext cx="20728" cy="16295"/>
              </a:xfrm>
              <a:custGeom>
                <a:avLst/>
                <a:gdLst/>
                <a:ahLst/>
                <a:cxnLst/>
                <a:rect l="l" t="t" r="r" b="b"/>
                <a:pathLst>
                  <a:path w="173" h="136" extrusionOk="0">
                    <a:moveTo>
                      <a:pt x="86" y="136"/>
                    </a:moveTo>
                    <a:cubicBezTo>
                      <a:pt x="172" y="136"/>
                      <a:pt x="172" y="1"/>
                      <a:pt x="86" y="1"/>
                    </a:cubicBezTo>
                    <a:cubicBezTo>
                      <a:pt x="0" y="1"/>
                      <a:pt x="0" y="136"/>
                      <a:pt x="8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7" name="Google Shape;35587;p41"/>
              <p:cNvSpPr/>
              <p:nvPr/>
            </p:nvSpPr>
            <p:spPr>
              <a:xfrm>
                <a:off x="11844255" y="4607847"/>
                <a:ext cx="19530" cy="15336"/>
              </a:xfrm>
              <a:custGeom>
                <a:avLst/>
                <a:gdLst/>
                <a:ahLst/>
                <a:cxnLst/>
                <a:rect l="l" t="t" r="r" b="b"/>
                <a:pathLst>
                  <a:path w="163" h="128" extrusionOk="0">
                    <a:moveTo>
                      <a:pt x="83" y="127"/>
                    </a:moveTo>
                    <a:cubicBezTo>
                      <a:pt x="163" y="127"/>
                      <a:pt x="163" y="2"/>
                      <a:pt x="83" y="2"/>
                    </a:cubicBezTo>
                    <a:cubicBezTo>
                      <a:pt x="1" y="1"/>
                      <a:pt x="1" y="127"/>
                      <a:pt x="83" y="1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8" name="Google Shape;35588;p41"/>
              <p:cNvSpPr/>
              <p:nvPr/>
            </p:nvSpPr>
            <p:spPr>
              <a:xfrm>
                <a:off x="12117193" y="4584244"/>
                <a:ext cx="51041" cy="49124"/>
              </a:xfrm>
              <a:custGeom>
                <a:avLst/>
                <a:gdLst/>
                <a:ahLst/>
                <a:cxnLst/>
                <a:rect l="l" t="t" r="r" b="b"/>
                <a:pathLst>
                  <a:path w="426" h="410" extrusionOk="0">
                    <a:moveTo>
                      <a:pt x="109" y="356"/>
                    </a:moveTo>
                    <a:cubicBezTo>
                      <a:pt x="114" y="359"/>
                      <a:pt x="121" y="363"/>
                      <a:pt x="126" y="367"/>
                    </a:cubicBezTo>
                    <a:lnTo>
                      <a:pt x="62" y="303"/>
                    </a:lnTo>
                    <a:cubicBezTo>
                      <a:pt x="101" y="373"/>
                      <a:pt x="175" y="410"/>
                      <a:pt x="255" y="399"/>
                    </a:cubicBezTo>
                    <a:cubicBezTo>
                      <a:pt x="344" y="387"/>
                      <a:pt x="425" y="306"/>
                      <a:pt x="421" y="211"/>
                    </a:cubicBezTo>
                    <a:cubicBezTo>
                      <a:pt x="417" y="125"/>
                      <a:pt x="364" y="55"/>
                      <a:pt x="281" y="27"/>
                    </a:cubicBezTo>
                    <a:cubicBezTo>
                      <a:pt x="198" y="0"/>
                      <a:pt x="105" y="47"/>
                      <a:pt x="63" y="121"/>
                    </a:cubicBezTo>
                    <a:lnTo>
                      <a:pt x="127" y="56"/>
                    </a:lnTo>
                    <a:cubicBezTo>
                      <a:pt x="122" y="61"/>
                      <a:pt x="115" y="64"/>
                      <a:pt x="110" y="68"/>
                    </a:cubicBezTo>
                    <a:cubicBezTo>
                      <a:pt x="0" y="136"/>
                      <a:pt x="0" y="287"/>
                      <a:pt x="109" y="3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9" name="Google Shape;35589;p41"/>
              <p:cNvSpPr/>
              <p:nvPr/>
            </p:nvSpPr>
            <p:spPr>
              <a:xfrm>
                <a:off x="11574552" y="3372194"/>
                <a:ext cx="51760" cy="51880"/>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0" name="Google Shape;35590;p41"/>
              <p:cNvSpPr/>
              <p:nvPr/>
            </p:nvSpPr>
            <p:spPr>
              <a:xfrm>
                <a:off x="10900833" y="3000049"/>
                <a:ext cx="47686" cy="49124"/>
              </a:xfrm>
              <a:custGeom>
                <a:avLst/>
                <a:gdLst/>
                <a:ahLst/>
                <a:cxnLst/>
                <a:rect l="l" t="t" r="r" b="b"/>
                <a:pathLst>
                  <a:path w="398" h="410" extrusionOk="0">
                    <a:moveTo>
                      <a:pt x="345" y="306"/>
                    </a:moveTo>
                    <a:cubicBezTo>
                      <a:pt x="349" y="301"/>
                      <a:pt x="353" y="293"/>
                      <a:pt x="357" y="288"/>
                    </a:cubicBezTo>
                    <a:lnTo>
                      <a:pt x="293" y="351"/>
                    </a:lnTo>
                    <a:cubicBezTo>
                      <a:pt x="361" y="313"/>
                      <a:pt x="398" y="240"/>
                      <a:pt x="387" y="165"/>
                    </a:cubicBezTo>
                    <a:cubicBezTo>
                      <a:pt x="376" y="77"/>
                      <a:pt x="297" y="0"/>
                      <a:pt x="206" y="3"/>
                    </a:cubicBezTo>
                    <a:cubicBezTo>
                      <a:pt x="121" y="8"/>
                      <a:pt x="53" y="59"/>
                      <a:pt x="26" y="139"/>
                    </a:cubicBezTo>
                    <a:cubicBezTo>
                      <a:pt x="0" y="220"/>
                      <a:pt x="45" y="312"/>
                      <a:pt x="117" y="351"/>
                    </a:cubicBezTo>
                    <a:lnTo>
                      <a:pt x="54" y="288"/>
                    </a:lnTo>
                    <a:cubicBezTo>
                      <a:pt x="58" y="293"/>
                      <a:pt x="61" y="301"/>
                      <a:pt x="65" y="306"/>
                    </a:cubicBezTo>
                    <a:cubicBezTo>
                      <a:pt x="134" y="409"/>
                      <a:pt x="276" y="409"/>
                      <a:pt x="345" y="3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1" name="Google Shape;35591;p41"/>
              <p:cNvSpPr/>
              <p:nvPr/>
            </p:nvSpPr>
            <p:spPr>
              <a:xfrm>
                <a:off x="10605370" y="3153052"/>
                <a:ext cx="21327" cy="16534"/>
              </a:xfrm>
              <a:custGeom>
                <a:avLst/>
                <a:gdLst/>
                <a:ahLst/>
                <a:cxnLst/>
                <a:rect l="l" t="t" r="r" b="b"/>
                <a:pathLst>
                  <a:path w="178" h="138" extrusionOk="0">
                    <a:moveTo>
                      <a:pt x="89" y="137"/>
                    </a:moveTo>
                    <a:cubicBezTo>
                      <a:pt x="178" y="137"/>
                      <a:pt x="178" y="0"/>
                      <a:pt x="89" y="0"/>
                    </a:cubicBezTo>
                    <a:cubicBezTo>
                      <a:pt x="0" y="0"/>
                      <a:pt x="0" y="137"/>
                      <a:pt x="89" y="1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2" name="Google Shape;35592;p41"/>
              <p:cNvSpPr/>
              <p:nvPr/>
            </p:nvSpPr>
            <p:spPr>
              <a:xfrm>
                <a:off x="10515988" y="2988187"/>
                <a:ext cx="24802" cy="19170"/>
              </a:xfrm>
              <a:custGeom>
                <a:avLst/>
                <a:gdLst/>
                <a:ahLst/>
                <a:cxnLst/>
                <a:rect l="l" t="t" r="r" b="b"/>
                <a:pathLst>
                  <a:path w="207" h="160" extrusionOk="0">
                    <a:moveTo>
                      <a:pt x="103" y="159"/>
                    </a:moveTo>
                    <a:cubicBezTo>
                      <a:pt x="207" y="159"/>
                      <a:pt x="207" y="0"/>
                      <a:pt x="103" y="0"/>
                    </a:cubicBezTo>
                    <a:cubicBezTo>
                      <a:pt x="1" y="0"/>
                      <a:pt x="1"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3" name="Google Shape;35593;p41"/>
              <p:cNvSpPr/>
              <p:nvPr/>
            </p:nvSpPr>
            <p:spPr>
              <a:xfrm>
                <a:off x="10429003" y="3147421"/>
                <a:ext cx="35345" cy="27677"/>
              </a:xfrm>
              <a:custGeom>
                <a:avLst/>
                <a:gdLst/>
                <a:ahLst/>
                <a:cxnLst/>
                <a:rect l="l" t="t" r="r" b="b"/>
                <a:pathLst>
                  <a:path w="295" h="231" extrusionOk="0">
                    <a:moveTo>
                      <a:pt x="147" y="231"/>
                    </a:moveTo>
                    <a:cubicBezTo>
                      <a:pt x="295" y="231"/>
                      <a:pt x="295"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4" name="Google Shape;35594;p41"/>
              <p:cNvSpPr/>
              <p:nvPr/>
            </p:nvSpPr>
            <p:spPr>
              <a:xfrm>
                <a:off x="10174636" y="3345715"/>
                <a:ext cx="64940" cy="63262"/>
              </a:xfrm>
              <a:custGeom>
                <a:avLst/>
                <a:gdLst/>
                <a:ahLst/>
                <a:cxnLst/>
                <a:rect l="l" t="t" r="r" b="b"/>
                <a:pathLst>
                  <a:path w="542" h="528" extrusionOk="0">
                    <a:moveTo>
                      <a:pt x="271" y="528"/>
                    </a:moveTo>
                    <a:cubicBezTo>
                      <a:pt x="410" y="528"/>
                      <a:pt x="541" y="407"/>
                      <a:pt x="535" y="264"/>
                    </a:cubicBezTo>
                    <a:cubicBezTo>
                      <a:pt x="528" y="121"/>
                      <a:pt x="419" y="0"/>
                      <a:pt x="271" y="0"/>
                    </a:cubicBezTo>
                    <a:cubicBezTo>
                      <a:pt x="132" y="0"/>
                      <a:pt x="0" y="122"/>
                      <a:pt x="8" y="264"/>
                    </a:cubicBezTo>
                    <a:cubicBezTo>
                      <a:pt x="14" y="408"/>
                      <a:pt x="124" y="528"/>
                      <a:pt x="271" y="5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5" name="Google Shape;35595;p41"/>
              <p:cNvSpPr/>
              <p:nvPr/>
            </p:nvSpPr>
            <p:spPr>
              <a:xfrm>
                <a:off x="9861560" y="3222785"/>
                <a:ext cx="37143" cy="28875"/>
              </a:xfrm>
              <a:custGeom>
                <a:avLst/>
                <a:gdLst/>
                <a:ahLst/>
                <a:cxnLst/>
                <a:rect l="l" t="t" r="r" b="b"/>
                <a:pathLst>
                  <a:path w="310" h="241" extrusionOk="0">
                    <a:moveTo>
                      <a:pt x="155" y="241"/>
                    </a:moveTo>
                    <a:cubicBezTo>
                      <a:pt x="309" y="241"/>
                      <a:pt x="309" y="0"/>
                      <a:pt x="155" y="0"/>
                    </a:cubicBezTo>
                    <a:cubicBezTo>
                      <a:pt x="1" y="0"/>
                      <a:pt x="0"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6" name="Google Shape;35596;p41"/>
              <p:cNvSpPr/>
              <p:nvPr/>
            </p:nvSpPr>
            <p:spPr>
              <a:xfrm>
                <a:off x="9818786" y="2974768"/>
                <a:ext cx="29235" cy="22525"/>
              </a:xfrm>
              <a:custGeom>
                <a:avLst/>
                <a:gdLst/>
                <a:ahLst/>
                <a:cxnLst/>
                <a:rect l="l" t="t" r="r" b="b"/>
                <a:pathLst>
                  <a:path w="244" h="188"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7" name="Google Shape;35597;p41"/>
              <p:cNvSpPr/>
              <p:nvPr/>
            </p:nvSpPr>
            <p:spPr>
              <a:xfrm>
                <a:off x="9654041" y="2826556"/>
                <a:ext cx="20129" cy="15336"/>
              </a:xfrm>
              <a:custGeom>
                <a:avLst/>
                <a:gdLst/>
                <a:ahLst/>
                <a:cxnLst/>
                <a:rect l="l" t="t" r="r" b="b"/>
                <a:pathLst>
                  <a:path w="168" h="128" extrusionOk="0">
                    <a:moveTo>
                      <a:pt x="84" y="128"/>
                    </a:moveTo>
                    <a:cubicBezTo>
                      <a:pt x="167" y="128"/>
                      <a:pt x="167" y="0"/>
                      <a:pt x="84" y="0"/>
                    </a:cubicBezTo>
                    <a:cubicBezTo>
                      <a:pt x="1" y="0"/>
                      <a:pt x="1"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8" name="Google Shape;35598;p41"/>
              <p:cNvSpPr/>
              <p:nvPr/>
            </p:nvSpPr>
            <p:spPr>
              <a:xfrm>
                <a:off x="9456226" y="3383097"/>
                <a:ext cx="30193" cy="23484"/>
              </a:xfrm>
              <a:custGeom>
                <a:avLst/>
                <a:gdLst/>
                <a:ahLst/>
                <a:cxnLst/>
                <a:rect l="l" t="t" r="r" b="b"/>
                <a:pathLst>
                  <a:path w="252" h="196" extrusionOk="0">
                    <a:moveTo>
                      <a:pt x="126" y="196"/>
                    </a:moveTo>
                    <a:cubicBezTo>
                      <a:pt x="251" y="196"/>
                      <a:pt x="251" y="2"/>
                      <a:pt x="126" y="2"/>
                    </a:cubicBezTo>
                    <a:cubicBezTo>
                      <a:pt x="1" y="1"/>
                      <a:pt x="0" y="196"/>
                      <a:pt x="126"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9" name="Google Shape;35599;p41"/>
              <p:cNvSpPr/>
              <p:nvPr/>
            </p:nvSpPr>
            <p:spPr>
              <a:xfrm>
                <a:off x="9596170" y="3336250"/>
                <a:ext cx="30553" cy="23723"/>
              </a:xfrm>
              <a:custGeom>
                <a:avLst/>
                <a:gdLst/>
                <a:ahLst/>
                <a:cxnLst/>
                <a:rect l="l" t="t" r="r" b="b"/>
                <a:pathLst>
                  <a:path w="255" h="198" extrusionOk="0">
                    <a:moveTo>
                      <a:pt x="128" y="198"/>
                    </a:moveTo>
                    <a:cubicBezTo>
                      <a:pt x="255" y="198"/>
                      <a:pt x="255" y="1"/>
                      <a:pt x="128" y="1"/>
                    </a:cubicBezTo>
                    <a:cubicBezTo>
                      <a:pt x="2" y="0"/>
                      <a:pt x="1" y="198"/>
                      <a:pt x="128" y="19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0" name="Google Shape;35600;p41"/>
              <p:cNvSpPr/>
              <p:nvPr/>
            </p:nvSpPr>
            <p:spPr>
              <a:xfrm>
                <a:off x="9405545" y="3226978"/>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1" name="Google Shape;35601;p41"/>
              <p:cNvSpPr/>
              <p:nvPr/>
            </p:nvSpPr>
            <p:spPr>
              <a:xfrm>
                <a:off x="9364688" y="3787593"/>
                <a:ext cx="26239" cy="20369"/>
              </a:xfrm>
              <a:custGeom>
                <a:avLst/>
                <a:gdLst/>
                <a:ahLst/>
                <a:cxnLst/>
                <a:rect l="l" t="t" r="r" b="b"/>
                <a:pathLst>
                  <a:path w="219" h="170" extrusionOk="0">
                    <a:moveTo>
                      <a:pt x="110" y="169"/>
                    </a:moveTo>
                    <a:cubicBezTo>
                      <a:pt x="219" y="169"/>
                      <a:pt x="219" y="0"/>
                      <a:pt x="110" y="0"/>
                    </a:cubicBezTo>
                    <a:cubicBezTo>
                      <a:pt x="1" y="0"/>
                      <a:pt x="1" y="169"/>
                      <a:pt x="110"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2" name="Google Shape;35602;p41"/>
              <p:cNvSpPr/>
              <p:nvPr/>
            </p:nvSpPr>
            <p:spPr>
              <a:xfrm>
                <a:off x="9406623" y="4010329"/>
                <a:ext cx="24442" cy="18931"/>
              </a:xfrm>
              <a:custGeom>
                <a:avLst/>
                <a:gdLst/>
                <a:ahLst/>
                <a:cxnLst/>
                <a:rect l="l" t="t" r="r" b="b"/>
                <a:pathLst>
                  <a:path w="204" h="158" extrusionOk="0">
                    <a:moveTo>
                      <a:pt x="102" y="158"/>
                    </a:moveTo>
                    <a:cubicBezTo>
                      <a:pt x="203" y="158"/>
                      <a:pt x="203" y="1"/>
                      <a:pt x="102" y="1"/>
                    </a:cubicBezTo>
                    <a:cubicBezTo>
                      <a:pt x="1"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3" name="Google Shape;35603;p41"/>
              <p:cNvSpPr/>
              <p:nvPr/>
            </p:nvSpPr>
            <p:spPr>
              <a:xfrm>
                <a:off x="10330275" y="4028901"/>
                <a:ext cx="22405" cy="34027"/>
              </a:xfrm>
              <a:custGeom>
                <a:avLst/>
                <a:gdLst/>
                <a:ahLst/>
                <a:cxnLst/>
                <a:rect l="l" t="t" r="r" b="b"/>
                <a:pathLst>
                  <a:path w="187" h="284" extrusionOk="0">
                    <a:moveTo>
                      <a:pt x="183" y="167"/>
                    </a:moveTo>
                    <a:cubicBezTo>
                      <a:pt x="185" y="152"/>
                      <a:pt x="186" y="141"/>
                      <a:pt x="185" y="125"/>
                    </a:cubicBezTo>
                    <a:cubicBezTo>
                      <a:pt x="182" y="94"/>
                      <a:pt x="170" y="59"/>
                      <a:pt x="140" y="46"/>
                    </a:cubicBezTo>
                    <a:cubicBezTo>
                      <a:pt x="138" y="45"/>
                      <a:pt x="136" y="45"/>
                      <a:pt x="134" y="43"/>
                    </a:cubicBezTo>
                    <a:lnTo>
                      <a:pt x="169" y="90"/>
                    </a:lnTo>
                    <a:cubicBezTo>
                      <a:pt x="162" y="73"/>
                      <a:pt x="155" y="55"/>
                      <a:pt x="145" y="40"/>
                    </a:cubicBezTo>
                    <a:cubicBezTo>
                      <a:pt x="120" y="1"/>
                      <a:pt x="66" y="1"/>
                      <a:pt x="41" y="40"/>
                    </a:cubicBezTo>
                    <a:cubicBezTo>
                      <a:pt x="30" y="55"/>
                      <a:pt x="24" y="72"/>
                      <a:pt x="18" y="90"/>
                    </a:cubicBezTo>
                    <a:lnTo>
                      <a:pt x="53" y="43"/>
                    </a:lnTo>
                    <a:cubicBezTo>
                      <a:pt x="50" y="45"/>
                      <a:pt x="49" y="45"/>
                      <a:pt x="46" y="46"/>
                    </a:cubicBezTo>
                    <a:cubicBezTo>
                      <a:pt x="17" y="59"/>
                      <a:pt x="4" y="94"/>
                      <a:pt x="2" y="125"/>
                    </a:cubicBezTo>
                    <a:cubicBezTo>
                      <a:pt x="1" y="140"/>
                      <a:pt x="2" y="152"/>
                      <a:pt x="3" y="167"/>
                    </a:cubicBezTo>
                    <a:cubicBezTo>
                      <a:pt x="17" y="283"/>
                      <a:pt x="172" y="283"/>
                      <a:pt x="183"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4" name="Google Shape;35604;p41"/>
              <p:cNvSpPr/>
              <p:nvPr/>
            </p:nvSpPr>
            <p:spPr>
              <a:xfrm>
                <a:off x="10380238" y="3817068"/>
                <a:ext cx="27917" cy="27318"/>
              </a:xfrm>
              <a:custGeom>
                <a:avLst/>
                <a:gdLst/>
                <a:ahLst/>
                <a:cxnLst/>
                <a:rect l="l" t="t" r="r" b="b"/>
                <a:pathLst>
                  <a:path w="233" h="228" extrusionOk="0">
                    <a:moveTo>
                      <a:pt x="197" y="84"/>
                    </a:moveTo>
                    <a:cubicBezTo>
                      <a:pt x="191" y="73"/>
                      <a:pt x="185" y="59"/>
                      <a:pt x="177" y="48"/>
                    </a:cubicBezTo>
                    <a:cubicBezTo>
                      <a:pt x="152" y="0"/>
                      <a:pt x="77" y="0"/>
                      <a:pt x="53" y="48"/>
                    </a:cubicBezTo>
                    <a:cubicBezTo>
                      <a:pt x="46" y="59"/>
                      <a:pt x="39" y="72"/>
                      <a:pt x="33" y="84"/>
                    </a:cubicBezTo>
                    <a:cubicBezTo>
                      <a:pt x="0" y="148"/>
                      <a:pt x="40" y="228"/>
                      <a:pt x="116" y="228"/>
                    </a:cubicBezTo>
                    <a:cubicBezTo>
                      <a:pt x="191" y="228"/>
                      <a:pt x="232" y="148"/>
                      <a:pt x="197" y="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5" name="Google Shape;35605;p41"/>
              <p:cNvSpPr/>
              <p:nvPr/>
            </p:nvSpPr>
            <p:spPr>
              <a:xfrm>
                <a:off x="10143125" y="4151232"/>
                <a:ext cx="22765" cy="17373"/>
              </a:xfrm>
              <a:custGeom>
                <a:avLst/>
                <a:gdLst/>
                <a:ahLst/>
                <a:cxnLst/>
                <a:rect l="l" t="t" r="r" b="b"/>
                <a:pathLst>
                  <a:path w="190" h="145" extrusionOk="0">
                    <a:moveTo>
                      <a:pt x="97" y="145"/>
                    </a:moveTo>
                    <a:cubicBezTo>
                      <a:pt x="190" y="145"/>
                      <a:pt x="190" y="0"/>
                      <a:pt x="97" y="0"/>
                    </a:cubicBezTo>
                    <a:cubicBezTo>
                      <a:pt x="1" y="0"/>
                      <a:pt x="1" y="145"/>
                      <a:pt x="97"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6" name="Google Shape;35606;p41"/>
              <p:cNvSpPr/>
              <p:nvPr/>
            </p:nvSpPr>
            <p:spPr>
              <a:xfrm>
                <a:off x="10646946" y="4153029"/>
                <a:ext cx="78119" cy="60746"/>
              </a:xfrm>
              <a:custGeom>
                <a:avLst/>
                <a:gdLst/>
                <a:ahLst/>
                <a:cxnLst/>
                <a:rect l="l" t="t" r="r" b="b"/>
                <a:pathLst>
                  <a:path w="652" h="507" extrusionOk="0">
                    <a:moveTo>
                      <a:pt x="326" y="506"/>
                    </a:moveTo>
                    <a:cubicBezTo>
                      <a:pt x="651" y="506"/>
                      <a:pt x="651" y="1"/>
                      <a:pt x="326" y="1"/>
                    </a:cubicBezTo>
                    <a:cubicBezTo>
                      <a:pt x="2" y="0"/>
                      <a:pt x="0" y="506"/>
                      <a:pt x="326"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7" name="Google Shape;35607;p41"/>
              <p:cNvSpPr/>
              <p:nvPr/>
            </p:nvSpPr>
            <p:spPr>
              <a:xfrm>
                <a:off x="12619816" y="5777482"/>
                <a:ext cx="31032" cy="32949"/>
              </a:xfrm>
              <a:custGeom>
                <a:avLst/>
                <a:gdLst/>
                <a:ahLst/>
                <a:cxnLst/>
                <a:rect l="l" t="t" r="r" b="b"/>
                <a:pathLst>
                  <a:path w="259" h="275" extrusionOk="0">
                    <a:moveTo>
                      <a:pt x="82" y="249"/>
                    </a:moveTo>
                    <a:cubicBezTo>
                      <a:pt x="114" y="264"/>
                      <a:pt x="141" y="275"/>
                      <a:pt x="178" y="259"/>
                    </a:cubicBezTo>
                    <a:cubicBezTo>
                      <a:pt x="224" y="238"/>
                      <a:pt x="259" y="201"/>
                      <a:pt x="259" y="147"/>
                    </a:cubicBezTo>
                    <a:cubicBezTo>
                      <a:pt x="259" y="59"/>
                      <a:pt x="160" y="1"/>
                      <a:pt x="82" y="45"/>
                    </a:cubicBezTo>
                    <a:cubicBezTo>
                      <a:pt x="11" y="88"/>
                      <a:pt x="1" y="211"/>
                      <a:pt x="82" y="2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8" name="Google Shape;35608;p41"/>
              <p:cNvSpPr/>
              <p:nvPr/>
            </p:nvSpPr>
            <p:spPr>
              <a:xfrm>
                <a:off x="12802773" y="5941269"/>
                <a:ext cx="29834" cy="23124"/>
              </a:xfrm>
              <a:custGeom>
                <a:avLst/>
                <a:gdLst/>
                <a:ahLst/>
                <a:cxnLst/>
                <a:rect l="l" t="t" r="r" b="b"/>
                <a:pathLst>
                  <a:path w="249" h="193" extrusionOk="0">
                    <a:moveTo>
                      <a:pt x="125" y="192"/>
                    </a:moveTo>
                    <a:cubicBezTo>
                      <a:pt x="247" y="192"/>
                      <a:pt x="248" y="1"/>
                      <a:pt x="125" y="1"/>
                    </a:cubicBezTo>
                    <a:cubicBezTo>
                      <a:pt x="1" y="1"/>
                      <a:pt x="1"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9" name="Google Shape;35609;p41"/>
              <p:cNvSpPr/>
              <p:nvPr/>
            </p:nvSpPr>
            <p:spPr>
              <a:xfrm>
                <a:off x="12594895" y="6148909"/>
                <a:ext cx="36783" cy="28516"/>
              </a:xfrm>
              <a:custGeom>
                <a:avLst/>
                <a:gdLst/>
                <a:ahLst/>
                <a:cxnLst/>
                <a:rect l="l" t="t" r="r" b="b"/>
                <a:pathLst>
                  <a:path w="307" h="238" extrusionOk="0">
                    <a:moveTo>
                      <a:pt x="154" y="237"/>
                    </a:moveTo>
                    <a:cubicBezTo>
                      <a:pt x="307" y="237"/>
                      <a:pt x="307" y="0"/>
                      <a:pt x="154" y="0"/>
                    </a:cubicBezTo>
                    <a:cubicBezTo>
                      <a:pt x="1" y="0"/>
                      <a:pt x="1" y="237"/>
                      <a:pt x="154"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0" name="Google Shape;35610;p41"/>
              <p:cNvSpPr/>
              <p:nvPr/>
            </p:nvSpPr>
            <p:spPr>
              <a:xfrm>
                <a:off x="12449439" y="6447249"/>
                <a:ext cx="35585" cy="27318"/>
              </a:xfrm>
              <a:custGeom>
                <a:avLst/>
                <a:gdLst/>
                <a:ahLst/>
                <a:cxnLst/>
                <a:rect l="l" t="t" r="r" b="b"/>
                <a:pathLst>
                  <a:path w="297" h="228" extrusionOk="0">
                    <a:moveTo>
                      <a:pt x="149" y="228"/>
                    </a:moveTo>
                    <a:cubicBezTo>
                      <a:pt x="296" y="228"/>
                      <a:pt x="296" y="0"/>
                      <a:pt x="149" y="0"/>
                    </a:cubicBezTo>
                    <a:cubicBezTo>
                      <a:pt x="2" y="0"/>
                      <a:pt x="1" y="228"/>
                      <a:pt x="149"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1" name="Google Shape;35611;p41"/>
              <p:cNvSpPr/>
              <p:nvPr/>
            </p:nvSpPr>
            <p:spPr>
              <a:xfrm>
                <a:off x="12485623" y="6767994"/>
                <a:ext cx="24083" cy="28276"/>
              </a:xfrm>
              <a:custGeom>
                <a:avLst/>
                <a:gdLst/>
                <a:ahLst/>
                <a:cxnLst/>
                <a:rect l="l" t="t" r="r" b="b"/>
                <a:pathLst>
                  <a:path w="201" h="236" extrusionOk="0">
                    <a:moveTo>
                      <a:pt x="168" y="164"/>
                    </a:moveTo>
                    <a:cubicBezTo>
                      <a:pt x="174" y="156"/>
                      <a:pt x="172" y="157"/>
                      <a:pt x="167" y="165"/>
                    </a:cubicBezTo>
                    <a:cubicBezTo>
                      <a:pt x="201" y="142"/>
                      <a:pt x="201" y="96"/>
                      <a:pt x="167" y="71"/>
                    </a:cubicBezTo>
                    <a:cubicBezTo>
                      <a:pt x="174" y="80"/>
                      <a:pt x="174" y="81"/>
                      <a:pt x="168" y="73"/>
                    </a:cubicBezTo>
                    <a:cubicBezTo>
                      <a:pt x="121" y="1"/>
                      <a:pt x="1" y="25"/>
                      <a:pt x="1" y="118"/>
                    </a:cubicBezTo>
                    <a:cubicBezTo>
                      <a:pt x="1" y="209"/>
                      <a:pt x="121" y="236"/>
                      <a:pt x="168"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2" name="Google Shape;35612;p41"/>
              <p:cNvSpPr/>
              <p:nvPr/>
            </p:nvSpPr>
            <p:spPr>
              <a:xfrm>
                <a:off x="12816672" y="6736722"/>
                <a:ext cx="72129" cy="55954"/>
              </a:xfrm>
              <a:custGeom>
                <a:avLst/>
                <a:gdLst/>
                <a:ahLst/>
                <a:cxnLst/>
                <a:rect l="l" t="t" r="r" b="b"/>
                <a:pathLst>
                  <a:path w="602" h="467" extrusionOk="0">
                    <a:moveTo>
                      <a:pt x="301" y="466"/>
                    </a:moveTo>
                    <a:cubicBezTo>
                      <a:pt x="601" y="466"/>
                      <a:pt x="602" y="0"/>
                      <a:pt x="301" y="0"/>
                    </a:cubicBezTo>
                    <a:cubicBezTo>
                      <a:pt x="1" y="0"/>
                      <a:pt x="1" y="466"/>
                      <a:pt x="301" y="4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3" name="Google Shape;35613;p41"/>
              <p:cNvSpPr/>
              <p:nvPr/>
            </p:nvSpPr>
            <p:spPr>
              <a:xfrm>
                <a:off x="13221406" y="6587911"/>
                <a:ext cx="33548" cy="26239"/>
              </a:xfrm>
              <a:custGeom>
                <a:avLst/>
                <a:gdLst/>
                <a:ahLst/>
                <a:cxnLst/>
                <a:rect l="l" t="t" r="r" b="b"/>
                <a:pathLst>
                  <a:path w="280" h="219" extrusionOk="0">
                    <a:moveTo>
                      <a:pt x="140" y="218"/>
                    </a:moveTo>
                    <a:cubicBezTo>
                      <a:pt x="280" y="218"/>
                      <a:pt x="280" y="1"/>
                      <a:pt x="140" y="1"/>
                    </a:cubicBezTo>
                    <a:cubicBezTo>
                      <a:pt x="0" y="2"/>
                      <a:pt x="0" y="218"/>
                      <a:pt x="140"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4" name="Google Shape;35614;p41"/>
              <p:cNvSpPr/>
              <p:nvPr/>
            </p:nvSpPr>
            <p:spPr>
              <a:xfrm>
                <a:off x="13253876" y="6730731"/>
                <a:ext cx="26958" cy="20968"/>
              </a:xfrm>
              <a:custGeom>
                <a:avLst/>
                <a:gdLst/>
                <a:ahLst/>
                <a:cxnLst/>
                <a:rect l="l" t="t" r="r" b="b"/>
                <a:pathLst>
                  <a:path w="225" h="175" extrusionOk="0">
                    <a:moveTo>
                      <a:pt x="113" y="175"/>
                    </a:moveTo>
                    <a:cubicBezTo>
                      <a:pt x="225" y="175"/>
                      <a:pt x="225" y="1"/>
                      <a:pt x="113" y="1"/>
                    </a:cubicBezTo>
                    <a:cubicBezTo>
                      <a:pt x="0" y="1"/>
                      <a:pt x="0"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5" name="Google Shape;35615;p41"/>
              <p:cNvSpPr/>
              <p:nvPr/>
            </p:nvSpPr>
            <p:spPr>
              <a:xfrm>
                <a:off x="13239378" y="6337258"/>
                <a:ext cx="32709" cy="25401"/>
              </a:xfrm>
              <a:custGeom>
                <a:avLst/>
                <a:gdLst/>
                <a:ahLst/>
                <a:cxnLst/>
                <a:rect l="l" t="t" r="r" b="b"/>
                <a:pathLst>
                  <a:path w="273" h="212" extrusionOk="0">
                    <a:moveTo>
                      <a:pt x="136" y="211"/>
                    </a:moveTo>
                    <a:cubicBezTo>
                      <a:pt x="272" y="211"/>
                      <a:pt x="272" y="1"/>
                      <a:pt x="136" y="1"/>
                    </a:cubicBezTo>
                    <a:cubicBezTo>
                      <a:pt x="0" y="1"/>
                      <a:pt x="0" y="211"/>
                      <a:pt x="136"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6" name="Google Shape;35616;p41"/>
              <p:cNvSpPr/>
              <p:nvPr/>
            </p:nvSpPr>
            <p:spPr>
              <a:xfrm>
                <a:off x="13391423" y="6120034"/>
                <a:ext cx="20369" cy="15935"/>
              </a:xfrm>
              <a:custGeom>
                <a:avLst/>
                <a:gdLst/>
                <a:ahLst/>
                <a:cxnLst/>
                <a:rect l="l" t="t" r="r" b="b"/>
                <a:pathLst>
                  <a:path w="170" h="133" extrusionOk="0">
                    <a:moveTo>
                      <a:pt x="85" y="133"/>
                    </a:moveTo>
                    <a:cubicBezTo>
                      <a:pt x="170" y="133"/>
                      <a:pt x="170" y="1"/>
                      <a:pt x="85" y="1"/>
                    </a:cubicBezTo>
                    <a:cubicBezTo>
                      <a:pt x="1" y="1"/>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7" name="Google Shape;35617;p41"/>
              <p:cNvSpPr/>
              <p:nvPr/>
            </p:nvSpPr>
            <p:spPr>
              <a:xfrm>
                <a:off x="13370575" y="5691215"/>
                <a:ext cx="27078" cy="21087"/>
              </a:xfrm>
              <a:custGeom>
                <a:avLst/>
                <a:gdLst/>
                <a:ahLst/>
                <a:cxnLst/>
                <a:rect l="l" t="t" r="r" b="b"/>
                <a:pathLst>
                  <a:path w="226" h="176" extrusionOk="0">
                    <a:moveTo>
                      <a:pt x="113" y="176"/>
                    </a:moveTo>
                    <a:cubicBezTo>
                      <a:pt x="225" y="176"/>
                      <a:pt x="225" y="1"/>
                      <a:pt x="113" y="1"/>
                    </a:cubicBezTo>
                    <a:cubicBezTo>
                      <a:pt x="1" y="2"/>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8" name="Google Shape;35618;p41"/>
              <p:cNvSpPr/>
              <p:nvPr/>
            </p:nvSpPr>
            <p:spPr>
              <a:xfrm>
                <a:off x="13331156" y="5257605"/>
                <a:ext cx="58350" cy="61106"/>
              </a:xfrm>
              <a:custGeom>
                <a:avLst/>
                <a:gdLst/>
                <a:ahLst/>
                <a:cxnLst/>
                <a:rect l="l" t="t" r="r" b="b"/>
                <a:pathLst>
                  <a:path w="487" h="510" extrusionOk="0">
                    <a:moveTo>
                      <a:pt x="454" y="351"/>
                    </a:moveTo>
                    <a:cubicBezTo>
                      <a:pt x="457" y="341"/>
                      <a:pt x="463" y="328"/>
                      <a:pt x="467" y="318"/>
                    </a:cubicBezTo>
                    <a:lnTo>
                      <a:pt x="308" y="478"/>
                    </a:lnTo>
                    <a:cubicBezTo>
                      <a:pt x="347" y="473"/>
                      <a:pt x="388" y="442"/>
                      <a:pt x="417" y="416"/>
                    </a:cubicBezTo>
                    <a:cubicBezTo>
                      <a:pt x="461" y="375"/>
                      <a:pt x="487" y="305"/>
                      <a:pt x="487" y="246"/>
                    </a:cubicBezTo>
                    <a:cubicBezTo>
                      <a:pt x="487" y="120"/>
                      <a:pt x="376" y="0"/>
                      <a:pt x="246" y="6"/>
                    </a:cubicBezTo>
                    <a:cubicBezTo>
                      <a:pt x="122" y="11"/>
                      <a:pt x="1" y="111"/>
                      <a:pt x="7" y="246"/>
                    </a:cubicBezTo>
                    <a:cubicBezTo>
                      <a:pt x="11" y="344"/>
                      <a:pt x="78" y="462"/>
                      <a:pt x="186" y="478"/>
                    </a:cubicBezTo>
                    <a:lnTo>
                      <a:pt x="27" y="318"/>
                    </a:lnTo>
                    <a:cubicBezTo>
                      <a:pt x="30" y="328"/>
                      <a:pt x="36" y="341"/>
                      <a:pt x="40" y="351"/>
                    </a:cubicBezTo>
                    <a:cubicBezTo>
                      <a:pt x="57" y="396"/>
                      <a:pt x="77" y="432"/>
                      <a:pt x="117" y="462"/>
                    </a:cubicBezTo>
                    <a:cubicBezTo>
                      <a:pt x="152" y="490"/>
                      <a:pt x="199" y="510"/>
                      <a:pt x="245" y="507"/>
                    </a:cubicBezTo>
                    <a:cubicBezTo>
                      <a:pt x="283" y="506"/>
                      <a:pt x="319" y="496"/>
                      <a:pt x="354" y="479"/>
                    </a:cubicBezTo>
                    <a:cubicBezTo>
                      <a:pt x="408" y="453"/>
                      <a:pt x="434" y="402"/>
                      <a:pt x="454" y="35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9" name="Google Shape;35619;p41"/>
              <p:cNvSpPr/>
              <p:nvPr/>
            </p:nvSpPr>
            <p:spPr>
              <a:xfrm>
                <a:off x="12598489" y="5398148"/>
                <a:ext cx="29834" cy="23004"/>
              </a:xfrm>
              <a:custGeom>
                <a:avLst/>
                <a:gdLst/>
                <a:ahLst/>
                <a:cxnLst/>
                <a:rect l="l" t="t" r="r" b="b"/>
                <a:pathLst>
                  <a:path w="249" h="192" extrusionOk="0">
                    <a:moveTo>
                      <a:pt x="124" y="192"/>
                    </a:moveTo>
                    <a:cubicBezTo>
                      <a:pt x="247" y="192"/>
                      <a:pt x="248" y="1"/>
                      <a:pt x="124" y="1"/>
                    </a:cubicBezTo>
                    <a:cubicBezTo>
                      <a:pt x="0" y="1"/>
                      <a:pt x="0" y="192"/>
                      <a:pt x="124"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0" name="Google Shape;35620;p41"/>
              <p:cNvSpPr/>
              <p:nvPr/>
            </p:nvSpPr>
            <p:spPr>
              <a:xfrm>
                <a:off x="12537983" y="5576313"/>
                <a:ext cx="22166" cy="17253"/>
              </a:xfrm>
              <a:custGeom>
                <a:avLst/>
                <a:gdLst/>
                <a:ahLst/>
                <a:cxnLst/>
                <a:rect l="l" t="t" r="r" b="b"/>
                <a:pathLst>
                  <a:path w="185" h="144" extrusionOk="0">
                    <a:moveTo>
                      <a:pt x="93" y="143"/>
                    </a:moveTo>
                    <a:cubicBezTo>
                      <a:pt x="185" y="143"/>
                      <a:pt x="185" y="1"/>
                      <a:pt x="93" y="1"/>
                    </a:cubicBezTo>
                    <a:cubicBezTo>
                      <a:pt x="0" y="1"/>
                      <a:pt x="0"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1" name="Google Shape;35621;p41"/>
              <p:cNvSpPr/>
              <p:nvPr/>
            </p:nvSpPr>
            <p:spPr>
              <a:xfrm>
                <a:off x="12388693" y="5632027"/>
                <a:ext cx="28756" cy="22405"/>
              </a:xfrm>
              <a:custGeom>
                <a:avLst/>
                <a:gdLst/>
                <a:ahLst/>
                <a:cxnLst/>
                <a:rect l="l" t="t" r="r" b="b"/>
                <a:pathLst>
                  <a:path w="240" h="187" extrusionOk="0">
                    <a:moveTo>
                      <a:pt x="119" y="187"/>
                    </a:moveTo>
                    <a:cubicBezTo>
                      <a:pt x="239" y="187"/>
                      <a:pt x="239" y="1"/>
                      <a:pt x="119" y="1"/>
                    </a:cubicBezTo>
                    <a:cubicBezTo>
                      <a:pt x="1" y="1"/>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2" name="Google Shape;35622;p41"/>
              <p:cNvSpPr/>
              <p:nvPr/>
            </p:nvSpPr>
            <p:spPr>
              <a:xfrm>
                <a:off x="12439974" y="5788865"/>
                <a:ext cx="31152" cy="24203"/>
              </a:xfrm>
              <a:custGeom>
                <a:avLst/>
                <a:gdLst/>
                <a:ahLst/>
                <a:cxnLst/>
                <a:rect l="l" t="t" r="r" b="b"/>
                <a:pathLst>
                  <a:path w="260" h="202" extrusionOk="0">
                    <a:moveTo>
                      <a:pt x="131" y="201"/>
                    </a:moveTo>
                    <a:cubicBezTo>
                      <a:pt x="259" y="201"/>
                      <a:pt x="259" y="1"/>
                      <a:pt x="131" y="1"/>
                    </a:cubicBezTo>
                    <a:cubicBezTo>
                      <a:pt x="2" y="1"/>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3" name="Google Shape;35623;p41"/>
              <p:cNvSpPr/>
              <p:nvPr/>
            </p:nvSpPr>
            <p:spPr>
              <a:xfrm>
                <a:off x="12945952" y="5831878"/>
                <a:ext cx="70451" cy="54875"/>
              </a:xfrm>
              <a:custGeom>
                <a:avLst/>
                <a:gdLst/>
                <a:ahLst/>
                <a:cxnLst/>
                <a:rect l="l" t="t" r="r" b="b"/>
                <a:pathLst>
                  <a:path w="588" h="458" extrusionOk="0">
                    <a:moveTo>
                      <a:pt x="295" y="458"/>
                    </a:moveTo>
                    <a:cubicBezTo>
                      <a:pt x="588" y="458"/>
                      <a:pt x="588" y="0"/>
                      <a:pt x="295" y="0"/>
                    </a:cubicBezTo>
                    <a:cubicBezTo>
                      <a:pt x="0" y="1"/>
                      <a:pt x="0" y="458"/>
                      <a:pt x="295" y="4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4" name="Google Shape;35624;p41"/>
              <p:cNvSpPr/>
              <p:nvPr/>
            </p:nvSpPr>
            <p:spPr>
              <a:xfrm>
                <a:off x="12980818" y="4712446"/>
                <a:ext cx="35825" cy="27797"/>
              </a:xfrm>
              <a:custGeom>
                <a:avLst/>
                <a:gdLst/>
                <a:ahLst/>
                <a:cxnLst/>
                <a:rect l="l" t="t" r="r" b="b"/>
                <a:pathLst>
                  <a:path w="299" h="232" extrusionOk="0">
                    <a:moveTo>
                      <a:pt x="149" y="232"/>
                    </a:moveTo>
                    <a:cubicBezTo>
                      <a:pt x="299" y="232"/>
                      <a:pt x="299" y="1"/>
                      <a:pt x="149" y="1"/>
                    </a:cubicBezTo>
                    <a:cubicBezTo>
                      <a:pt x="0" y="1"/>
                      <a:pt x="0" y="232"/>
                      <a:pt x="149" y="2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5" name="Google Shape;35625;p41"/>
              <p:cNvSpPr/>
              <p:nvPr/>
            </p:nvSpPr>
            <p:spPr>
              <a:xfrm>
                <a:off x="13018799" y="4474014"/>
                <a:ext cx="18212" cy="14138"/>
              </a:xfrm>
              <a:custGeom>
                <a:avLst/>
                <a:gdLst/>
                <a:ahLst/>
                <a:cxnLst/>
                <a:rect l="l" t="t" r="r" b="b"/>
                <a:pathLst>
                  <a:path w="152" h="118" extrusionOk="0">
                    <a:moveTo>
                      <a:pt x="77" y="118"/>
                    </a:moveTo>
                    <a:cubicBezTo>
                      <a:pt x="152" y="118"/>
                      <a:pt x="152" y="1"/>
                      <a:pt x="77" y="1"/>
                    </a:cubicBezTo>
                    <a:cubicBezTo>
                      <a:pt x="1" y="1"/>
                      <a:pt x="1" y="118"/>
                      <a:pt x="77"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6" name="Google Shape;35626;p41"/>
              <p:cNvSpPr/>
              <p:nvPr/>
            </p:nvSpPr>
            <p:spPr>
              <a:xfrm>
                <a:off x="12915279" y="4330595"/>
                <a:ext cx="26599" cy="20608"/>
              </a:xfrm>
              <a:custGeom>
                <a:avLst/>
                <a:gdLst/>
                <a:ahLst/>
                <a:cxnLst/>
                <a:rect l="l" t="t" r="r" b="b"/>
                <a:pathLst>
                  <a:path w="222" h="172" extrusionOk="0">
                    <a:moveTo>
                      <a:pt x="111" y="172"/>
                    </a:moveTo>
                    <a:cubicBezTo>
                      <a:pt x="222" y="172"/>
                      <a:pt x="222" y="1"/>
                      <a:pt x="111" y="1"/>
                    </a:cubicBezTo>
                    <a:cubicBezTo>
                      <a:pt x="2"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7" name="Google Shape;35627;p41"/>
              <p:cNvSpPr/>
              <p:nvPr/>
            </p:nvSpPr>
            <p:spPr>
              <a:xfrm>
                <a:off x="13119563" y="4231029"/>
                <a:ext cx="26839" cy="21207"/>
              </a:xfrm>
              <a:custGeom>
                <a:avLst/>
                <a:gdLst/>
                <a:ahLst/>
                <a:cxnLst/>
                <a:rect l="l" t="t" r="r" b="b"/>
                <a:pathLst>
                  <a:path w="224" h="177" extrusionOk="0">
                    <a:moveTo>
                      <a:pt x="112" y="177"/>
                    </a:moveTo>
                    <a:cubicBezTo>
                      <a:pt x="224" y="177"/>
                      <a:pt x="224" y="3"/>
                      <a:pt x="112" y="3"/>
                    </a:cubicBezTo>
                    <a:cubicBezTo>
                      <a:pt x="0" y="1"/>
                      <a:pt x="0" y="177"/>
                      <a:pt x="112"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8" name="Google Shape;35628;p41"/>
              <p:cNvSpPr/>
              <p:nvPr/>
            </p:nvSpPr>
            <p:spPr>
              <a:xfrm>
                <a:off x="13191333" y="3971150"/>
                <a:ext cx="28995" cy="26958"/>
              </a:xfrm>
              <a:custGeom>
                <a:avLst/>
                <a:gdLst/>
                <a:ahLst/>
                <a:cxnLst/>
                <a:rect l="l" t="t" r="r" b="b"/>
                <a:pathLst>
                  <a:path w="242" h="225" extrusionOk="0">
                    <a:moveTo>
                      <a:pt x="125" y="207"/>
                    </a:moveTo>
                    <a:cubicBezTo>
                      <a:pt x="136" y="203"/>
                      <a:pt x="147" y="201"/>
                      <a:pt x="159" y="197"/>
                    </a:cubicBezTo>
                    <a:cubicBezTo>
                      <a:pt x="241" y="171"/>
                      <a:pt x="242" y="54"/>
                      <a:pt x="159" y="29"/>
                    </a:cubicBezTo>
                    <a:cubicBezTo>
                      <a:pt x="147" y="26"/>
                      <a:pt x="136" y="23"/>
                      <a:pt x="125" y="19"/>
                    </a:cubicBezTo>
                    <a:cubicBezTo>
                      <a:pt x="64" y="1"/>
                      <a:pt x="2" y="50"/>
                      <a:pt x="2" y="112"/>
                    </a:cubicBezTo>
                    <a:cubicBezTo>
                      <a:pt x="0" y="175"/>
                      <a:pt x="64" y="224"/>
                      <a:pt x="125"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9" name="Google Shape;35629;p41"/>
              <p:cNvSpPr/>
              <p:nvPr/>
            </p:nvSpPr>
            <p:spPr>
              <a:xfrm>
                <a:off x="11135550" y="5033910"/>
                <a:ext cx="35465" cy="27438"/>
              </a:xfrm>
              <a:custGeom>
                <a:avLst/>
                <a:gdLst/>
                <a:ahLst/>
                <a:cxnLst/>
                <a:rect l="l" t="t" r="r" b="b"/>
                <a:pathLst>
                  <a:path w="296" h="229" extrusionOk="0">
                    <a:moveTo>
                      <a:pt x="148" y="228"/>
                    </a:moveTo>
                    <a:cubicBezTo>
                      <a:pt x="296" y="228"/>
                      <a:pt x="296" y="1"/>
                      <a:pt x="148" y="1"/>
                    </a:cubicBezTo>
                    <a:cubicBezTo>
                      <a:pt x="0" y="1"/>
                      <a:pt x="0" y="228"/>
                      <a:pt x="148"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0" name="Google Shape;35630;p41"/>
              <p:cNvSpPr/>
              <p:nvPr/>
            </p:nvSpPr>
            <p:spPr>
              <a:xfrm>
                <a:off x="10127429" y="6080854"/>
                <a:ext cx="31152" cy="24203"/>
              </a:xfrm>
              <a:custGeom>
                <a:avLst/>
                <a:gdLst/>
                <a:ahLst/>
                <a:cxnLst/>
                <a:rect l="l" t="t" r="r" b="b"/>
                <a:pathLst>
                  <a:path w="260" h="202" extrusionOk="0">
                    <a:moveTo>
                      <a:pt x="130" y="201"/>
                    </a:moveTo>
                    <a:cubicBezTo>
                      <a:pt x="259" y="201"/>
                      <a:pt x="259" y="1"/>
                      <a:pt x="130" y="1"/>
                    </a:cubicBezTo>
                    <a:cubicBezTo>
                      <a:pt x="0" y="1"/>
                      <a:pt x="0"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1" name="Google Shape;35631;p41"/>
              <p:cNvSpPr/>
              <p:nvPr/>
            </p:nvSpPr>
            <p:spPr>
              <a:xfrm>
                <a:off x="9513019" y="6605764"/>
                <a:ext cx="33428" cy="25760"/>
              </a:xfrm>
              <a:custGeom>
                <a:avLst/>
                <a:gdLst/>
                <a:ahLst/>
                <a:cxnLst/>
                <a:rect l="l" t="t" r="r" b="b"/>
                <a:pathLst>
                  <a:path w="279" h="215" extrusionOk="0">
                    <a:moveTo>
                      <a:pt x="139" y="215"/>
                    </a:moveTo>
                    <a:cubicBezTo>
                      <a:pt x="278" y="215"/>
                      <a:pt x="278" y="1"/>
                      <a:pt x="139" y="1"/>
                    </a:cubicBezTo>
                    <a:cubicBezTo>
                      <a:pt x="2" y="1"/>
                      <a:pt x="1"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2" name="Google Shape;35632;p41"/>
              <p:cNvSpPr/>
              <p:nvPr/>
            </p:nvSpPr>
            <p:spPr>
              <a:xfrm>
                <a:off x="9345517" y="6531239"/>
                <a:ext cx="29834" cy="23004"/>
              </a:xfrm>
              <a:custGeom>
                <a:avLst/>
                <a:gdLst/>
                <a:ahLst/>
                <a:cxnLst/>
                <a:rect l="l" t="t" r="r" b="b"/>
                <a:pathLst>
                  <a:path w="249"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3" name="Google Shape;35633;p41"/>
              <p:cNvSpPr/>
              <p:nvPr/>
            </p:nvSpPr>
            <p:spPr>
              <a:xfrm>
                <a:off x="9389729" y="6282623"/>
                <a:ext cx="23124" cy="17972"/>
              </a:xfrm>
              <a:custGeom>
                <a:avLst/>
                <a:gdLst/>
                <a:ahLst/>
                <a:cxnLst/>
                <a:rect l="l" t="t" r="r" b="b"/>
                <a:pathLst>
                  <a:path w="193" h="150" extrusionOk="0">
                    <a:moveTo>
                      <a:pt x="96" y="150"/>
                    </a:moveTo>
                    <a:cubicBezTo>
                      <a:pt x="191" y="150"/>
                      <a:pt x="192" y="1"/>
                      <a:pt x="96" y="1"/>
                    </a:cubicBezTo>
                    <a:cubicBezTo>
                      <a:pt x="0" y="1"/>
                      <a:pt x="0"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4" name="Google Shape;35634;p41"/>
              <p:cNvSpPr/>
              <p:nvPr/>
            </p:nvSpPr>
            <p:spPr>
              <a:xfrm>
                <a:off x="9518770" y="6265489"/>
                <a:ext cx="80396" cy="66617"/>
              </a:xfrm>
              <a:custGeom>
                <a:avLst/>
                <a:gdLst/>
                <a:ahLst/>
                <a:cxnLst/>
                <a:rect l="l" t="t" r="r" b="b"/>
                <a:pathLst>
                  <a:path w="671" h="556" extrusionOk="0">
                    <a:moveTo>
                      <a:pt x="106" y="400"/>
                    </a:moveTo>
                    <a:cubicBezTo>
                      <a:pt x="128" y="437"/>
                      <a:pt x="153" y="473"/>
                      <a:pt x="188" y="499"/>
                    </a:cubicBezTo>
                    <a:cubicBezTo>
                      <a:pt x="227" y="530"/>
                      <a:pt x="283" y="555"/>
                      <a:pt x="336" y="552"/>
                    </a:cubicBezTo>
                    <a:cubicBezTo>
                      <a:pt x="378" y="551"/>
                      <a:pt x="421" y="541"/>
                      <a:pt x="458" y="518"/>
                    </a:cubicBezTo>
                    <a:cubicBezTo>
                      <a:pt x="505" y="490"/>
                      <a:pt x="537" y="446"/>
                      <a:pt x="564" y="400"/>
                    </a:cubicBezTo>
                    <a:cubicBezTo>
                      <a:pt x="671" y="228"/>
                      <a:pt x="533" y="2"/>
                      <a:pt x="336" y="2"/>
                    </a:cubicBezTo>
                    <a:cubicBezTo>
                      <a:pt x="137" y="1"/>
                      <a:pt x="0" y="228"/>
                      <a:pt x="106" y="4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5" name="Google Shape;35635;p41"/>
              <p:cNvSpPr/>
              <p:nvPr/>
            </p:nvSpPr>
            <p:spPr>
              <a:xfrm>
                <a:off x="9767146" y="6386023"/>
                <a:ext cx="27557" cy="21327"/>
              </a:xfrm>
              <a:custGeom>
                <a:avLst/>
                <a:gdLst/>
                <a:ahLst/>
                <a:cxnLst/>
                <a:rect l="l" t="t" r="r" b="b"/>
                <a:pathLst>
                  <a:path w="230" h="178" extrusionOk="0">
                    <a:moveTo>
                      <a:pt x="114" y="178"/>
                    </a:moveTo>
                    <a:cubicBezTo>
                      <a:pt x="227" y="178"/>
                      <a:pt x="229" y="1"/>
                      <a:pt x="114" y="1"/>
                    </a:cubicBezTo>
                    <a:cubicBezTo>
                      <a:pt x="0" y="1"/>
                      <a:pt x="0" y="178"/>
                      <a:pt x="114"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6" name="Google Shape;35636;p41"/>
              <p:cNvSpPr/>
              <p:nvPr/>
            </p:nvSpPr>
            <p:spPr>
              <a:xfrm>
                <a:off x="9718980" y="6525128"/>
                <a:ext cx="30193" cy="23364"/>
              </a:xfrm>
              <a:custGeom>
                <a:avLst/>
                <a:gdLst/>
                <a:ahLst/>
                <a:cxnLst/>
                <a:rect l="l" t="t" r="r" b="b"/>
                <a:pathLst>
                  <a:path w="252" h="195" extrusionOk="0">
                    <a:moveTo>
                      <a:pt x="126" y="195"/>
                    </a:moveTo>
                    <a:cubicBezTo>
                      <a:pt x="252" y="195"/>
                      <a:pt x="252" y="1"/>
                      <a:pt x="126" y="1"/>
                    </a:cubicBezTo>
                    <a:cubicBezTo>
                      <a:pt x="1" y="2"/>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7" name="Google Shape;35637;p41"/>
              <p:cNvSpPr/>
              <p:nvPr/>
            </p:nvSpPr>
            <p:spPr>
              <a:xfrm>
                <a:off x="9565617" y="6774583"/>
                <a:ext cx="21447" cy="23244"/>
              </a:xfrm>
              <a:custGeom>
                <a:avLst/>
                <a:gdLst/>
                <a:ahLst/>
                <a:cxnLst/>
                <a:rect l="l" t="t" r="r" b="b"/>
                <a:pathLst>
                  <a:path w="179" h="194" extrusionOk="0">
                    <a:moveTo>
                      <a:pt x="168" y="90"/>
                    </a:moveTo>
                    <a:cubicBezTo>
                      <a:pt x="166" y="78"/>
                      <a:pt x="164" y="67"/>
                      <a:pt x="162" y="56"/>
                    </a:cubicBezTo>
                    <a:cubicBezTo>
                      <a:pt x="158" y="32"/>
                      <a:pt x="132" y="9"/>
                      <a:pt x="109" y="4"/>
                    </a:cubicBezTo>
                    <a:cubicBezTo>
                      <a:pt x="94" y="0"/>
                      <a:pt x="84" y="0"/>
                      <a:pt x="69" y="4"/>
                    </a:cubicBezTo>
                    <a:cubicBezTo>
                      <a:pt x="46" y="7"/>
                      <a:pt x="22" y="32"/>
                      <a:pt x="16" y="56"/>
                    </a:cubicBezTo>
                    <a:cubicBezTo>
                      <a:pt x="14" y="68"/>
                      <a:pt x="13" y="80"/>
                      <a:pt x="10" y="90"/>
                    </a:cubicBezTo>
                    <a:cubicBezTo>
                      <a:pt x="0" y="142"/>
                      <a:pt x="32" y="193"/>
                      <a:pt x="89" y="193"/>
                    </a:cubicBezTo>
                    <a:cubicBezTo>
                      <a:pt x="146" y="193"/>
                      <a:pt x="179" y="142"/>
                      <a:pt x="168" y="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8" name="Google Shape;35638;p41"/>
              <p:cNvSpPr/>
              <p:nvPr/>
            </p:nvSpPr>
            <p:spPr>
              <a:xfrm>
                <a:off x="10084176" y="6837007"/>
                <a:ext cx="23963" cy="18571"/>
              </a:xfrm>
              <a:custGeom>
                <a:avLst/>
                <a:gdLst/>
                <a:ahLst/>
                <a:cxnLst/>
                <a:rect l="l" t="t" r="r" b="b"/>
                <a:pathLst>
                  <a:path w="200" h="155" extrusionOk="0">
                    <a:moveTo>
                      <a:pt x="101" y="154"/>
                    </a:moveTo>
                    <a:cubicBezTo>
                      <a:pt x="200" y="154"/>
                      <a:pt x="200" y="0"/>
                      <a:pt x="101" y="0"/>
                    </a:cubicBezTo>
                    <a:cubicBezTo>
                      <a:pt x="1" y="0"/>
                      <a:pt x="0"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9" name="Google Shape;35639;p41"/>
              <p:cNvSpPr/>
              <p:nvPr/>
            </p:nvSpPr>
            <p:spPr>
              <a:xfrm>
                <a:off x="10166249" y="6762123"/>
                <a:ext cx="81714" cy="63502"/>
              </a:xfrm>
              <a:custGeom>
                <a:avLst/>
                <a:gdLst/>
                <a:ahLst/>
                <a:cxnLst/>
                <a:rect l="l" t="t" r="r" b="b"/>
                <a:pathLst>
                  <a:path w="682" h="530" extrusionOk="0">
                    <a:moveTo>
                      <a:pt x="341" y="529"/>
                    </a:moveTo>
                    <a:cubicBezTo>
                      <a:pt x="681" y="529"/>
                      <a:pt x="681" y="0"/>
                      <a:pt x="341" y="0"/>
                    </a:cubicBezTo>
                    <a:cubicBezTo>
                      <a:pt x="1" y="1"/>
                      <a:pt x="1" y="529"/>
                      <a:pt x="341" y="5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0" name="Google Shape;35640;p41"/>
              <p:cNvSpPr/>
              <p:nvPr/>
            </p:nvSpPr>
            <p:spPr>
              <a:xfrm>
                <a:off x="9362172" y="6863366"/>
                <a:ext cx="31511" cy="24442"/>
              </a:xfrm>
              <a:custGeom>
                <a:avLst/>
                <a:gdLst/>
                <a:ahLst/>
                <a:cxnLst/>
                <a:rect l="l" t="t" r="r" b="b"/>
                <a:pathLst>
                  <a:path w="263" h="204" extrusionOk="0">
                    <a:moveTo>
                      <a:pt x="131" y="203"/>
                    </a:moveTo>
                    <a:cubicBezTo>
                      <a:pt x="262" y="203"/>
                      <a:pt x="262" y="1"/>
                      <a:pt x="131" y="1"/>
                    </a:cubicBezTo>
                    <a:cubicBezTo>
                      <a:pt x="1" y="1"/>
                      <a:pt x="1"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1" name="Google Shape;35641;p41"/>
              <p:cNvSpPr/>
              <p:nvPr/>
            </p:nvSpPr>
            <p:spPr>
              <a:xfrm>
                <a:off x="9335693" y="6753376"/>
                <a:ext cx="14378" cy="10903"/>
              </a:xfrm>
              <a:custGeom>
                <a:avLst/>
                <a:gdLst/>
                <a:ahLst/>
                <a:cxnLst/>
                <a:rect l="l" t="t" r="r" b="b"/>
                <a:pathLst>
                  <a:path w="120" h="91" extrusionOk="0">
                    <a:moveTo>
                      <a:pt x="60" y="91"/>
                    </a:moveTo>
                    <a:cubicBezTo>
                      <a:pt x="119" y="91"/>
                      <a:pt x="119" y="0"/>
                      <a:pt x="60" y="0"/>
                    </a:cubicBezTo>
                    <a:cubicBezTo>
                      <a:pt x="0" y="0"/>
                      <a:pt x="0" y="91"/>
                      <a:pt x="60" y="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2" name="Google Shape;35642;p41"/>
              <p:cNvSpPr/>
              <p:nvPr/>
            </p:nvSpPr>
            <p:spPr>
              <a:xfrm>
                <a:off x="9523203" y="6007527"/>
                <a:ext cx="24682" cy="19170"/>
              </a:xfrm>
              <a:custGeom>
                <a:avLst/>
                <a:gdLst/>
                <a:ahLst/>
                <a:cxnLst/>
                <a:rect l="l" t="t" r="r" b="b"/>
                <a:pathLst>
                  <a:path w="206" h="160" extrusionOk="0">
                    <a:moveTo>
                      <a:pt x="103" y="159"/>
                    </a:moveTo>
                    <a:cubicBezTo>
                      <a:pt x="206" y="159"/>
                      <a:pt x="206" y="0"/>
                      <a:pt x="103" y="0"/>
                    </a:cubicBezTo>
                    <a:cubicBezTo>
                      <a:pt x="0" y="0"/>
                      <a:pt x="0" y="159"/>
                      <a:pt x="103"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3" name="Google Shape;35643;p41"/>
              <p:cNvSpPr/>
              <p:nvPr/>
            </p:nvSpPr>
            <p:spPr>
              <a:xfrm>
                <a:off x="9965080" y="5608663"/>
                <a:ext cx="28756" cy="22405"/>
              </a:xfrm>
              <a:custGeom>
                <a:avLst/>
                <a:gdLst/>
                <a:ahLst/>
                <a:cxnLst/>
                <a:rect l="l" t="t" r="r" b="b"/>
                <a:pathLst>
                  <a:path w="240" h="187" extrusionOk="0">
                    <a:moveTo>
                      <a:pt x="119" y="187"/>
                    </a:moveTo>
                    <a:cubicBezTo>
                      <a:pt x="239" y="187"/>
                      <a:pt x="239" y="1"/>
                      <a:pt x="119" y="1"/>
                    </a:cubicBezTo>
                    <a:cubicBezTo>
                      <a:pt x="1" y="2"/>
                      <a:pt x="1" y="187"/>
                      <a:pt x="119"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4" name="Google Shape;35644;p41"/>
              <p:cNvSpPr/>
              <p:nvPr/>
            </p:nvSpPr>
            <p:spPr>
              <a:xfrm>
                <a:off x="10024508" y="5370111"/>
                <a:ext cx="26719" cy="20728"/>
              </a:xfrm>
              <a:custGeom>
                <a:avLst/>
                <a:gdLst/>
                <a:ahLst/>
                <a:cxnLst/>
                <a:rect l="l" t="t" r="r" b="b"/>
                <a:pathLst>
                  <a:path w="223" h="173" extrusionOk="0">
                    <a:moveTo>
                      <a:pt x="111" y="173"/>
                    </a:moveTo>
                    <a:cubicBezTo>
                      <a:pt x="222" y="173"/>
                      <a:pt x="222" y="1"/>
                      <a:pt x="111" y="1"/>
                    </a:cubicBezTo>
                    <a:cubicBezTo>
                      <a:pt x="1" y="1"/>
                      <a:pt x="1" y="173"/>
                      <a:pt x="111"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5" name="Google Shape;35645;p41"/>
              <p:cNvSpPr/>
              <p:nvPr/>
            </p:nvSpPr>
            <p:spPr>
              <a:xfrm>
                <a:off x="10239096" y="5144619"/>
                <a:ext cx="64580" cy="63023"/>
              </a:xfrm>
              <a:custGeom>
                <a:avLst/>
                <a:gdLst/>
                <a:ahLst/>
                <a:cxnLst/>
                <a:rect l="l" t="t" r="r" b="b"/>
                <a:pathLst>
                  <a:path w="539" h="526" extrusionOk="0">
                    <a:moveTo>
                      <a:pt x="269" y="526"/>
                    </a:moveTo>
                    <a:cubicBezTo>
                      <a:pt x="406" y="526"/>
                      <a:pt x="538" y="404"/>
                      <a:pt x="532" y="263"/>
                    </a:cubicBezTo>
                    <a:cubicBezTo>
                      <a:pt x="525" y="121"/>
                      <a:pt x="416" y="0"/>
                      <a:pt x="269" y="0"/>
                    </a:cubicBezTo>
                    <a:cubicBezTo>
                      <a:pt x="132" y="0"/>
                      <a:pt x="0" y="122"/>
                      <a:pt x="8" y="263"/>
                    </a:cubicBezTo>
                    <a:cubicBezTo>
                      <a:pt x="14" y="405"/>
                      <a:pt x="122" y="526"/>
                      <a:pt x="269" y="52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6" name="Google Shape;35646;p41"/>
              <p:cNvSpPr/>
              <p:nvPr/>
            </p:nvSpPr>
            <p:spPr>
              <a:xfrm>
                <a:off x="10375206" y="5821215"/>
                <a:ext cx="37981" cy="29594"/>
              </a:xfrm>
              <a:custGeom>
                <a:avLst/>
                <a:gdLst/>
                <a:ahLst/>
                <a:cxnLst/>
                <a:rect l="l" t="t" r="r" b="b"/>
                <a:pathLst>
                  <a:path w="317" h="247" extrusionOk="0">
                    <a:moveTo>
                      <a:pt x="158" y="246"/>
                    </a:moveTo>
                    <a:cubicBezTo>
                      <a:pt x="316" y="246"/>
                      <a:pt x="316" y="1"/>
                      <a:pt x="158" y="1"/>
                    </a:cubicBezTo>
                    <a:cubicBezTo>
                      <a:pt x="0" y="1"/>
                      <a:pt x="0" y="246"/>
                      <a:pt x="158"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7" name="Google Shape;35647;p41"/>
              <p:cNvSpPr/>
              <p:nvPr/>
            </p:nvSpPr>
            <p:spPr>
              <a:xfrm>
                <a:off x="9543332" y="4790206"/>
                <a:ext cx="31152" cy="24083"/>
              </a:xfrm>
              <a:custGeom>
                <a:avLst/>
                <a:gdLst/>
                <a:ahLst/>
                <a:cxnLst/>
                <a:rect l="l" t="t" r="r" b="b"/>
                <a:pathLst>
                  <a:path w="260" h="201" extrusionOk="0">
                    <a:moveTo>
                      <a:pt x="131" y="201"/>
                    </a:moveTo>
                    <a:cubicBezTo>
                      <a:pt x="259" y="201"/>
                      <a:pt x="259" y="0"/>
                      <a:pt x="131" y="0"/>
                    </a:cubicBezTo>
                    <a:cubicBezTo>
                      <a:pt x="1" y="0"/>
                      <a:pt x="1" y="201"/>
                      <a:pt x="131"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8" name="Google Shape;35648;p41"/>
              <p:cNvSpPr/>
              <p:nvPr/>
            </p:nvSpPr>
            <p:spPr>
              <a:xfrm>
                <a:off x="9555553" y="4656253"/>
                <a:ext cx="30193" cy="23364"/>
              </a:xfrm>
              <a:custGeom>
                <a:avLst/>
                <a:gdLst/>
                <a:ahLst/>
                <a:cxnLst/>
                <a:rect l="l" t="t" r="r" b="b"/>
                <a:pathLst>
                  <a:path w="252" h="195" extrusionOk="0">
                    <a:moveTo>
                      <a:pt x="126" y="195"/>
                    </a:moveTo>
                    <a:cubicBezTo>
                      <a:pt x="251" y="195"/>
                      <a:pt x="251" y="1"/>
                      <a:pt x="126" y="1"/>
                    </a:cubicBezTo>
                    <a:cubicBezTo>
                      <a:pt x="0" y="1"/>
                      <a:pt x="0"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9" name="Google Shape;35649;p41"/>
              <p:cNvSpPr/>
              <p:nvPr/>
            </p:nvSpPr>
            <p:spPr>
              <a:xfrm>
                <a:off x="9871984" y="4295130"/>
                <a:ext cx="27917" cy="21687"/>
              </a:xfrm>
              <a:custGeom>
                <a:avLst/>
                <a:gdLst/>
                <a:ahLst/>
                <a:cxnLst/>
                <a:rect l="l" t="t" r="r" b="b"/>
                <a:pathLst>
                  <a:path w="233" h="181" extrusionOk="0">
                    <a:moveTo>
                      <a:pt x="117" y="181"/>
                    </a:moveTo>
                    <a:cubicBezTo>
                      <a:pt x="233" y="181"/>
                      <a:pt x="233" y="2"/>
                      <a:pt x="117" y="2"/>
                    </a:cubicBezTo>
                    <a:cubicBezTo>
                      <a:pt x="1" y="1"/>
                      <a:pt x="1" y="181"/>
                      <a:pt x="117"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0" name="Google Shape;35650;p41"/>
              <p:cNvSpPr/>
              <p:nvPr/>
            </p:nvSpPr>
            <p:spPr>
              <a:xfrm>
                <a:off x="9995752" y="4179149"/>
                <a:ext cx="25640" cy="20129"/>
              </a:xfrm>
              <a:custGeom>
                <a:avLst/>
                <a:gdLst/>
                <a:ahLst/>
                <a:cxnLst/>
                <a:rect l="l" t="t" r="r" b="b"/>
                <a:pathLst>
                  <a:path w="214" h="168"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1" name="Google Shape;35651;p41"/>
              <p:cNvSpPr/>
              <p:nvPr/>
            </p:nvSpPr>
            <p:spPr>
              <a:xfrm>
                <a:off x="10098074" y="3972588"/>
                <a:ext cx="31392" cy="24442"/>
              </a:xfrm>
              <a:custGeom>
                <a:avLst/>
                <a:gdLst/>
                <a:ahLst/>
                <a:cxnLst/>
                <a:rect l="l" t="t" r="r" b="b"/>
                <a:pathLst>
                  <a:path w="262" h="204" extrusionOk="0">
                    <a:moveTo>
                      <a:pt x="131" y="204"/>
                    </a:moveTo>
                    <a:cubicBezTo>
                      <a:pt x="262" y="204"/>
                      <a:pt x="262" y="0"/>
                      <a:pt x="131" y="0"/>
                    </a:cubicBezTo>
                    <a:cubicBezTo>
                      <a:pt x="0" y="0"/>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2" name="Google Shape;35652;p41"/>
              <p:cNvSpPr/>
              <p:nvPr/>
            </p:nvSpPr>
            <p:spPr>
              <a:xfrm>
                <a:off x="10203511" y="3872901"/>
                <a:ext cx="77281" cy="60147"/>
              </a:xfrm>
              <a:custGeom>
                <a:avLst/>
                <a:gdLst/>
                <a:ahLst/>
                <a:cxnLst/>
                <a:rect l="l" t="t" r="r" b="b"/>
                <a:pathLst>
                  <a:path w="645" h="502" extrusionOk="0">
                    <a:moveTo>
                      <a:pt x="323" y="501"/>
                    </a:moveTo>
                    <a:cubicBezTo>
                      <a:pt x="644" y="501"/>
                      <a:pt x="644" y="2"/>
                      <a:pt x="323" y="2"/>
                    </a:cubicBezTo>
                    <a:cubicBezTo>
                      <a:pt x="1" y="0"/>
                      <a:pt x="1" y="501"/>
                      <a:pt x="323" y="5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3" name="Google Shape;35653;p41"/>
              <p:cNvSpPr/>
              <p:nvPr/>
            </p:nvSpPr>
            <p:spPr>
              <a:xfrm>
                <a:off x="10726383" y="2871487"/>
                <a:ext cx="24442" cy="18931"/>
              </a:xfrm>
              <a:custGeom>
                <a:avLst/>
                <a:gdLst/>
                <a:ahLst/>
                <a:cxnLst/>
                <a:rect l="l" t="t" r="r" b="b"/>
                <a:pathLst>
                  <a:path w="204" h="158" extrusionOk="0">
                    <a:moveTo>
                      <a:pt x="102" y="158"/>
                    </a:moveTo>
                    <a:cubicBezTo>
                      <a:pt x="203" y="158"/>
                      <a:pt x="203" y="1"/>
                      <a:pt x="102" y="1"/>
                    </a:cubicBezTo>
                    <a:cubicBezTo>
                      <a:pt x="2" y="1"/>
                      <a:pt x="1" y="158"/>
                      <a:pt x="102"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4" name="Google Shape;35654;p41"/>
              <p:cNvSpPr/>
              <p:nvPr/>
            </p:nvSpPr>
            <p:spPr>
              <a:xfrm>
                <a:off x="10853506" y="2816372"/>
                <a:ext cx="15576" cy="12221"/>
              </a:xfrm>
              <a:custGeom>
                <a:avLst/>
                <a:gdLst/>
                <a:ahLst/>
                <a:cxnLst/>
                <a:rect l="l" t="t" r="r" b="b"/>
                <a:pathLst>
                  <a:path w="130" h="102" extrusionOk="0">
                    <a:moveTo>
                      <a:pt x="65" y="101"/>
                    </a:moveTo>
                    <a:cubicBezTo>
                      <a:pt x="129" y="101"/>
                      <a:pt x="129" y="1"/>
                      <a:pt x="65" y="1"/>
                    </a:cubicBezTo>
                    <a:cubicBezTo>
                      <a:pt x="1" y="1"/>
                      <a:pt x="1" y="101"/>
                      <a:pt x="65" y="1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5" name="Google Shape;35655;p41"/>
              <p:cNvSpPr/>
              <p:nvPr/>
            </p:nvSpPr>
            <p:spPr>
              <a:xfrm>
                <a:off x="11035385" y="2824160"/>
                <a:ext cx="25640" cy="20009"/>
              </a:xfrm>
              <a:custGeom>
                <a:avLst/>
                <a:gdLst/>
                <a:ahLst/>
                <a:cxnLst/>
                <a:rect l="l" t="t" r="r" b="b"/>
                <a:pathLst>
                  <a:path w="214" h="167" extrusionOk="0">
                    <a:moveTo>
                      <a:pt x="107" y="167"/>
                    </a:moveTo>
                    <a:cubicBezTo>
                      <a:pt x="213" y="167"/>
                      <a:pt x="213" y="0"/>
                      <a:pt x="107" y="0"/>
                    </a:cubicBezTo>
                    <a:cubicBezTo>
                      <a:pt x="0" y="0"/>
                      <a:pt x="0" y="167"/>
                      <a:pt x="107"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6" name="Google Shape;35656;p41"/>
              <p:cNvSpPr/>
              <p:nvPr/>
            </p:nvSpPr>
            <p:spPr>
              <a:xfrm>
                <a:off x="11153762" y="2931394"/>
                <a:ext cx="80875" cy="62663"/>
              </a:xfrm>
              <a:custGeom>
                <a:avLst/>
                <a:gdLst/>
                <a:ahLst/>
                <a:cxnLst/>
                <a:rect l="l" t="t" r="r" b="b"/>
                <a:pathLst>
                  <a:path w="675" h="523" extrusionOk="0">
                    <a:moveTo>
                      <a:pt x="337" y="523"/>
                    </a:moveTo>
                    <a:cubicBezTo>
                      <a:pt x="673" y="523"/>
                      <a:pt x="674" y="1"/>
                      <a:pt x="337" y="1"/>
                    </a:cubicBezTo>
                    <a:cubicBezTo>
                      <a:pt x="0" y="1"/>
                      <a:pt x="0" y="523"/>
                      <a:pt x="337" y="5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7" name="Google Shape;35657;p41"/>
              <p:cNvSpPr/>
              <p:nvPr/>
            </p:nvSpPr>
            <p:spPr>
              <a:xfrm>
                <a:off x="9518650" y="4209582"/>
                <a:ext cx="22166" cy="17493"/>
              </a:xfrm>
              <a:custGeom>
                <a:avLst/>
                <a:gdLst/>
                <a:ahLst/>
                <a:cxnLst/>
                <a:rect l="l" t="t" r="r" b="b"/>
                <a:pathLst>
                  <a:path w="185" h="146" extrusionOk="0">
                    <a:moveTo>
                      <a:pt x="92" y="145"/>
                    </a:moveTo>
                    <a:cubicBezTo>
                      <a:pt x="185" y="145"/>
                      <a:pt x="185" y="3"/>
                      <a:pt x="92" y="3"/>
                    </a:cubicBezTo>
                    <a:cubicBezTo>
                      <a:pt x="0" y="1"/>
                      <a:pt x="0" y="145"/>
                      <a:pt x="92"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8" name="Google Shape;35658;p41"/>
              <p:cNvSpPr/>
              <p:nvPr/>
            </p:nvSpPr>
            <p:spPr>
              <a:xfrm>
                <a:off x="9534346" y="4027223"/>
                <a:ext cx="25640" cy="20009"/>
              </a:xfrm>
              <a:custGeom>
                <a:avLst/>
                <a:gdLst/>
                <a:ahLst/>
                <a:cxnLst/>
                <a:rect l="l" t="t" r="r" b="b"/>
                <a:pathLst>
                  <a:path w="214" h="167" extrusionOk="0">
                    <a:moveTo>
                      <a:pt x="107" y="166"/>
                    </a:moveTo>
                    <a:cubicBezTo>
                      <a:pt x="214" y="166"/>
                      <a:pt x="214" y="1"/>
                      <a:pt x="107" y="1"/>
                    </a:cubicBezTo>
                    <a:cubicBezTo>
                      <a:pt x="1" y="2"/>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9" name="Google Shape;35659;p41"/>
              <p:cNvSpPr/>
              <p:nvPr/>
            </p:nvSpPr>
            <p:spPr>
              <a:xfrm>
                <a:off x="9477434" y="3748773"/>
                <a:ext cx="81235" cy="63143"/>
              </a:xfrm>
              <a:custGeom>
                <a:avLst/>
                <a:gdLst/>
                <a:ahLst/>
                <a:cxnLst/>
                <a:rect l="l" t="t" r="r" b="b"/>
                <a:pathLst>
                  <a:path w="678" h="527" extrusionOk="0">
                    <a:moveTo>
                      <a:pt x="339" y="527"/>
                    </a:moveTo>
                    <a:cubicBezTo>
                      <a:pt x="677" y="527"/>
                      <a:pt x="677" y="1"/>
                      <a:pt x="339" y="1"/>
                    </a:cubicBezTo>
                    <a:cubicBezTo>
                      <a:pt x="1" y="1"/>
                      <a:pt x="0" y="527"/>
                      <a:pt x="339" y="5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0" name="Google Shape;35660;p41"/>
              <p:cNvSpPr/>
              <p:nvPr/>
            </p:nvSpPr>
            <p:spPr>
              <a:xfrm>
                <a:off x="9315324" y="3533465"/>
                <a:ext cx="55115" cy="48525"/>
              </a:xfrm>
              <a:custGeom>
                <a:avLst/>
                <a:gdLst/>
                <a:ahLst/>
                <a:cxnLst/>
                <a:rect l="l" t="t" r="r" b="b"/>
                <a:pathLst>
                  <a:path w="460" h="405" extrusionOk="0">
                    <a:moveTo>
                      <a:pt x="418" y="157"/>
                    </a:moveTo>
                    <a:cubicBezTo>
                      <a:pt x="391" y="72"/>
                      <a:pt x="325" y="1"/>
                      <a:pt x="230" y="1"/>
                    </a:cubicBezTo>
                    <a:cubicBezTo>
                      <a:pt x="135" y="1"/>
                      <a:pt x="69" y="72"/>
                      <a:pt x="41" y="157"/>
                    </a:cubicBezTo>
                    <a:cubicBezTo>
                      <a:pt x="0" y="279"/>
                      <a:pt x="109" y="404"/>
                      <a:pt x="230" y="404"/>
                    </a:cubicBezTo>
                    <a:cubicBezTo>
                      <a:pt x="351" y="404"/>
                      <a:pt x="459" y="278"/>
                      <a:pt x="418"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1" name="Google Shape;35661;p41"/>
              <p:cNvSpPr/>
              <p:nvPr/>
            </p:nvSpPr>
            <p:spPr>
              <a:xfrm>
                <a:off x="9465452" y="3172103"/>
                <a:ext cx="53198" cy="53797"/>
              </a:xfrm>
              <a:custGeom>
                <a:avLst/>
                <a:gdLst/>
                <a:ahLst/>
                <a:cxnLst/>
                <a:rect l="l" t="t" r="r" b="b"/>
                <a:pathLst>
                  <a:path w="444" h="449" extrusionOk="0">
                    <a:moveTo>
                      <a:pt x="333" y="390"/>
                    </a:moveTo>
                    <a:cubicBezTo>
                      <a:pt x="362" y="368"/>
                      <a:pt x="386" y="344"/>
                      <a:pt x="403" y="312"/>
                    </a:cubicBezTo>
                    <a:cubicBezTo>
                      <a:pt x="443" y="237"/>
                      <a:pt x="439" y="133"/>
                      <a:pt x="372" y="73"/>
                    </a:cubicBezTo>
                    <a:cubicBezTo>
                      <a:pt x="306" y="12"/>
                      <a:pt x="214" y="1"/>
                      <a:pt x="134" y="43"/>
                    </a:cubicBezTo>
                    <a:cubicBezTo>
                      <a:pt x="100" y="60"/>
                      <a:pt x="79" y="84"/>
                      <a:pt x="56" y="112"/>
                    </a:cubicBezTo>
                    <a:cubicBezTo>
                      <a:pt x="23" y="154"/>
                      <a:pt x="0" y="195"/>
                      <a:pt x="0" y="251"/>
                    </a:cubicBezTo>
                    <a:cubicBezTo>
                      <a:pt x="0" y="299"/>
                      <a:pt x="21" y="357"/>
                      <a:pt x="56" y="390"/>
                    </a:cubicBezTo>
                    <a:cubicBezTo>
                      <a:pt x="93" y="423"/>
                      <a:pt x="143" y="449"/>
                      <a:pt x="195" y="447"/>
                    </a:cubicBezTo>
                    <a:cubicBezTo>
                      <a:pt x="250" y="443"/>
                      <a:pt x="291" y="422"/>
                      <a:pt x="333"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2" name="Google Shape;35662;p41"/>
              <p:cNvSpPr/>
              <p:nvPr/>
            </p:nvSpPr>
            <p:spPr>
              <a:xfrm>
                <a:off x="9391526" y="2840934"/>
                <a:ext cx="42774" cy="33189"/>
              </a:xfrm>
              <a:custGeom>
                <a:avLst/>
                <a:gdLst/>
                <a:ahLst/>
                <a:cxnLst/>
                <a:rect l="l" t="t" r="r" b="b"/>
                <a:pathLst>
                  <a:path w="357" h="277" extrusionOk="0">
                    <a:moveTo>
                      <a:pt x="180" y="277"/>
                    </a:moveTo>
                    <a:cubicBezTo>
                      <a:pt x="357" y="277"/>
                      <a:pt x="357" y="0"/>
                      <a:pt x="180" y="0"/>
                    </a:cubicBezTo>
                    <a:cubicBezTo>
                      <a:pt x="0" y="0"/>
                      <a:pt x="0" y="277"/>
                      <a:pt x="180" y="2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3" name="Google Shape;35663;p41"/>
              <p:cNvSpPr/>
              <p:nvPr/>
            </p:nvSpPr>
            <p:spPr>
              <a:xfrm>
                <a:off x="9921108" y="2807745"/>
                <a:ext cx="23004" cy="17972"/>
              </a:xfrm>
              <a:custGeom>
                <a:avLst/>
                <a:gdLst/>
                <a:ahLst/>
                <a:cxnLst/>
                <a:rect l="l" t="t" r="r" b="b"/>
                <a:pathLst>
                  <a:path w="192" h="150" extrusionOk="0">
                    <a:moveTo>
                      <a:pt x="96" y="150"/>
                    </a:moveTo>
                    <a:cubicBezTo>
                      <a:pt x="191" y="150"/>
                      <a:pt x="192" y="0"/>
                      <a:pt x="96" y="0"/>
                    </a:cubicBezTo>
                    <a:cubicBezTo>
                      <a:pt x="1" y="0"/>
                      <a:pt x="1" y="150"/>
                      <a:pt x="96"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4" name="Google Shape;35664;p41"/>
              <p:cNvSpPr/>
              <p:nvPr/>
            </p:nvSpPr>
            <p:spPr>
              <a:xfrm>
                <a:off x="10127788" y="2749156"/>
                <a:ext cx="22286" cy="22286"/>
              </a:xfrm>
              <a:custGeom>
                <a:avLst/>
                <a:gdLst/>
                <a:ahLst/>
                <a:cxnLst/>
                <a:rect l="l" t="t" r="r" b="b"/>
                <a:pathLst>
                  <a:path w="186" h="186" extrusionOk="0">
                    <a:moveTo>
                      <a:pt x="43" y="135"/>
                    </a:moveTo>
                    <a:cubicBezTo>
                      <a:pt x="63" y="145"/>
                      <a:pt x="84" y="156"/>
                      <a:pt x="103" y="165"/>
                    </a:cubicBezTo>
                    <a:cubicBezTo>
                      <a:pt x="146" y="185"/>
                      <a:pt x="186" y="145"/>
                      <a:pt x="165" y="103"/>
                    </a:cubicBezTo>
                    <a:cubicBezTo>
                      <a:pt x="155" y="83"/>
                      <a:pt x="146" y="64"/>
                      <a:pt x="135" y="44"/>
                    </a:cubicBezTo>
                    <a:cubicBezTo>
                      <a:pt x="115" y="6"/>
                      <a:pt x="58" y="1"/>
                      <a:pt x="30" y="30"/>
                    </a:cubicBezTo>
                    <a:cubicBezTo>
                      <a:pt x="0" y="59"/>
                      <a:pt x="5" y="114"/>
                      <a:pt x="43"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5" name="Google Shape;35665;p41"/>
              <p:cNvSpPr/>
              <p:nvPr/>
            </p:nvSpPr>
            <p:spPr>
              <a:xfrm>
                <a:off x="10309667" y="2777792"/>
                <a:ext cx="40378" cy="31152"/>
              </a:xfrm>
              <a:custGeom>
                <a:avLst/>
                <a:gdLst/>
                <a:ahLst/>
                <a:cxnLst/>
                <a:rect l="l" t="t" r="r" b="b"/>
                <a:pathLst>
                  <a:path w="337" h="260" extrusionOk="0">
                    <a:moveTo>
                      <a:pt x="168" y="260"/>
                    </a:moveTo>
                    <a:cubicBezTo>
                      <a:pt x="336" y="260"/>
                      <a:pt x="336" y="0"/>
                      <a:pt x="168" y="0"/>
                    </a:cubicBezTo>
                    <a:cubicBezTo>
                      <a:pt x="1" y="0"/>
                      <a:pt x="1"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6" name="Google Shape;35666;p41"/>
              <p:cNvSpPr/>
              <p:nvPr/>
            </p:nvSpPr>
            <p:spPr>
              <a:xfrm>
                <a:off x="10782696" y="3206011"/>
                <a:ext cx="52120" cy="50921"/>
              </a:xfrm>
              <a:custGeom>
                <a:avLst/>
                <a:gdLst/>
                <a:ahLst/>
                <a:cxnLst/>
                <a:rect l="l" t="t" r="r" b="b"/>
                <a:pathLst>
                  <a:path w="435" h="425" extrusionOk="0">
                    <a:moveTo>
                      <a:pt x="217" y="424"/>
                    </a:moveTo>
                    <a:cubicBezTo>
                      <a:pt x="328" y="424"/>
                      <a:pt x="435" y="327"/>
                      <a:pt x="429" y="212"/>
                    </a:cubicBezTo>
                    <a:cubicBezTo>
                      <a:pt x="424" y="97"/>
                      <a:pt x="335" y="0"/>
                      <a:pt x="217" y="0"/>
                    </a:cubicBezTo>
                    <a:cubicBezTo>
                      <a:pt x="107" y="0"/>
                      <a:pt x="0" y="97"/>
                      <a:pt x="5" y="212"/>
                    </a:cubicBezTo>
                    <a:cubicBezTo>
                      <a:pt x="8" y="327"/>
                      <a:pt x="97" y="424"/>
                      <a:pt x="217" y="4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7" name="Google Shape;35667;p41"/>
              <p:cNvSpPr/>
              <p:nvPr/>
            </p:nvSpPr>
            <p:spPr>
              <a:xfrm>
                <a:off x="11431613" y="2776713"/>
                <a:ext cx="27438" cy="21447"/>
              </a:xfrm>
              <a:custGeom>
                <a:avLst/>
                <a:gdLst/>
                <a:ahLst/>
                <a:cxnLst/>
                <a:rect l="l" t="t" r="r" b="b"/>
                <a:pathLst>
                  <a:path w="229" h="179" extrusionOk="0">
                    <a:moveTo>
                      <a:pt x="113" y="179"/>
                    </a:moveTo>
                    <a:cubicBezTo>
                      <a:pt x="227" y="179"/>
                      <a:pt x="228" y="3"/>
                      <a:pt x="113" y="3"/>
                    </a:cubicBezTo>
                    <a:cubicBezTo>
                      <a:pt x="0" y="1"/>
                      <a:pt x="0" y="179"/>
                      <a:pt x="113"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8" name="Google Shape;35668;p41"/>
              <p:cNvSpPr/>
              <p:nvPr/>
            </p:nvSpPr>
            <p:spPr>
              <a:xfrm>
                <a:off x="11599593" y="2747958"/>
                <a:ext cx="41696" cy="32350"/>
              </a:xfrm>
              <a:custGeom>
                <a:avLst/>
                <a:gdLst/>
                <a:ahLst/>
                <a:cxnLst/>
                <a:rect l="l" t="t" r="r" b="b"/>
                <a:pathLst>
                  <a:path w="348" h="270" extrusionOk="0">
                    <a:moveTo>
                      <a:pt x="175" y="269"/>
                    </a:moveTo>
                    <a:cubicBezTo>
                      <a:pt x="348" y="269"/>
                      <a:pt x="348" y="0"/>
                      <a:pt x="175" y="0"/>
                    </a:cubicBezTo>
                    <a:cubicBezTo>
                      <a:pt x="2" y="1"/>
                      <a:pt x="1" y="269"/>
                      <a:pt x="175" y="2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9" name="Google Shape;35669;p41"/>
              <p:cNvSpPr/>
              <p:nvPr/>
            </p:nvSpPr>
            <p:spPr>
              <a:xfrm>
                <a:off x="11695804" y="3053726"/>
                <a:ext cx="36304" cy="28157"/>
              </a:xfrm>
              <a:custGeom>
                <a:avLst/>
                <a:gdLst/>
                <a:ahLst/>
                <a:cxnLst/>
                <a:rect l="l" t="t" r="r" b="b"/>
                <a:pathLst>
                  <a:path w="303" h="235" extrusionOk="0">
                    <a:moveTo>
                      <a:pt x="151" y="234"/>
                    </a:moveTo>
                    <a:cubicBezTo>
                      <a:pt x="301" y="234"/>
                      <a:pt x="302" y="0"/>
                      <a:pt x="151" y="0"/>
                    </a:cubicBezTo>
                    <a:cubicBezTo>
                      <a:pt x="0" y="1"/>
                      <a:pt x="0" y="234"/>
                      <a:pt x="151" y="2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0" name="Google Shape;35670;p41"/>
              <p:cNvSpPr/>
              <p:nvPr/>
            </p:nvSpPr>
            <p:spPr>
              <a:xfrm>
                <a:off x="11473188" y="4821358"/>
                <a:ext cx="26000" cy="20369"/>
              </a:xfrm>
              <a:custGeom>
                <a:avLst/>
                <a:gdLst/>
                <a:ahLst/>
                <a:cxnLst/>
                <a:rect l="l" t="t" r="r" b="b"/>
                <a:pathLst>
                  <a:path w="217" h="170" extrusionOk="0">
                    <a:moveTo>
                      <a:pt x="108" y="170"/>
                    </a:moveTo>
                    <a:cubicBezTo>
                      <a:pt x="216" y="170"/>
                      <a:pt x="216" y="1"/>
                      <a:pt x="108" y="1"/>
                    </a:cubicBezTo>
                    <a:cubicBezTo>
                      <a:pt x="0" y="1"/>
                      <a:pt x="0"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1" name="Google Shape;35671;p41"/>
              <p:cNvSpPr/>
              <p:nvPr/>
            </p:nvSpPr>
            <p:spPr>
              <a:xfrm>
                <a:off x="11669205" y="5070573"/>
                <a:ext cx="31032" cy="24083"/>
              </a:xfrm>
              <a:custGeom>
                <a:avLst/>
                <a:gdLst/>
                <a:ahLst/>
                <a:cxnLst/>
                <a:rect l="l" t="t" r="r" b="b"/>
                <a:pathLst>
                  <a:path w="259" h="201" extrusionOk="0">
                    <a:moveTo>
                      <a:pt x="129" y="201"/>
                    </a:moveTo>
                    <a:cubicBezTo>
                      <a:pt x="258" y="201"/>
                      <a:pt x="258"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2" name="Google Shape;35672;p41"/>
              <p:cNvSpPr/>
              <p:nvPr/>
            </p:nvSpPr>
            <p:spPr>
              <a:xfrm>
                <a:off x="11932798" y="4963818"/>
                <a:ext cx="52838" cy="55834"/>
              </a:xfrm>
              <a:custGeom>
                <a:avLst/>
                <a:gdLst/>
                <a:ahLst/>
                <a:cxnLst/>
                <a:rect l="l" t="t" r="r" b="b"/>
                <a:pathLst>
                  <a:path w="441" h="466" extrusionOk="0">
                    <a:moveTo>
                      <a:pt x="5" y="220"/>
                    </a:moveTo>
                    <a:cubicBezTo>
                      <a:pt x="1" y="247"/>
                      <a:pt x="9" y="278"/>
                      <a:pt x="13" y="305"/>
                    </a:cubicBezTo>
                    <a:cubicBezTo>
                      <a:pt x="21" y="349"/>
                      <a:pt x="57" y="391"/>
                      <a:pt x="90" y="417"/>
                    </a:cubicBezTo>
                    <a:cubicBezTo>
                      <a:pt x="127" y="444"/>
                      <a:pt x="174" y="465"/>
                      <a:pt x="221" y="463"/>
                    </a:cubicBezTo>
                    <a:cubicBezTo>
                      <a:pt x="259" y="462"/>
                      <a:pt x="296" y="452"/>
                      <a:pt x="330" y="434"/>
                    </a:cubicBezTo>
                    <a:cubicBezTo>
                      <a:pt x="371" y="412"/>
                      <a:pt x="421" y="354"/>
                      <a:pt x="428" y="305"/>
                    </a:cubicBezTo>
                    <a:cubicBezTo>
                      <a:pt x="432" y="278"/>
                      <a:pt x="441" y="248"/>
                      <a:pt x="436" y="220"/>
                    </a:cubicBezTo>
                    <a:cubicBezTo>
                      <a:pt x="428" y="160"/>
                      <a:pt x="417" y="111"/>
                      <a:pt x="373" y="67"/>
                    </a:cubicBezTo>
                    <a:cubicBezTo>
                      <a:pt x="336" y="30"/>
                      <a:pt x="274" y="0"/>
                      <a:pt x="220" y="4"/>
                    </a:cubicBezTo>
                    <a:cubicBezTo>
                      <a:pt x="164" y="6"/>
                      <a:pt x="106" y="25"/>
                      <a:pt x="67" y="67"/>
                    </a:cubicBezTo>
                    <a:cubicBezTo>
                      <a:pt x="26" y="111"/>
                      <a:pt x="13" y="159"/>
                      <a:pt x="5" y="2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3" name="Google Shape;35673;p41"/>
              <p:cNvSpPr/>
              <p:nvPr/>
            </p:nvSpPr>
            <p:spPr>
              <a:xfrm>
                <a:off x="12890597" y="5170499"/>
                <a:ext cx="29235" cy="22765"/>
              </a:xfrm>
              <a:custGeom>
                <a:avLst/>
                <a:gdLst/>
                <a:ahLst/>
                <a:cxnLst/>
                <a:rect l="l" t="t" r="r" b="b"/>
                <a:pathLst>
                  <a:path w="244" h="190" extrusionOk="0">
                    <a:moveTo>
                      <a:pt x="122" y="189"/>
                    </a:moveTo>
                    <a:cubicBezTo>
                      <a:pt x="243" y="189"/>
                      <a:pt x="243" y="1"/>
                      <a:pt x="122" y="1"/>
                    </a:cubicBezTo>
                    <a:cubicBezTo>
                      <a:pt x="0" y="1"/>
                      <a:pt x="0"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4" name="Google Shape;35674;p41"/>
              <p:cNvSpPr/>
              <p:nvPr/>
            </p:nvSpPr>
            <p:spPr>
              <a:xfrm>
                <a:off x="12884127" y="4895523"/>
                <a:ext cx="30433" cy="23963"/>
              </a:xfrm>
              <a:custGeom>
                <a:avLst/>
                <a:gdLst/>
                <a:ahLst/>
                <a:cxnLst/>
                <a:rect l="l" t="t" r="r" b="b"/>
                <a:pathLst>
                  <a:path w="254" h="200" extrusionOk="0">
                    <a:moveTo>
                      <a:pt x="127" y="199"/>
                    </a:moveTo>
                    <a:cubicBezTo>
                      <a:pt x="254" y="199"/>
                      <a:pt x="254" y="2"/>
                      <a:pt x="127" y="2"/>
                    </a:cubicBezTo>
                    <a:cubicBezTo>
                      <a:pt x="1" y="1"/>
                      <a:pt x="1" y="199"/>
                      <a:pt x="127" y="1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5" name="Google Shape;35675;p41"/>
              <p:cNvSpPr/>
              <p:nvPr/>
            </p:nvSpPr>
            <p:spPr>
              <a:xfrm>
                <a:off x="13245968" y="4813570"/>
                <a:ext cx="31152" cy="24083"/>
              </a:xfrm>
              <a:custGeom>
                <a:avLst/>
                <a:gdLst/>
                <a:ahLst/>
                <a:cxnLst/>
                <a:rect l="l" t="t" r="r" b="b"/>
                <a:pathLst>
                  <a:path w="260" h="201" extrusionOk="0">
                    <a:moveTo>
                      <a:pt x="130" y="201"/>
                    </a:moveTo>
                    <a:cubicBezTo>
                      <a:pt x="259" y="201"/>
                      <a:pt x="259" y="0"/>
                      <a:pt x="130" y="0"/>
                    </a:cubicBezTo>
                    <a:cubicBezTo>
                      <a:pt x="1" y="0"/>
                      <a:pt x="1" y="201"/>
                      <a:pt x="130"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6" name="Google Shape;35676;p41"/>
              <p:cNvSpPr/>
              <p:nvPr/>
            </p:nvSpPr>
            <p:spPr>
              <a:xfrm>
                <a:off x="13273765" y="5042776"/>
                <a:ext cx="45650" cy="44571"/>
              </a:xfrm>
              <a:custGeom>
                <a:avLst/>
                <a:gdLst/>
                <a:ahLst/>
                <a:cxnLst/>
                <a:rect l="l" t="t" r="r" b="b"/>
                <a:pathLst>
                  <a:path w="381" h="372" extrusionOk="0">
                    <a:moveTo>
                      <a:pt x="191" y="372"/>
                    </a:moveTo>
                    <a:cubicBezTo>
                      <a:pt x="288" y="372"/>
                      <a:pt x="381" y="286"/>
                      <a:pt x="376" y="186"/>
                    </a:cubicBezTo>
                    <a:cubicBezTo>
                      <a:pt x="372" y="86"/>
                      <a:pt x="295" y="0"/>
                      <a:pt x="191" y="0"/>
                    </a:cubicBezTo>
                    <a:cubicBezTo>
                      <a:pt x="93" y="0"/>
                      <a:pt x="1" y="86"/>
                      <a:pt x="5" y="186"/>
                    </a:cubicBezTo>
                    <a:cubicBezTo>
                      <a:pt x="8" y="288"/>
                      <a:pt x="86" y="372"/>
                      <a:pt x="191" y="3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7" name="Google Shape;35677;p41"/>
              <p:cNvSpPr/>
              <p:nvPr/>
            </p:nvSpPr>
            <p:spPr>
              <a:xfrm>
                <a:off x="11263393" y="6512787"/>
                <a:ext cx="30074" cy="30074"/>
              </a:xfrm>
              <a:custGeom>
                <a:avLst/>
                <a:gdLst/>
                <a:ahLst/>
                <a:cxnLst/>
                <a:rect l="l" t="t" r="r" b="b"/>
                <a:pathLst>
                  <a:path w="251" h="251" extrusionOk="0">
                    <a:moveTo>
                      <a:pt x="194" y="82"/>
                    </a:moveTo>
                    <a:cubicBezTo>
                      <a:pt x="176" y="69"/>
                      <a:pt x="159" y="55"/>
                      <a:pt x="140" y="43"/>
                    </a:cubicBezTo>
                    <a:cubicBezTo>
                      <a:pt x="83" y="0"/>
                      <a:pt x="1" y="84"/>
                      <a:pt x="43" y="140"/>
                    </a:cubicBezTo>
                    <a:cubicBezTo>
                      <a:pt x="56" y="159"/>
                      <a:pt x="69" y="175"/>
                      <a:pt x="82" y="194"/>
                    </a:cubicBezTo>
                    <a:cubicBezTo>
                      <a:pt x="112" y="234"/>
                      <a:pt x="170" y="250"/>
                      <a:pt x="210" y="210"/>
                    </a:cubicBezTo>
                    <a:cubicBezTo>
                      <a:pt x="251" y="170"/>
                      <a:pt x="236" y="112"/>
                      <a:pt x="194"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8" name="Google Shape;35678;p41"/>
              <p:cNvSpPr/>
              <p:nvPr/>
            </p:nvSpPr>
            <p:spPr>
              <a:xfrm>
                <a:off x="11340074" y="6329111"/>
                <a:ext cx="23484" cy="18212"/>
              </a:xfrm>
              <a:custGeom>
                <a:avLst/>
                <a:gdLst/>
                <a:ahLst/>
                <a:cxnLst/>
                <a:rect l="l" t="t" r="r" b="b"/>
                <a:pathLst>
                  <a:path w="196" h="152" extrusionOk="0">
                    <a:moveTo>
                      <a:pt x="99" y="152"/>
                    </a:moveTo>
                    <a:cubicBezTo>
                      <a:pt x="196" y="152"/>
                      <a:pt x="196" y="0"/>
                      <a:pt x="99" y="0"/>
                    </a:cubicBezTo>
                    <a:cubicBezTo>
                      <a:pt x="1" y="1"/>
                      <a:pt x="1" y="152"/>
                      <a:pt x="99"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9" name="Google Shape;35679;p41"/>
              <p:cNvSpPr/>
              <p:nvPr/>
            </p:nvSpPr>
            <p:spPr>
              <a:xfrm>
                <a:off x="11067975" y="6075103"/>
                <a:ext cx="35226" cy="35944"/>
              </a:xfrm>
              <a:custGeom>
                <a:avLst/>
                <a:gdLst/>
                <a:ahLst/>
                <a:cxnLst/>
                <a:rect l="l" t="t" r="r" b="b"/>
                <a:pathLst>
                  <a:path w="294" h="300" extrusionOk="0">
                    <a:moveTo>
                      <a:pt x="161" y="270"/>
                    </a:moveTo>
                    <a:lnTo>
                      <a:pt x="220" y="247"/>
                    </a:lnTo>
                    <a:cubicBezTo>
                      <a:pt x="293" y="215"/>
                      <a:pt x="293" y="85"/>
                      <a:pt x="220" y="53"/>
                    </a:cubicBezTo>
                    <a:cubicBezTo>
                      <a:pt x="200" y="44"/>
                      <a:pt x="180" y="36"/>
                      <a:pt x="161" y="30"/>
                    </a:cubicBezTo>
                    <a:cubicBezTo>
                      <a:pt x="83" y="0"/>
                      <a:pt x="0" y="74"/>
                      <a:pt x="0" y="151"/>
                    </a:cubicBezTo>
                    <a:cubicBezTo>
                      <a:pt x="0" y="226"/>
                      <a:pt x="83" y="300"/>
                      <a:pt x="161"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0" name="Google Shape;35680;p41"/>
              <p:cNvSpPr/>
              <p:nvPr/>
            </p:nvSpPr>
            <p:spPr>
              <a:xfrm>
                <a:off x="11042454" y="5784192"/>
                <a:ext cx="58230" cy="57032"/>
              </a:xfrm>
              <a:custGeom>
                <a:avLst/>
                <a:gdLst/>
                <a:ahLst/>
                <a:cxnLst/>
                <a:rect l="l" t="t" r="r" b="b"/>
                <a:pathLst>
                  <a:path w="486" h="476" extrusionOk="0">
                    <a:moveTo>
                      <a:pt x="243" y="475"/>
                    </a:moveTo>
                    <a:cubicBezTo>
                      <a:pt x="366" y="475"/>
                      <a:pt x="485" y="366"/>
                      <a:pt x="480" y="238"/>
                    </a:cubicBezTo>
                    <a:cubicBezTo>
                      <a:pt x="475" y="109"/>
                      <a:pt x="376" y="1"/>
                      <a:pt x="243" y="1"/>
                    </a:cubicBezTo>
                    <a:cubicBezTo>
                      <a:pt x="118" y="1"/>
                      <a:pt x="0" y="109"/>
                      <a:pt x="6" y="238"/>
                    </a:cubicBezTo>
                    <a:cubicBezTo>
                      <a:pt x="11" y="367"/>
                      <a:pt x="110" y="475"/>
                      <a:pt x="243"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1" name="Google Shape;35681;p41"/>
              <p:cNvSpPr/>
              <p:nvPr/>
            </p:nvSpPr>
            <p:spPr>
              <a:xfrm>
                <a:off x="10214414" y="5728717"/>
                <a:ext cx="20369" cy="15935"/>
              </a:xfrm>
              <a:custGeom>
                <a:avLst/>
                <a:gdLst/>
                <a:ahLst/>
                <a:cxnLst/>
                <a:rect l="l" t="t" r="r" b="b"/>
                <a:pathLst>
                  <a:path w="170" h="133" extrusionOk="0">
                    <a:moveTo>
                      <a:pt x="85" y="133"/>
                    </a:moveTo>
                    <a:cubicBezTo>
                      <a:pt x="169" y="133"/>
                      <a:pt x="169" y="1"/>
                      <a:pt x="85" y="1"/>
                    </a:cubicBezTo>
                    <a:cubicBezTo>
                      <a:pt x="1" y="2"/>
                      <a:pt x="1"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2" name="Google Shape;35682;p41"/>
              <p:cNvSpPr/>
              <p:nvPr/>
            </p:nvSpPr>
            <p:spPr>
              <a:xfrm>
                <a:off x="10175594" y="5860274"/>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3" name="Google Shape;35683;p41"/>
              <p:cNvSpPr/>
              <p:nvPr/>
            </p:nvSpPr>
            <p:spPr>
              <a:xfrm>
                <a:off x="10139530" y="5558580"/>
                <a:ext cx="65179" cy="62543"/>
              </a:xfrm>
              <a:custGeom>
                <a:avLst/>
                <a:gdLst/>
                <a:ahLst/>
                <a:cxnLst/>
                <a:rect l="l" t="t" r="r" b="b"/>
                <a:pathLst>
                  <a:path w="544" h="522" extrusionOk="0">
                    <a:moveTo>
                      <a:pt x="491" y="140"/>
                    </a:moveTo>
                    <a:cubicBezTo>
                      <a:pt x="483" y="132"/>
                      <a:pt x="477" y="124"/>
                      <a:pt x="471" y="115"/>
                    </a:cubicBezTo>
                    <a:cubicBezTo>
                      <a:pt x="420" y="48"/>
                      <a:pt x="360" y="0"/>
                      <a:pt x="271" y="0"/>
                    </a:cubicBezTo>
                    <a:cubicBezTo>
                      <a:pt x="183" y="0"/>
                      <a:pt x="123" y="48"/>
                      <a:pt x="72" y="115"/>
                    </a:cubicBezTo>
                    <a:cubicBezTo>
                      <a:pt x="66" y="124"/>
                      <a:pt x="59" y="132"/>
                      <a:pt x="53" y="140"/>
                    </a:cubicBezTo>
                    <a:cubicBezTo>
                      <a:pt x="0" y="210"/>
                      <a:pt x="12" y="325"/>
                      <a:pt x="53" y="396"/>
                    </a:cubicBezTo>
                    <a:cubicBezTo>
                      <a:pt x="97" y="473"/>
                      <a:pt x="182" y="521"/>
                      <a:pt x="271" y="521"/>
                    </a:cubicBezTo>
                    <a:cubicBezTo>
                      <a:pt x="361" y="521"/>
                      <a:pt x="444" y="473"/>
                      <a:pt x="491" y="396"/>
                    </a:cubicBezTo>
                    <a:cubicBezTo>
                      <a:pt x="532" y="325"/>
                      <a:pt x="543" y="210"/>
                      <a:pt x="4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4" name="Google Shape;35684;p41"/>
              <p:cNvSpPr/>
              <p:nvPr/>
            </p:nvSpPr>
            <p:spPr>
              <a:xfrm>
                <a:off x="9341084" y="5574396"/>
                <a:ext cx="26958" cy="21087"/>
              </a:xfrm>
              <a:custGeom>
                <a:avLst/>
                <a:gdLst/>
                <a:ahLst/>
                <a:cxnLst/>
                <a:rect l="l" t="t" r="r" b="b"/>
                <a:pathLst>
                  <a:path w="225" h="176" extrusionOk="0">
                    <a:moveTo>
                      <a:pt x="112" y="175"/>
                    </a:moveTo>
                    <a:cubicBezTo>
                      <a:pt x="224" y="175"/>
                      <a:pt x="224" y="0"/>
                      <a:pt x="112" y="0"/>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5" name="Google Shape;35685;p41"/>
              <p:cNvSpPr/>
              <p:nvPr/>
            </p:nvSpPr>
            <p:spPr>
              <a:xfrm>
                <a:off x="9337250" y="5372986"/>
                <a:ext cx="34507" cy="26719"/>
              </a:xfrm>
              <a:custGeom>
                <a:avLst/>
                <a:gdLst/>
                <a:ahLst/>
                <a:cxnLst/>
                <a:rect l="l" t="t" r="r" b="b"/>
                <a:pathLst>
                  <a:path w="288" h="223" extrusionOk="0">
                    <a:moveTo>
                      <a:pt x="144" y="223"/>
                    </a:moveTo>
                    <a:cubicBezTo>
                      <a:pt x="288" y="223"/>
                      <a:pt x="288" y="0"/>
                      <a:pt x="144" y="0"/>
                    </a:cubicBezTo>
                    <a:cubicBezTo>
                      <a:pt x="1" y="0"/>
                      <a:pt x="1"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41"/>
              <p:cNvSpPr/>
              <p:nvPr/>
            </p:nvSpPr>
            <p:spPr>
              <a:xfrm>
                <a:off x="9443885" y="5459014"/>
                <a:ext cx="66497" cy="64820"/>
              </a:xfrm>
              <a:custGeom>
                <a:avLst/>
                <a:gdLst/>
                <a:ahLst/>
                <a:cxnLst/>
                <a:rect l="l" t="t" r="r" b="b"/>
                <a:pathLst>
                  <a:path w="555" h="541" extrusionOk="0">
                    <a:moveTo>
                      <a:pt x="277" y="540"/>
                    </a:moveTo>
                    <a:cubicBezTo>
                      <a:pt x="418" y="540"/>
                      <a:pt x="555" y="417"/>
                      <a:pt x="547" y="270"/>
                    </a:cubicBezTo>
                    <a:cubicBezTo>
                      <a:pt x="541" y="124"/>
                      <a:pt x="429" y="0"/>
                      <a:pt x="277" y="0"/>
                    </a:cubicBezTo>
                    <a:cubicBezTo>
                      <a:pt x="136" y="0"/>
                      <a:pt x="1" y="124"/>
                      <a:pt x="7" y="270"/>
                    </a:cubicBezTo>
                    <a:cubicBezTo>
                      <a:pt x="15" y="417"/>
                      <a:pt x="127" y="540"/>
                      <a:pt x="277" y="5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41"/>
              <p:cNvSpPr/>
              <p:nvPr/>
            </p:nvSpPr>
            <p:spPr>
              <a:xfrm>
                <a:off x="10226276" y="4673146"/>
                <a:ext cx="31871" cy="24802"/>
              </a:xfrm>
              <a:custGeom>
                <a:avLst/>
                <a:gdLst/>
                <a:ahLst/>
                <a:cxnLst/>
                <a:rect l="l" t="t" r="r" b="b"/>
                <a:pathLst>
                  <a:path w="266" h="207" extrusionOk="0">
                    <a:moveTo>
                      <a:pt x="133" y="206"/>
                    </a:moveTo>
                    <a:cubicBezTo>
                      <a:pt x="264" y="206"/>
                      <a:pt x="265" y="1"/>
                      <a:pt x="133" y="1"/>
                    </a:cubicBezTo>
                    <a:cubicBezTo>
                      <a:pt x="1"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41"/>
              <p:cNvSpPr/>
              <p:nvPr/>
            </p:nvSpPr>
            <p:spPr>
              <a:xfrm>
                <a:off x="10123355" y="4815127"/>
                <a:ext cx="27677" cy="21207"/>
              </a:xfrm>
              <a:custGeom>
                <a:avLst/>
                <a:gdLst/>
                <a:ahLst/>
                <a:cxnLst/>
                <a:rect l="l" t="t" r="r" b="b"/>
                <a:pathLst>
                  <a:path w="231" h="177" extrusionOk="0">
                    <a:moveTo>
                      <a:pt x="115" y="176"/>
                    </a:moveTo>
                    <a:cubicBezTo>
                      <a:pt x="228" y="176"/>
                      <a:pt x="230" y="0"/>
                      <a:pt x="115" y="0"/>
                    </a:cubicBezTo>
                    <a:cubicBezTo>
                      <a:pt x="0" y="0"/>
                      <a:pt x="0"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41"/>
              <p:cNvSpPr/>
              <p:nvPr/>
            </p:nvSpPr>
            <p:spPr>
              <a:xfrm>
                <a:off x="9988444" y="4760731"/>
                <a:ext cx="16894" cy="13180"/>
              </a:xfrm>
              <a:custGeom>
                <a:avLst/>
                <a:gdLst/>
                <a:ahLst/>
                <a:cxnLst/>
                <a:rect l="l" t="t" r="r" b="b"/>
                <a:pathLst>
                  <a:path w="141" h="110" extrusionOk="0">
                    <a:moveTo>
                      <a:pt x="71" y="109"/>
                    </a:moveTo>
                    <a:cubicBezTo>
                      <a:pt x="140" y="109"/>
                      <a:pt x="140" y="2"/>
                      <a:pt x="71" y="2"/>
                    </a:cubicBezTo>
                    <a:cubicBezTo>
                      <a:pt x="0" y="1"/>
                      <a:pt x="0" y="109"/>
                      <a:pt x="71" y="1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41"/>
              <p:cNvSpPr/>
              <p:nvPr/>
            </p:nvSpPr>
            <p:spPr>
              <a:xfrm>
                <a:off x="10007374" y="4874076"/>
                <a:ext cx="25760" cy="20129"/>
              </a:xfrm>
              <a:custGeom>
                <a:avLst/>
                <a:gdLst/>
                <a:ahLst/>
                <a:cxnLst/>
                <a:rect l="l" t="t" r="r" b="b"/>
                <a:pathLst>
                  <a:path w="215" h="168" extrusionOk="0">
                    <a:moveTo>
                      <a:pt x="108" y="167"/>
                    </a:moveTo>
                    <a:cubicBezTo>
                      <a:pt x="214" y="167"/>
                      <a:pt x="214" y="1"/>
                      <a:pt x="108" y="1"/>
                    </a:cubicBezTo>
                    <a:cubicBezTo>
                      <a:pt x="0" y="1"/>
                      <a:pt x="0"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41"/>
              <p:cNvSpPr/>
              <p:nvPr/>
            </p:nvSpPr>
            <p:spPr>
              <a:xfrm>
                <a:off x="9384337" y="4929790"/>
                <a:ext cx="31032" cy="25281"/>
              </a:xfrm>
              <a:custGeom>
                <a:avLst/>
                <a:gdLst/>
                <a:ahLst/>
                <a:cxnLst/>
                <a:rect l="l" t="t" r="r" b="b"/>
                <a:pathLst>
                  <a:path w="259" h="211" extrusionOk="0">
                    <a:moveTo>
                      <a:pt x="167" y="13"/>
                    </a:moveTo>
                    <a:cubicBezTo>
                      <a:pt x="146" y="8"/>
                      <a:pt x="126" y="4"/>
                      <a:pt x="105" y="3"/>
                    </a:cubicBezTo>
                    <a:cubicBezTo>
                      <a:pt x="50" y="1"/>
                      <a:pt x="0" y="51"/>
                      <a:pt x="0" y="106"/>
                    </a:cubicBezTo>
                    <a:cubicBezTo>
                      <a:pt x="0" y="162"/>
                      <a:pt x="48" y="211"/>
                      <a:pt x="105" y="211"/>
                    </a:cubicBezTo>
                    <a:cubicBezTo>
                      <a:pt x="126" y="211"/>
                      <a:pt x="147" y="206"/>
                      <a:pt x="167" y="200"/>
                    </a:cubicBezTo>
                    <a:cubicBezTo>
                      <a:pt x="258" y="175"/>
                      <a:pt x="258" y="37"/>
                      <a:pt x="167"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41"/>
              <p:cNvSpPr/>
              <p:nvPr/>
            </p:nvSpPr>
            <p:spPr>
              <a:xfrm>
                <a:off x="9341803" y="4780860"/>
                <a:ext cx="25401" cy="19530"/>
              </a:xfrm>
              <a:custGeom>
                <a:avLst/>
                <a:gdLst/>
                <a:ahLst/>
                <a:cxnLst/>
                <a:rect l="l" t="t" r="r" b="b"/>
                <a:pathLst>
                  <a:path w="212" h="163" extrusionOk="0">
                    <a:moveTo>
                      <a:pt x="106" y="163"/>
                    </a:moveTo>
                    <a:cubicBezTo>
                      <a:pt x="211" y="163"/>
                      <a:pt x="212" y="1"/>
                      <a:pt x="106" y="1"/>
                    </a:cubicBezTo>
                    <a:cubicBezTo>
                      <a:pt x="1" y="0"/>
                      <a:pt x="1" y="163"/>
                      <a:pt x="106"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41"/>
              <p:cNvSpPr/>
              <p:nvPr/>
            </p:nvSpPr>
            <p:spPr>
              <a:xfrm>
                <a:off x="9439812" y="4700345"/>
                <a:ext cx="46368" cy="40378"/>
              </a:xfrm>
              <a:custGeom>
                <a:avLst/>
                <a:gdLst/>
                <a:ahLst/>
                <a:cxnLst/>
                <a:rect l="l" t="t" r="r" b="b"/>
                <a:pathLst>
                  <a:path w="387" h="337" extrusionOk="0">
                    <a:moveTo>
                      <a:pt x="165" y="332"/>
                    </a:moveTo>
                    <a:cubicBezTo>
                      <a:pt x="207" y="337"/>
                      <a:pt x="244" y="325"/>
                      <a:pt x="283" y="306"/>
                    </a:cubicBezTo>
                    <a:cubicBezTo>
                      <a:pt x="386" y="257"/>
                      <a:pt x="386" y="81"/>
                      <a:pt x="283" y="31"/>
                    </a:cubicBezTo>
                    <a:cubicBezTo>
                      <a:pt x="244" y="12"/>
                      <a:pt x="207" y="1"/>
                      <a:pt x="165" y="6"/>
                    </a:cubicBezTo>
                    <a:cubicBezTo>
                      <a:pt x="120" y="11"/>
                      <a:pt x="83" y="21"/>
                      <a:pt x="51" y="53"/>
                    </a:cubicBezTo>
                    <a:cubicBezTo>
                      <a:pt x="22" y="81"/>
                      <a:pt x="0" y="128"/>
                      <a:pt x="3" y="168"/>
                    </a:cubicBezTo>
                    <a:cubicBezTo>
                      <a:pt x="4" y="210"/>
                      <a:pt x="19" y="254"/>
                      <a:pt x="51" y="283"/>
                    </a:cubicBezTo>
                    <a:cubicBezTo>
                      <a:pt x="84" y="316"/>
                      <a:pt x="120" y="326"/>
                      <a:pt x="165" y="33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41"/>
              <p:cNvSpPr/>
              <p:nvPr/>
            </p:nvSpPr>
            <p:spPr>
              <a:xfrm>
                <a:off x="12471725" y="4590354"/>
                <a:ext cx="49364" cy="38461"/>
              </a:xfrm>
              <a:custGeom>
                <a:avLst/>
                <a:gdLst/>
                <a:ahLst/>
                <a:cxnLst/>
                <a:rect l="l" t="t" r="r" b="b"/>
                <a:pathLst>
                  <a:path w="412" h="321" extrusionOk="0">
                    <a:moveTo>
                      <a:pt x="206" y="321"/>
                    </a:moveTo>
                    <a:cubicBezTo>
                      <a:pt x="412" y="321"/>
                      <a:pt x="412" y="0"/>
                      <a:pt x="206" y="0"/>
                    </a:cubicBezTo>
                    <a:cubicBezTo>
                      <a:pt x="1" y="1"/>
                      <a:pt x="1" y="321"/>
                      <a:pt x="206" y="3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41"/>
              <p:cNvSpPr/>
              <p:nvPr/>
            </p:nvSpPr>
            <p:spPr>
              <a:xfrm>
                <a:off x="12613825" y="4466585"/>
                <a:ext cx="22286" cy="17373"/>
              </a:xfrm>
              <a:custGeom>
                <a:avLst/>
                <a:gdLst/>
                <a:ahLst/>
                <a:cxnLst/>
                <a:rect l="l" t="t" r="r" b="b"/>
                <a:pathLst>
                  <a:path w="186" h="145" extrusionOk="0">
                    <a:moveTo>
                      <a:pt x="94" y="144"/>
                    </a:moveTo>
                    <a:cubicBezTo>
                      <a:pt x="186" y="144"/>
                      <a:pt x="186" y="2"/>
                      <a:pt x="94" y="2"/>
                    </a:cubicBezTo>
                    <a:cubicBezTo>
                      <a:pt x="1" y="1"/>
                      <a:pt x="1" y="144"/>
                      <a:pt x="94"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41"/>
              <p:cNvSpPr/>
              <p:nvPr/>
            </p:nvSpPr>
            <p:spPr>
              <a:xfrm>
                <a:off x="12677926" y="4536557"/>
                <a:ext cx="22525" cy="17733"/>
              </a:xfrm>
              <a:custGeom>
                <a:avLst/>
                <a:gdLst/>
                <a:ahLst/>
                <a:cxnLst/>
                <a:rect l="l" t="t" r="r" b="b"/>
                <a:pathLst>
                  <a:path w="188" h="148" extrusionOk="0">
                    <a:moveTo>
                      <a:pt x="93" y="147"/>
                    </a:moveTo>
                    <a:cubicBezTo>
                      <a:pt x="187" y="147"/>
                      <a:pt x="187" y="2"/>
                      <a:pt x="93" y="2"/>
                    </a:cubicBezTo>
                    <a:cubicBezTo>
                      <a:pt x="1" y="1"/>
                      <a:pt x="1" y="147"/>
                      <a:pt x="93"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41"/>
              <p:cNvSpPr/>
              <p:nvPr/>
            </p:nvSpPr>
            <p:spPr>
              <a:xfrm>
                <a:off x="12753170" y="4428844"/>
                <a:ext cx="47447" cy="53078"/>
              </a:xfrm>
              <a:custGeom>
                <a:avLst/>
                <a:gdLst/>
                <a:ahLst/>
                <a:cxnLst/>
                <a:rect l="l" t="t" r="r" b="b"/>
                <a:pathLst>
                  <a:path w="396" h="443" extrusionOk="0">
                    <a:moveTo>
                      <a:pt x="16" y="143"/>
                    </a:moveTo>
                    <a:cubicBezTo>
                      <a:pt x="3" y="206"/>
                      <a:pt x="0" y="267"/>
                      <a:pt x="38" y="324"/>
                    </a:cubicBezTo>
                    <a:cubicBezTo>
                      <a:pt x="117" y="442"/>
                      <a:pt x="277" y="442"/>
                      <a:pt x="359" y="324"/>
                    </a:cubicBezTo>
                    <a:cubicBezTo>
                      <a:pt x="396" y="267"/>
                      <a:pt x="392" y="206"/>
                      <a:pt x="381" y="143"/>
                    </a:cubicBezTo>
                    <a:cubicBezTo>
                      <a:pt x="366" y="66"/>
                      <a:pt x="276" y="0"/>
                      <a:pt x="198" y="5"/>
                    </a:cubicBezTo>
                    <a:cubicBezTo>
                      <a:pt x="118" y="8"/>
                      <a:pt x="32" y="60"/>
                      <a:pt x="16"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41"/>
              <p:cNvSpPr/>
              <p:nvPr/>
            </p:nvSpPr>
            <p:spPr>
              <a:xfrm>
                <a:off x="12911086" y="4560880"/>
                <a:ext cx="35226" cy="27557"/>
              </a:xfrm>
              <a:custGeom>
                <a:avLst/>
                <a:gdLst/>
                <a:ahLst/>
                <a:cxnLst/>
                <a:rect l="l" t="t" r="r" b="b"/>
                <a:pathLst>
                  <a:path w="294" h="230" extrusionOk="0">
                    <a:moveTo>
                      <a:pt x="146" y="229"/>
                    </a:moveTo>
                    <a:cubicBezTo>
                      <a:pt x="293" y="229"/>
                      <a:pt x="293" y="0"/>
                      <a:pt x="146" y="0"/>
                    </a:cubicBezTo>
                    <a:cubicBezTo>
                      <a:pt x="0" y="0"/>
                      <a:pt x="0" y="229"/>
                      <a:pt x="14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41"/>
              <p:cNvSpPr/>
              <p:nvPr/>
            </p:nvSpPr>
            <p:spPr>
              <a:xfrm>
                <a:off x="13113333" y="4620907"/>
                <a:ext cx="15935" cy="12461"/>
              </a:xfrm>
              <a:custGeom>
                <a:avLst/>
                <a:gdLst/>
                <a:ahLst/>
                <a:cxnLst/>
                <a:rect l="l" t="t" r="r" b="b"/>
                <a:pathLst>
                  <a:path w="133" h="104" extrusionOk="0">
                    <a:moveTo>
                      <a:pt x="66" y="104"/>
                    </a:moveTo>
                    <a:cubicBezTo>
                      <a:pt x="132" y="104"/>
                      <a:pt x="132" y="0"/>
                      <a:pt x="66" y="0"/>
                    </a:cubicBezTo>
                    <a:cubicBezTo>
                      <a:pt x="1" y="0"/>
                      <a:pt x="1" y="104"/>
                      <a:pt x="66" y="1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41"/>
              <p:cNvSpPr/>
              <p:nvPr/>
            </p:nvSpPr>
            <p:spPr>
              <a:xfrm>
                <a:off x="13118485" y="4491866"/>
                <a:ext cx="17253" cy="13539"/>
              </a:xfrm>
              <a:custGeom>
                <a:avLst/>
                <a:gdLst/>
                <a:ahLst/>
                <a:cxnLst/>
                <a:rect l="l" t="t" r="r" b="b"/>
                <a:pathLst>
                  <a:path w="144" h="113" extrusionOk="0">
                    <a:moveTo>
                      <a:pt x="73" y="112"/>
                    </a:moveTo>
                    <a:cubicBezTo>
                      <a:pt x="143" y="112"/>
                      <a:pt x="143" y="2"/>
                      <a:pt x="73" y="2"/>
                    </a:cubicBezTo>
                    <a:cubicBezTo>
                      <a:pt x="1" y="1"/>
                      <a:pt x="1" y="112"/>
                      <a:pt x="73"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41"/>
              <p:cNvSpPr/>
              <p:nvPr/>
            </p:nvSpPr>
            <p:spPr>
              <a:xfrm>
                <a:off x="13112614" y="4315978"/>
                <a:ext cx="64341" cy="50083"/>
              </a:xfrm>
              <a:custGeom>
                <a:avLst/>
                <a:gdLst/>
                <a:ahLst/>
                <a:cxnLst/>
                <a:rect l="l" t="t" r="r" b="b"/>
                <a:pathLst>
                  <a:path w="537" h="418" extrusionOk="0">
                    <a:moveTo>
                      <a:pt x="267" y="417"/>
                    </a:moveTo>
                    <a:cubicBezTo>
                      <a:pt x="536" y="417"/>
                      <a:pt x="536" y="1"/>
                      <a:pt x="267" y="1"/>
                    </a:cubicBezTo>
                    <a:cubicBezTo>
                      <a:pt x="0" y="1"/>
                      <a:pt x="0" y="417"/>
                      <a:pt x="267"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41"/>
              <p:cNvSpPr/>
              <p:nvPr/>
            </p:nvSpPr>
            <p:spPr>
              <a:xfrm>
                <a:off x="13242254" y="4061730"/>
                <a:ext cx="26839" cy="20968"/>
              </a:xfrm>
              <a:custGeom>
                <a:avLst/>
                <a:gdLst/>
                <a:ahLst/>
                <a:cxnLst/>
                <a:rect l="l" t="t" r="r" b="b"/>
                <a:pathLst>
                  <a:path w="224" h="175" extrusionOk="0">
                    <a:moveTo>
                      <a:pt x="112" y="175"/>
                    </a:moveTo>
                    <a:cubicBezTo>
                      <a:pt x="224" y="175"/>
                      <a:pt x="224" y="1"/>
                      <a:pt x="112" y="1"/>
                    </a:cubicBezTo>
                    <a:cubicBezTo>
                      <a:pt x="0" y="1"/>
                      <a:pt x="0"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41"/>
              <p:cNvSpPr/>
              <p:nvPr/>
            </p:nvSpPr>
            <p:spPr>
              <a:xfrm>
                <a:off x="13301562" y="4109416"/>
                <a:ext cx="24922" cy="19290"/>
              </a:xfrm>
              <a:custGeom>
                <a:avLst/>
                <a:gdLst/>
                <a:ahLst/>
                <a:cxnLst/>
                <a:rect l="l" t="t" r="r" b="b"/>
                <a:pathLst>
                  <a:path w="208" h="161" extrusionOk="0">
                    <a:moveTo>
                      <a:pt x="105" y="161"/>
                    </a:moveTo>
                    <a:cubicBezTo>
                      <a:pt x="208" y="161"/>
                      <a:pt x="208" y="1"/>
                      <a:pt x="105" y="1"/>
                    </a:cubicBezTo>
                    <a:cubicBezTo>
                      <a:pt x="2" y="0"/>
                      <a:pt x="1" y="161"/>
                      <a:pt x="105"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41"/>
              <p:cNvSpPr/>
              <p:nvPr/>
            </p:nvSpPr>
            <p:spPr>
              <a:xfrm>
                <a:off x="13219010" y="4202273"/>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41"/>
              <p:cNvSpPr/>
              <p:nvPr/>
            </p:nvSpPr>
            <p:spPr>
              <a:xfrm>
                <a:off x="13077509" y="4038366"/>
                <a:ext cx="49364" cy="49124"/>
              </a:xfrm>
              <a:custGeom>
                <a:avLst/>
                <a:gdLst/>
                <a:ahLst/>
                <a:cxnLst/>
                <a:rect l="l" t="t" r="r" b="b"/>
                <a:pathLst>
                  <a:path w="412" h="410" extrusionOk="0">
                    <a:moveTo>
                      <a:pt x="100" y="67"/>
                    </a:moveTo>
                    <a:cubicBezTo>
                      <a:pt x="74" y="89"/>
                      <a:pt x="53" y="110"/>
                      <a:pt x="36" y="141"/>
                    </a:cubicBezTo>
                    <a:cubicBezTo>
                      <a:pt x="0" y="203"/>
                      <a:pt x="7" y="294"/>
                      <a:pt x="62" y="346"/>
                    </a:cubicBezTo>
                    <a:cubicBezTo>
                      <a:pt x="117" y="396"/>
                      <a:pt x="199" y="410"/>
                      <a:pt x="267" y="372"/>
                    </a:cubicBezTo>
                    <a:cubicBezTo>
                      <a:pt x="297" y="354"/>
                      <a:pt x="318" y="332"/>
                      <a:pt x="341" y="306"/>
                    </a:cubicBezTo>
                    <a:cubicBezTo>
                      <a:pt x="397" y="240"/>
                      <a:pt x="411" y="135"/>
                      <a:pt x="341" y="68"/>
                    </a:cubicBezTo>
                    <a:cubicBezTo>
                      <a:pt x="267" y="1"/>
                      <a:pt x="173" y="6"/>
                      <a:pt x="100" y="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41"/>
              <p:cNvSpPr/>
              <p:nvPr/>
            </p:nvSpPr>
            <p:spPr>
              <a:xfrm>
                <a:off x="11870375" y="3125974"/>
                <a:ext cx="60507" cy="46967"/>
              </a:xfrm>
              <a:custGeom>
                <a:avLst/>
                <a:gdLst/>
                <a:ahLst/>
                <a:cxnLst/>
                <a:rect l="l" t="t" r="r" b="b"/>
                <a:pathLst>
                  <a:path w="505" h="392" extrusionOk="0">
                    <a:moveTo>
                      <a:pt x="253" y="392"/>
                    </a:moveTo>
                    <a:cubicBezTo>
                      <a:pt x="505" y="392"/>
                      <a:pt x="505" y="1"/>
                      <a:pt x="253" y="1"/>
                    </a:cubicBezTo>
                    <a:cubicBezTo>
                      <a:pt x="1" y="2"/>
                      <a:pt x="1" y="392"/>
                      <a:pt x="253" y="3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41"/>
              <p:cNvSpPr/>
              <p:nvPr/>
            </p:nvSpPr>
            <p:spPr>
              <a:xfrm>
                <a:off x="11648238" y="2876519"/>
                <a:ext cx="26120" cy="20369"/>
              </a:xfrm>
              <a:custGeom>
                <a:avLst/>
                <a:gdLst/>
                <a:ahLst/>
                <a:cxnLst/>
                <a:rect l="l" t="t" r="r" b="b"/>
                <a:pathLst>
                  <a:path w="218" h="170" extrusionOk="0">
                    <a:moveTo>
                      <a:pt x="108" y="170"/>
                    </a:moveTo>
                    <a:cubicBezTo>
                      <a:pt x="217" y="170"/>
                      <a:pt x="217" y="1"/>
                      <a:pt x="108" y="1"/>
                    </a:cubicBezTo>
                    <a:cubicBezTo>
                      <a:pt x="1" y="1"/>
                      <a:pt x="1" y="170"/>
                      <a:pt x="108" y="1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41"/>
              <p:cNvSpPr/>
              <p:nvPr/>
            </p:nvSpPr>
            <p:spPr>
              <a:xfrm>
                <a:off x="10608246" y="2800317"/>
                <a:ext cx="27078" cy="20968"/>
              </a:xfrm>
              <a:custGeom>
                <a:avLst/>
                <a:gdLst/>
                <a:ahLst/>
                <a:cxnLst/>
                <a:rect l="l" t="t" r="r" b="b"/>
                <a:pathLst>
                  <a:path w="226" h="175" extrusionOk="0">
                    <a:moveTo>
                      <a:pt x="114" y="175"/>
                    </a:moveTo>
                    <a:cubicBezTo>
                      <a:pt x="225" y="175"/>
                      <a:pt x="225" y="1"/>
                      <a:pt x="114" y="1"/>
                    </a:cubicBezTo>
                    <a:cubicBezTo>
                      <a:pt x="2" y="1"/>
                      <a:pt x="1" y="175"/>
                      <a:pt x="114"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41"/>
              <p:cNvSpPr/>
              <p:nvPr/>
            </p:nvSpPr>
            <p:spPr>
              <a:xfrm>
                <a:off x="10015043" y="3269393"/>
                <a:ext cx="22286" cy="17253"/>
              </a:xfrm>
              <a:custGeom>
                <a:avLst/>
                <a:gdLst/>
                <a:ahLst/>
                <a:cxnLst/>
                <a:rect l="l" t="t" r="r" b="b"/>
                <a:pathLst>
                  <a:path w="186" h="144" extrusionOk="0">
                    <a:moveTo>
                      <a:pt x="92" y="144"/>
                    </a:moveTo>
                    <a:cubicBezTo>
                      <a:pt x="185" y="144"/>
                      <a:pt x="185" y="2"/>
                      <a:pt x="92" y="2"/>
                    </a:cubicBezTo>
                    <a:cubicBezTo>
                      <a:pt x="1" y="1"/>
                      <a:pt x="1" y="144"/>
                      <a:pt x="92"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41"/>
              <p:cNvSpPr/>
              <p:nvPr/>
            </p:nvSpPr>
            <p:spPr>
              <a:xfrm>
                <a:off x="10125152" y="3496562"/>
                <a:ext cx="23963" cy="18571"/>
              </a:xfrm>
              <a:custGeom>
                <a:avLst/>
                <a:gdLst/>
                <a:ahLst/>
                <a:cxnLst/>
                <a:rect l="l" t="t" r="r" b="b"/>
                <a:pathLst>
                  <a:path w="200"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41"/>
              <p:cNvSpPr/>
              <p:nvPr/>
            </p:nvSpPr>
            <p:spPr>
              <a:xfrm>
                <a:off x="10008932" y="3753925"/>
                <a:ext cx="22645" cy="17733"/>
              </a:xfrm>
              <a:custGeom>
                <a:avLst/>
                <a:gdLst/>
                <a:ahLst/>
                <a:cxnLst/>
                <a:rect l="l" t="t" r="r" b="b"/>
                <a:pathLst>
                  <a:path w="189" h="148" extrusionOk="0">
                    <a:moveTo>
                      <a:pt x="95" y="147"/>
                    </a:moveTo>
                    <a:cubicBezTo>
                      <a:pt x="189" y="147"/>
                      <a:pt x="189" y="2"/>
                      <a:pt x="95" y="2"/>
                    </a:cubicBezTo>
                    <a:cubicBezTo>
                      <a:pt x="1" y="1"/>
                      <a:pt x="1" y="147"/>
                      <a:pt x="95"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41"/>
              <p:cNvSpPr/>
              <p:nvPr/>
            </p:nvSpPr>
            <p:spPr>
              <a:xfrm>
                <a:off x="9825136" y="3855049"/>
                <a:ext cx="63262" cy="49124"/>
              </a:xfrm>
              <a:custGeom>
                <a:avLst/>
                <a:gdLst/>
                <a:ahLst/>
                <a:cxnLst/>
                <a:rect l="l" t="t" r="r" b="b"/>
                <a:pathLst>
                  <a:path w="528" h="410" extrusionOk="0">
                    <a:moveTo>
                      <a:pt x="264" y="410"/>
                    </a:moveTo>
                    <a:cubicBezTo>
                      <a:pt x="527" y="410"/>
                      <a:pt x="528" y="0"/>
                      <a:pt x="264" y="0"/>
                    </a:cubicBezTo>
                    <a:cubicBezTo>
                      <a:pt x="1" y="0"/>
                      <a:pt x="1" y="410"/>
                      <a:pt x="264" y="4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41"/>
              <p:cNvSpPr/>
              <p:nvPr/>
            </p:nvSpPr>
            <p:spPr>
              <a:xfrm>
                <a:off x="9373554" y="4375406"/>
                <a:ext cx="32110" cy="24682"/>
              </a:xfrm>
              <a:custGeom>
                <a:avLst/>
                <a:gdLst/>
                <a:ahLst/>
                <a:cxnLst/>
                <a:rect l="l" t="t" r="r" b="b"/>
                <a:pathLst>
                  <a:path w="268" h="206" extrusionOk="0">
                    <a:moveTo>
                      <a:pt x="134" y="206"/>
                    </a:moveTo>
                    <a:cubicBezTo>
                      <a:pt x="266" y="206"/>
                      <a:pt x="267" y="0"/>
                      <a:pt x="134" y="0"/>
                    </a:cubicBezTo>
                    <a:cubicBezTo>
                      <a:pt x="0" y="0"/>
                      <a:pt x="0"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41"/>
              <p:cNvSpPr/>
              <p:nvPr/>
            </p:nvSpPr>
            <p:spPr>
              <a:xfrm>
                <a:off x="9311850" y="4225397"/>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41"/>
              <p:cNvSpPr/>
              <p:nvPr/>
            </p:nvSpPr>
            <p:spPr>
              <a:xfrm>
                <a:off x="9406383" y="4136495"/>
                <a:ext cx="48166" cy="46967"/>
              </a:xfrm>
              <a:custGeom>
                <a:avLst/>
                <a:gdLst/>
                <a:ahLst/>
                <a:cxnLst/>
                <a:rect l="l" t="t" r="r" b="b"/>
                <a:pathLst>
                  <a:path w="402" h="392" extrusionOk="0">
                    <a:moveTo>
                      <a:pt x="201" y="391"/>
                    </a:moveTo>
                    <a:cubicBezTo>
                      <a:pt x="304" y="391"/>
                      <a:pt x="401" y="302"/>
                      <a:pt x="396" y="196"/>
                    </a:cubicBezTo>
                    <a:cubicBezTo>
                      <a:pt x="391" y="91"/>
                      <a:pt x="311" y="0"/>
                      <a:pt x="201" y="0"/>
                    </a:cubicBezTo>
                    <a:cubicBezTo>
                      <a:pt x="99" y="0"/>
                      <a:pt x="1" y="91"/>
                      <a:pt x="6" y="196"/>
                    </a:cubicBezTo>
                    <a:cubicBezTo>
                      <a:pt x="10" y="302"/>
                      <a:pt x="90" y="391"/>
                      <a:pt x="201" y="3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41"/>
              <p:cNvSpPr/>
              <p:nvPr/>
            </p:nvSpPr>
            <p:spPr>
              <a:xfrm>
                <a:off x="12156971" y="6579764"/>
                <a:ext cx="24802" cy="19290"/>
              </a:xfrm>
              <a:custGeom>
                <a:avLst/>
                <a:gdLst/>
                <a:ahLst/>
                <a:cxnLst/>
                <a:rect l="l" t="t" r="r" b="b"/>
                <a:pathLst>
                  <a:path w="207" h="161" extrusionOk="0">
                    <a:moveTo>
                      <a:pt x="104" y="161"/>
                    </a:moveTo>
                    <a:cubicBezTo>
                      <a:pt x="206" y="161"/>
                      <a:pt x="206" y="1"/>
                      <a:pt x="104" y="1"/>
                    </a:cubicBezTo>
                    <a:cubicBezTo>
                      <a:pt x="1" y="0"/>
                      <a:pt x="1" y="161"/>
                      <a:pt x="104"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41"/>
              <p:cNvSpPr/>
              <p:nvPr/>
            </p:nvSpPr>
            <p:spPr>
              <a:xfrm>
                <a:off x="12210529" y="6749782"/>
                <a:ext cx="23004" cy="17972"/>
              </a:xfrm>
              <a:custGeom>
                <a:avLst/>
                <a:gdLst/>
                <a:ahLst/>
                <a:cxnLst/>
                <a:rect l="l" t="t" r="r" b="b"/>
                <a:pathLst>
                  <a:path w="192" h="150" extrusionOk="0">
                    <a:moveTo>
                      <a:pt x="96" y="149"/>
                    </a:moveTo>
                    <a:cubicBezTo>
                      <a:pt x="191" y="149"/>
                      <a:pt x="192" y="1"/>
                      <a:pt x="96" y="1"/>
                    </a:cubicBezTo>
                    <a:cubicBezTo>
                      <a:pt x="1" y="1"/>
                      <a:pt x="1" y="149"/>
                      <a:pt x="96" y="14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41"/>
              <p:cNvSpPr/>
              <p:nvPr/>
            </p:nvSpPr>
            <p:spPr>
              <a:xfrm>
                <a:off x="12238206" y="6478161"/>
                <a:ext cx="61106" cy="47327"/>
              </a:xfrm>
              <a:custGeom>
                <a:avLst/>
                <a:gdLst/>
                <a:ahLst/>
                <a:cxnLst/>
                <a:rect l="l" t="t" r="r" b="b"/>
                <a:pathLst>
                  <a:path w="510" h="395" extrusionOk="0">
                    <a:moveTo>
                      <a:pt x="255" y="395"/>
                    </a:moveTo>
                    <a:cubicBezTo>
                      <a:pt x="508" y="395"/>
                      <a:pt x="509" y="0"/>
                      <a:pt x="255" y="0"/>
                    </a:cubicBezTo>
                    <a:cubicBezTo>
                      <a:pt x="2" y="0"/>
                      <a:pt x="1" y="395"/>
                      <a:pt x="255" y="3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41"/>
              <p:cNvSpPr/>
              <p:nvPr/>
            </p:nvSpPr>
            <p:spPr>
              <a:xfrm>
                <a:off x="12557512" y="6607082"/>
                <a:ext cx="29834" cy="22885"/>
              </a:xfrm>
              <a:custGeom>
                <a:avLst/>
                <a:gdLst/>
                <a:ahLst/>
                <a:cxnLst/>
                <a:rect l="l" t="t" r="r" b="b"/>
                <a:pathLst>
                  <a:path w="249" h="191" extrusionOk="0">
                    <a:moveTo>
                      <a:pt x="125" y="191"/>
                    </a:moveTo>
                    <a:cubicBezTo>
                      <a:pt x="247" y="191"/>
                      <a:pt x="248" y="0"/>
                      <a:pt x="125" y="0"/>
                    </a:cubicBezTo>
                    <a:cubicBezTo>
                      <a:pt x="1" y="0"/>
                      <a:pt x="1" y="191"/>
                      <a:pt x="125"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41"/>
              <p:cNvSpPr/>
              <p:nvPr/>
            </p:nvSpPr>
            <p:spPr>
              <a:xfrm>
                <a:off x="12630360" y="6768113"/>
                <a:ext cx="35825" cy="27917"/>
              </a:xfrm>
              <a:custGeom>
                <a:avLst/>
                <a:gdLst/>
                <a:ahLst/>
                <a:cxnLst/>
                <a:rect l="l" t="t" r="r" b="b"/>
                <a:pathLst>
                  <a:path w="299" h="233" extrusionOk="0">
                    <a:moveTo>
                      <a:pt x="150" y="233"/>
                    </a:moveTo>
                    <a:cubicBezTo>
                      <a:pt x="298" y="233"/>
                      <a:pt x="298" y="2"/>
                      <a:pt x="150" y="2"/>
                    </a:cubicBezTo>
                    <a:cubicBezTo>
                      <a:pt x="0" y="1"/>
                      <a:pt x="0" y="233"/>
                      <a:pt x="150" y="2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41"/>
              <p:cNvSpPr/>
              <p:nvPr/>
            </p:nvSpPr>
            <p:spPr>
              <a:xfrm>
                <a:off x="13079785" y="6821191"/>
                <a:ext cx="31751" cy="27078"/>
              </a:xfrm>
              <a:custGeom>
                <a:avLst/>
                <a:gdLst/>
                <a:ahLst/>
                <a:cxnLst/>
                <a:rect l="l" t="t" r="r" b="b"/>
                <a:pathLst>
                  <a:path w="265" h="226" extrusionOk="0">
                    <a:moveTo>
                      <a:pt x="130" y="211"/>
                    </a:moveTo>
                    <a:cubicBezTo>
                      <a:pt x="146" y="209"/>
                      <a:pt x="160" y="205"/>
                      <a:pt x="176" y="202"/>
                    </a:cubicBezTo>
                    <a:cubicBezTo>
                      <a:pt x="265" y="184"/>
                      <a:pt x="265" y="42"/>
                      <a:pt x="176" y="23"/>
                    </a:cubicBezTo>
                    <a:cubicBezTo>
                      <a:pt x="160" y="21"/>
                      <a:pt x="146" y="16"/>
                      <a:pt x="130" y="13"/>
                    </a:cubicBezTo>
                    <a:cubicBezTo>
                      <a:pt x="66" y="1"/>
                      <a:pt x="0" y="44"/>
                      <a:pt x="0" y="112"/>
                    </a:cubicBezTo>
                    <a:cubicBezTo>
                      <a:pt x="1" y="181"/>
                      <a:pt x="66" y="225"/>
                      <a:pt x="130"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41"/>
              <p:cNvSpPr/>
              <p:nvPr/>
            </p:nvSpPr>
            <p:spPr>
              <a:xfrm>
                <a:off x="13065647" y="6677174"/>
                <a:ext cx="29714" cy="23004"/>
              </a:xfrm>
              <a:custGeom>
                <a:avLst/>
                <a:gdLst/>
                <a:ahLst/>
                <a:cxnLst/>
                <a:rect l="l" t="t" r="r" b="b"/>
                <a:pathLst>
                  <a:path w="248" h="192" extrusionOk="0">
                    <a:moveTo>
                      <a:pt x="124" y="191"/>
                    </a:moveTo>
                    <a:cubicBezTo>
                      <a:pt x="247" y="191"/>
                      <a:pt x="248" y="0"/>
                      <a:pt x="124" y="0"/>
                    </a:cubicBezTo>
                    <a:cubicBezTo>
                      <a:pt x="0" y="0"/>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41"/>
              <p:cNvSpPr/>
              <p:nvPr/>
            </p:nvSpPr>
            <p:spPr>
              <a:xfrm>
                <a:off x="13295571" y="6425682"/>
                <a:ext cx="60507" cy="58949"/>
              </a:xfrm>
              <a:custGeom>
                <a:avLst/>
                <a:gdLst/>
                <a:ahLst/>
                <a:cxnLst/>
                <a:rect l="l" t="t" r="r" b="b"/>
                <a:pathLst>
                  <a:path w="505" h="492" extrusionOk="0">
                    <a:moveTo>
                      <a:pt x="252" y="491"/>
                    </a:moveTo>
                    <a:cubicBezTo>
                      <a:pt x="380" y="491"/>
                      <a:pt x="504" y="377"/>
                      <a:pt x="498" y="245"/>
                    </a:cubicBezTo>
                    <a:cubicBezTo>
                      <a:pt x="491" y="113"/>
                      <a:pt x="390" y="1"/>
                      <a:pt x="252" y="1"/>
                    </a:cubicBezTo>
                    <a:cubicBezTo>
                      <a:pt x="125" y="1"/>
                      <a:pt x="0" y="114"/>
                      <a:pt x="8" y="245"/>
                    </a:cubicBezTo>
                    <a:cubicBezTo>
                      <a:pt x="13" y="377"/>
                      <a:pt x="114" y="491"/>
                      <a:pt x="252" y="4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41"/>
              <p:cNvSpPr/>
              <p:nvPr/>
            </p:nvSpPr>
            <p:spPr>
              <a:xfrm>
                <a:off x="13060734" y="6158015"/>
                <a:ext cx="27917" cy="21806"/>
              </a:xfrm>
              <a:custGeom>
                <a:avLst/>
                <a:gdLst/>
                <a:ahLst/>
                <a:cxnLst/>
                <a:rect l="l" t="t" r="r" b="b"/>
                <a:pathLst>
                  <a:path w="233" h="182" extrusionOk="0">
                    <a:moveTo>
                      <a:pt x="117" y="182"/>
                    </a:moveTo>
                    <a:cubicBezTo>
                      <a:pt x="233" y="182"/>
                      <a:pt x="233" y="1"/>
                      <a:pt x="117" y="1"/>
                    </a:cubicBezTo>
                    <a:cubicBezTo>
                      <a:pt x="1" y="0"/>
                      <a:pt x="1" y="182"/>
                      <a:pt x="117" y="1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41"/>
              <p:cNvSpPr/>
              <p:nvPr/>
            </p:nvSpPr>
            <p:spPr>
              <a:xfrm>
                <a:off x="12844948" y="6210853"/>
                <a:ext cx="27198" cy="21207"/>
              </a:xfrm>
              <a:custGeom>
                <a:avLst/>
                <a:gdLst/>
                <a:ahLst/>
                <a:cxnLst/>
                <a:rect l="l" t="t" r="r" b="b"/>
                <a:pathLst>
                  <a:path w="227" h="177" extrusionOk="0">
                    <a:moveTo>
                      <a:pt x="115" y="176"/>
                    </a:moveTo>
                    <a:cubicBezTo>
                      <a:pt x="226" y="176"/>
                      <a:pt x="226" y="2"/>
                      <a:pt x="115" y="2"/>
                    </a:cubicBezTo>
                    <a:cubicBezTo>
                      <a:pt x="2" y="1"/>
                      <a:pt x="1" y="176"/>
                      <a:pt x="115"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41"/>
              <p:cNvSpPr/>
              <p:nvPr/>
            </p:nvSpPr>
            <p:spPr>
              <a:xfrm>
                <a:off x="12816073" y="6059287"/>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41"/>
              <p:cNvSpPr/>
              <p:nvPr/>
            </p:nvSpPr>
            <p:spPr>
              <a:xfrm>
                <a:off x="12972311" y="6097748"/>
                <a:ext cx="17852" cy="13899"/>
              </a:xfrm>
              <a:custGeom>
                <a:avLst/>
                <a:gdLst/>
                <a:ahLst/>
                <a:cxnLst/>
                <a:rect l="l" t="t" r="r" b="b"/>
                <a:pathLst>
                  <a:path w="149" h="116" extrusionOk="0">
                    <a:moveTo>
                      <a:pt x="75" y="115"/>
                    </a:moveTo>
                    <a:cubicBezTo>
                      <a:pt x="148" y="115"/>
                      <a:pt x="148" y="0"/>
                      <a:pt x="75" y="0"/>
                    </a:cubicBezTo>
                    <a:cubicBezTo>
                      <a:pt x="1" y="1"/>
                      <a:pt x="1" y="115"/>
                      <a:pt x="75" y="1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41"/>
              <p:cNvSpPr/>
              <p:nvPr/>
            </p:nvSpPr>
            <p:spPr>
              <a:xfrm>
                <a:off x="12503955" y="5957924"/>
                <a:ext cx="42654" cy="42295"/>
              </a:xfrm>
              <a:custGeom>
                <a:avLst/>
                <a:gdLst/>
                <a:ahLst/>
                <a:cxnLst/>
                <a:rect l="l" t="t" r="r" b="b"/>
                <a:pathLst>
                  <a:path w="356" h="353" extrusionOk="0">
                    <a:moveTo>
                      <a:pt x="279" y="299"/>
                    </a:moveTo>
                    <a:cubicBezTo>
                      <a:pt x="284" y="293"/>
                      <a:pt x="289" y="287"/>
                      <a:pt x="295" y="278"/>
                    </a:cubicBezTo>
                    <a:cubicBezTo>
                      <a:pt x="336" y="225"/>
                      <a:pt x="356" y="166"/>
                      <a:pt x="327" y="102"/>
                    </a:cubicBezTo>
                    <a:cubicBezTo>
                      <a:pt x="304" y="45"/>
                      <a:pt x="245" y="1"/>
                      <a:pt x="180" y="3"/>
                    </a:cubicBezTo>
                    <a:cubicBezTo>
                      <a:pt x="124" y="6"/>
                      <a:pt x="69" y="33"/>
                      <a:pt x="41" y="83"/>
                    </a:cubicBezTo>
                    <a:cubicBezTo>
                      <a:pt x="0" y="152"/>
                      <a:pt x="21" y="222"/>
                      <a:pt x="66" y="278"/>
                    </a:cubicBezTo>
                    <a:cubicBezTo>
                      <a:pt x="71" y="285"/>
                      <a:pt x="76" y="292"/>
                      <a:pt x="82" y="299"/>
                    </a:cubicBezTo>
                    <a:cubicBezTo>
                      <a:pt x="126" y="353"/>
                      <a:pt x="237" y="353"/>
                      <a:pt x="279" y="29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41"/>
              <p:cNvSpPr/>
              <p:nvPr/>
            </p:nvSpPr>
            <p:spPr>
              <a:xfrm>
                <a:off x="12656000" y="5946302"/>
                <a:ext cx="31272" cy="24562"/>
              </a:xfrm>
              <a:custGeom>
                <a:avLst/>
                <a:gdLst/>
                <a:ahLst/>
                <a:cxnLst/>
                <a:rect l="l" t="t" r="r" b="b"/>
                <a:pathLst>
                  <a:path w="261" h="205" extrusionOk="0">
                    <a:moveTo>
                      <a:pt x="131" y="204"/>
                    </a:moveTo>
                    <a:cubicBezTo>
                      <a:pt x="261" y="204"/>
                      <a:pt x="261" y="1"/>
                      <a:pt x="131" y="1"/>
                    </a:cubicBezTo>
                    <a:cubicBezTo>
                      <a:pt x="0" y="2"/>
                      <a:pt x="0" y="204"/>
                      <a:pt x="131"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41"/>
              <p:cNvSpPr/>
              <p:nvPr/>
            </p:nvSpPr>
            <p:spPr>
              <a:xfrm>
                <a:off x="11415078" y="6504161"/>
                <a:ext cx="83751" cy="65179"/>
              </a:xfrm>
              <a:custGeom>
                <a:avLst/>
                <a:gdLst/>
                <a:ahLst/>
                <a:cxnLst/>
                <a:rect l="l" t="t" r="r" b="b"/>
                <a:pathLst>
                  <a:path w="699" h="544" extrusionOk="0">
                    <a:moveTo>
                      <a:pt x="349" y="544"/>
                    </a:moveTo>
                    <a:cubicBezTo>
                      <a:pt x="698" y="544"/>
                      <a:pt x="698" y="1"/>
                      <a:pt x="349" y="1"/>
                    </a:cubicBezTo>
                    <a:cubicBezTo>
                      <a:pt x="0" y="1"/>
                      <a:pt x="0" y="544"/>
                      <a:pt x="349" y="5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41"/>
              <p:cNvSpPr/>
              <p:nvPr/>
            </p:nvSpPr>
            <p:spPr>
              <a:xfrm>
                <a:off x="12002650" y="6618824"/>
                <a:ext cx="29834" cy="23004"/>
              </a:xfrm>
              <a:custGeom>
                <a:avLst/>
                <a:gdLst/>
                <a:ahLst/>
                <a:cxnLst/>
                <a:rect l="l" t="t" r="r" b="b"/>
                <a:pathLst>
                  <a:path w="249" h="192" extrusionOk="0">
                    <a:moveTo>
                      <a:pt x="124" y="191"/>
                    </a:moveTo>
                    <a:cubicBezTo>
                      <a:pt x="248" y="191"/>
                      <a:pt x="249" y="0"/>
                      <a:pt x="124" y="0"/>
                    </a:cubicBezTo>
                    <a:cubicBezTo>
                      <a:pt x="2" y="0"/>
                      <a:pt x="1"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41"/>
              <p:cNvSpPr/>
              <p:nvPr/>
            </p:nvSpPr>
            <p:spPr>
              <a:xfrm>
                <a:off x="12063037" y="6838804"/>
                <a:ext cx="23004" cy="26839"/>
              </a:xfrm>
              <a:custGeom>
                <a:avLst/>
                <a:gdLst/>
                <a:ahLst/>
                <a:cxnLst/>
                <a:rect l="l" t="t" r="r" b="b"/>
                <a:pathLst>
                  <a:path w="192" h="224" extrusionOk="0">
                    <a:moveTo>
                      <a:pt x="66" y="40"/>
                    </a:moveTo>
                    <a:cubicBezTo>
                      <a:pt x="56" y="50"/>
                      <a:pt x="44" y="58"/>
                      <a:pt x="34" y="67"/>
                    </a:cubicBezTo>
                    <a:cubicBezTo>
                      <a:pt x="0" y="93"/>
                      <a:pt x="0" y="133"/>
                      <a:pt x="34" y="158"/>
                    </a:cubicBezTo>
                    <a:cubicBezTo>
                      <a:pt x="44" y="168"/>
                      <a:pt x="56" y="175"/>
                      <a:pt x="66" y="185"/>
                    </a:cubicBezTo>
                    <a:cubicBezTo>
                      <a:pt x="118" y="224"/>
                      <a:pt x="192" y="170"/>
                      <a:pt x="192" y="113"/>
                    </a:cubicBezTo>
                    <a:cubicBezTo>
                      <a:pt x="192" y="57"/>
                      <a:pt x="118" y="0"/>
                      <a:pt x="66" y="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41"/>
              <p:cNvSpPr/>
              <p:nvPr/>
            </p:nvSpPr>
            <p:spPr>
              <a:xfrm>
                <a:off x="11811186" y="6908537"/>
                <a:ext cx="25760" cy="26958"/>
              </a:xfrm>
              <a:custGeom>
                <a:avLst/>
                <a:gdLst/>
                <a:ahLst/>
                <a:cxnLst/>
                <a:rect l="l" t="t" r="r" b="b"/>
                <a:pathLst>
                  <a:path w="215" h="225" extrusionOk="0">
                    <a:moveTo>
                      <a:pt x="27" y="64"/>
                    </a:moveTo>
                    <a:cubicBezTo>
                      <a:pt x="20" y="71"/>
                      <a:pt x="17" y="77"/>
                      <a:pt x="12" y="84"/>
                    </a:cubicBezTo>
                    <a:cubicBezTo>
                      <a:pt x="0" y="99"/>
                      <a:pt x="0" y="130"/>
                      <a:pt x="12" y="146"/>
                    </a:cubicBezTo>
                    <a:cubicBezTo>
                      <a:pt x="17" y="152"/>
                      <a:pt x="20" y="158"/>
                      <a:pt x="27" y="166"/>
                    </a:cubicBezTo>
                    <a:cubicBezTo>
                      <a:pt x="53" y="203"/>
                      <a:pt x="94" y="225"/>
                      <a:pt x="141" y="211"/>
                    </a:cubicBezTo>
                    <a:cubicBezTo>
                      <a:pt x="185" y="200"/>
                      <a:pt x="214" y="158"/>
                      <a:pt x="214" y="114"/>
                    </a:cubicBezTo>
                    <a:cubicBezTo>
                      <a:pt x="214" y="73"/>
                      <a:pt x="189" y="37"/>
                      <a:pt x="152" y="21"/>
                    </a:cubicBezTo>
                    <a:cubicBezTo>
                      <a:pt x="104" y="0"/>
                      <a:pt x="55" y="21"/>
                      <a:pt x="27" y="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41"/>
              <p:cNvSpPr/>
              <p:nvPr/>
            </p:nvSpPr>
            <p:spPr>
              <a:xfrm>
                <a:off x="11735583" y="6853542"/>
                <a:ext cx="26719" cy="20728"/>
              </a:xfrm>
              <a:custGeom>
                <a:avLst/>
                <a:gdLst/>
                <a:ahLst/>
                <a:cxnLst/>
                <a:rect l="l" t="t" r="r" b="b"/>
                <a:pathLst>
                  <a:path w="223" h="173" extrusionOk="0">
                    <a:moveTo>
                      <a:pt x="111" y="172"/>
                    </a:moveTo>
                    <a:cubicBezTo>
                      <a:pt x="222" y="172"/>
                      <a:pt x="222" y="1"/>
                      <a:pt x="111" y="1"/>
                    </a:cubicBezTo>
                    <a:cubicBezTo>
                      <a:pt x="1" y="1"/>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41"/>
              <p:cNvSpPr/>
              <p:nvPr/>
            </p:nvSpPr>
            <p:spPr>
              <a:xfrm>
                <a:off x="11158195" y="6894998"/>
                <a:ext cx="25281" cy="19530"/>
              </a:xfrm>
              <a:custGeom>
                <a:avLst/>
                <a:gdLst/>
                <a:ahLst/>
                <a:cxnLst/>
                <a:rect l="l" t="t" r="r" b="b"/>
                <a:pathLst>
                  <a:path w="211" h="163" extrusionOk="0">
                    <a:moveTo>
                      <a:pt x="105" y="163"/>
                    </a:moveTo>
                    <a:cubicBezTo>
                      <a:pt x="209" y="163"/>
                      <a:pt x="210" y="0"/>
                      <a:pt x="105" y="0"/>
                    </a:cubicBezTo>
                    <a:cubicBezTo>
                      <a:pt x="0" y="0"/>
                      <a:pt x="0"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41"/>
              <p:cNvSpPr/>
              <p:nvPr/>
            </p:nvSpPr>
            <p:spPr>
              <a:xfrm>
                <a:off x="10978593" y="6931182"/>
                <a:ext cx="22286" cy="17253"/>
              </a:xfrm>
              <a:custGeom>
                <a:avLst/>
                <a:gdLst/>
                <a:ahLst/>
                <a:cxnLst/>
                <a:rect l="l" t="t" r="r" b="b"/>
                <a:pathLst>
                  <a:path w="186" h="144" extrusionOk="0">
                    <a:moveTo>
                      <a:pt x="92" y="143"/>
                    </a:moveTo>
                    <a:cubicBezTo>
                      <a:pt x="185" y="143"/>
                      <a:pt x="185" y="1"/>
                      <a:pt x="92" y="1"/>
                    </a:cubicBezTo>
                    <a:cubicBezTo>
                      <a:pt x="1" y="0"/>
                      <a:pt x="1"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41"/>
              <p:cNvSpPr/>
              <p:nvPr/>
            </p:nvSpPr>
            <p:spPr>
              <a:xfrm>
                <a:off x="11033708" y="6595699"/>
                <a:ext cx="28875" cy="22286"/>
              </a:xfrm>
              <a:custGeom>
                <a:avLst/>
                <a:gdLst/>
                <a:ahLst/>
                <a:cxnLst/>
                <a:rect l="l" t="t" r="r" b="b"/>
                <a:pathLst>
                  <a:path w="241" h="186" extrusionOk="0">
                    <a:moveTo>
                      <a:pt x="121" y="186"/>
                    </a:moveTo>
                    <a:cubicBezTo>
                      <a:pt x="241" y="186"/>
                      <a:pt x="241" y="0"/>
                      <a:pt x="121" y="0"/>
                    </a:cubicBezTo>
                    <a:cubicBezTo>
                      <a:pt x="0" y="1"/>
                      <a:pt x="0"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41"/>
              <p:cNvSpPr/>
              <p:nvPr/>
            </p:nvSpPr>
            <p:spPr>
              <a:xfrm>
                <a:off x="11117698" y="6675856"/>
                <a:ext cx="25880" cy="25521"/>
              </a:xfrm>
              <a:custGeom>
                <a:avLst/>
                <a:gdLst/>
                <a:ahLst/>
                <a:cxnLst/>
                <a:rect l="l" t="t" r="r" b="b"/>
                <a:pathLst>
                  <a:path w="216" h="213" extrusionOk="0">
                    <a:moveTo>
                      <a:pt x="173" y="178"/>
                    </a:moveTo>
                    <a:cubicBezTo>
                      <a:pt x="179" y="169"/>
                      <a:pt x="186" y="159"/>
                      <a:pt x="193" y="150"/>
                    </a:cubicBezTo>
                    <a:cubicBezTo>
                      <a:pt x="216" y="121"/>
                      <a:pt x="216" y="92"/>
                      <a:pt x="193" y="63"/>
                    </a:cubicBezTo>
                    <a:cubicBezTo>
                      <a:pt x="186" y="54"/>
                      <a:pt x="179" y="44"/>
                      <a:pt x="173" y="35"/>
                    </a:cubicBezTo>
                    <a:cubicBezTo>
                      <a:pt x="147" y="3"/>
                      <a:pt x="97" y="1"/>
                      <a:pt x="63" y="13"/>
                    </a:cubicBezTo>
                    <a:cubicBezTo>
                      <a:pt x="26" y="29"/>
                      <a:pt x="1" y="65"/>
                      <a:pt x="1" y="105"/>
                    </a:cubicBezTo>
                    <a:cubicBezTo>
                      <a:pt x="1" y="139"/>
                      <a:pt x="21" y="174"/>
                      <a:pt x="51" y="191"/>
                    </a:cubicBezTo>
                    <a:cubicBezTo>
                      <a:pt x="85" y="213"/>
                      <a:pt x="146" y="212"/>
                      <a:pt x="17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41"/>
              <p:cNvSpPr/>
              <p:nvPr/>
            </p:nvSpPr>
            <p:spPr>
              <a:xfrm>
                <a:off x="10685047" y="6427719"/>
                <a:ext cx="25281" cy="19650"/>
              </a:xfrm>
              <a:custGeom>
                <a:avLst/>
                <a:gdLst/>
                <a:ahLst/>
                <a:cxnLst/>
                <a:rect l="l" t="t" r="r" b="b"/>
                <a:pathLst>
                  <a:path w="211" h="164" extrusionOk="0">
                    <a:moveTo>
                      <a:pt x="105" y="163"/>
                    </a:moveTo>
                    <a:cubicBezTo>
                      <a:pt x="210" y="163"/>
                      <a:pt x="211" y="1"/>
                      <a:pt x="105" y="1"/>
                    </a:cubicBezTo>
                    <a:cubicBezTo>
                      <a:pt x="1" y="1"/>
                      <a:pt x="1" y="163"/>
                      <a:pt x="105"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41"/>
              <p:cNvSpPr/>
              <p:nvPr/>
            </p:nvSpPr>
            <p:spPr>
              <a:xfrm>
                <a:off x="10586439" y="6223913"/>
                <a:ext cx="23963" cy="18571"/>
              </a:xfrm>
              <a:custGeom>
                <a:avLst/>
                <a:gdLst/>
                <a:ahLst/>
                <a:cxnLst/>
                <a:rect l="l" t="t" r="r" b="b"/>
                <a:pathLst>
                  <a:path w="200" h="155" extrusionOk="0">
                    <a:moveTo>
                      <a:pt x="100" y="155"/>
                    </a:moveTo>
                    <a:cubicBezTo>
                      <a:pt x="200" y="155"/>
                      <a:pt x="200"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41"/>
              <p:cNvSpPr/>
              <p:nvPr/>
            </p:nvSpPr>
            <p:spPr>
              <a:xfrm>
                <a:off x="10742798" y="6268964"/>
                <a:ext cx="73447" cy="56912"/>
              </a:xfrm>
              <a:custGeom>
                <a:avLst/>
                <a:gdLst/>
                <a:ahLst/>
                <a:cxnLst/>
                <a:rect l="l" t="t" r="r" b="b"/>
                <a:pathLst>
                  <a:path w="613" h="475" extrusionOk="0">
                    <a:moveTo>
                      <a:pt x="307" y="475"/>
                    </a:moveTo>
                    <a:cubicBezTo>
                      <a:pt x="610" y="475"/>
                      <a:pt x="613" y="0"/>
                      <a:pt x="307" y="0"/>
                    </a:cubicBezTo>
                    <a:cubicBezTo>
                      <a:pt x="2" y="0"/>
                      <a:pt x="1" y="475"/>
                      <a:pt x="307" y="4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41"/>
              <p:cNvSpPr/>
              <p:nvPr/>
            </p:nvSpPr>
            <p:spPr>
              <a:xfrm>
                <a:off x="11405972" y="5549115"/>
                <a:ext cx="31751" cy="24682"/>
              </a:xfrm>
              <a:custGeom>
                <a:avLst/>
                <a:gdLst/>
                <a:ahLst/>
                <a:cxnLst/>
                <a:rect l="l" t="t" r="r" b="b"/>
                <a:pathLst>
                  <a:path w="265" h="206" extrusionOk="0">
                    <a:moveTo>
                      <a:pt x="132" y="206"/>
                    </a:moveTo>
                    <a:cubicBezTo>
                      <a:pt x="264" y="206"/>
                      <a:pt x="265" y="0"/>
                      <a:pt x="132" y="0"/>
                    </a:cubicBezTo>
                    <a:cubicBezTo>
                      <a:pt x="0" y="1"/>
                      <a:pt x="0" y="206"/>
                      <a:pt x="132"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41"/>
              <p:cNvSpPr/>
              <p:nvPr/>
            </p:nvSpPr>
            <p:spPr>
              <a:xfrm>
                <a:off x="10988058" y="5010905"/>
                <a:ext cx="26719" cy="31392"/>
              </a:xfrm>
              <a:custGeom>
                <a:avLst/>
                <a:gdLst/>
                <a:ahLst/>
                <a:cxnLst/>
                <a:rect l="l" t="t" r="r" b="b"/>
                <a:pathLst>
                  <a:path w="223" h="262" extrusionOk="0">
                    <a:moveTo>
                      <a:pt x="209" y="134"/>
                    </a:moveTo>
                    <a:cubicBezTo>
                      <a:pt x="206" y="118"/>
                      <a:pt x="202" y="103"/>
                      <a:pt x="200" y="87"/>
                    </a:cubicBezTo>
                    <a:cubicBezTo>
                      <a:pt x="181" y="1"/>
                      <a:pt x="42" y="1"/>
                      <a:pt x="23" y="87"/>
                    </a:cubicBezTo>
                    <a:cubicBezTo>
                      <a:pt x="20" y="103"/>
                      <a:pt x="17" y="118"/>
                      <a:pt x="13" y="134"/>
                    </a:cubicBezTo>
                    <a:cubicBezTo>
                      <a:pt x="1" y="197"/>
                      <a:pt x="43" y="261"/>
                      <a:pt x="112" y="261"/>
                    </a:cubicBezTo>
                    <a:cubicBezTo>
                      <a:pt x="180" y="261"/>
                      <a:pt x="222" y="197"/>
                      <a:pt x="209" y="1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41"/>
              <p:cNvSpPr/>
              <p:nvPr/>
            </p:nvSpPr>
            <p:spPr>
              <a:xfrm>
                <a:off x="10911736" y="4768160"/>
                <a:ext cx="27438" cy="21567"/>
              </a:xfrm>
              <a:custGeom>
                <a:avLst/>
                <a:gdLst/>
                <a:ahLst/>
                <a:cxnLst/>
                <a:rect l="l" t="t" r="r" b="b"/>
                <a:pathLst>
                  <a:path w="229" h="180" extrusionOk="0">
                    <a:moveTo>
                      <a:pt x="115" y="179"/>
                    </a:moveTo>
                    <a:cubicBezTo>
                      <a:pt x="228" y="179"/>
                      <a:pt x="229" y="3"/>
                      <a:pt x="115" y="3"/>
                    </a:cubicBezTo>
                    <a:cubicBezTo>
                      <a:pt x="1" y="1"/>
                      <a:pt x="1"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41"/>
              <p:cNvSpPr/>
              <p:nvPr/>
            </p:nvSpPr>
            <p:spPr>
              <a:xfrm>
                <a:off x="10712005" y="4719275"/>
                <a:ext cx="18092" cy="14138"/>
              </a:xfrm>
              <a:custGeom>
                <a:avLst/>
                <a:gdLst/>
                <a:ahLst/>
                <a:cxnLst/>
                <a:rect l="l" t="t" r="r" b="b"/>
                <a:pathLst>
                  <a:path w="151" h="118" extrusionOk="0">
                    <a:moveTo>
                      <a:pt x="75" y="118"/>
                    </a:moveTo>
                    <a:cubicBezTo>
                      <a:pt x="150" y="118"/>
                      <a:pt x="150" y="1"/>
                      <a:pt x="75" y="1"/>
                    </a:cubicBezTo>
                    <a:cubicBezTo>
                      <a:pt x="1" y="1"/>
                      <a:pt x="1" y="118"/>
                      <a:pt x="75"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41"/>
              <p:cNvSpPr/>
              <p:nvPr/>
            </p:nvSpPr>
            <p:spPr>
              <a:xfrm>
                <a:off x="10474053" y="4926675"/>
                <a:ext cx="49963" cy="50562"/>
              </a:xfrm>
              <a:custGeom>
                <a:avLst/>
                <a:gdLst/>
                <a:ahLst/>
                <a:cxnLst/>
                <a:rect l="l" t="t" r="r" b="b"/>
                <a:pathLst>
                  <a:path w="417" h="422" extrusionOk="0">
                    <a:moveTo>
                      <a:pt x="353" y="312"/>
                    </a:moveTo>
                    <a:cubicBezTo>
                      <a:pt x="357" y="306"/>
                      <a:pt x="359" y="301"/>
                      <a:pt x="364" y="295"/>
                    </a:cubicBezTo>
                    <a:lnTo>
                      <a:pt x="300" y="358"/>
                    </a:lnTo>
                    <a:cubicBezTo>
                      <a:pt x="301" y="357"/>
                      <a:pt x="305" y="355"/>
                      <a:pt x="306" y="354"/>
                    </a:cubicBezTo>
                    <a:cubicBezTo>
                      <a:pt x="374" y="305"/>
                      <a:pt x="416" y="229"/>
                      <a:pt x="391" y="142"/>
                    </a:cubicBezTo>
                    <a:cubicBezTo>
                      <a:pt x="370" y="66"/>
                      <a:pt x="293" y="0"/>
                      <a:pt x="211" y="3"/>
                    </a:cubicBezTo>
                    <a:cubicBezTo>
                      <a:pt x="136" y="7"/>
                      <a:pt x="68" y="48"/>
                      <a:pt x="40" y="119"/>
                    </a:cubicBezTo>
                    <a:cubicBezTo>
                      <a:pt x="1" y="211"/>
                      <a:pt x="40" y="299"/>
                      <a:pt x="116" y="354"/>
                    </a:cubicBezTo>
                    <a:cubicBezTo>
                      <a:pt x="117" y="355"/>
                      <a:pt x="120" y="357"/>
                      <a:pt x="121" y="358"/>
                    </a:cubicBezTo>
                    <a:lnTo>
                      <a:pt x="58" y="295"/>
                    </a:lnTo>
                    <a:cubicBezTo>
                      <a:pt x="62" y="301"/>
                      <a:pt x="64" y="306"/>
                      <a:pt x="68" y="312"/>
                    </a:cubicBezTo>
                    <a:cubicBezTo>
                      <a:pt x="129" y="421"/>
                      <a:pt x="290" y="421"/>
                      <a:pt x="353"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41"/>
              <p:cNvSpPr/>
              <p:nvPr/>
            </p:nvSpPr>
            <p:spPr>
              <a:xfrm>
                <a:off x="10904188" y="4533322"/>
                <a:ext cx="30912" cy="24083"/>
              </a:xfrm>
              <a:custGeom>
                <a:avLst/>
                <a:gdLst/>
                <a:ahLst/>
                <a:cxnLst/>
                <a:rect l="l" t="t" r="r" b="b"/>
                <a:pathLst>
                  <a:path w="258" h="201" extrusionOk="0">
                    <a:moveTo>
                      <a:pt x="128" y="201"/>
                    </a:moveTo>
                    <a:cubicBezTo>
                      <a:pt x="258" y="201"/>
                      <a:pt x="258" y="0"/>
                      <a:pt x="128" y="0"/>
                    </a:cubicBezTo>
                    <a:cubicBezTo>
                      <a:pt x="1" y="0"/>
                      <a:pt x="1" y="201"/>
                      <a:pt x="128"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41"/>
              <p:cNvSpPr/>
              <p:nvPr/>
            </p:nvSpPr>
            <p:spPr>
              <a:xfrm>
                <a:off x="10940971" y="4429682"/>
                <a:ext cx="27557" cy="21207"/>
              </a:xfrm>
              <a:custGeom>
                <a:avLst/>
                <a:gdLst/>
                <a:ahLst/>
                <a:cxnLst/>
                <a:rect l="l" t="t" r="r" b="b"/>
                <a:pathLst>
                  <a:path w="230" h="177" extrusionOk="0">
                    <a:moveTo>
                      <a:pt x="114" y="177"/>
                    </a:moveTo>
                    <a:cubicBezTo>
                      <a:pt x="227" y="177"/>
                      <a:pt x="229" y="1"/>
                      <a:pt x="114" y="1"/>
                    </a:cubicBezTo>
                    <a:cubicBezTo>
                      <a:pt x="0" y="1"/>
                      <a:pt x="0" y="177"/>
                      <a:pt x="114"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41"/>
              <p:cNvSpPr/>
              <p:nvPr/>
            </p:nvSpPr>
            <p:spPr>
              <a:xfrm>
                <a:off x="11068933" y="4434954"/>
                <a:ext cx="28396" cy="22166"/>
              </a:xfrm>
              <a:custGeom>
                <a:avLst/>
                <a:gdLst/>
                <a:ahLst/>
                <a:cxnLst/>
                <a:rect l="l" t="t" r="r" b="b"/>
                <a:pathLst>
                  <a:path w="237" h="185" extrusionOk="0">
                    <a:moveTo>
                      <a:pt x="119" y="184"/>
                    </a:moveTo>
                    <a:cubicBezTo>
                      <a:pt x="237" y="184"/>
                      <a:pt x="237" y="1"/>
                      <a:pt x="119" y="1"/>
                    </a:cubicBezTo>
                    <a:cubicBezTo>
                      <a:pt x="2" y="1"/>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41"/>
              <p:cNvSpPr/>
              <p:nvPr/>
            </p:nvSpPr>
            <p:spPr>
              <a:xfrm>
                <a:off x="9784159" y="5509695"/>
                <a:ext cx="28396" cy="22046"/>
              </a:xfrm>
              <a:custGeom>
                <a:avLst/>
                <a:gdLst/>
                <a:ahLst/>
                <a:cxnLst/>
                <a:rect l="l" t="t" r="r" b="b"/>
                <a:pathLst>
                  <a:path w="237" h="184" extrusionOk="0">
                    <a:moveTo>
                      <a:pt x="119" y="184"/>
                    </a:moveTo>
                    <a:cubicBezTo>
                      <a:pt x="236" y="184"/>
                      <a:pt x="236" y="0"/>
                      <a:pt x="119" y="0"/>
                    </a:cubicBezTo>
                    <a:cubicBezTo>
                      <a:pt x="1" y="0"/>
                      <a:pt x="1" y="184"/>
                      <a:pt x="119"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41"/>
              <p:cNvSpPr/>
              <p:nvPr/>
            </p:nvSpPr>
            <p:spPr>
              <a:xfrm>
                <a:off x="9681838" y="5699962"/>
                <a:ext cx="34507" cy="26839"/>
              </a:xfrm>
              <a:custGeom>
                <a:avLst/>
                <a:gdLst/>
                <a:ahLst/>
                <a:cxnLst/>
                <a:rect l="l" t="t" r="r" b="b"/>
                <a:pathLst>
                  <a:path w="288" h="224" extrusionOk="0">
                    <a:moveTo>
                      <a:pt x="143" y="224"/>
                    </a:moveTo>
                    <a:cubicBezTo>
                      <a:pt x="287" y="224"/>
                      <a:pt x="287" y="0"/>
                      <a:pt x="143" y="0"/>
                    </a:cubicBezTo>
                    <a:cubicBezTo>
                      <a:pt x="1" y="0"/>
                      <a:pt x="1" y="224"/>
                      <a:pt x="143" y="22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41"/>
              <p:cNvSpPr/>
              <p:nvPr/>
            </p:nvSpPr>
            <p:spPr>
              <a:xfrm>
                <a:off x="11478341" y="3688027"/>
                <a:ext cx="27438" cy="21207"/>
              </a:xfrm>
              <a:custGeom>
                <a:avLst/>
                <a:gdLst/>
                <a:ahLst/>
                <a:cxnLst/>
                <a:rect l="l" t="t" r="r" b="b"/>
                <a:pathLst>
                  <a:path w="229" h="177" extrusionOk="0">
                    <a:moveTo>
                      <a:pt x="113" y="176"/>
                    </a:moveTo>
                    <a:cubicBezTo>
                      <a:pt x="227" y="176"/>
                      <a:pt x="228" y="0"/>
                      <a:pt x="113" y="0"/>
                    </a:cubicBezTo>
                    <a:cubicBezTo>
                      <a:pt x="1" y="0"/>
                      <a:pt x="1" y="176"/>
                      <a:pt x="113"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41"/>
              <p:cNvSpPr/>
              <p:nvPr/>
            </p:nvSpPr>
            <p:spPr>
              <a:xfrm>
                <a:off x="11436765" y="3523880"/>
                <a:ext cx="28636" cy="22405"/>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41"/>
              <p:cNvSpPr/>
              <p:nvPr/>
            </p:nvSpPr>
            <p:spPr>
              <a:xfrm>
                <a:off x="11987673" y="4483120"/>
                <a:ext cx="24802" cy="19410"/>
              </a:xfrm>
              <a:custGeom>
                <a:avLst/>
                <a:gdLst/>
                <a:ahLst/>
                <a:cxnLst/>
                <a:rect l="l" t="t" r="r" b="b"/>
                <a:pathLst>
                  <a:path w="207" h="162" extrusionOk="0">
                    <a:moveTo>
                      <a:pt x="103" y="161"/>
                    </a:moveTo>
                    <a:cubicBezTo>
                      <a:pt x="206" y="161"/>
                      <a:pt x="206" y="1"/>
                      <a:pt x="103" y="1"/>
                    </a:cubicBezTo>
                    <a:cubicBezTo>
                      <a:pt x="1" y="1"/>
                      <a:pt x="1"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41"/>
              <p:cNvSpPr/>
              <p:nvPr/>
            </p:nvSpPr>
            <p:spPr>
              <a:xfrm>
                <a:off x="11893619" y="4249121"/>
                <a:ext cx="25760" cy="20009"/>
              </a:xfrm>
              <a:custGeom>
                <a:avLst/>
                <a:gdLst/>
                <a:ahLst/>
                <a:cxnLst/>
                <a:rect l="l" t="t" r="r" b="b"/>
                <a:pathLst>
                  <a:path w="215" h="167" extrusionOk="0">
                    <a:moveTo>
                      <a:pt x="108" y="166"/>
                    </a:moveTo>
                    <a:cubicBezTo>
                      <a:pt x="215" y="166"/>
                      <a:pt x="215" y="1"/>
                      <a:pt x="108" y="1"/>
                    </a:cubicBezTo>
                    <a:cubicBezTo>
                      <a:pt x="3" y="2"/>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41"/>
              <p:cNvSpPr/>
              <p:nvPr/>
            </p:nvSpPr>
            <p:spPr>
              <a:xfrm>
                <a:off x="11662136" y="4171601"/>
                <a:ext cx="57272" cy="58110"/>
              </a:xfrm>
              <a:custGeom>
                <a:avLst/>
                <a:gdLst/>
                <a:ahLst/>
                <a:cxnLst/>
                <a:rect l="l" t="t" r="r" b="b"/>
                <a:pathLst>
                  <a:path w="478" h="485" extrusionOk="0">
                    <a:moveTo>
                      <a:pt x="344" y="62"/>
                    </a:moveTo>
                    <a:cubicBezTo>
                      <a:pt x="260" y="19"/>
                      <a:pt x="144" y="0"/>
                      <a:pt x="74" y="79"/>
                    </a:cubicBezTo>
                    <a:cubicBezTo>
                      <a:pt x="1" y="158"/>
                      <a:pt x="10" y="260"/>
                      <a:pt x="56" y="349"/>
                    </a:cubicBezTo>
                    <a:cubicBezTo>
                      <a:pt x="119" y="471"/>
                      <a:pt x="293" y="484"/>
                      <a:pt x="386" y="391"/>
                    </a:cubicBezTo>
                    <a:cubicBezTo>
                      <a:pt x="478" y="300"/>
                      <a:pt x="464" y="126"/>
                      <a:pt x="344" y="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41"/>
              <p:cNvSpPr/>
              <p:nvPr/>
            </p:nvSpPr>
            <p:spPr>
              <a:xfrm>
                <a:off x="11664892" y="3805805"/>
                <a:ext cx="39779" cy="30912"/>
              </a:xfrm>
              <a:custGeom>
                <a:avLst/>
                <a:gdLst/>
                <a:ahLst/>
                <a:cxnLst/>
                <a:rect l="l" t="t" r="r" b="b"/>
                <a:pathLst>
                  <a:path w="332" h="258" extrusionOk="0">
                    <a:moveTo>
                      <a:pt x="165" y="258"/>
                    </a:moveTo>
                    <a:cubicBezTo>
                      <a:pt x="330" y="258"/>
                      <a:pt x="331" y="0"/>
                      <a:pt x="165" y="0"/>
                    </a:cubicBezTo>
                    <a:cubicBezTo>
                      <a:pt x="0" y="0"/>
                      <a:pt x="0" y="258"/>
                      <a:pt x="165" y="2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41"/>
              <p:cNvSpPr/>
              <p:nvPr/>
            </p:nvSpPr>
            <p:spPr>
              <a:xfrm>
                <a:off x="11658662" y="3475834"/>
                <a:ext cx="16894" cy="13299"/>
              </a:xfrm>
              <a:custGeom>
                <a:avLst/>
                <a:gdLst/>
                <a:ahLst/>
                <a:cxnLst/>
                <a:rect l="l" t="t" r="r" b="b"/>
                <a:pathLst>
                  <a:path w="141" h="111" extrusionOk="0">
                    <a:moveTo>
                      <a:pt x="71" y="110"/>
                    </a:moveTo>
                    <a:cubicBezTo>
                      <a:pt x="141" y="110"/>
                      <a:pt x="141" y="2"/>
                      <a:pt x="71" y="2"/>
                    </a:cubicBezTo>
                    <a:cubicBezTo>
                      <a:pt x="0" y="1"/>
                      <a:pt x="0" y="110"/>
                      <a:pt x="71"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41"/>
              <p:cNvSpPr/>
              <p:nvPr/>
            </p:nvSpPr>
            <p:spPr>
              <a:xfrm>
                <a:off x="11809029" y="3206130"/>
                <a:ext cx="20009" cy="15336"/>
              </a:xfrm>
              <a:custGeom>
                <a:avLst/>
                <a:gdLst/>
                <a:ahLst/>
                <a:cxnLst/>
                <a:rect l="l" t="t" r="r" b="b"/>
                <a:pathLst>
                  <a:path w="167" h="128" extrusionOk="0">
                    <a:moveTo>
                      <a:pt x="84" y="128"/>
                    </a:moveTo>
                    <a:cubicBezTo>
                      <a:pt x="167" y="128"/>
                      <a:pt x="167" y="0"/>
                      <a:pt x="84" y="0"/>
                    </a:cubicBezTo>
                    <a:cubicBezTo>
                      <a:pt x="0" y="0"/>
                      <a:pt x="0" y="128"/>
                      <a:pt x="84" y="1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41"/>
              <p:cNvSpPr/>
              <p:nvPr/>
            </p:nvSpPr>
            <p:spPr>
              <a:xfrm>
                <a:off x="11943941" y="3254656"/>
                <a:ext cx="30433" cy="23604"/>
              </a:xfrm>
              <a:custGeom>
                <a:avLst/>
                <a:gdLst/>
                <a:ahLst/>
                <a:cxnLst/>
                <a:rect l="l" t="t" r="r" b="b"/>
                <a:pathLst>
                  <a:path w="254" h="197" extrusionOk="0">
                    <a:moveTo>
                      <a:pt x="127" y="196"/>
                    </a:moveTo>
                    <a:cubicBezTo>
                      <a:pt x="254" y="196"/>
                      <a:pt x="254" y="0"/>
                      <a:pt x="127" y="0"/>
                    </a:cubicBezTo>
                    <a:cubicBezTo>
                      <a:pt x="1" y="0"/>
                      <a:pt x="1" y="196"/>
                      <a:pt x="127" y="1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41"/>
              <p:cNvSpPr/>
              <p:nvPr/>
            </p:nvSpPr>
            <p:spPr>
              <a:xfrm>
                <a:off x="12821464" y="4172679"/>
                <a:ext cx="27557" cy="21207"/>
              </a:xfrm>
              <a:custGeom>
                <a:avLst/>
                <a:gdLst/>
                <a:ahLst/>
                <a:cxnLst/>
                <a:rect l="l" t="t" r="r" b="b"/>
                <a:pathLst>
                  <a:path w="230" h="177" extrusionOk="0">
                    <a:moveTo>
                      <a:pt x="116" y="177"/>
                    </a:moveTo>
                    <a:cubicBezTo>
                      <a:pt x="228" y="177"/>
                      <a:pt x="229" y="1"/>
                      <a:pt x="116" y="1"/>
                    </a:cubicBezTo>
                    <a:cubicBezTo>
                      <a:pt x="1" y="1"/>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41"/>
              <p:cNvSpPr/>
              <p:nvPr/>
            </p:nvSpPr>
            <p:spPr>
              <a:xfrm>
                <a:off x="12841833" y="4262420"/>
                <a:ext cx="21687" cy="17014"/>
              </a:xfrm>
              <a:custGeom>
                <a:avLst/>
                <a:gdLst/>
                <a:ahLst/>
                <a:cxnLst/>
                <a:rect l="l" t="t" r="r" b="b"/>
                <a:pathLst>
                  <a:path w="181" h="142" extrusionOk="0">
                    <a:moveTo>
                      <a:pt x="91" y="142"/>
                    </a:moveTo>
                    <a:cubicBezTo>
                      <a:pt x="181" y="142"/>
                      <a:pt x="181" y="1"/>
                      <a:pt x="91" y="1"/>
                    </a:cubicBezTo>
                    <a:cubicBezTo>
                      <a:pt x="0" y="0"/>
                      <a:pt x="0" y="142"/>
                      <a:pt x="91" y="1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41"/>
              <p:cNvSpPr/>
              <p:nvPr/>
            </p:nvSpPr>
            <p:spPr>
              <a:xfrm>
                <a:off x="12426794" y="4478088"/>
                <a:ext cx="22525" cy="17733"/>
              </a:xfrm>
              <a:custGeom>
                <a:avLst/>
                <a:gdLst/>
                <a:ahLst/>
                <a:cxnLst/>
                <a:rect l="l" t="t" r="r" b="b"/>
                <a:pathLst>
                  <a:path w="188" h="148" extrusionOk="0">
                    <a:moveTo>
                      <a:pt x="94" y="147"/>
                    </a:moveTo>
                    <a:cubicBezTo>
                      <a:pt x="188" y="147"/>
                      <a:pt x="188" y="3"/>
                      <a:pt x="94" y="3"/>
                    </a:cubicBezTo>
                    <a:cubicBezTo>
                      <a:pt x="0" y="1"/>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41"/>
              <p:cNvSpPr/>
              <p:nvPr/>
            </p:nvSpPr>
            <p:spPr>
              <a:xfrm>
                <a:off x="12220713" y="4397811"/>
                <a:ext cx="49364" cy="46249"/>
              </a:xfrm>
              <a:custGeom>
                <a:avLst/>
                <a:gdLst/>
                <a:ahLst/>
                <a:cxnLst/>
                <a:rect l="l" t="t" r="r" b="b"/>
                <a:pathLst>
                  <a:path w="412" h="386" extrusionOk="0">
                    <a:moveTo>
                      <a:pt x="339" y="286"/>
                    </a:moveTo>
                    <a:cubicBezTo>
                      <a:pt x="344" y="277"/>
                      <a:pt x="348" y="268"/>
                      <a:pt x="353" y="258"/>
                    </a:cubicBezTo>
                    <a:cubicBezTo>
                      <a:pt x="411" y="144"/>
                      <a:pt x="341" y="1"/>
                      <a:pt x="206" y="1"/>
                    </a:cubicBezTo>
                    <a:cubicBezTo>
                      <a:pt x="70" y="1"/>
                      <a:pt x="0" y="144"/>
                      <a:pt x="58" y="258"/>
                    </a:cubicBezTo>
                    <a:cubicBezTo>
                      <a:pt x="63" y="268"/>
                      <a:pt x="68" y="276"/>
                      <a:pt x="73" y="286"/>
                    </a:cubicBezTo>
                    <a:cubicBezTo>
                      <a:pt x="124" y="386"/>
                      <a:pt x="287" y="386"/>
                      <a:pt x="339" y="2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41"/>
              <p:cNvSpPr/>
              <p:nvPr/>
            </p:nvSpPr>
            <p:spPr>
              <a:xfrm>
                <a:off x="11763260" y="3685630"/>
                <a:ext cx="18092" cy="14138"/>
              </a:xfrm>
              <a:custGeom>
                <a:avLst/>
                <a:gdLst/>
                <a:ahLst/>
                <a:cxnLst/>
                <a:rect l="l" t="t" r="r" b="b"/>
                <a:pathLst>
                  <a:path w="151" h="118" extrusionOk="0">
                    <a:moveTo>
                      <a:pt x="75" y="117"/>
                    </a:moveTo>
                    <a:cubicBezTo>
                      <a:pt x="150" y="117"/>
                      <a:pt x="150" y="0"/>
                      <a:pt x="75" y="0"/>
                    </a:cubicBezTo>
                    <a:cubicBezTo>
                      <a:pt x="1" y="0"/>
                      <a:pt x="1" y="117"/>
                      <a:pt x="75" y="1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41"/>
              <p:cNvSpPr/>
              <p:nvPr/>
            </p:nvSpPr>
            <p:spPr>
              <a:xfrm>
                <a:off x="11749481" y="3520645"/>
                <a:ext cx="22286" cy="17253"/>
              </a:xfrm>
              <a:custGeom>
                <a:avLst/>
                <a:gdLst/>
                <a:ahLst/>
                <a:cxnLst/>
                <a:rect l="l" t="t" r="r" b="b"/>
                <a:pathLst>
                  <a:path w="186" h="144" extrusionOk="0">
                    <a:moveTo>
                      <a:pt x="93" y="143"/>
                    </a:moveTo>
                    <a:cubicBezTo>
                      <a:pt x="185" y="143"/>
                      <a:pt x="185" y="1"/>
                      <a:pt x="93" y="1"/>
                    </a:cubicBezTo>
                    <a:cubicBezTo>
                      <a:pt x="1" y="0"/>
                      <a:pt x="1" y="143"/>
                      <a:pt x="93"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41"/>
              <p:cNvSpPr/>
              <p:nvPr/>
            </p:nvSpPr>
            <p:spPr>
              <a:xfrm>
                <a:off x="11818375" y="3426111"/>
                <a:ext cx="24802" cy="19410"/>
              </a:xfrm>
              <a:custGeom>
                <a:avLst/>
                <a:gdLst/>
                <a:ahLst/>
                <a:cxnLst/>
                <a:rect l="l" t="t" r="r" b="b"/>
                <a:pathLst>
                  <a:path w="207" h="162" extrusionOk="0">
                    <a:moveTo>
                      <a:pt x="104" y="162"/>
                    </a:moveTo>
                    <a:cubicBezTo>
                      <a:pt x="206" y="162"/>
                      <a:pt x="206" y="1"/>
                      <a:pt x="104" y="1"/>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41"/>
              <p:cNvSpPr/>
              <p:nvPr/>
            </p:nvSpPr>
            <p:spPr>
              <a:xfrm>
                <a:off x="11728274" y="3313365"/>
                <a:ext cx="29714" cy="23004"/>
              </a:xfrm>
              <a:custGeom>
                <a:avLst/>
                <a:gdLst/>
                <a:ahLst/>
                <a:cxnLst/>
                <a:rect l="l" t="t" r="r" b="b"/>
                <a:pathLst>
                  <a:path w="248" h="192" extrusionOk="0">
                    <a:moveTo>
                      <a:pt x="124" y="191"/>
                    </a:moveTo>
                    <a:cubicBezTo>
                      <a:pt x="246" y="191"/>
                      <a:pt x="247" y="1"/>
                      <a:pt x="124" y="1"/>
                    </a:cubicBezTo>
                    <a:cubicBezTo>
                      <a:pt x="0" y="1"/>
                      <a:pt x="0" y="191"/>
                      <a:pt x="124" y="19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41"/>
              <p:cNvSpPr/>
              <p:nvPr/>
            </p:nvSpPr>
            <p:spPr>
              <a:xfrm>
                <a:off x="10548338" y="3657714"/>
                <a:ext cx="30074" cy="23484"/>
              </a:xfrm>
              <a:custGeom>
                <a:avLst/>
                <a:gdLst/>
                <a:ahLst/>
                <a:cxnLst/>
                <a:rect l="l" t="t" r="r" b="b"/>
                <a:pathLst>
                  <a:path w="251" h="196" extrusionOk="0">
                    <a:moveTo>
                      <a:pt x="126" y="195"/>
                    </a:moveTo>
                    <a:cubicBezTo>
                      <a:pt x="251" y="195"/>
                      <a:pt x="251" y="1"/>
                      <a:pt x="126" y="1"/>
                    </a:cubicBezTo>
                    <a:cubicBezTo>
                      <a:pt x="1" y="0"/>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41"/>
              <p:cNvSpPr/>
              <p:nvPr/>
            </p:nvSpPr>
            <p:spPr>
              <a:xfrm>
                <a:off x="10582366" y="3773575"/>
                <a:ext cx="32350" cy="25161"/>
              </a:xfrm>
              <a:custGeom>
                <a:avLst/>
                <a:gdLst/>
                <a:ahLst/>
                <a:cxnLst/>
                <a:rect l="l" t="t" r="r" b="b"/>
                <a:pathLst>
                  <a:path w="270" h="210" extrusionOk="0">
                    <a:moveTo>
                      <a:pt x="134" y="209"/>
                    </a:moveTo>
                    <a:cubicBezTo>
                      <a:pt x="269" y="209"/>
                      <a:pt x="269" y="0"/>
                      <a:pt x="134" y="0"/>
                    </a:cubicBezTo>
                    <a:cubicBezTo>
                      <a:pt x="1" y="0"/>
                      <a:pt x="1" y="209"/>
                      <a:pt x="134" y="2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41"/>
              <p:cNvSpPr/>
              <p:nvPr/>
            </p:nvSpPr>
            <p:spPr>
              <a:xfrm>
                <a:off x="10613278" y="3634350"/>
                <a:ext cx="75603" cy="58470"/>
              </a:xfrm>
              <a:custGeom>
                <a:avLst/>
                <a:gdLst/>
                <a:ahLst/>
                <a:cxnLst/>
                <a:rect l="l" t="t" r="r" b="b"/>
                <a:pathLst>
                  <a:path w="631" h="488" extrusionOk="0">
                    <a:moveTo>
                      <a:pt x="315" y="487"/>
                    </a:moveTo>
                    <a:cubicBezTo>
                      <a:pt x="629" y="487"/>
                      <a:pt x="631" y="0"/>
                      <a:pt x="315" y="0"/>
                    </a:cubicBezTo>
                    <a:cubicBezTo>
                      <a:pt x="1" y="0"/>
                      <a:pt x="1" y="487"/>
                      <a:pt x="315" y="4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41"/>
              <p:cNvSpPr/>
              <p:nvPr/>
            </p:nvSpPr>
            <p:spPr>
              <a:xfrm>
                <a:off x="10883220" y="3981694"/>
                <a:ext cx="28396" cy="30912"/>
              </a:xfrm>
              <a:custGeom>
                <a:avLst/>
                <a:gdLst/>
                <a:ahLst/>
                <a:cxnLst/>
                <a:rect l="l" t="t" r="r" b="b"/>
                <a:pathLst>
                  <a:path w="237" h="258" extrusionOk="0">
                    <a:moveTo>
                      <a:pt x="164" y="29"/>
                    </a:moveTo>
                    <a:cubicBezTo>
                      <a:pt x="134" y="13"/>
                      <a:pt x="110" y="0"/>
                      <a:pt x="75" y="17"/>
                    </a:cubicBezTo>
                    <a:cubicBezTo>
                      <a:pt x="33" y="36"/>
                      <a:pt x="0" y="72"/>
                      <a:pt x="0" y="122"/>
                    </a:cubicBezTo>
                    <a:cubicBezTo>
                      <a:pt x="0" y="204"/>
                      <a:pt x="92" y="257"/>
                      <a:pt x="164" y="215"/>
                    </a:cubicBezTo>
                    <a:cubicBezTo>
                      <a:pt x="233" y="176"/>
                      <a:pt x="237" y="68"/>
                      <a:pt x="16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41"/>
              <p:cNvSpPr/>
              <p:nvPr/>
            </p:nvSpPr>
            <p:spPr>
              <a:xfrm>
                <a:off x="10862852" y="4100790"/>
                <a:ext cx="31991" cy="24802"/>
              </a:xfrm>
              <a:custGeom>
                <a:avLst/>
                <a:gdLst/>
                <a:ahLst/>
                <a:cxnLst/>
                <a:rect l="l" t="t" r="r" b="b"/>
                <a:pathLst>
                  <a:path w="267" h="207" extrusionOk="0">
                    <a:moveTo>
                      <a:pt x="134" y="206"/>
                    </a:moveTo>
                    <a:cubicBezTo>
                      <a:pt x="265" y="206"/>
                      <a:pt x="266" y="1"/>
                      <a:pt x="134" y="1"/>
                    </a:cubicBezTo>
                    <a:cubicBezTo>
                      <a:pt x="1" y="1"/>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41"/>
              <p:cNvSpPr/>
              <p:nvPr/>
            </p:nvSpPr>
            <p:spPr>
              <a:xfrm>
                <a:off x="11222296" y="3725050"/>
                <a:ext cx="37023" cy="28875"/>
              </a:xfrm>
              <a:custGeom>
                <a:avLst/>
                <a:gdLst/>
                <a:ahLst/>
                <a:cxnLst/>
                <a:rect l="l" t="t" r="r" b="b"/>
                <a:pathLst>
                  <a:path w="309" h="241" extrusionOk="0">
                    <a:moveTo>
                      <a:pt x="155" y="241"/>
                    </a:moveTo>
                    <a:cubicBezTo>
                      <a:pt x="309" y="241"/>
                      <a:pt x="309" y="0"/>
                      <a:pt x="155" y="0"/>
                    </a:cubicBezTo>
                    <a:cubicBezTo>
                      <a:pt x="1" y="0"/>
                      <a:pt x="1" y="241"/>
                      <a:pt x="155" y="24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41"/>
              <p:cNvSpPr/>
              <p:nvPr/>
            </p:nvSpPr>
            <p:spPr>
              <a:xfrm>
                <a:off x="11247098" y="3641299"/>
                <a:ext cx="57631" cy="44571"/>
              </a:xfrm>
              <a:custGeom>
                <a:avLst/>
                <a:gdLst/>
                <a:ahLst/>
                <a:cxnLst/>
                <a:rect l="l" t="t" r="r" b="b"/>
                <a:pathLst>
                  <a:path w="481" h="372" extrusionOk="0">
                    <a:moveTo>
                      <a:pt x="240" y="371"/>
                    </a:moveTo>
                    <a:cubicBezTo>
                      <a:pt x="479" y="371"/>
                      <a:pt x="480" y="0"/>
                      <a:pt x="240" y="0"/>
                    </a:cubicBezTo>
                    <a:cubicBezTo>
                      <a:pt x="2" y="0"/>
                      <a:pt x="1" y="371"/>
                      <a:pt x="240" y="3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41"/>
              <p:cNvSpPr/>
              <p:nvPr/>
            </p:nvSpPr>
            <p:spPr>
              <a:xfrm>
                <a:off x="10904907" y="3227098"/>
                <a:ext cx="41097" cy="31751"/>
              </a:xfrm>
              <a:custGeom>
                <a:avLst/>
                <a:gdLst/>
                <a:ahLst/>
                <a:cxnLst/>
                <a:rect l="l" t="t" r="r" b="b"/>
                <a:pathLst>
                  <a:path w="343" h="265" extrusionOk="0">
                    <a:moveTo>
                      <a:pt x="172" y="265"/>
                    </a:moveTo>
                    <a:cubicBezTo>
                      <a:pt x="343" y="265"/>
                      <a:pt x="343" y="0"/>
                      <a:pt x="172" y="0"/>
                    </a:cubicBezTo>
                    <a:cubicBezTo>
                      <a:pt x="1" y="0"/>
                      <a:pt x="1" y="265"/>
                      <a:pt x="172" y="26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41"/>
              <p:cNvSpPr/>
              <p:nvPr/>
            </p:nvSpPr>
            <p:spPr>
              <a:xfrm>
                <a:off x="11031072" y="3171384"/>
                <a:ext cx="34267" cy="26479"/>
              </a:xfrm>
              <a:custGeom>
                <a:avLst/>
                <a:gdLst/>
                <a:ahLst/>
                <a:cxnLst/>
                <a:rect l="l" t="t" r="r" b="b"/>
                <a:pathLst>
                  <a:path w="286" h="221" extrusionOk="0">
                    <a:moveTo>
                      <a:pt x="143" y="221"/>
                    </a:moveTo>
                    <a:cubicBezTo>
                      <a:pt x="284"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41"/>
              <p:cNvSpPr/>
              <p:nvPr/>
            </p:nvSpPr>
            <p:spPr>
              <a:xfrm>
                <a:off x="10999680" y="3080924"/>
                <a:ext cx="26719" cy="20488"/>
              </a:xfrm>
              <a:custGeom>
                <a:avLst/>
                <a:gdLst/>
                <a:ahLst/>
                <a:cxnLst/>
                <a:rect l="l" t="t" r="r" b="b"/>
                <a:pathLst>
                  <a:path w="223" h="171" extrusionOk="0">
                    <a:moveTo>
                      <a:pt x="112" y="171"/>
                    </a:moveTo>
                    <a:cubicBezTo>
                      <a:pt x="222" y="171"/>
                      <a:pt x="222" y="0"/>
                      <a:pt x="112" y="0"/>
                    </a:cubicBezTo>
                    <a:cubicBezTo>
                      <a:pt x="1" y="0"/>
                      <a:pt x="1" y="171"/>
                      <a:pt x="112"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41"/>
              <p:cNvSpPr/>
              <p:nvPr/>
            </p:nvSpPr>
            <p:spPr>
              <a:xfrm>
                <a:off x="11085588" y="3119145"/>
                <a:ext cx="18332" cy="14258"/>
              </a:xfrm>
              <a:custGeom>
                <a:avLst/>
                <a:gdLst/>
                <a:ahLst/>
                <a:cxnLst/>
                <a:rect l="l" t="t" r="r" b="b"/>
                <a:pathLst>
                  <a:path w="153" h="119" extrusionOk="0">
                    <a:moveTo>
                      <a:pt x="78" y="119"/>
                    </a:moveTo>
                    <a:cubicBezTo>
                      <a:pt x="153" y="119"/>
                      <a:pt x="153" y="1"/>
                      <a:pt x="78" y="1"/>
                    </a:cubicBezTo>
                    <a:cubicBezTo>
                      <a:pt x="3" y="1"/>
                      <a:pt x="1" y="119"/>
                      <a:pt x="78" y="1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41"/>
              <p:cNvSpPr/>
              <p:nvPr/>
            </p:nvSpPr>
            <p:spPr>
              <a:xfrm>
                <a:off x="11231522" y="3061993"/>
                <a:ext cx="30193" cy="23484"/>
              </a:xfrm>
              <a:custGeom>
                <a:avLst/>
                <a:gdLst/>
                <a:ahLst/>
                <a:cxnLst/>
                <a:rect l="l" t="t" r="r" b="b"/>
                <a:pathLst>
                  <a:path w="252" h="196" extrusionOk="0">
                    <a:moveTo>
                      <a:pt x="126" y="195"/>
                    </a:moveTo>
                    <a:cubicBezTo>
                      <a:pt x="252" y="195"/>
                      <a:pt x="252" y="1"/>
                      <a:pt x="126" y="1"/>
                    </a:cubicBezTo>
                    <a:cubicBezTo>
                      <a:pt x="1" y="1"/>
                      <a:pt x="1" y="195"/>
                      <a:pt x="126"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41"/>
              <p:cNvSpPr/>
              <p:nvPr/>
            </p:nvSpPr>
            <p:spPr>
              <a:xfrm>
                <a:off x="11172813" y="2736096"/>
                <a:ext cx="42415" cy="32949"/>
              </a:xfrm>
              <a:custGeom>
                <a:avLst/>
                <a:gdLst/>
                <a:ahLst/>
                <a:cxnLst/>
                <a:rect l="l" t="t" r="r" b="b"/>
                <a:pathLst>
                  <a:path w="354" h="275" extrusionOk="0">
                    <a:moveTo>
                      <a:pt x="178" y="274"/>
                    </a:moveTo>
                    <a:cubicBezTo>
                      <a:pt x="354" y="274"/>
                      <a:pt x="354" y="0"/>
                      <a:pt x="178" y="0"/>
                    </a:cubicBezTo>
                    <a:cubicBezTo>
                      <a:pt x="3" y="0"/>
                      <a:pt x="1" y="274"/>
                      <a:pt x="178" y="2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41"/>
              <p:cNvSpPr/>
              <p:nvPr/>
            </p:nvSpPr>
            <p:spPr>
              <a:xfrm>
                <a:off x="9469166" y="2703866"/>
                <a:ext cx="43732" cy="50202"/>
              </a:xfrm>
              <a:custGeom>
                <a:avLst/>
                <a:gdLst/>
                <a:ahLst/>
                <a:cxnLst/>
                <a:rect l="l" t="t" r="r" b="b"/>
                <a:pathLst>
                  <a:path w="365" h="419" extrusionOk="0">
                    <a:moveTo>
                      <a:pt x="93" y="334"/>
                    </a:moveTo>
                    <a:cubicBezTo>
                      <a:pt x="102" y="339"/>
                      <a:pt x="109" y="345"/>
                      <a:pt x="119" y="350"/>
                    </a:cubicBezTo>
                    <a:cubicBezTo>
                      <a:pt x="224" y="419"/>
                      <a:pt x="365" y="328"/>
                      <a:pt x="365" y="210"/>
                    </a:cubicBezTo>
                    <a:cubicBezTo>
                      <a:pt x="365" y="91"/>
                      <a:pt x="224" y="0"/>
                      <a:pt x="119" y="69"/>
                    </a:cubicBezTo>
                    <a:cubicBezTo>
                      <a:pt x="109" y="74"/>
                      <a:pt x="102" y="80"/>
                      <a:pt x="93" y="86"/>
                    </a:cubicBezTo>
                    <a:cubicBezTo>
                      <a:pt x="1" y="148"/>
                      <a:pt x="1" y="273"/>
                      <a:pt x="93" y="33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41"/>
              <p:cNvSpPr/>
              <p:nvPr/>
            </p:nvSpPr>
            <p:spPr>
              <a:xfrm>
                <a:off x="9572207" y="2874362"/>
                <a:ext cx="31991" cy="24802"/>
              </a:xfrm>
              <a:custGeom>
                <a:avLst/>
                <a:gdLst/>
                <a:ahLst/>
                <a:cxnLst/>
                <a:rect l="l" t="t" r="r" b="b"/>
                <a:pathLst>
                  <a:path w="267" h="207" extrusionOk="0">
                    <a:moveTo>
                      <a:pt x="133" y="207"/>
                    </a:moveTo>
                    <a:cubicBezTo>
                      <a:pt x="265" y="207"/>
                      <a:pt x="266" y="1"/>
                      <a:pt x="133" y="1"/>
                    </a:cubicBezTo>
                    <a:cubicBezTo>
                      <a:pt x="1" y="1"/>
                      <a:pt x="0" y="207"/>
                      <a:pt x="133" y="2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41"/>
              <p:cNvSpPr/>
              <p:nvPr/>
            </p:nvSpPr>
            <p:spPr>
              <a:xfrm>
                <a:off x="9428429" y="2969735"/>
                <a:ext cx="27318" cy="21207"/>
              </a:xfrm>
              <a:custGeom>
                <a:avLst/>
                <a:gdLst/>
                <a:ahLst/>
                <a:cxnLst/>
                <a:rect l="l" t="t" r="r" b="b"/>
                <a:pathLst>
                  <a:path w="228" h="177" extrusionOk="0">
                    <a:moveTo>
                      <a:pt x="114" y="176"/>
                    </a:moveTo>
                    <a:cubicBezTo>
                      <a:pt x="227" y="176"/>
                      <a:pt x="228" y="0"/>
                      <a:pt x="114" y="0"/>
                    </a:cubicBezTo>
                    <a:cubicBezTo>
                      <a:pt x="0" y="0"/>
                      <a:pt x="0"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41"/>
              <p:cNvSpPr/>
              <p:nvPr/>
            </p:nvSpPr>
            <p:spPr>
              <a:xfrm>
                <a:off x="12415292" y="6885652"/>
                <a:ext cx="34027" cy="26479"/>
              </a:xfrm>
              <a:custGeom>
                <a:avLst/>
                <a:gdLst/>
                <a:ahLst/>
                <a:cxnLst/>
                <a:rect l="l" t="t" r="r" b="b"/>
                <a:pathLst>
                  <a:path w="284" h="221" extrusionOk="0">
                    <a:moveTo>
                      <a:pt x="141" y="221"/>
                    </a:moveTo>
                    <a:cubicBezTo>
                      <a:pt x="282" y="221"/>
                      <a:pt x="284" y="0"/>
                      <a:pt x="141" y="0"/>
                    </a:cubicBezTo>
                    <a:cubicBezTo>
                      <a:pt x="0" y="0"/>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41"/>
              <p:cNvSpPr/>
              <p:nvPr/>
            </p:nvSpPr>
            <p:spPr>
              <a:xfrm>
                <a:off x="10753341" y="6911053"/>
                <a:ext cx="28875" cy="22525"/>
              </a:xfrm>
              <a:custGeom>
                <a:avLst/>
                <a:gdLst/>
                <a:ahLst/>
                <a:cxnLst/>
                <a:rect l="l" t="t" r="r" b="b"/>
                <a:pathLst>
                  <a:path w="241" h="188" extrusionOk="0">
                    <a:moveTo>
                      <a:pt x="121" y="187"/>
                    </a:moveTo>
                    <a:cubicBezTo>
                      <a:pt x="241" y="187"/>
                      <a:pt x="241" y="0"/>
                      <a:pt x="121" y="0"/>
                    </a:cubicBezTo>
                    <a:cubicBezTo>
                      <a:pt x="0" y="0"/>
                      <a:pt x="0" y="187"/>
                      <a:pt x="121" y="1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41"/>
              <p:cNvSpPr/>
              <p:nvPr/>
            </p:nvSpPr>
            <p:spPr>
              <a:xfrm>
                <a:off x="10874354" y="6820353"/>
                <a:ext cx="67216" cy="52120"/>
              </a:xfrm>
              <a:custGeom>
                <a:avLst/>
                <a:gdLst/>
                <a:ahLst/>
                <a:cxnLst/>
                <a:rect l="l" t="t" r="r" b="b"/>
                <a:pathLst>
                  <a:path w="561" h="435" extrusionOk="0">
                    <a:moveTo>
                      <a:pt x="281" y="435"/>
                    </a:moveTo>
                    <a:cubicBezTo>
                      <a:pt x="561" y="435"/>
                      <a:pt x="561" y="1"/>
                      <a:pt x="281" y="1"/>
                    </a:cubicBezTo>
                    <a:cubicBezTo>
                      <a:pt x="2" y="0"/>
                      <a:pt x="1" y="435"/>
                      <a:pt x="281" y="4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41"/>
              <p:cNvSpPr/>
              <p:nvPr/>
            </p:nvSpPr>
            <p:spPr>
              <a:xfrm>
                <a:off x="10358911" y="6610676"/>
                <a:ext cx="35465" cy="27557"/>
              </a:xfrm>
              <a:custGeom>
                <a:avLst/>
                <a:gdLst/>
                <a:ahLst/>
                <a:cxnLst/>
                <a:rect l="l" t="t" r="r" b="b"/>
                <a:pathLst>
                  <a:path w="296" h="230" extrusionOk="0">
                    <a:moveTo>
                      <a:pt x="148" y="230"/>
                    </a:moveTo>
                    <a:cubicBezTo>
                      <a:pt x="295" y="230"/>
                      <a:pt x="295" y="2"/>
                      <a:pt x="148" y="2"/>
                    </a:cubicBezTo>
                    <a:cubicBezTo>
                      <a:pt x="0" y="1"/>
                      <a:pt x="0" y="230"/>
                      <a:pt x="148"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41"/>
              <p:cNvSpPr/>
              <p:nvPr/>
            </p:nvSpPr>
            <p:spPr>
              <a:xfrm>
                <a:off x="10346929" y="6837007"/>
                <a:ext cx="24083" cy="18571"/>
              </a:xfrm>
              <a:custGeom>
                <a:avLst/>
                <a:gdLst/>
                <a:ahLst/>
                <a:cxnLst/>
                <a:rect l="l" t="t" r="r" b="b"/>
                <a:pathLst>
                  <a:path w="201" h="155" extrusionOk="0">
                    <a:moveTo>
                      <a:pt x="101" y="154"/>
                    </a:moveTo>
                    <a:cubicBezTo>
                      <a:pt x="200" y="154"/>
                      <a:pt x="200" y="0"/>
                      <a:pt x="101" y="0"/>
                    </a:cubicBezTo>
                    <a:cubicBezTo>
                      <a:pt x="1"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41"/>
              <p:cNvSpPr/>
              <p:nvPr/>
            </p:nvSpPr>
            <p:spPr>
              <a:xfrm>
                <a:off x="10264018" y="6917882"/>
                <a:ext cx="26599" cy="20608"/>
              </a:xfrm>
              <a:custGeom>
                <a:avLst/>
                <a:gdLst/>
                <a:ahLst/>
                <a:cxnLst/>
                <a:rect l="l" t="t" r="r" b="b"/>
                <a:pathLst>
                  <a:path w="222" h="172" extrusionOk="0">
                    <a:moveTo>
                      <a:pt x="111" y="171"/>
                    </a:moveTo>
                    <a:cubicBezTo>
                      <a:pt x="222" y="171"/>
                      <a:pt x="222" y="0"/>
                      <a:pt x="111" y="0"/>
                    </a:cubicBezTo>
                    <a:cubicBezTo>
                      <a:pt x="0" y="0"/>
                      <a:pt x="0"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41"/>
              <p:cNvSpPr/>
              <p:nvPr/>
            </p:nvSpPr>
            <p:spPr>
              <a:xfrm>
                <a:off x="9964840" y="6855938"/>
                <a:ext cx="52359" cy="50921"/>
              </a:xfrm>
              <a:custGeom>
                <a:avLst/>
                <a:gdLst/>
                <a:ahLst/>
                <a:cxnLst/>
                <a:rect l="l" t="t" r="r" b="b"/>
                <a:pathLst>
                  <a:path w="437" h="425" extrusionOk="0">
                    <a:moveTo>
                      <a:pt x="219" y="425"/>
                    </a:moveTo>
                    <a:cubicBezTo>
                      <a:pt x="330" y="425"/>
                      <a:pt x="436" y="328"/>
                      <a:pt x="431" y="213"/>
                    </a:cubicBezTo>
                    <a:cubicBezTo>
                      <a:pt x="426" y="98"/>
                      <a:pt x="337" y="1"/>
                      <a:pt x="219" y="1"/>
                    </a:cubicBezTo>
                    <a:cubicBezTo>
                      <a:pt x="108" y="1"/>
                      <a:pt x="1" y="98"/>
                      <a:pt x="6" y="213"/>
                    </a:cubicBezTo>
                    <a:cubicBezTo>
                      <a:pt x="11" y="328"/>
                      <a:pt x="100" y="425"/>
                      <a:pt x="219" y="42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41"/>
              <p:cNvSpPr/>
              <p:nvPr/>
            </p:nvSpPr>
            <p:spPr>
              <a:xfrm>
                <a:off x="10099392" y="6660160"/>
                <a:ext cx="28516" cy="22046"/>
              </a:xfrm>
              <a:custGeom>
                <a:avLst/>
                <a:gdLst/>
                <a:ahLst/>
                <a:cxnLst/>
                <a:rect l="l" t="t" r="r" b="b"/>
                <a:pathLst>
                  <a:path w="238" h="184" extrusionOk="0">
                    <a:moveTo>
                      <a:pt x="120" y="183"/>
                    </a:moveTo>
                    <a:cubicBezTo>
                      <a:pt x="237" y="183"/>
                      <a:pt x="237" y="0"/>
                      <a:pt x="120" y="0"/>
                    </a:cubicBezTo>
                    <a:cubicBezTo>
                      <a:pt x="3" y="0"/>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41"/>
              <p:cNvSpPr/>
              <p:nvPr/>
            </p:nvSpPr>
            <p:spPr>
              <a:xfrm>
                <a:off x="10164452" y="6514704"/>
                <a:ext cx="26958" cy="20968"/>
              </a:xfrm>
              <a:custGeom>
                <a:avLst/>
                <a:gdLst/>
                <a:ahLst/>
                <a:cxnLst/>
                <a:rect l="l" t="t" r="r" b="b"/>
                <a:pathLst>
                  <a:path w="225" h="175" extrusionOk="0">
                    <a:moveTo>
                      <a:pt x="112" y="174"/>
                    </a:moveTo>
                    <a:cubicBezTo>
                      <a:pt x="225" y="174"/>
                      <a:pt x="225"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41"/>
              <p:cNvSpPr/>
              <p:nvPr/>
            </p:nvSpPr>
            <p:spPr>
              <a:xfrm>
                <a:off x="10631849" y="6627211"/>
                <a:ext cx="38221" cy="29594"/>
              </a:xfrm>
              <a:custGeom>
                <a:avLst/>
                <a:gdLst/>
                <a:ahLst/>
                <a:cxnLst/>
                <a:rect l="l" t="t" r="r" b="b"/>
                <a:pathLst>
                  <a:path w="319" h="247" extrusionOk="0">
                    <a:moveTo>
                      <a:pt x="160" y="247"/>
                    </a:moveTo>
                    <a:cubicBezTo>
                      <a:pt x="318" y="247"/>
                      <a:pt x="318" y="1"/>
                      <a:pt x="160" y="1"/>
                    </a:cubicBezTo>
                    <a:cubicBezTo>
                      <a:pt x="2" y="1"/>
                      <a:pt x="1" y="247"/>
                      <a:pt x="160" y="2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41"/>
              <p:cNvSpPr/>
              <p:nvPr/>
            </p:nvSpPr>
            <p:spPr>
              <a:xfrm>
                <a:off x="11214508" y="5970744"/>
                <a:ext cx="29235" cy="22765"/>
              </a:xfrm>
              <a:custGeom>
                <a:avLst/>
                <a:gdLst/>
                <a:ahLst/>
                <a:cxnLst/>
                <a:rect l="l" t="t" r="r" b="b"/>
                <a:pathLst>
                  <a:path w="244" h="190"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41"/>
              <p:cNvSpPr/>
              <p:nvPr/>
            </p:nvSpPr>
            <p:spPr>
              <a:xfrm>
                <a:off x="11356010" y="5843261"/>
                <a:ext cx="26719" cy="20728"/>
              </a:xfrm>
              <a:custGeom>
                <a:avLst/>
                <a:gdLst/>
                <a:ahLst/>
                <a:cxnLst/>
                <a:rect l="l" t="t" r="r" b="b"/>
                <a:pathLst>
                  <a:path w="223" h="173" extrusionOk="0">
                    <a:moveTo>
                      <a:pt x="111" y="172"/>
                    </a:moveTo>
                    <a:cubicBezTo>
                      <a:pt x="222" y="172"/>
                      <a:pt x="222" y="0"/>
                      <a:pt x="111" y="0"/>
                    </a:cubicBezTo>
                    <a:cubicBezTo>
                      <a:pt x="1" y="0"/>
                      <a:pt x="1"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41"/>
              <p:cNvSpPr/>
              <p:nvPr/>
            </p:nvSpPr>
            <p:spPr>
              <a:xfrm>
                <a:off x="11556580" y="5641612"/>
                <a:ext cx="34507" cy="26719"/>
              </a:xfrm>
              <a:custGeom>
                <a:avLst/>
                <a:gdLst/>
                <a:ahLst/>
                <a:cxnLst/>
                <a:rect l="l" t="t" r="r" b="b"/>
                <a:pathLst>
                  <a:path w="288" h="223" extrusionOk="0">
                    <a:moveTo>
                      <a:pt x="144" y="223"/>
                    </a:moveTo>
                    <a:cubicBezTo>
                      <a:pt x="287" y="223"/>
                      <a:pt x="287" y="0"/>
                      <a:pt x="144" y="0"/>
                    </a:cubicBezTo>
                    <a:cubicBezTo>
                      <a:pt x="0" y="0"/>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41"/>
              <p:cNvSpPr/>
              <p:nvPr/>
            </p:nvSpPr>
            <p:spPr>
              <a:xfrm>
                <a:off x="11257522" y="5538092"/>
                <a:ext cx="60147" cy="58590"/>
              </a:xfrm>
              <a:custGeom>
                <a:avLst/>
                <a:gdLst/>
                <a:ahLst/>
                <a:cxnLst/>
                <a:rect l="l" t="t" r="r" b="b"/>
                <a:pathLst>
                  <a:path w="502" h="489" extrusionOk="0">
                    <a:moveTo>
                      <a:pt x="251" y="489"/>
                    </a:moveTo>
                    <a:cubicBezTo>
                      <a:pt x="379" y="489"/>
                      <a:pt x="501" y="376"/>
                      <a:pt x="495" y="244"/>
                    </a:cubicBezTo>
                    <a:cubicBezTo>
                      <a:pt x="489" y="112"/>
                      <a:pt x="388" y="0"/>
                      <a:pt x="251" y="0"/>
                    </a:cubicBezTo>
                    <a:cubicBezTo>
                      <a:pt x="124" y="0"/>
                      <a:pt x="0" y="112"/>
                      <a:pt x="8" y="244"/>
                    </a:cubicBezTo>
                    <a:cubicBezTo>
                      <a:pt x="13" y="377"/>
                      <a:pt x="114" y="489"/>
                      <a:pt x="251" y="4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41"/>
              <p:cNvSpPr/>
              <p:nvPr/>
            </p:nvSpPr>
            <p:spPr>
              <a:xfrm>
                <a:off x="10552891" y="5834993"/>
                <a:ext cx="32709" cy="25401"/>
              </a:xfrm>
              <a:custGeom>
                <a:avLst/>
                <a:gdLst/>
                <a:ahLst/>
                <a:cxnLst/>
                <a:rect l="l" t="t" r="r" b="b"/>
                <a:pathLst>
                  <a:path w="273"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41"/>
              <p:cNvSpPr/>
              <p:nvPr/>
            </p:nvSpPr>
            <p:spPr>
              <a:xfrm>
                <a:off x="10639397" y="5645805"/>
                <a:ext cx="23484" cy="18212"/>
              </a:xfrm>
              <a:custGeom>
                <a:avLst/>
                <a:gdLst/>
                <a:ahLst/>
                <a:cxnLst/>
                <a:rect l="l" t="t" r="r" b="b"/>
                <a:pathLst>
                  <a:path w="196" h="152" extrusionOk="0">
                    <a:moveTo>
                      <a:pt x="97" y="152"/>
                    </a:moveTo>
                    <a:cubicBezTo>
                      <a:pt x="195" y="152"/>
                      <a:pt x="195" y="1"/>
                      <a:pt x="97" y="1"/>
                    </a:cubicBezTo>
                    <a:cubicBezTo>
                      <a:pt x="0" y="1"/>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41"/>
              <p:cNvSpPr/>
              <p:nvPr/>
            </p:nvSpPr>
            <p:spPr>
              <a:xfrm>
                <a:off x="10750466" y="5628911"/>
                <a:ext cx="31751" cy="31871"/>
              </a:xfrm>
              <a:custGeom>
                <a:avLst/>
                <a:gdLst/>
                <a:ahLst/>
                <a:cxnLst/>
                <a:rect l="l" t="t" r="r" b="b"/>
                <a:pathLst>
                  <a:path w="265" h="266" extrusionOk="0">
                    <a:moveTo>
                      <a:pt x="156" y="229"/>
                    </a:moveTo>
                    <a:cubicBezTo>
                      <a:pt x="171" y="212"/>
                      <a:pt x="186" y="195"/>
                      <a:pt x="201" y="176"/>
                    </a:cubicBezTo>
                    <a:cubicBezTo>
                      <a:pt x="265" y="97"/>
                      <a:pt x="169" y="1"/>
                      <a:pt x="90" y="65"/>
                    </a:cubicBezTo>
                    <a:cubicBezTo>
                      <a:pt x="71" y="80"/>
                      <a:pt x="54" y="94"/>
                      <a:pt x="35" y="108"/>
                    </a:cubicBezTo>
                    <a:cubicBezTo>
                      <a:pt x="0" y="138"/>
                      <a:pt x="5" y="199"/>
                      <a:pt x="35" y="229"/>
                    </a:cubicBezTo>
                    <a:cubicBezTo>
                      <a:pt x="66" y="260"/>
                      <a:pt x="128" y="265"/>
                      <a:pt x="156" y="2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41"/>
              <p:cNvSpPr/>
              <p:nvPr/>
            </p:nvSpPr>
            <p:spPr>
              <a:xfrm>
                <a:off x="10841525" y="5427982"/>
                <a:ext cx="27917" cy="21806"/>
              </a:xfrm>
              <a:custGeom>
                <a:avLst/>
                <a:gdLst/>
                <a:ahLst/>
                <a:cxnLst/>
                <a:rect l="l" t="t" r="r" b="b"/>
                <a:pathLst>
                  <a:path w="233" h="182" extrusionOk="0">
                    <a:moveTo>
                      <a:pt x="116" y="181"/>
                    </a:moveTo>
                    <a:cubicBezTo>
                      <a:pt x="232" y="181"/>
                      <a:pt x="232" y="2"/>
                      <a:pt x="116" y="2"/>
                    </a:cubicBezTo>
                    <a:cubicBezTo>
                      <a:pt x="0" y="1"/>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41"/>
              <p:cNvSpPr/>
              <p:nvPr/>
            </p:nvSpPr>
            <p:spPr>
              <a:xfrm>
                <a:off x="10861774" y="5258803"/>
                <a:ext cx="57631" cy="44811"/>
              </a:xfrm>
              <a:custGeom>
                <a:avLst/>
                <a:gdLst/>
                <a:ahLst/>
                <a:cxnLst/>
                <a:rect l="l" t="t" r="r" b="b"/>
                <a:pathLst>
                  <a:path w="481" h="374" extrusionOk="0">
                    <a:moveTo>
                      <a:pt x="240" y="373"/>
                    </a:moveTo>
                    <a:cubicBezTo>
                      <a:pt x="479" y="373"/>
                      <a:pt x="480" y="1"/>
                      <a:pt x="240" y="1"/>
                    </a:cubicBezTo>
                    <a:cubicBezTo>
                      <a:pt x="0" y="1"/>
                      <a:pt x="0" y="373"/>
                      <a:pt x="240" y="3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41"/>
              <p:cNvSpPr/>
              <p:nvPr/>
            </p:nvSpPr>
            <p:spPr>
              <a:xfrm>
                <a:off x="11320425" y="4949200"/>
                <a:ext cx="27917" cy="21687"/>
              </a:xfrm>
              <a:custGeom>
                <a:avLst/>
                <a:gdLst/>
                <a:ahLst/>
                <a:cxnLst/>
                <a:rect l="l" t="t" r="r" b="b"/>
                <a:pathLst>
                  <a:path w="233" h="181" extrusionOk="0">
                    <a:moveTo>
                      <a:pt x="116" y="180"/>
                    </a:moveTo>
                    <a:cubicBezTo>
                      <a:pt x="232" y="180"/>
                      <a:pt x="232" y="1"/>
                      <a:pt x="116" y="1"/>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41"/>
              <p:cNvSpPr/>
              <p:nvPr/>
            </p:nvSpPr>
            <p:spPr>
              <a:xfrm>
                <a:off x="11250932" y="4832860"/>
                <a:ext cx="26599" cy="20608"/>
              </a:xfrm>
              <a:custGeom>
                <a:avLst/>
                <a:gdLst/>
                <a:ahLst/>
                <a:cxnLst/>
                <a:rect l="l" t="t" r="r" b="b"/>
                <a:pathLst>
                  <a:path w="222" h="172"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41"/>
              <p:cNvSpPr/>
              <p:nvPr/>
            </p:nvSpPr>
            <p:spPr>
              <a:xfrm>
                <a:off x="12652286" y="5227411"/>
                <a:ext cx="62064" cy="60746"/>
              </a:xfrm>
              <a:custGeom>
                <a:avLst/>
                <a:gdLst/>
                <a:ahLst/>
                <a:cxnLst/>
                <a:rect l="l" t="t" r="r" b="b"/>
                <a:pathLst>
                  <a:path w="518" h="507" extrusionOk="0">
                    <a:moveTo>
                      <a:pt x="259" y="506"/>
                    </a:moveTo>
                    <a:cubicBezTo>
                      <a:pt x="391" y="506"/>
                      <a:pt x="517" y="390"/>
                      <a:pt x="512" y="253"/>
                    </a:cubicBezTo>
                    <a:cubicBezTo>
                      <a:pt x="506" y="116"/>
                      <a:pt x="401" y="0"/>
                      <a:pt x="259" y="0"/>
                    </a:cubicBezTo>
                    <a:cubicBezTo>
                      <a:pt x="127" y="0"/>
                      <a:pt x="1" y="116"/>
                      <a:pt x="6" y="253"/>
                    </a:cubicBezTo>
                    <a:cubicBezTo>
                      <a:pt x="12" y="390"/>
                      <a:pt x="118" y="506"/>
                      <a:pt x="259" y="5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41"/>
              <p:cNvSpPr/>
              <p:nvPr/>
            </p:nvSpPr>
            <p:spPr>
              <a:xfrm>
                <a:off x="12741188" y="5053559"/>
                <a:ext cx="47806" cy="46488"/>
              </a:xfrm>
              <a:custGeom>
                <a:avLst/>
                <a:gdLst/>
                <a:ahLst/>
                <a:cxnLst/>
                <a:rect l="l" t="t" r="r" b="b"/>
                <a:pathLst>
                  <a:path w="399" h="388" extrusionOk="0">
                    <a:moveTo>
                      <a:pt x="200" y="387"/>
                    </a:moveTo>
                    <a:cubicBezTo>
                      <a:pt x="302" y="387"/>
                      <a:pt x="399" y="299"/>
                      <a:pt x="393" y="194"/>
                    </a:cubicBezTo>
                    <a:cubicBezTo>
                      <a:pt x="388" y="89"/>
                      <a:pt x="308" y="0"/>
                      <a:pt x="200" y="0"/>
                    </a:cubicBezTo>
                    <a:cubicBezTo>
                      <a:pt x="98" y="0"/>
                      <a:pt x="1" y="90"/>
                      <a:pt x="6" y="194"/>
                    </a:cubicBezTo>
                    <a:cubicBezTo>
                      <a:pt x="10" y="300"/>
                      <a:pt x="91" y="387"/>
                      <a:pt x="200" y="38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41"/>
              <p:cNvSpPr/>
              <p:nvPr/>
            </p:nvSpPr>
            <p:spPr>
              <a:xfrm>
                <a:off x="13095241" y="5240950"/>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41"/>
              <p:cNvSpPr/>
              <p:nvPr/>
            </p:nvSpPr>
            <p:spPr>
              <a:xfrm>
                <a:off x="13375608" y="4811653"/>
                <a:ext cx="40378" cy="35585"/>
              </a:xfrm>
              <a:custGeom>
                <a:avLst/>
                <a:gdLst/>
                <a:ahLst/>
                <a:cxnLst/>
                <a:rect l="l" t="t" r="r" b="b"/>
                <a:pathLst>
                  <a:path w="337" h="297" extrusionOk="0">
                    <a:moveTo>
                      <a:pt x="281" y="100"/>
                    </a:moveTo>
                    <a:cubicBezTo>
                      <a:pt x="276" y="90"/>
                      <a:pt x="270" y="83"/>
                      <a:pt x="265" y="73"/>
                    </a:cubicBezTo>
                    <a:cubicBezTo>
                      <a:pt x="218" y="1"/>
                      <a:pt x="117" y="1"/>
                      <a:pt x="73" y="73"/>
                    </a:cubicBezTo>
                    <a:cubicBezTo>
                      <a:pt x="67" y="83"/>
                      <a:pt x="60" y="90"/>
                      <a:pt x="55" y="100"/>
                    </a:cubicBezTo>
                    <a:cubicBezTo>
                      <a:pt x="1" y="185"/>
                      <a:pt x="73" y="297"/>
                      <a:pt x="169" y="297"/>
                    </a:cubicBezTo>
                    <a:cubicBezTo>
                      <a:pt x="266" y="297"/>
                      <a:pt x="336" y="184"/>
                      <a:pt x="281"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41"/>
              <p:cNvSpPr/>
              <p:nvPr/>
            </p:nvSpPr>
            <p:spPr>
              <a:xfrm>
                <a:off x="13194927" y="5606866"/>
                <a:ext cx="63143" cy="61345"/>
              </a:xfrm>
              <a:custGeom>
                <a:avLst/>
                <a:gdLst/>
                <a:ahLst/>
                <a:cxnLst/>
                <a:rect l="l" t="t" r="r" b="b"/>
                <a:pathLst>
                  <a:path w="527" h="512" extrusionOk="0">
                    <a:moveTo>
                      <a:pt x="264" y="512"/>
                    </a:moveTo>
                    <a:cubicBezTo>
                      <a:pt x="396" y="512"/>
                      <a:pt x="526" y="394"/>
                      <a:pt x="519" y="255"/>
                    </a:cubicBezTo>
                    <a:cubicBezTo>
                      <a:pt x="512" y="117"/>
                      <a:pt x="407" y="0"/>
                      <a:pt x="264" y="0"/>
                    </a:cubicBezTo>
                    <a:cubicBezTo>
                      <a:pt x="131" y="0"/>
                      <a:pt x="1" y="117"/>
                      <a:pt x="7" y="255"/>
                    </a:cubicBezTo>
                    <a:cubicBezTo>
                      <a:pt x="15" y="394"/>
                      <a:pt x="120" y="512"/>
                      <a:pt x="264" y="5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41"/>
              <p:cNvSpPr/>
              <p:nvPr/>
            </p:nvSpPr>
            <p:spPr>
              <a:xfrm>
                <a:off x="13527293" y="6459949"/>
                <a:ext cx="17253" cy="13659"/>
              </a:xfrm>
              <a:custGeom>
                <a:avLst/>
                <a:gdLst/>
                <a:ahLst/>
                <a:cxnLst/>
                <a:rect l="l" t="t" r="r" b="b"/>
                <a:pathLst>
                  <a:path w="144" h="114" extrusionOk="0">
                    <a:moveTo>
                      <a:pt x="73" y="113"/>
                    </a:moveTo>
                    <a:cubicBezTo>
                      <a:pt x="144" y="113"/>
                      <a:pt x="144" y="1"/>
                      <a:pt x="73" y="1"/>
                    </a:cubicBezTo>
                    <a:cubicBezTo>
                      <a:pt x="0" y="1"/>
                      <a:pt x="0" y="113"/>
                      <a:pt x="73" y="1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41"/>
              <p:cNvSpPr/>
              <p:nvPr/>
            </p:nvSpPr>
            <p:spPr>
              <a:xfrm>
                <a:off x="13447017" y="6697422"/>
                <a:ext cx="37862" cy="29235"/>
              </a:xfrm>
              <a:custGeom>
                <a:avLst/>
                <a:gdLst/>
                <a:ahLst/>
                <a:cxnLst/>
                <a:rect l="l" t="t" r="r" b="b"/>
                <a:pathLst>
                  <a:path w="316" h="244" extrusionOk="0">
                    <a:moveTo>
                      <a:pt x="158" y="244"/>
                    </a:moveTo>
                    <a:cubicBezTo>
                      <a:pt x="313" y="244"/>
                      <a:pt x="315" y="1"/>
                      <a:pt x="158" y="1"/>
                    </a:cubicBezTo>
                    <a:cubicBezTo>
                      <a:pt x="2" y="0"/>
                      <a:pt x="1" y="244"/>
                      <a:pt x="158" y="2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41"/>
              <p:cNvSpPr/>
              <p:nvPr/>
            </p:nvSpPr>
            <p:spPr>
              <a:xfrm>
                <a:off x="13326244" y="6841560"/>
                <a:ext cx="57631" cy="56313"/>
              </a:xfrm>
              <a:custGeom>
                <a:avLst/>
                <a:gdLst/>
                <a:ahLst/>
                <a:cxnLst/>
                <a:rect l="l" t="t" r="r" b="b"/>
                <a:pathLst>
                  <a:path w="481" h="470" extrusionOk="0">
                    <a:moveTo>
                      <a:pt x="240" y="470"/>
                    </a:moveTo>
                    <a:cubicBezTo>
                      <a:pt x="363" y="470"/>
                      <a:pt x="480" y="362"/>
                      <a:pt x="475" y="236"/>
                    </a:cubicBezTo>
                    <a:cubicBezTo>
                      <a:pt x="470" y="109"/>
                      <a:pt x="372" y="0"/>
                      <a:pt x="240" y="0"/>
                    </a:cubicBezTo>
                    <a:cubicBezTo>
                      <a:pt x="118" y="0"/>
                      <a:pt x="1" y="109"/>
                      <a:pt x="6" y="236"/>
                    </a:cubicBezTo>
                    <a:cubicBezTo>
                      <a:pt x="11" y="362"/>
                      <a:pt x="108" y="470"/>
                      <a:pt x="240" y="4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41"/>
              <p:cNvSpPr/>
              <p:nvPr/>
            </p:nvSpPr>
            <p:spPr>
              <a:xfrm>
                <a:off x="9328264" y="6144356"/>
                <a:ext cx="28995" cy="24322"/>
              </a:xfrm>
              <a:custGeom>
                <a:avLst/>
                <a:gdLst/>
                <a:ahLst/>
                <a:cxnLst/>
                <a:rect l="l" t="t" r="r" b="b"/>
                <a:pathLst>
                  <a:path w="242" h="203" extrusionOk="0">
                    <a:moveTo>
                      <a:pt x="204" y="59"/>
                    </a:moveTo>
                    <a:cubicBezTo>
                      <a:pt x="187" y="28"/>
                      <a:pt x="161" y="0"/>
                      <a:pt x="122" y="0"/>
                    </a:cubicBezTo>
                    <a:cubicBezTo>
                      <a:pt x="82" y="0"/>
                      <a:pt x="59" y="28"/>
                      <a:pt x="39" y="59"/>
                    </a:cubicBezTo>
                    <a:cubicBezTo>
                      <a:pt x="1" y="122"/>
                      <a:pt x="49" y="203"/>
                      <a:pt x="122" y="203"/>
                    </a:cubicBezTo>
                    <a:cubicBezTo>
                      <a:pt x="193" y="203"/>
                      <a:pt x="241" y="122"/>
                      <a:pt x="204" y="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41"/>
              <p:cNvSpPr/>
              <p:nvPr/>
            </p:nvSpPr>
            <p:spPr>
              <a:xfrm>
                <a:off x="9399075" y="6019029"/>
                <a:ext cx="30673" cy="31032"/>
              </a:xfrm>
              <a:custGeom>
                <a:avLst/>
                <a:gdLst/>
                <a:ahLst/>
                <a:cxnLst/>
                <a:rect l="l" t="t" r="r" b="b"/>
                <a:pathLst>
                  <a:path w="256" h="259" extrusionOk="0">
                    <a:moveTo>
                      <a:pt x="146" y="242"/>
                    </a:moveTo>
                    <a:cubicBezTo>
                      <a:pt x="201" y="229"/>
                      <a:pt x="256" y="193"/>
                      <a:pt x="256" y="130"/>
                    </a:cubicBezTo>
                    <a:cubicBezTo>
                      <a:pt x="256" y="68"/>
                      <a:pt x="200" y="31"/>
                      <a:pt x="146" y="18"/>
                    </a:cubicBezTo>
                    <a:cubicBezTo>
                      <a:pt x="74" y="0"/>
                      <a:pt x="1" y="52"/>
                      <a:pt x="1" y="130"/>
                    </a:cubicBezTo>
                    <a:cubicBezTo>
                      <a:pt x="1" y="206"/>
                      <a:pt x="74" y="258"/>
                      <a:pt x="146" y="24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41"/>
              <p:cNvSpPr/>
              <p:nvPr/>
            </p:nvSpPr>
            <p:spPr>
              <a:xfrm>
                <a:off x="9831247" y="6227508"/>
                <a:ext cx="74525" cy="57990"/>
              </a:xfrm>
              <a:custGeom>
                <a:avLst/>
                <a:gdLst/>
                <a:ahLst/>
                <a:cxnLst/>
                <a:rect l="l" t="t" r="r" b="b"/>
                <a:pathLst>
                  <a:path w="622" h="484" extrusionOk="0">
                    <a:moveTo>
                      <a:pt x="310" y="483"/>
                    </a:moveTo>
                    <a:cubicBezTo>
                      <a:pt x="621" y="483"/>
                      <a:pt x="621" y="0"/>
                      <a:pt x="310" y="0"/>
                    </a:cubicBezTo>
                    <a:cubicBezTo>
                      <a:pt x="0" y="0"/>
                      <a:pt x="0" y="483"/>
                      <a:pt x="310" y="4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41"/>
              <p:cNvSpPr/>
              <p:nvPr/>
            </p:nvSpPr>
            <p:spPr>
              <a:xfrm>
                <a:off x="9837477" y="6911892"/>
                <a:ext cx="26958" cy="20968"/>
              </a:xfrm>
              <a:custGeom>
                <a:avLst/>
                <a:gdLst/>
                <a:ahLst/>
                <a:cxnLst/>
                <a:rect l="l" t="t" r="r" b="b"/>
                <a:pathLst>
                  <a:path w="225" h="175" extrusionOk="0">
                    <a:moveTo>
                      <a:pt x="113" y="175"/>
                    </a:moveTo>
                    <a:cubicBezTo>
                      <a:pt x="224" y="175"/>
                      <a:pt x="224" y="1"/>
                      <a:pt x="113" y="1"/>
                    </a:cubicBezTo>
                    <a:cubicBezTo>
                      <a:pt x="1" y="1"/>
                      <a:pt x="1" y="175"/>
                      <a:pt x="113"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41"/>
              <p:cNvSpPr/>
              <p:nvPr/>
            </p:nvSpPr>
            <p:spPr>
              <a:xfrm>
                <a:off x="10127189" y="6932380"/>
                <a:ext cx="31152" cy="32110"/>
              </a:xfrm>
              <a:custGeom>
                <a:avLst/>
                <a:gdLst/>
                <a:ahLst/>
                <a:cxnLst/>
                <a:rect l="l" t="t" r="r" b="b"/>
                <a:pathLst>
                  <a:path w="260" h="268" extrusionOk="0">
                    <a:moveTo>
                      <a:pt x="235" y="131"/>
                    </a:moveTo>
                    <a:cubicBezTo>
                      <a:pt x="230" y="117"/>
                      <a:pt x="225" y="102"/>
                      <a:pt x="217" y="86"/>
                    </a:cubicBezTo>
                    <a:cubicBezTo>
                      <a:pt x="186" y="1"/>
                      <a:pt x="77" y="1"/>
                      <a:pt x="43" y="86"/>
                    </a:cubicBezTo>
                    <a:cubicBezTo>
                      <a:pt x="38" y="101"/>
                      <a:pt x="33" y="116"/>
                      <a:pt x="26" y="131"/>
                    </a:cubicBezTo>
                    <a:cubicBezTo>
                      <a:pt x="1" y="197"/>
                      <a:pt x="64" y="266"/>
                      <a:pt x="130" y="266"/>
                    </a:cubicBezTo>
                    <a:cubicBezTo>
                      <a:pt x="196" y="267"/>
                      <a:pt x="259" y="197"/>
                      <a:pt x="235" y="1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41"/>
              <p:cNvSpPr/>
              <p:nvPr/>
            </p:nvSpPr>
            <p:spPr>
              <a:xfrm>
                <a:off x="9955614" y="6709883"/>
                <a:ext cx="35825" cy="27797"/>
              </a:xfrm>
              <a:custGeom>
                <a:avLst/>
                <a:gdLst/>
                <a:ahLst/>
                <a:cxnLst/>
                <a:rect l="l" t="t" r="r" b="b"/>
                <a:pathLst>
                  <a:path w="299" h="232" extrusionOk="0">
                    <a:moveTo>
                      <a:pt x="150" y="231"/>
                    </a:moveTo>
                    <a:cubicBezTo>
                      <a:pt x="298" y="231"/>
                      <a:pt x="298" y="1"/>
                      <a:pt x="150" y="1"/>
                    </a:cubicBezTo>
                    <a:cubicBezTo>
                      <a:pt x="1" y="1"/>
                      <a:pt x="1" y="231"/>
                      <a:pt x="150"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41"/>
              <p:cNvSpPr/>
              <p:nvPr/>
            </p:nvSpPr>
            <p:spPr>
              <a:xfrm>
                <a:off x="9296992" y="5718054"/>
                <a:ext cx="33309" cy="25880"/>
              </a:xfrm>
              <a:custGeom>
                <a:avLst/>
                <a:gdLst/>
                <a:ahLst/>
                <a:cxnLst/>
                <a:rect l="l" t="t" r="r" b="b"/>
                <a:pathLst>
                  <a:path w="278" h="216" extrusionOk="0">
                    <a:moveTo>
                      <a:pt x="139" y="215"/>
                    </a:moveTo>
                    <a:cubicBezTo>
                      <a:pt x="278" y="215"/>
                      <a:pt x="278" y="1"/>
                      <a:pt x="139" y="1"/>
                    </a:cubicBezTo>
                    <a:cubicBezTo>
                      <a:pt x="0" y="0"/>
                      <a:pt x="0" y="215"/>
                      <a:pt x="139"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41"/>
              <p:cNvSpPr/>
              <p:nvPr/>
            </p:nvSpPr>
            <p:spPr>
              <a:xfrm>
                <a:off x="9315444" y="5047089"/>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41"/>
              <p:cNvSpPr/>
              <p:nvPr/>
            </p:nvSpPr>
            <p:spPr>
              <a:xfrm>
                <a:off x="9278421" y="4892288"/>
                <a:ext cx="23723" cy="18571"/>
              </a:xfrm>
              <a:custGeom>
                <a:avLst/>
                <a:gdLst/>
                <a:ahLst/>
                <a:cxnLst/>
                <a:rect l="l" t="t" r="r" b="b"/>
                <a:pathLst>
                  <a:path w="198" h="155" extrusionOk="0">
                    <a:moveTo>
                      <a:pt x="98" y="154"/>
                    </a:moveTo>
                    <a:cubicBezTo>
                      <a:pt x="198" y="154"/>
                      <a:pt x="198" y="0"/>
                      <a:pt x="98" y="0"/>
                    </a:cubicBezTo>
                    <a:cubicBezTo>
                      <a:pt x="0" y="0"/>
                      <a:pt x="0" y="154"/>
                      <a:pt x="98"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41"/>
              <p:cNvSpPr/>
              <p:nvPr/>
            </p:nvSpPr>
            <p:spPr>
              <a:xfrm>
                <a:off x="9670815" y="4710289"/>
                <a:ext cx="56553" cy="43852"/>
              </a:xfrm>
              <a:custGeom>
                <a:avLst/>
                <a:gdLst/>
                <a:ahLst/>
                <a:cxnLst/>
                <a:rect l="l" t="t" r="r" b="b"/>
                <a:pathLst>
                  <a:path w="472" h="366" extrusionOk="0">
                    <a:moveTo>
                      <a:pt x="235" y="366"/>
                    </a:moveTo>
                    <a:cubicBezTo>
                      <a:pt x="470" y="366"/>
                      <a:pt x="471" y="1"/>
                      <a:pt x="235" y="1"/>
                    </a:cubicBezTo>
                    <a:cubicBezTo>
                      <a:pt x="1" y="1"/>
                      <a:pt x="1" y="366"/>
                      <a:pt x="235" y="3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41"/>
              <p:cNvSpPr/>
              <p:nvPr/>
            </p:nvSpPr>
            <p:spPr>
              <a:xfrm>
                <a:off x="9274947" y="4480963"/>
                <a:ext cx="30553" cy="23604"/>
              </a:xfrm>
              <a:custGeom>
                <a:avLst/>
                <a:gdLst/>
                <a:ahLst/>
                <a:cxnLst/>
                <a:rect l="l" t="t" r="r" b="b"/>
                <a:pathLst>
                  <a:path w="255" h="197" extrusionOk="0">
                    <a:moveTo>
                      <a:pt x="127" y="197"/>
                    </a:moveTo>
                    <a:cubicBezTo>
                      <a:pt x="254" y="197"/>
                      <a:pt x="254" y="1"/>
                      <a:pt x="127" y="1"/>
                    </a:cubicBezTo>
                    <a:cubicBezTo>
                      <a:pt x="1" y="1"/>
                      <a:pt x="1"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41"/>
              <p:cNvSpPr/>
              <p:nvPr/>
            </p:nvSpPr>
            <p:spPr>
              <a:xfrm>
                <a:off x="9500797" y="4298365"/>
                <a:ext cx="34507" cy="26839"/>
              </a:xfrm>
              <a:custGeom>
                <a:avLst/>
                <a:gdLst/>
                <a:ahLst/>
                <a:cxnLst/>
                <a:rect l="l" t="t" r="r" b="b"/>
                <a:pathLst>
                  <a:path w="288" h="224" extrusionOk="0">
                    <a:moveTo>
                      <a:pt x="144" y="223"/>
                    </a:moveTo>
                    <a:cubicBezTo>
                      <a:pt x="287" y="223"/>
                      <a:pt x="287" y="1"/>
                      <a:pt x="144" y="1"/>
                    </a:cubicBezTo>
                    <a:cubicBezTo>
                      <a:pt x="0" y="1"/>
                      <a:pt x="0" y="223"/>
                      <a:pt x="144"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41"/>
              <p:cNvSpPr/>
              <p:nvPr/>
            </p:nvSpPr>
            <p:spPr>
              <a:xfrm>
                <a:off x="9695976" y="4078384"/>
                <a:ext cx="29594" cy="23004"/>
              </a:xfrm>
              <a:custGeom>
                <a:avLst/>
                <a:gdLst/>
                <a:ahLst/>
                <a:cxnLst/>
                <a:rect l="l" t="t" r="r" b="b"/>
                <a:pathLst>
                  <a:path w="247" h="192" extrusionOk="0">
                    <a:moveTo>
                      <a:pt x="123" y="192"/>
                    </a:moveTo>
                    <a:cubicBezTo>
                      <a:pt x="245" y="192"/>
                      <a:pt x="246" y="1"/>
                      <a:pt x="123" y="1"/>
                    </a:cubicBezTo>
                    <a:cubicBezTo>
                      <a:pt x="1" y="1"/>
                      <a:pt x="1" y="192"/>
                      <a:pt x="123"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41"/>
              <p:cNvSpPr/>
              <p:nvPr/>
            </p:nvSpPr>
            <p:spPr>
              <a:xfrm>
                <a:off x="9607672" y="3861759"/>
                <a:ext cx="31032" cy="24083"/>
              </a:xfrm>
              <a:custGeom>
                <a:avLst/>
                <a:gdLst/>
                <a:ahLst/>
                <a:cxnLst/>
                <a:rect l="l" t="t" r="r" b="b"/>
                <a:pathLst>
                  <a:path w="259" h="201" extrusionOk="0">
                    <a:moveTo>
                      <a:pt x="129" y="201"/>
                    </a:moveTo>
                    <a:cubicBezTo>
                      <a:pt x="259" y="201"/>
                      <a:pt x="259" y="0"/>
                      <a:pt x="129" y="0"/>
                    </a:cubicBezTo>
                    <a:cubicBezTo>
                      <a:pt x="1" y="0"/>
                      <a:pt x="1" y="201"/>
                      <a:pt x="129" y="2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41"/>
              <p:cNvSpPr/>
              <p:nvPr/>
            </p:nvSpPr>
            <p:spPr>
              <a:xfrm>
                <a:off x="9304661" y="3895427"/>
                <a:ext cx="64580" cy="50083"/>
              </a:xfrm>
              <a:custGeom>
                <a:avLst/>
                <a:gdLst/>
                <a:ahLst/>
                <a:cxnLst/>
                <a:rect l="l" t="t" r="r" b="b"/>
                <a:pathLst>
                  <a:path w="539" h="418" extrusionOk="0">
                    <a:moveTo>
                      <a:pt x="270" y="417"/>
                    </a:moveTo>
                    <a:cubicBezTo>
                      <a:pt x="539" y="417"/>
                      <a:pt x="539" y="1"/>
                      <a:pt x="270" y="1"/>
                    </a:cubicBezTo>
                    <a:cubicBezTo>
                      <a:pt x="1" y="1"/>
                      <a:pt x="1" y="417"/>
                      <a:pt x="270" y="41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41"/>
              <p:cNvSpPr/>
              <p:nvPr/>
            </p:nvSpPr>
            <p:spPr>
              <a:xfrm>
                <a:off x="9614861" y="3414489"/>
                <a:ext cx="39898" cy="30792"/>
              </a:xfrm>
              <a:custGeom>
                <a:avLst/>
                <a:gdLst/>
                <a:ahLst/>
                <a:cxnLst/>
                <a:rect l="l" t="t" r="r" b="b"/>
                <a:pathLst>
                  <a:path w="333" h="257" extrusionOk="0">
                    <a:moveTo>
                      <a:pt x="167" y="256"/>
                    </a:moveTo>
                    <a:cubicBezTo>
                      <a:pt x="332" y="256"/>
                      <a:pt x="333" y="0"/>
                      <a:pt x="167" y="0"/>
                    </a:cubicBezTo>
                    <a:cubicBezTo>
                      <a:pt x="1" y="0"/>
                      <a:pt x="1" y="256"/>
                      <a:pt x="167" y="2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41"/>
              <p:cNvSpPr/>
              <p:nvPr/>
            </p:nvSpPr>
            <p:spPr>
              <a:xfrm>
                <a:off x="9855928" y="3342121"/>
                <a:ext cx="60147" cy="46848"/>
              </a:xfrm>
              <a:custGeom>
                <a:avLst/>
                <a:gdLst/>
                <a:ahLst/>
                <a:cxnLst/>
                <a:rect l="l" t="t" r="r" b="b"/>
                <a:pathLst>
                  <a:path w="502" h="391" extrusionOk="0">
                    <a:moveTo>
                      <a:pt x="251" y="390"/>
                    </a:moveTo>
                    <a:cubicBezTo>
                      <a:pt x="502" y="390"/>
                      <a:pt x="502" y="1"/>
                      <a:pt x="251" y="1"/>
                    </a:cubicBezTo>
                    <a:cubicBezTo>
                      <a:pt x="1" y="3"/>
                      <a:pt x="1" y="390"/>
                      <a:pt x="251"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41"/>
              <p:cNvSpPr/>
              <p:nvPr/>
            </p:nvSpPr>
            <p:spPr>
              <a:xfrm>
                <a:off x="11649795" y="3983012"/>
                <a:ext cx="34627" cy="26839"/>
              </a:xfrm>
              <a:custGeom>
                <a:avLst/>
                <a:gdLst/>
                <a:ahLst/>
                <a:cxnLst/>
                <a:rect l="l" t="t" r="r" b="b"/>
                <a:pathLst>
                  <a:path w="289" h="224" extrusionOk="0">
                    <a:moveTo>
                      <a:pt x="145" y="223"/>
                    </a:moveTo>
                    <a:cubicBezTo>
                      <a:pt x="288" y="223"/>
                      <a:pt x="288" y="1"/>
                      <a:pt x="145" y="1"/>
                    </a:cubicBezTo>
                    <a:cubicBezTo>
                      <a:pt x="3" y="1"/>
                      <a:pt x="1" y="223"/>
                      <a:pt x="145" y="22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41"/>
              <p:cNvSpPr/>
              <p:nvPr/>
            </p:nvSpPr>
            <p:spPr>
              <a:xfrm>
                <a:off x="11730431" y="4096237"/>
                <a:ext cx="13659" cy="10783"/>
              </a:xfrm>
              <a:custGeom>
                <a:avLst/>
                <a:gdLst/>
                <a:ahLst/>
                <a:cxnLst/>
                <a:rect l="l" t="t" r="r" b="b"/>
                <a:pathLst>
                  <a:path w="114" h="90" extrusionOk="0">
                    <a:moveTo>
                      <a:pt x="57" y="89"/>
                    </a:moveTo>
                    <a:cubicBezTo>
                      <a:pt x="113" y="89"/>
                      <a:pt x="113" y="1"/>
                      <a:pt x="57" y="1"/>
                    </a:cubicBezTo>
                    <a:cubicBezTo>
                      <a:pt x="0" y="1"/>
                      <a:pt x="0" y="89"/>
                      <a:pt x="57" y="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41"/>
              <p:cNvSpPr/>
              <p:nvPr/>
            </p:nvSpPr>
            <p:spPr>
              <a:xfrm>
                <a:off x="11433530" y="4344614"/>
                <a:ext cx="35226" cy="27677"/>
              </a:xfrm>
              <a:custGeom>
                <a:avLst/>
                <a:gdLst/>
                <a:ahLst/>
                <a:cxnLst/>
                <a:rect l="l" t="t" r="r" b="b"/>
                <a:pathLst>
                  <a:path w="294" h="231" extrusionOk="0">
                    <a:moveTo>
                      <a:pt x="147" y="231"/>
                    </a:moveTo>
                    <a:cubicBezTo>
                      <a:pt x="293" y="231"/>
                      <a:pt x="293" y="2"/>
                      <a:pt x="147" y="2"/>
                    </a:cubicBezTo>
                    <a:cubicBezTo>
                      <a:pt x="0" y="1"/>
                      <a:pt x="0" y="231"/>
                      <a:pt x="147" y="2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41"/>
              <p:cNvSpPr/>
              <p:nvPr/>
            </p:nvSpPr>
            <p:spPr>
              <a:xfrm>
                <a:off x="11542921" y="4170642"/>
                <a:ext cx="26479" cy="31272"/>
              </a:xfrm>
              <a:custGeom>
                <a:avLst/>
                <a:gdLst/>
                <a:ahLst/>
                <a:cxnLst/>
                <a:rect l="l" t="t" r="r" b="b"/>
                <a:pathLst>
                  <a:path w="221" h="261" extrusionOk="0">
                    <a:moveTo>
                      <a:pt x="217" y="155"/>
                    </a:moveTo>
                    <a:cubicBezTo>
                      <a:pt x="221" y="123"/>
                      <a:pt x="216" y="96"/>
                      <a:pt x="198" y="66"/>
                    </a:cubicBezTo>
                    <a:cubicBezTo>
                      <a:pt x="160" y="1"/>
                      <a:pt x="59" y="1"/>
                      <a:pt x="23" y="66"/>
                    </a:cubicBezTo>
                    <a:cubicBezTo>
                      <a:pt x="7" y="96"/>
                      <a:pt x="0" y="122"/>
                      <a:pt x="5" y="155"/>
                    </a:cubicBezTo>
                    <a:cubicBezTo>
                      <a:pt x="11" y="212"/>
                      <a:pt x="48" y="260"/>
                      <a:pt x="110" y="260"/>
                    </a:cubicBezTo>
                    <a:cubicBezTo>
                      <a:pt x="174" y="260"/>
                      <a:pt x="210" y="212"/>
                      <a:pt x="217"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41"/>
              <p:cNvSpPr/>
              <p:nvPr/>
            </p:nvSpPr>
            <p:spPr>
              <a:xfrm>
                <a:off x="11410286" y="4664999"/>
                <a:ext cx="23484" cy="24802"/>
              </a:xfrm>
              <a:custGeom>
                <a:avLst/>
                <a:gdLst/>
                <a:ahLst/>
                <a:cxnLst/>
                <a:rect l="l" t="t" r="r" b="b"/>
                <a:pathLst>
                  <a:path w="196" h="207" extrusionOk="0">
                    <a:moveTo>
                      <a:pt x="170" y="80"/>
                    </a:moveTo>
                    <a:cubicBezTo>
                      <a:pt x="165" y="68"/>
                      <a:pt x="158" y="54"/>
                      <a:pt x="153" y="42"/>
                    </a:cubicBezTo>
                    <a:cubicBezTo>
                      <a:pt x="134" y="0"/>
                      <a:pt x="60" y="0"/>
                      <a:pt x="42" y="42"/>
                    </a:cubicBezTo>
                    <a:cubicBezTo>
                      <a:pt x="37" y="56"/>
                      <a:pt x="31" y="69"/>
                      <a:pt x="25" y="80"/>
                    </a:cubicBezTo>
                    <a:cubicBezTo>
                      <a:pt x="0" y="137"/>
                      <a:pt x="29" y="207"/>
                      <a:pt x="97" y="207"/>
                    </a:cubicBezTo>
                    <a:cubicBezTo>
                      <a:pt x="167" y="207"/>
                      <a:pt x="195" y="136"/>
                      <a:pt x="170" y="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41"/>
              <p:cNvSpPr/>
              <p:nvPr/>
            </p:nvSpPr>
            <p:spPr>
              <a:xfrm>
                <a:off x="10697028" y="3023173"/>
                <a:ext cx="24682" cy="19290"/>
              </a:xfrm>
              <a:custGeom>
                <a:avLst/>
                <a:gdLst/>
                <a:ahLst/>
                <a:cxnLst/>
                <a:rect l="l" t="t" r="r" b="b"/>
                <a:pathLst>
                  <a:path w="206" h="161" extrusionOk="0">
                    <a:moveTo>
                      <a:pt x="103" y="160"/>
                    </a:moveTo>
                    <a:cubicBezTo>
                      <a:pt x="206" y="160"/>
                      <a:pt x="206" y="0"/>
                      <a:pt x="103" y="0"/>
                    </a:cubicBezTo>
                    <a:cubicBezTo>
                      <a:pt x="0" y="0"/>
                      <a:pt x="0" y="160"/>
                      <a:pt x="103"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41"/>
              <p:cNvSpPr/>
              <p:nvPr/>
            </p:nvSpPr>
            <p:spPr>
              <a:xfrm>
                <a:off x="10425648" y="2834224"/>
                <a:ext cx="30074" cy="23364"/>
              </a:xfrm>
              <a:custGeom>
                <a:avLst/>
                <a:gdLst/>
                <a:ahLst/>
                <a:cxnLst/>
                <a:rect l="l" t="t" r="r" b="b"/>
                <a:pathLst>
                  <a:path w="251" h="195" extrusionOk="0">
                    <a:moveTo>
                      <a:pt x="125" y="195"/>
                    </a:moveTo>
                    <a:cubicBezTo>
                      <a:pt x="251" y="195"/>
                      <a:pt x="251" y="1"/>
                      <a:pt x="125" y="1"/>
                    </a:cubicBezTo>
                    <a:cubicBezTo>
                      <a:pt x="2" y="1"/>
                      <a:pt x="1" y="195"/>
                      <a:pt x="125" y="19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41"/>
              <p:cNvSpPr/>
              <p:nvPr/>
            </p:nvSpPr>
            <p:spPr>
              <a:xfrm>
                <a:off x="10352201" y="2990583"/>
                <a:ext cx="48765" cy="37742"/>
              </a:xfrm>
              <a:custGeom>
                <a:avLst/>
                <a:gdLst/>
                <a:ahLst/>
                <a:cxnLst/>
                <a:rect l="l" t="t" r="r" b="b"/>
                <a:pathLst>
                  <a:path w="407" h="315" extrusionOk="0">
                    <a:moveTo>
                      <a:pt x="204" y="314"/>
                    </a:moveTo>
                    <a:cubicBezTo>
                      <a:pt x="405" y="314"/>
                      <a:pt x="406" y="1"/>
                      <a:pt x="204" y="1"/>
                    </a:cubicBezTo>
                    <a:cubicBezTo>
                      <a:pt x="0" y="0"/>
                      <a:pt x="0" y="314"/>
                      <a:pt x="204" y="3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41"/>
              <p:cNvSpPr/>
              <p:nvPr/>
            </p:nvSpPr>
            <p:spPr>
              <a:xfrm>
                <a:off x="10538513" y="2691045"/>
                <a:ext cx="37981" cy="29474"/>
              </a:xfrm>
              <a:custGeom>
                <a:avLst/>
                <a:gdLst/>
                <a:ahLst/>
                <a:cxnLst/>
                <a:rect l="l" t="t" r="r" b="b"/>
                <a:pathLst>
                  <a:path w="317" h="246" extrusionOk="0">
                    <a:moveTo>
                      <a:pt x="159" y="245"/>
                    </a:moveTo>
                    <a:cubicBezTo>
                      <a:pt x="317" y="245"/>
                      <a:pt x="317" y="1"/>
                      <a:pt x="159" y="1"/>
                    </a:cubicBezTo>
                    <a:cubicBezTo>
                      <a:pt x="1" y="1"/>
                      <a:pt x="1" y="245"/>
                      <a:pt x="159" y="2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41"/>
              <p:cNvSpPr/>
              <p:nvPr/>
            </p:nvSpPr>
            <p:spPr>
              <a:xfrm>
                <a:off x="10045595" y="2817211"/>
                <a:ext cx="42654" cy="40378"/>
              </a:xfrm>
              <a:custGeom>
                <a:avLst/>
                <a:gdLst/>
                <a:ahLst/>
                <a:cxnLst/>
                <a:rect l="l" t="t" r="r" b="b"/>
                <a:pathLst>
                  <a:path w="356" h="337" extrusionOk="0">
                    <a:moveTo>
                      <a:pt x="304" y="118"/>
                    </a:moveTo>
                    <a:cubicBezTo>
                      <a:pt x="297" y="106"/>
                      <a:pt x="291" y="93"/>
                      <a:pt x="284" y="81"/>
                    </a:cubicBezTo>
                    <a:cubicBezTo>
                      <a:pt x="242" y="0"/>
                      <a:pt x="114" y="0"/>
                      <a:pt x="72" y="81"/>
                    </a:cubicBezTo>
                    <a:cubicBezTo>
                      <a:pt x="65" y="93"/>
                      <a:pt x="59" y="106"/>
                      <a:pt x="52" y="118"/>
                    </a:cubicBezTo>
                    <a:cubicBezTo>
                      <a:pt x="1" y="214"/>
                      <a:pt x="64" y="337"/>
                      <a:pt x="178" y="337"/>
                    </a:cubicBezTo>
                    <a:cubicBezTo>
                      <a:pt x="292" y="337"/>
                      <a:pt x="355" y="214"/>
                      <a:pt x="304" y="1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41"/>
              <p:cNvSpPr/>
              <p:nvPr/>
            </p:nvSpPr>
            <p:spPr>
              <a:xfrm>
                <a:off x="9935246" y="3045698"/>
                <a:ext cx="41456" cy="32350"/>
              </a:xfrm>
              <a:custGeom>
                <a:avLst/>
                <a:gdLst/>
                <a:ahLst/>
                <a:cxnLst/>
                <a:rect l="l" t="t" r="r" b="b"/>
                <a:pathLst>
                  <a:path w="346" h="270" extrusionOk="0">
                    <a:moveTo>
                      <a:pt x="173" y="270"/>
                    </a:moveTo>
                    <a:cubicBezTo>
                      <a:pt x="346" y="270"/>
                      <a:pt x="346" y="1"/>
                      <a:pt x="173" y="1"/>
                    </a:cubicBezTo>
                    <a:cubicBezTo>
                      <a:pt x="0" y="2"/>
                      <a:pt x="0" y="270"/>
                      <a:pt x="173" y="27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41"/>
              <p:cNvSpPr/>
              <p:nvPr/>
            </p:nvSpPr>
            <p:spPr>
              <a:xfrm>
                <a:off x="12279422" y="4815846"/>
                <a:ext cx="25401" cy="19650"/>
              </a:xfrm>
              <a:custGeom>
                <a:avLst/>
                <a:gdLst/>
                <a:ahLst/>
                <a:cxnLst/>
                <a:rect l="l" t="t" r="r" b="b"/>
                <a:pathLst>
                  <a:path w="212" h="164" extrusionOk="0">
                    <a:moveTo>
                      <a:pt x="106" y="164"/>
                    </a:moveTo>
                    <a:cubicBezTo>
                      <a:pt x="210" y="164"/>
                      <a:pt x="211" y="0"/>
                      <a:pt x="106" y="0"/>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41"/>
              <p:cNvSpPr/>
              <p:nvPr/>
            </p:nvSpPr>
            <p:spPr>
              <a:xfrm>
                <a:off x="12302786" y="4673985"/>
                <a:ext cx="21687" cy="23124"/>
              </a:xfrm>
              <a:custGeom>
                <a:avLst/>
                <a:gdLst/>
                <a:ahLst/>
                <a:cxnLst/>
                <a:rect l="l" t="t" r="r" b="b"/>
                <a:pathLst>
                  <a:path w="181" h="193" extrusionOk="0">
                    <a:moveTo>
                      <a:pt x="68" y="31"/>
                    </a:moveTo>
                    <a:cubicBezTo>
                      <a:pt x="55" y="39"/>
                      <a:pt x="44" y="46"/>
                      <a:pt x="32" y="53"/>
                    </a:cubicBezTo>
                    <a:cubicBezTo>
                      <a:pt x="1" y="73"/>
                      <a:pt x="1" y="119"/>
                      <a:pt x="32" y="139"/>
                    </a:cubicBezTo>
                    <a:cubicBezTo>
                      <a:pt x="44" y="147"/>
                      <a:pt x="55" y="153"/>
                      <a:pt x="68" y="162"/>
                    </a:cubicBezTo>
                    <a:cubicBezTo>
                      <a:pt x="117" y="192"/>
                      <a:pt x="181" y="152"/>
                      <a:pt x="181" y="95"/>
                    </a:cubicBezTo>
                    <a:cubicBezTo>
                      <a:pt x="181" y="39"/>
                      <a:pt x="117" y="0"/>
                      <a:pt x="68" y="3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41"/>
              <p:cNvSpPr/>
              <p:nvPr/>
            </p:nvSpPr>
            <p:spPr>
              <a:xfrm>
                <a:off x="13264539" y="4551774"/>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41"/>
              <p:cNvSpPr/>
              <p:nvPr/>
            </p:nvSpPr>
            <p:spPr>
              <a:xfrm>
                <a:off x="13484999" y="4363664"/>
                <a:ext cx="31991" cy="24682"/>
              </a:xfrm>
              <a:custGeom>
                <a:avLst/>
                <a:gdLst/>
                <a:ahLst/>
                <a:cxnLst/>
                <a:rect l="l" t="t" r="r" b="b"/>
                <a:pathLst>
                  <a:path w="267" h="206" extrusionOk="0">
                    <a:moveTo>
                      <a:pt x="133" y="206"/>
                    </a:moveTo>
                    <a:cubicBezTo>
                      <a:pt x="265" y="206"/>
                      <a:pt x="267" y="0"/>
                      <a:pt x="133" y="0"/>
                    </a:cubicBezTo>
                    <a:cubicBezTo>
                      <a:pt x="1" y="0"/>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41"/>
              <p:cNvSpPr/>
              <p:nvPr/>
            </p:nvSpPr>
            <p:spPr>
              <a:xfrm>
                <a:off x="11099127" y="4827109"/>
                <a:ext cx="26719" cy="20608"/>
              </a:xfrm>
              <a:custGeom>
                <a:avLst/>
                <a:gdLst/>
                <a:ahLst/>
                <a:cxnLst/>
                <a:rect l="l" t="t" r="r" b="b"/>
                <a:pathLst>
                  <a:path w="223" h="172" extrusionOk="0">
                    <a:moveTo>
                      <a:pt x="111" y="171"/>
                    </a:moveTo>
                    <a:cubicBezTo>
                      <a:pt x="222" y="171"/>
                      <a:pt x="222" y="0"/>
                      <a:pt x="111" y="0"/>
                    </a:cubicBezTo>
                    <a:cubicBezTo>
                      <a:pt x="1"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41"/>
              <p:cNvSpPr/>
              <p:nvPr/>
            </p:nvSpPr>
            <p:spPr>
              <a:xfrm>
                <a:off x="11598515" y="4700824"/>
                <a:ext cx="20488" cy="15935"/>
              </a:xfrm>
              <a:custGeom>
                <a:avLst/>
                <a:gdLst/>
                <a:ahLst/>
                <a:cxnLst/>
                <a:rect l="l" t="t" r="r" b="b"/>
                <a:pathLst>
                  <a:path w="171" h="133" extrusionOk="0">
                    <a:moveTo>
                      <a:pt x="86" y="133"/>
                    </a:moveTo>
                    <a:cubicBezTo>
                      <a:pt x="170" y="133"/>
                      <a:pt x="170" y="1"/>
                      <a:pt x="86" y="1"/>
                    </a:cubicBezTo>
                    <a:cubicBezTo>
                      <a:pt x="1" y="2"/>
                      <a:pt x="0" y="133"/>
                      <a:pt x="86"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41"/>
              <p:cNvSpPr/>
              <p:nvPr/>
            </p:nvSpPr>
            <p:spPr>
              <a:xfrm>
                <a:off x="10449371" y="4621386"/>
                <a:ext cx="29594" cy="23244"/>
              </a:xfrm>
              <a:custGeom>
                <a:avLst/>
                <a:gdLst/>
                <a:ahLst/>
                <a:cxnLst/>
                <a:rect l="l" t="t" r="r" b="b"/>
                <a:pathLst>
                  <a:path w="247" h="194" extrusionOk="0">
                    <a:moveTo>
                      <a:pt x="122" y="193"/>
                    </a:moveTo>
                    <a:cubicBezTo>
                      <a:pt x="246" y="193"/>
                      <a:pt x="247" y="2"/>
                      <a:pt x="122" y="2"/>
                    </a:cubicBezTo>
                    <a:cubicBezTo>
                      <a:pt x="0" y="0"/>
                      <a:pt x="0" y="193"/>
                      <a:pt x="122"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41"/>
              <p:cNvSpPr/>
              <p:nvPr/>
            </p:nvSpPr>
            <p:spPr>
              <a:xfrm>
                <a:off x="10319132" y="4577893"/>
                <a:ext cx="21447" cy="16534"/>
              </a:xfrm>
              <a:custGeom>
                <a:avLst/>
                <a:gdLst/>
                <a:ahLst/>
                <a:cxnLst/>
                <a:rect l="l" t="t" r="r" b="b"/>
                <a:pathLst>
                  <a:path w="179" h="138" extrusionOk="0">
                    <a:moveTo>
                      <a:pt x="89" y="138"/>
                    </a:moveTo>
                    <a:cubicBezTo>
                      <a:pt x="178" y="138"/>
                      <a:pt x="178" y="1"/>
                      <a:pt x="89" y="1"/>
                    </a:cubicBezTo>
                    <a:cubicBezTo>
                      <a:pt x="1" y="1"/>
                      <a:pt x="1" y="138"/>
                      <a:pt x="89" y="1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41"/>
              <p:cNvSpPr/>
              <p:nvPr/>
            </p:nvSpPr>
            <p:spPr>
              <a:xfrm>
                <a:off x="10221244" y="4486954"/>
                <a:ext cx="30193" cy="23364"/>
              </a:xfrm>
              <a:custGeom>
                <a:avLst/>
                <a:gdLst/>
                <a:ahLst/>
                <a:cxnLst/>
                <a:rect l="l" t="t" r="r" b="b"/>
                <a:pathLst>
                  <a:path w="252" h="195" extrusionOk="0">
                    <a:moveTo>
                      <a:pt x="126" y="194"/>
                    </a:moveTo>
                    <a:cubicBezTo>
                      <a:pt x="252" y="194"/>
                      <a:pt x="252" y="0"/>
                      <a:pt x="126" y="0"/>
                    </a:cubicBezTo>
                    <a:cubicBezTo>
                      <a:pt x="1" y="0"/>
                      <a:pt x="1"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41"/>
              <p:cNvSpPr/>
              <p:nvPr/>
            </p:nvSpPr>
            <p:spPr>
              <a:xfrm>
                <a:off x="10377961" y="4269849"/>
                <a:ext cx="52239" cy="53437"/>
              </a:xfrm>
              <a:custGeom>
                <a:avLst/>
                <a:gdLst/>
                <a:ahLst/>
                <a:cxnLst/>
                <a:rect l="l" t="t" r="r" b="b"/>
                <a:pathLst>
                  <a:path w="436" h="446" extrusionOk="0">
                    <a:moveTo>
                      <a:pt x="334" y="29"/>
                    </a:moveTo>
                    <a:cubicBezTo>
                      <a:pt x="300" y="13"/>
                      <a:pt x="270" y="1"/>
                      <a:pt x="231" y="1"/>
                    </a:cubicBezTo>
                    <a:cubicBezTo>
                      <a:pt x="196" y="1"/>
                      <a:pt x="165" y="12"/>
                      <a:pt x="135" y="28"/>
                    </a:cubicBezTo>
                    <a:cubicBezTo>
                      <a:pt x="35" y="80"/>
                      <a:pt x="0" y="212"/>
                      <a:pt x="57" y="308"/>
                    </a:cubicBezTo>
                    <a:cubicBezTo>
                      <a:pt x="120" y="417"/>
                      <a:pt x="286" y="446"/>
                      <a:pt x="376" y="349"/>
                    </a:cubicBezTo>
                    <a:cubicBezTo>
                      <a:pt x="413" y="309"/>
                      <a:pt x="436" y="260"/>
                      <a:pt x="436" y="204"/>
                    </a:cubicBezTo>
                    <a:cubicBezTo>
                      <a:pt x="434" y="139"/>
                      <a:pt x="397" y="57"/>
                      <a:pt x="334"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41"/>
              <p:cNvSpPr/>
              <p:nvPr/>
            </p:nvSpPr>
            <p:spPr>
              <a:xfrm>
                <a:off x="10689240" y="4367378"/>
                <a:ext cx="52120" cy="40617"/>
              </a:xfrm>
              <a:custGeom>
                <a:avLst/>
                <a:gdLst/>
                <a:ahLst/>
                <a:cxnLst/>
                <a:rect l="l" t="t" r="r" b="b"/>
                <a:pathLst>
                  <a:path w="435" h="339" extrusionOk="0">
                    <a:moveTo>
                      <a:pt x="217" y="338"/>
                    </a:moveTo>
                    <a:cubicBezTo>
                      <a:pt x="434" y="338"/>
                      <a:pt x="434" y="1"/>
                      <a:pt x="217" y="1"/>
                    </a:cubicBezTo>
                    <a:cubicBezTo>
                      <a:pt x="1" y="1"/>
                      <a:pt x="1" y="338"/>
                      <a:pt x="217"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41"/>
              <p:cNvSpPr/>
              <p:nvPr/>
            </p:nvSpPr>
            <p:spPr>
              <a:xfrm>
                <a:off x="11886070" y="5139946"/>
                <a:ext cx="17733" cy="13779"/>
              </a:xfrm>
              <a:custGeom>
                <a:avLst/>
                <a:gdLst/>
                <a:ahLst/>
                <a:cxnLst/>
                <a:rect l="l" t="t" r="r" b="b"/>
                <a:pathLst>
                  <a:path w="148" h="115" extrusionOk="0">
                    <a:moveTo>
                      <a:pt x="73" y="114"/>
                    </a:moveTo>
                    <a:cubicBezTo>
                      <a:pt x="147" y="114"/>
                      <a:pt x="147" y="0"/>
                      <a:pt x="73" y="0"/>
                    </a:cubicBezTo>
                    <a:cubicBezTo>
                      <a:pt x="1" y="1"/>
                      <a:pt x="1" y="114"/>
                      <a:pt x="73"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41"/>
              <p:cNvSpPr/>
              <p:nvPr/>
            </p:nvSpPr>
            <p:spPr>
              <a:xfrm>
                <a:off x="12052014" y="4897680"/>
                <a:ext cx="24682" cy="19530"/>
              </a:xfrm>
              <a:custGeom>
                <a:avLst/>
                <a:gdLst/>
                <a:ahLst/>
                <a:cxnLst/>
                <a:rect l="l" t="t" r="r" b="b"/>
                <a:pathLst>
                  <a:path w="206" h="163" extrusionOk="0">
                    <a:moveTo>
                      <a:pt x="103" y="162"/>
                    </a:moveTo>
                    <a:cubicBezTo>
                      <a:pt x="206" y="162"/>
                      <a:pt x="206" y="3"/>
                      <a:pt x="103" y="3"/>
                    </a:cubicBezTo>
                    <a:cubicBezTo>
                      <a:pt x="0" y="1"/>
                      <a:pt x="0" y="162"/>
                      <a:pt x="103"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41"/>
              <p:cNvSpPr/>
              <p:nvPr/>
            </p:nvSpPr>
            <p:spPr>
              <a:xfrm>
                <a:off x="11889066" y="4822436"/>
                <a:ext cx="46249" cy="48166"/>
              </a:xfrm>
              <a:custGeom>
                <a:avLst/>
                <a:gdLst/>
                <a:ahLst/>
                <a:cxnLst/>
                <a:rect l="l" t="t" r="r" b="b"/>
                <a:pathLst>
                  <a:path w="386" h="402" extrusionOk="0">
                    <a:moveTo>
                      <a:pt x="331" y="301"/>
                    </a:moveTo>
                    <a:lnTo>
                      <a:pt x="323" y="312"/>
                    </a:lnTo>
                    <a:cubicBezTo>
                      <a:pt x="380" y="268"/>
                      <a:pt x="386" y="176"/>
                      <a:pt x="359" y="115"/>
                    </a:cubicBezTo>
                    <a:cubicBezTo>
                      <a:pt x="333" y="52"/>
                      <a:pt x="266" y="0"/>
                      <a:pt x="195" y="5"/>
                    </a:cubicBezTo>
                    <a:cubicBezTo>
                      <a:pt x="132" y="8"/>
                      <a:pt x="71" y="39"/>
                      <a:pt x="38" y="94"/>
                    </a:cubicBezTo>
                    <a:cubicBezTo>
                      <a:pt x="1" y="156"/>
                      <a:pt x="4" y="264"/>
                      <a:pt x="65" y="312"/>
                    </a:cubicBezTo>
                    <a:lnTo>
                      <a:pt x="58" y="301"/>
                    </a:lnTo>
                    <a:cubicBezTo>
                      <a:pt x="132" y="401"/>
                      <a:pt x="259" y="401"/>
                      <a:pt x="331" y="3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41"/>
              <p:cNvSpPr/>
              <p:nvPr/>
            </p:nvSpPr>
            <p:spPr>
              <a:xfrm>
                <a:off x="11794532" y="5017615"/>
                <a:ext cx="56912" cy="60507"/>
              </a:xfrm>
              <a:custGeom>
                <a:avLst/>
                <a:gdLst/>
                <a:ahLst/>
                <a:cxnLst/>
                <a:rect l="l" t="t" r="r" b="b"/>
                <a:pathLst>
                  <a:path w="475" h="505" extrusionOk="0">
                    <a:moveTo>
                      <a:pt x="447" y="246"/>
                    </a:moveTo>
                    <a:cubicBezTo>
                      <a:pt x="411" y="120"/>
                      <a:pt x="283" y="1"/>
                      <a:pt x="146" y="59"/>
                    </a:cubicBezTo>
                    <a:cubicBezTo>
                      <a:pt x="14" y="114"/>
                      <a:pt x="0" y="296"/>
                      <a:pt x="79" y="401"/>
                    </a:cubicBezTo>
                    <a:cubicBezTo>
                      <a:pt x="111" y="444"/>
                      <a:pt x="146" y="481"/>
                      <a:pt x="199" y="494"/>
                    </a:cubicBezTo>
                    <a:cubicBezTo>
                      <a:pt x="245" y="505"/>
                      <a:pt x="288" y="502"/>
                      <a:pt x="330" y="484"/>
                    </a:cubicBezTo>
                    <a:cubicBezTo>
                      <a:pt x="422" y="446"/>
                      <a:pt x="475" y="343"/>
                      <a:pt x="447" y="24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41"/>
              <p:cNvSpPr/>
              <p:nvPr/>
            </p:nvSpPr>
            <p:spPr>
              <a:xfrm>
                <a:off x="11590128" y="4912537"/>
                <a:ext cx="49004" cy="48046"/>
              </a:xfrm>
              <a:custGeom>
                <a:avLst/>
                <a:gdLst/>
                <a:ahLst/>
                <a:cxnLst/>
                <a:rect l="l" t="t" r="r" b="b"/>
                <a:pathLst>
                  <a:path w="409" h="401" extrusionOk="0">
                    <a:moveTo>
                      <a:pt x="204" y="401"/>
                    </a:moveTo>
                    <a:cubicBezTo>
                      <a:pt x="309" y="401"/>
                      <a:pt x="409" y="308"/>
                      <a:pt x="405" y="201"/>
                    </a:cubicBezTo>
                    <a:cubicBezTo>
                      <a:pt x="399" y="92"/>
                      <a:pt x="317" y="0"/>
                      <a:pt x="204" y="0"/>
                    </a:cubicBezTo>
                    <a:cubicBezTo>
                      <a:pt x="101" y="0"/>
                      <a:pt x="1" y="92"/>
                      <a:pt x="5" y="201"/>
                    </a:cubicBezTo>
                    <a:cubicBezTo>
                      <a:pt x="10" y="310"/>
                      <a:pt x="93" y="401"/>
                      <a:pt x="204"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41"/>
              <p:cNvSpPr/>
              <p:nvPr/>
            </p:nvSpPr>
            <p:spPr>
              <a:xfrm>
                <a:off x="11754274" y="4751386"/>
                <a:ext cx="59428" cy="52719"/>
              </a:xfrm>
              <a:custGeom>
                <a:avLst/>
                <a:gdLst/>
                <a:ahLst/>
                <a:cxnLst/>
                <a:rect l="l" t="t" r="r" b="b"/>
                <a:pathLst>
                  <a:path w="496" h="440" extrusionOk="0">
                    <a:moveTo>
                      <a:pt x="449" y="175"/>
                    </a:moveTo>
                    <a:cubicBezTo>
                      <a:pt x="446" y="166"/>
                      <a:pt x="443" y="160"/>
                      <a:pt x="440" y="151"/>
                    </a:cubicBezTo>
                    <a:cubicBezTo>
                      <a:pt x="412" y="71"/>
                      <a:pt x="340" y="1"/>
                      <a:pt x="249" y="6"/>
                    </a:cubicBezTo>
                    <a:cubicBezTo>
                      <a:pt x="155" y="9"/>
                      <a:pt x="87" y="66"/>
                      <a:pt x="56" y="151"/>
                    </a:cubicBezTo>
                    <a:cubicBezTo>
                      <a:pt x="53" y="160"/>
                      <a:pt x="50" y="166"/>
                      <a:pt x="48" y="175"/>
                    </a:cubicBezTo>
                    <a:cubicBezTo>
                      <a:pt x="1" y="303"/>
                      <a:pt x="122" y="438"/>
                      <a:pt x="250" y="438"/>
                    </a:cubicBezTo>
                    <a:cubicBezTo>
                      <a:pt x="375" y="439"/>
                      <a:pt x="495" y="303"/>
                      <a:pt x="449"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41"/>
              <p:cNvSpPr/>
              <p:nvPr/>
            </p:nvSpPr>
            <p:spPr>
              <a:xfrm>
                <a:off x="10218009" y="4066523"/>
                <a:ext cx="60147" cy="46728"/>
              </a:xfrm>
              <a:custGeom>
                <a:avLst/>
                <a:gdLst/>
                <a:ahLst/>
                <a:cxnLst/>
                <a:rect l="l" t="t" r="r" b="b"/>
                <a:pathLst>
                  <a:path w="502" h="390" extrusionOk="0">
                    <a:moveTo>
                      <a:pt x="250" y="390"/>
                    </a:moveTo>
                    <a:cubicBezTo>
                      <a:pt x="501" y="390"/>
                      <a:pt x="501" y="1"/>
                      <a:pt x="250" y="1"/>
                    </a:cubicBezTo>
                    <a:cubicBezTo>
                      <a:pt x="1" y="1"/>
                      <a:pt x="0" y="390"/>
                      <a:pt x="250" y="3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41"/>
              <p:cNvSpPr/>
              <p:nvPr/>
            </p:nvSpPr>
            <p:spPr>
              <a:xfrm>
                <a:off x="10267492" y="3964919"/>
                <a:ext cx="43014" cy="48525"/>
              </a:xfrm>
              <a:custGeom>
                <a:avLst/>
                <a:gdLst/>
                <a:ahLst/>
                <a:cxnLst/>
                <a:rect l="l" t="t" r="r" b="b"/>
                <a:pathLst>
                  <a:path w="359" h="405" extrusionOk="0">
                    <a:moveTo>
                      <a:pt x="321" y="296"/>
                    </a:moveTo>
                    <a:cubicBezTo>
                      <a:pt x="332" y="273"/>
                      <a:pt x="345" y="249"/>
                      <a:pt x="349" y="223"/>
                    </a:cubicBezTo>
                    <a:cubicBezTo>
                      <a:pt x="358" y="162"/>
                      <a:pt x="353" y="99"/>
                      <a:pt x="304" y="53"/>
                    </a:cubicBezTo>
                    <a:cubicBezTo>
                      <a:pt x="269" y="21"/>
                      <a:pt x="227" y="1"/>
                      <a:pt x="180" y="1"/>
                    </a:cubicBezTo>
                    <a:cubicBezTo>
                      <a:pt x="136" y="1"/>
                      <a:pt x="88" y="21"/>
                      <a:pt x="56" y="53"/>
                    </a:cubicBezTo>
                    <a:cubicBezTo>
                      <a:pt x="7" y="101"/>
                      <a:pt x="1" y="159"/>
                      <a:pt x="11" y="223"/>
                    </a:cubicBezTo>
                    <a:cubicBezTo>
                      <a:pt x="15" y="250"/>
                      <a:pt x="28" y="273"/>
                      <a:pt x="39" y="296"/>
                    </a:cubicBezTo>
                    <a:cubicBezTo>
                      <a:pt x="83" y="405"/>
                      <a:pt x="275" y="405"/>
                      <a:pt x="321" y="29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41"/>
              <p:cNvSpPr/>
              <p:nvPr/>
            </p:nvSpPr>
            <p:spPr>
              <a:xfrm>
                <a:off x="10384072" y="3992597"/>
                <a:ext cx="54995" cy="42654"/>
              </a:xfrm>
              <a:custGeom>
                <a:avLst/>
                <a:gdLst/>
                <a:ahLst/>
                <a:cxnLst/>
                <a:rect l="l" t="t" r="r" b="b"/>
                <a:pathLst>
                  <a:path w="459" h="356" extrusionOk="0">
                    <a:moveTo>
                      <a:pt x="230" y="355"/>
                    </a:moveTo>
                    <a:cubicBezTo>
                      <a:pt x="459" y="355"/>
                      <a:pt x="459" y="1"/>
                      <a:pt x="230" y="1"/>
                    </a:cubicBezTo>
                    <a:cubicBezTo>
                      <a:pt x="2" y="1"/>
                      <a:pt x="1" y="355"/>
                      <a:pt x="230" y="3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41"/>
              <p:cNvSpPr/>
              <p:nvPr/>
            </p:nvSpPr>
            <p:spPr>
              <a:xfrm>
                <a:off x="10266773" y="4142605"/>
                <a:ext cx="44332" cy="34507"/>
              </a:xfrm>
              <a:custGeom>
                <a:avLst/>
                <a:gdLst/>
                <a:ahLst/>
                <a:cxnLst/>
                <a:rect l="l" t="t" r="r" b="b"/>
                <a:pathLst>
                  <a:path w="370" h="288" extrusionOk="0">
                    <a:moveTo>
                      <a:pt x="185" y="288"/>
                    </a:moveTo>
                    <a:cubicBezTo>
                      <a:pt x="368" y="288"/>
                      <a:pt x="369" y="1"/>
                      <a:pt x="185" y="1"/>
                    </a:cubicBezTo>
                    <a:cubicBezTo>
                      <a:pt x="1" y="3"/>
                      <a:pt x="0" y="288"/>
                      <a:pt x="185" y="2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41"/>
              <p:cNvSpPr/>
              <p:nvPr/>
            </p:nvSpPr>
            <p:spPr>
              <a:xfrm>
                <a:off x="12416131" y="6305028"/>
                <a:ext cx="46848" cy="43493"/>
              </a:xfrm>
              <a:custGeom>
                <a:avLst/>
                <a:gdLst/>
                <a:ahLst/>
                <a:cxnLst/>
                <a:rect l="l" t="t" r="r" b="b"/>
                <a:pathLst>
                  <a:path w="391" h="363" extrusionOk="0">
                    <a:moveTo>
                      <a:pt x="136" y="353"/>
                    </a:moveTo>
                    <a:cubicBezTo>
                      <a:pt x="159" y="356"/>
                      <a:pt x="183" y="362"/>
                      <a:pt x="206" y="362"/>
                    </a:cubicBezTo>
                    <a:cubicBezTo>
                      <a:pt x="301" y="360"/>
                      <a:pt x="391" y="279"/>
                      <a:pt x="388" y="181"/>
                    </a:cubicBezTo>
                    <a:cubicBezTo>
                      <a:pt x="383" y="83"/>
                      <a:pt x="308" y="2"/>
                      <a:pt x="206" y="1"/>
                    </a:cubicBezTo>
                    <a:cubicBezTo>
                      <a:pt x="183" y="1"/>
                      <a:pt x="158" y="5"/>
                      <a:pt x="136" y="10"/>
                    </a:cubicBezTo>
                    <a:cubicBezTo>
                      <a:pt x="62" y="25"/>
                      <a:pt x="1" y="109"/>
                      <a:pt x="5" y="183"/>
                    </a:cubicBezTo>
                    <a:cubicBezTo>
                      <a:pt x="8" y="254"/>
                      <a:pt x="58" y="337"/>
                      <a:pt x="136" y="35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41"/>
              <p:cNvSpPr/>
              <p:nvPr/>
            </p:nvSpPr>
            <p:spPr>
              <a:xfrm>
                <a:off x="12345800" y="6404115"/>
                <a:ext cx="56193" cy="43613"/>
              </a:xfrm>
              <a:custGeom>
                <a:avLst/>
                <a:gdLst/>
                <a:ahLst/>
                <a:cxnLst/>
                <a:rect l="l" t="t" r="r" b="b"/>
                <a:pathLst>
                  <a:path w="469" h="364" extrusionOk="0">
                    <a:moveTo>
                      <a:pt x="234" y="363"/>
                    </a:moveTo>
                    <a:cubicBezTo>
                      <a:pt x="468" y="363"/>
                      <a:pt x="468" y="0"/>
                      <a:pt x="234" y="0"/>
                    </a:cubicBezTo>
                    <a:cubicBezTo>
                      <a:pt x="0" y="0"/>
                      <a:pt x="0" y="363"/>
                      <a:pt x="234"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41"/>
              <p:cNvSpPr/>
              <p:nvPr/>
            </p:nvSpPr>
            <p:spPr>
              <a:xfrm>
                <a:off x="12240962" y="6316650"/>
                <a:ext cx="55474" cy="43014"/>
              </a:xfrm>
              <a:custGeom>
                <a:avLst/>
                <a:gdLst/>
                <a:ahLst/>
                <a:cxnLst/>
                <a:rect l="l" t="t" r="r" b="b"/>
                <a:pathLst>
                  <a:path w="463" h="359" extrusionOk="0">
                    <a:moveTo>
                      <a:pt x="232" y="358"/>
                    </a:moveTo>
                    <a:cubicBezTo>
                      <a:pt x="461" y="358"/>
                      <a:pt x="463" y="1"/>
                      <a:pt x="232" y="1"/>
                    </a:cubicBezTo>
                    <a:cubicBezTo>
                      <a:pt x="2" y="3"/>
                      <a:pt x="1" y="358"/>
                      <a:pt x="232" y="3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41"/>
              <p:cNvSpPr/>
              <p:nvPr/>
            </p:nvSpPr>
            <p:spPr>
              <a:xfrm>
                <a:off x="12154216" y="6434069"/>
                <a:ext cx="53797" cy="42055"/>
              </a:xfrm>
              <a:custGeom>
                <a:avLst/>
                <a:gdLst/>
                <a:ahLst/>
                <a:cxnLst/>
                <a:rect l="l" t="t" r="r" b="b"/>
                <a:pathLst>
                  <a:path w="449" h="351" extrusionOk="0">
                    <a:moveTo>
                      <a:pt x="224" y="350"/>
                    </a:moveTo>
                    <a:cubicBezTo>
                      <a:pt x="449" y="350"/>
                      <a:pt x="449" y="2"/>
                      <a:pt x="224" y="2"/>
                    </a:cubicBezTo>
                    <a:cubicBezTo>
                      <a:pt x="0" y="0"/>
                      <a:pt x="0" y="350"/>
                      <a:pt x="224" y="3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41"/>
              <p:cNvSpPr/>
              <p:nvPr/>
            </p:nvSpPr>
            <p:spPr>
              <a:xfrm>
                <a:off x="12337053" y="6571137"/>
                <a:ext cx="61944" cy="48166"/>
              </a:xfrm>
              <a:custGeom>
                <a:avLst/>
                <a:gdLst/>
                <a:ahLst/>
                <a:cxnLst/>
                <a:rect l="l" t="t" r="r" b="b"/>
                <a:pathLst>
                  <a:path w="517" h="402" extrusionOk="0">
                    <a:moveTo>
                      <a:pt x="259" y="401"/>
                    </a:moveTo>
                    <a:cubicBezTo>
                      <a:pt x="516" y="401"/>
                      <a:pt x="516" y="3"/>
                      <a:pt x="259" y="3"/>
                    </a:cubicBezTo>
                    <a:cubicBezTo>
                      <a:pt x="0" y="1"/>
                      <a:pt x="0" y="401"/>
                      <a:pt x="259" y="40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41"/>
              <p:cNvSpPr/>
              <p:nvPr/>
            </p:nvSpPr>
            <p:spPr>
              <a:xfrm>
                <a:off x="12319800" y="6304788"/>
                <a:ext cx="26239" cy="20369"/>
              </a:xfrm>
              <a:custGeom>
                <a:avLst/>
                <a:gdLst/>
                <a:ahLst/>
                <a:cxnLst/>
                <a:rect l="l" t="t" r="r" b="b"/>
                <a:pathLst>
                  <a:path w="219" h="170" extrusionOk="0">
                    <a:moveTo>
                      <a:pt x="111" y="169"/>
                    </a:moveTo>
                    <a:cubicBezTo>
                      <a:pt x="218" y="169"/>
                      <a:pt x="218" y="1"/>
                      <a:pt x="111" y="1"/>
                    </a:cubicBezTo>
                    <a:cubicBezTo>
                      <a:pt x="1" y="1"/>
                      <a:pt x="1" y="169"/>
                      <a:pt x="111"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41"/>
              <p:cNvSpPr/>
              <p:nvPr/>
            </p:nvSpPr>
            <p:spPr>
              <a:xfrm>
                <a:off x="12341486" y="6204144"/>
                <a:ext cx="29834" cy="23004"/>
              </a:xfrm>
              <a:custGeom>
                <a:avLst/>
                <a:gdLst/>
                <a:ahLst/>
                <a:cxnLst/>
                <a:rect l="l" t="t" r="r" b="b"/>
                <a:pathLst>
                  <a:path w="249" h="192" extrusionOk="0">
                    <a:moveTo>
                      <a:pt x="125" y="192"/>
                    </a:moveTo>
                    <a:cubicBezTo>
                      <a:pt x="247" y="192"/>
                      <a:pt x="248" y="0"/>
                      <a:pt x="125" y="0"/>
                    </a:cubicBezTo>
                    <a:cubicBezTo>
                      <a:pt x="0" y="0"/>
                      <a:pt x="0" y="192"/>
                      <a:pt x="125" y="19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41"/>
              <p:cNvSpPr/>
              <p:nvPr/>
            </p:nvSpPr>
            <p:spPr>
              <a:xfrm>
                <a:off x="12490057" y="6220439"/>
                <a:ext cx="47926" cy="37143"/>
              </a:xfrm>
              <a:custGeom>
                <a:avLst/>
                <a:gdLst/>
                <a:ahLst/>
                <a:cxnLst/>
                <a:rect l="l" t="t" r="r" b="b"/>
                <a:pathLst>
                  <a:path w="400" h="310" extrusionOk="0">
                    <a:moveTo>
                      <a:pt x="200" y="309"/>
                    </a:moveTo>
                    <a:cubicBezTo>
                      <a:pt x="399" y="309"/>
                      <a:pt x="399" y="0"/>
                      <a:pt x="200" y="0"/>
                    </a:cubicBezTo>
                    <a:cubicBezTo>
                      <a:pt x="0" y="0"/>
                      <a:pt x="0" y="309"/>
                      <a:pt x="200"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41"/>
              <p:cNvSpPr/>
              <p:nvPr/>
            </p:nvSpPr>
            <p:spPr>
              <a:xfrm>
                <a:off x="12518932" y="6300595"/>
                <a:ext cx="36783" cy="28636"/>
              </a:xfrm>
              <a:custGeom>
                <a:avLst/>
                <a:gdLst/>
                <a:ahLst/>
                <a:cxnLst/>
                <a:rect l="l" t="t" r="r" b="b"/>
                <a:pathLst>
                  <a:path w="307" h="239" extrusionOk="0">
                    <a:moveTo>
                      <a:pt x="154" y="238"/>
                    </a:moveTo>
                    <a:cubicBezTo>
                      <a:pt x="307" y="238"/>
                      <a:pt x="307" y="1"/>
                      <a:pt x="154" y="1"/>
                    </a:cubicBezTo>
                    <a:cubicBezTo>
                      <a:pt x="1" y="1"/>
                      <a:pt x="1" y="238"/>
                      <a:pt x="154" y="2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41"/>
              <p:cNvSpPr/>
              <p:nvPr/>
            </p:nvSpPr>
            <p:spPr>
              <a:xfrm>
                <a:off x="12050097" y="6538787"/>
                <a:ext cx="40138" cy="31272"/>
              </a:xfrm>
              <a:custGeom>
                <a:avLst/>
                <a:gdLst/>
                <a:ahLst/>
                <a:cxnLst/>
                <a:rect l="l" t="t" r="r" b="b"/>
                <a:pathLst>
                  <a:path w="335" h="261" extrusionOk="0">
                    <a:moveTo>
                      <a:pt x="168" y="260"/>
                    </a:moveTo>
                    <a:cubicBezTo>
                      <a:pt x="335" y="260"/>
                      <a:pt x="335" y="1"/>
                      <a:pt x="168" y="1"/>
                    </a:cubicBezTo>
                    <a:cubicBezTo>
                      <a:pt x="0" y="1"/>
                      <a:pt x="0" y="260"/>
                      <a:pt x="168" y="2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41"/>
              <p:cNvSpPr/>
              <p:nvPr/>
            </p:nvSpPr>
            <p:spPr>
              <a:xfrm>
                <a:off x="12291523" y="6379673"/>
                <a:ext cx="24203" cy="30313"/>
              </a:xfrm>
              <a:custGeom>
                <a:avLst/>
                <a:gdLst/>
                <a:ahLst/>
                <a:cxnLst/>
                <a:rect l="l" t="t" r="r" b="b"/>
                <a:pathLst>
                  <a:path w="202" h="253" extrusionOk="0">
                    <a:moveTo>
                      <a:pt x="10" y="94"/>
                    </a:moveTo>
                    <a:cubicBezTo>
                      <a:pt x="9" y="105"/>
                      <a:pt x="7" y="117"/>
                      <a:pt x="6" y="131"/>
                    </a:cubicBezTo>
                    <a:cubicBezTo>
                      <a:pt x="1" y="253"/>
                      <a:pt x="201" y="253"/>
                      <a:pt x="196" y="131"/>
                    </a:cubicBezTo>
                    <a:cubicBezTo>
                      <a:pt x="196" y="119"/>
                      <a:pt x="194" y="106"/>
                      <a:pt x="192" y="94"/>
                    </a:cubicBezTo>
                    <a:cubicBezTo>
                      <a:pt x="186" y="45"/>
                      <a:pt x="154" y="3"/>
                      <a:pt x="101" y="3"/>
                    </a:cubicBezTo>
                    <a:cubicBezTo>
                      <a:pt x="48" y="1"/>
                      <a:pt x="17" y="43"/>
                      <a:pt x="10" y="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41"/>
              <p:cNvSpPr/>
              <p:nvPr/>
            </p:nvSpPr>
            <p:spPr>
              <a:xfrm>
                <a:off x="12328906" y="6495294"/>
                <a:ext cx="31511" cy="24562"/>
              </a:xfrm>
              <a:custGeom>
                <a:avLst/>
                <a:gdLst/>
                <a:ahLst/>
                <a:cxnLst/>
                <a:rect l="l" t="t" r="r" b="b"/>
                <a:pathLst>
                  <a:path w="263" h="205" extrusionOk="0">
                    <a:moveTo>
                      <a:pt x="132" y="204"/>
                    </a:moveTo>
                    <a:cubicBezTo>
                      <a:pt x="262" y="204"/>
                      <a:pt x="262" y="1"/>
                      <a:pt x="132" y="1"/>
                    </a:cubicBezTo>
                    <a:cubicBezTo>
                      <a:pt x="1" y="1"/>
                      <a:pt x="1" y="204"/>
                      <a:pt x="132" y="20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41"/>
              <p:cNvSpPr/>
              <p:nvPr/>
            </p:nvSpPr>
            <p:spPr>
              <a:xfrm>
                <a:off x="12261210" y="6573294"/>
                <a:ext cx="26719" cy="20608"/>
              </a:xfrm>
              <a:custGeom>
                <a:avLst/>
                <a:gdLst/>
                <a:ahLst/>
                <a:cxnLst/>
                <a:rect l="l" t="t" r="r" b="b"/>
                <a:pathLst>
                  <a:path w="223" h="172" extrusionOk="0">
                    <a:moveTo>
                      <a:pt x="111" y="171"/>
                    </a:moveTo>
                    <a:cubicBezTo>
                      <a:pt x="222" y="171"/>
                      <a:pt x="222" y="1"/>
                      <a:pt x="111" y="1"/>
                    </a:cubicBezTo>
                    <a:cubicBezTo>
                      <a:pt x="1" y="1"/>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41"/>
              <p:cNvSpPr/>
              <p:nvPr/>
            </p:nvSpPr>
            <p:spPr>
              <a:xfrm>
                <a:off x="12270196" y="6670464"/>
                <a:ext cx="32110" cy="24802"/>
              </a:xfrm>
              <a:custGeom>
                <a:avLst/>
                <a:gdLst/>
                <a:ahLst/>
                <a:cxnLst/>
                <a:rect l="l" t="t" r="r" b="b"/>
                <a:pathLst>
                  <a:path w="268" h="207" extrusionOk="0">
                    <a:moveTo>
                      <a:pt x="134" y="206"/>
                    </a:moveTo>
                    <a:cubicBezTo>
                      <a:pt x="266" y="206"/>
                      <a:pt x="267" y="0"/>
                      <a:pt x="134" y="0"/>
                    </a:cubicBezTo>
                    <a:cubicBezTo>
                      <a:pt x="3" y="2"/>
                      <a:pt x="1" y="206"/>
                      <a:pt x="134"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41"/>
              <p:cNvSpPr/>
              <p:nvPr/>
            </p:nvSpPr>
            <p:spPr>
              <a:xfrm>
                <a:off x="12244197" y="6754574"/>
                <a:ext cx="25760" cy="20009"/>
              </a:xfrm>
              <a:custGeom>
                <a:avLst/>
                <a:gdLst/>
                <a:ahLst/>
                <a:cxnLst/>
                <a:rect l="l" t="t" r="r" b="b"/>
                <a:pathLst>
                  <a:path w="215" h="167" extrusionOk="0">
                    <a:moveTo>
                      <a:pt x="107" y="166"/>
                    </a:moveTo>
                    <a:cubicBezTo>
                      <a:pt x="214" y="166"/>
                      <a:pt x="214" y="1"/>
                      <a:pt x="107" y="1"/>
                    </a:cubicBezTo>
                    <a:cubicBezTo>
                      <a:pt x="0" y="1"/>
                      <a:pt x="0"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41"/>
              <p:cNvSpPr/>
              <p:nvPr/>
            </p:nvSpPr>
            <p:spPr>
              <a:xfrm>
                <a:off x="12165239" y="6523331"/>
                <a:ext cx="23004" cy="26958"/>
              </a:xfrm>
              <a:custGeom>
                <a:avLst/>
                <a:gdLst/>
                <a:ahLst/>
                <a:cxnLst/>
                <a:rect l="l" t="t" r="r" b="b"/>
                <a:pathLst>
                  <a:path w="192" h="225" extrusionOk="0">
                    <a:moveTo>
                      <a:pt x="126" y="183"/>
                    </a:moveTo>
                    <a:cubicBezTo>
                      <a:pt x="136" y="174"/>
                      <a:pt x="148" y="167"/>
                      <a:pt x="158" y="157"/>
                    </a:cubicBezTo>
                    <a:cubicBezTo>
                      <a:pt x="191" y="131"/>
                      <a:pt x="191" y="92"/>
                      <a:pt x="158" y="66"/>
                    </a:cubicBezTo>
                    <a:cubicBezTo>
                      <a:pt x="148" y="57"/>
                      <a:pt x="136" y="49"/>
                      <a:pt x="126" y="40"/>
                    </a:cubicBezTo>
                    <a:cubicBezTo>
                      <a:pt x="74" y="1"/>
                      <a:pt x="0" y="55"/>
                      <a:pt x="0" y="112"/>
                    </a:cubicBezTo>
                    <a:cubicBezTo>
                      <a:pt x="1" y="169"/>
                      <a:pt x="74" y="225"/>
                      <a:pt x="12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41"/>
              <p:cNvSpPr/>
              <p:nvPr/>
            </p:nvSpPr>
            <p:spPr>
              <a:xfrm>
                <a:off x="12225625" y="6356549"/>
                <a:ext cx="27917" cy="21806"/>
              </a:xfrm>
              <a:custGeom>
                <a:avLst/>
                <a:gdLst/>
                <a:ahLst/>
                <a:cxnLst/>
                <a:rect l="l" t="t" r="r" b="b"/>
                <a:pathLst>
                  <a:path w="233" h="182" extrusionOk="0">
                    <a:moveTo>
                      <a:pt x="116" y="181"/>
                    </a:moveTo>
                    <a:cubicBezTo>
                      <a:pt x="232" y="181"/>
                      <a:pt x="232" y="1"/>
                      <a:pt x="116" y="1"/>
                    </a:cubicBezTo>
                    <a:cubicBezTo>
                      <a:pt x="0" y="2"/>
                      <a:pt x="0" y="181"/>
                      <a:pt x="116" y="18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41"/>
              <p:cNvSpPr/>
              <p:nvPr/>
            </p:nvSpPr>
            <p:spPr>
              <a:xfrm>
                <a:off x="10166848" y="3994753"/>
                <a:ext cx="34027" cy="26599"/>
              </a:xfrm>
              <a:custGeom>
                <a:avLst/>
                <a:gdLst/>
                <a:ahLst/>
                <a:cxnLst/>
                <a:rect l="l" t="t" r="r" b="b"/>
                <a:pathLst>
                  <a:path w="284" h="222" extrusionOk="0">
                    <a:moveTo>
                      <a:pt x="141" y="221"/>
                    </a:moveTo>
                    <a:cubicBezTo>
                      <a:pt x="282" y="221"/>
                      <a:pt x="284" y="1"/>
                      <a:pt x="141" y="1"/>
                    </a:cubicBezTo>
                    <a:cubicBezTo>
                      <a:pt x="0" y="1"/>
                      <a:pt x="0" y="221"/>
                      <a:pt x="141"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41"/>
              <p:cNvSpPr/>
              <p:nvPr/>
            </p:nvSpPr>
            <p:spPr>
              <a:xfrm>
                <a:off x="10153788" y="3916754"/>
                <a:ext cx="25041" cy="19290"/>
              </a:xfrm>
              <a:custGeom>
                <a:avLst/>
                <a:gdLst/>
                <a:ahLst/>
                <a:cxnLst/>
                <a:rect l="l" t="t" r="r" b="b"/>
                <a:pathLst>
                  <a:path w="209" h="161" extrusionOk="0">
                    <a:moveTo>
                      <a:pt x="105" y="160"/>
                    </a:moveTo>
                    <a:cubicBezTo>
                      <a:pt x="208" y="160"/>
                      <a:pt x="208" y="1"/>
                      <a:pt x="105" y="1"/>
                    </a:cubicBezTo>
                    <a:cubicBezTo>
                      <a:pt x="0" y="0"/>
                      <a:pt x="0" y="160"/>
                      <a:pt x="105" y="16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41"/>
              <p:cNvSpPr/>
              <p:nvPr/>
            </p:nvSpPr>
            <p:spPr>
              <a:xfrm>
                <a:off x="10072314" y="4029739"/>
                <a:ext cx="30313" cy="26719"/>
              </a:xfrm>
              <a:custGeom>
                <a:avLst/>
                <a:gdLst/>
                <a:ahLst/>
                <a:cxnLst/>
                <a:rect l="l" t="t" r="r" b="b"/>
                <a:pathLst>
                  <a:path w="253" h="223" extrusionOk="0">
                    <a:moveTo>
                      <a:pt x="124" y="14"/>
                    </a:moveTo>
                    <a:cubicBezTo>
                      <a:pt x="111" y="17"/>
                      <a:pt x="100" y="19"/>
                      <a:pt x="89" y="22"/>
                    </a:cubicBezTo>
                    <a:cubicBezTo>
                      <a:pt x="0" y="46"/>
                      <a:pt x="0" y="176"/>
                      <a:pt x="89" y="201"/>
                    </a:cubicBezTo>
                    <a:cubicBezTo>
                      <a:pt x="100" y="203"/>
                      <a:pt x="111" y="207"/>
                      <a:pt x="124" y="209"/>
                    </a:cubicBezTo>
                    <a:cubicBezTo>
                      <a:pt x="187" y="222"/>
                      <a:pt x="251" y="180"/>
                      <a:pt x="251" y="112"/>
                    </a:cubicBezTo>
                    <a:cubicBezTo>
                      <a:pt x="252" y="43"/>
                      <a:pt x="188" y="1"/>
                      <a:pt x="124" y="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41"/>
              <p:cNvSpPr/>
              <p:nvPr/>
            </p:nvSpPr>
            <p:spPr>
              <a:xfrm>
                <a:off x="10019955" y="3826054"/>
                <a:ext cx="47327" cy="36783"/>
              </a:xfrm>
              <a:custGeom>
                <a:avLst/>
                <a:gdLst/>
                <a:ahLst/>
                <a:cxnLst/>
                <a:rect l="l" t="t" r="r" b="b"/>
                <a:pathLst>
                  <a:path w="395" h="307" extrusionOk="0">
                    <a:moveTo>
                      <a:pt x="198" y="307"/>
                    </a:moveTo>
                    <a:cubicBezTo>
                      <a:pt x="394" y="307"/>
                      <a:pt x="394" y="1"/>
                      <a:pt x="198" y="1"/>
                    </a:cubicBezTo>
                    <a:cubicBezTo>
                      <a:pt x="1" y="1"/>
                      <a:pt x="1" y="307"/>
                      <a:pt x="198" y="30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41"/>
              <p:cNvSpPr/>
              <p:nvPr/>
            </p:nvSpPr>
            <p:spPr>
              <a:xfrm>
                <a:off x="10086692" y="3695575"/>
                <a:ext cx="19051" cy="23244"/>
              </a:xfrm>
              <a:custGeom>
                <a:avLst/>
                <a:gdLst/>
                <a:ahLst/>
                <a:cxnLst/>
                <a:rect l="l" t="t" r="r" b="b"/>
                <a:pathLst>
                  <a:path w="159" h="194" extrusionOk="0">
                    <a:moveTo>
                      <a:pt x="148" y="103"/>
                    </a:moveTo>
                    <a:cubicBezTo>
                      <a:pt x="144" y="87"/>
                      <a:pt x="141" y="72"/>
                      <a:pt x="138" y="56"/>
                    </a:cubicBezTo>
                    <a:cubicBezTo>
                      <a:pt x="125" y="1"/>
                      <a:pt x="36" y="1"/>
                      <a:pt x="22" y="56"/>
                    </a:cubicBezTo>
                    <a:cubicBezTo>
                      <a:pt x="17" y="72"/>
                      <a:pt x="14" y="87"/>
                      <a:pt x="11" y="103"/>
                    </a:cubicBezTo>
                    <a:cubicBezTo>
                      <a:pt x="0" y="147"/>
                      <a:pt x="32" y="194"/>
                      <a:pt x="80" y="194"/>
                    </a:cubicBezTo>
                    <a:cubicBezTo>
                      <a:pt x="127" y="194"/>
                      <a:pt x="159" y="148"/>
                      <a:pt x="148" y="1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41"/>
              <p:cNvSpPr/>
              <p:nvPr/>
            </p:nvSpPr>
            <p:spPr>
              <a:xfrm>
                <a:off x="10166129" y="3690663"/>
                <a:ext cx="35465" cy="27438"/>
              </a:xfrm>
              <a:custGeom>
                <a:avLst/>
                <a:gdLst/>
                <a:ahLst/>
                <a:cxnLst/>
                <a:rect l="l" t="t" r="r" b="b"/>
                <a:pathLst>
                  <a:path w="296" h="229" extrusionOk="0">
                    <a:moveTo>
                      <a:pt x="147" y="228"/>
                    </a:moveTo>
                    <a:cubicBezTo>
                      <a:pt x="295" y="228"/>
                      <a:pt x="295" y="0"/>
                      <a:pt x="147" y="0"/>
                    </a:cubicBezTo>
                    <a:cubicBezTo>
                      <a:pt x="1" y="0"/>
                      <a:pt x="1" y="228"/>
                      <a:pt x="147" y="22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41"/>
              <p:cNvSpPr/>
              <p:nvPr/>
            </p:nvSpPr>
            <p:spPr>
              <a:xfrm>
                <a:off x="10328957" y="3886800"/>
                <a:ext cx="59907" cy="50921"/>
              </a:xfrm>
              <a:custGeom>
                <a:avLst/>
                <a:gdLst/>
                <a:ahLst/>
                <a:cxnLst/>
                <a:rect l="l" t="t" r="r" b="b"/>
                <a:pathLst>
                  <a:path w="500" h="425" extrusionOk="0">
                    <a:moveTo>
                      <a:pt x="416" y="136"/>
                    </a:moveTo>
                    <a:cubicBezTo>
                      <a:pt x="409" y="127"/>
                      <a:pt x="404" y="119"/>
                      <a:pt x="398" y="110"/>
                    </a:cubicBezTo>
                    <a:cubicBezTo>
                      <a:pt x="321" y="0"/>
                      <a:pt x="178" y="0"/>
                      <a:pt x="103" y="110"/>
                    </a:cubicBezTo>
                    <a:cubicBezTo>
                      <a:pt x="97" y="119"/>
                      <a:pt x="92" y="127"/>
                      <a:pt x="86" y="136"/>
                    </a:cubicBezTo>
                    <a:cubicBezTo>
                      <a:pt x="0" y="259"/>
                      <a:pt x="114" y="424"/>
                      <a:pt x="250" y="424"/>
                    </a:cubicBezTo>
                    <a:cubicBezTo>
                      <a:pt x="387" y="424"/>
                      <a:pt x="500" y="257"/>
                      <a:pt x="416" y="1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41"/>
              <p:cNvSpPr/>
              <p:nvPr/>
            </p:nvSpPr>
            <p:spPr>
              <a:xfrm>
                <a:off x="10152590" y="4085094"/>
                <a:ext cx="27198" cy="20968"/>
              </a:xfrm>
              <a:custGeom>
                <a:avLst/>
                <a:gdLst/>
                <a:ahLst/>
                <a:cxnLst/>
                <a:rect l="l" t="t" r="r" b="b"/>
                <a:pathLst>
                  <a:path w="227" h="175" extrusionOk="0">
                    <a:moveTo>
                      <a:pt x="115" y="175"/>
                    </a:moveTo>
                    <a:cubicBezTo>
                      <a:pt x="227" y="175"/>
                      <a:pt x="227" y="1"/>
                      <a:pt x="115" y="1"/>
                    </a:cubicBezTo>
                    <a:cubicBezTo>
                      <a:pt x="1" y="1"/>
                      <a:pt x="1" y="175"/>
                      <a:pt x="115"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41"/>
              <p:cNvSpPr/>
              <p:nvPr/>
            </p:nvSpPr>
            <p:spPr>
              <a:xfrm>
                <a:off x="10218248" y="4021951"/>
                <a:ext cx="24442" cy="18931"/>
              </a:xfrm>
              <a:custGeom>
                <a:avLst/>
                <a:gdLst/>
                <a:ahLst/>
                <a:cxnLst/>
                <a:rect l="l" t="t" r="r" b="b"/>
                <a:pathLst>
                  <a:path w="204" h="158" extrusionOk="0">
                    <a:moveTo>
                      <a:pt x="103" y="158"/>
                    </a:moveTo>
                    <a:cubicBezTo>
                      <a:pt x="204" y="158"/>
                      <a:pt x="204" y="1"/>
                      <a:pt x="103" y="1"/>
                    </a:cubicBezTo>
                    <a:cubicBezTo>
                      <a:pt x="2" y="1"/>
                      <a:pt x="0" y="158"/>
                      <a:pt x="103" y="15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41"/>
              <p:cNvSpPr/>
              <p:nvPr/>
            </p:nvSpPr>
            <p:spPr>
              <a:xfrm>
                <a:off x="10299363" y="4079702"/>
                <a:ext cx="26000" cy="20369"/>
              </a:xfrm>
              <a:custGeom>
                <a:avLst/>
                <a:gdLst/>
                <a:ahLst/>
                <a:cxnLst/>
                <a:rect l="l" t="t" r="r" b="b"/>
                <a:pathLst>
                  <a:path w="217" h="170" extrusionOk="0">
                    <a:moveTo>
                      <a:pt x="108" y="169"/>
                    </a:moveTo>
                    <a:cubicBezTo>
                      <a:pt x="217" y="169"/>
                      <a:pt x="217" y="1"/>
                      <a:pt x="108" y="1"/>
                    </a:cubicBezTo>
                    <a:cubicBezTo>
                      <a:pt x="0" y="1"/>
                      <a:pt x="0"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41"/>
              <p:cNvSpPr/>
              <p:nvPr/>
            </p:nvSpPr>
            <p:spPr>
              <a:xfrm>
                <a:off x="10206866" y="4179748"/>
                <a:ext cx="23843" cy="18571"/>
              </a:xfrm>
              <a:custGeom>
                <a:avLst/>
                <a:gdLst/>
                <a:ahLst/>
                <a:cxnLst/>
                <a:rect l="l" t="t" r="r" b="b"/>
                <a:pathLst>
                  <a:path w="199" h="155" extrusionOk="0">
                    <a:moveTo>
                      <a:pt x="100" y="155"/>
                    </a:moveTo>
                    <a:cubicBezTo>
                      <a:pt x="199" y="155"/>
                      <a:pt x="199" y="1"/>
                      <a:pt x="100" y="1"/>
                    </a:cubicBezTo>
                    <a:cubicBezTo>
                      <a:pt x="0" y="1"/>
                      <a:pt x="0"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41"/>
              <p:cNvSpPr/>
              <p:nvPr/>
            </p:nvSpPr>
            <p:spPr>
              <a:xfrm>
                <a:off x="10041162" y="4305314"/>
                <a:ext cx="16534" cy="12820"/>
              </a:xfrm>
              <a:custGeom>
                <a:avLst/>
                <a:gdLst/>
                <a:ahLst/>
                <a:cxnLst/>
                <a:rect l="l" t="t" r="r" b="b"/>
                <a:pathLst>
                  <a:path w="138" h="107" extrusionOk="0">
                    <a:moveTo>
                      <a:pt x="69" y="106"/>
                    </a:moveTo>
                    <a:cubicBezTo>
                      <a:pt x="138" y="106"/>
                      <a:pt x="138" y="1"/>
                      <a:pt x="69" y="1"/>
                    </a:cubicBezTo>
                    <a:cubicBezTo>
                      <a:pt x="1" y="1"/>
                      <a:pt x="1" y="106"/>
                      <a:pt x="69" y="1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41"/>
              <p:cNvSpPr/>
              <p:nvPr/>
            </p:nvSpPr>
            <p:spPr>
              <a:xfrm>
                <a:off x="10052065" y="4124992"/>
                <a:ext cx="29834" cy="23244"/>
              </a:xfrm>
              <a:custGeom>
                <a:avLst/>
                <a:gdLst/>
                <a:ahLst/>
                <a:cxnLst/>
                <a:rect l="l" t="t" r="r" b="b"/>
                <a:pathLst>
                  <a:path w="249" h="194" extrusionOk="0">
                    <a:moveTo>
                      <a:pt x="125" y="193"/>
                    </a:moveTo>
                    <a:cubicBezTo>
                      <a:pt x="247" y="193"/>
                      <a:pt x="248" y="2"/>
                      <a:pt x="125" y="2"/>
                    </a:cubicBezTo>
                    <a:cubicBezTo>
                      <a:pt x="3" y="0"/>
                      <a:pt x="1" y="193"/>
                      <a:pt x="125" y="1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41"/>
              <p:cNvSpPr/>
              <p:nvPr/>
            </p:nvSpPr>
            <p:spPr>
              <a:xfrm>
                <a:off x="10139290" y="4235702"/>
                <a:ext cx="30553" cy="23723"/>
              </a:xfrm>
              <a:custGeom>
                <a:avLst/>
                <a:gdLst/>
                <a:ahLst/>
                <a:cxnLst/>
                <a:rect l="l" t="t" r="r" b="b"/>
                <a:pathLst>
                  <a:path w="255" h="198" extrusionOk="0">
                    <a:moveTo>
                      <a:pt x="129" y="197"/>
                    </a:moveTo>
                    <a:cubicBezTo>
                      <a:pt x="254" y="197"/>
                      <a:pt x="254" y="1"/>
                      <a:pt x="129" y="1"/>
                    </a:cubicBezTo>
                    <a:cubicBezTo>
                      <a:pt x="0" y="1"/>
                      <a:pt x="0" y="197"/>
                      <a:pt x="129"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41"/>
              <p:cNvSpPr/>
              <p:nvPr/>
            </p:nvSpPr>
            <p:spPr>
              <a:xfrm>
                <a:off x="10298884" y="3810717"/>
                <a:ext cx="26839" cy="20968"/>
              </a:xfrm>
              <a:custGeom>
                <a:avLst/>
                <a:gdLst/>
                <a:ahLst/>
                <a:cxnLst/>
                <a:rect l="l" t="t" r="r" b="b"/>
                <a:pathLst>
                  <a:path w="224" h="175" extrusionOk="0">
                    <a:moveTo>
                      <a:pt x="112" y="174"/>
                    </a:moveTo>
                    <a:cubicBezTo>
                      <a:pt x="224" y="174"/>
                      <a:pt x="224" y="0"/>
                      <a:pt x="112" y="0"/>
                    </a:cubicBezTo>
                    <a:cubicBezTo>
                      <a:pt x="0" y="0"/>
                      <a:pt x="0" y="174"/>
                      <a:pt x="112"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41"/>
              <p:cNvSpPr/>
              <p:nvPr/>
            </p:nvSpPr>
            <p:spPr>
              <a:xfrm>
                <a:off x="9961965" y="3945270"/>
                <a:ext cx="11502" cy="8986"/>
              </a:xfrm>
              <a:custGeom>
                <a:avLst/>
                <a:gdLst/>
                <a:ahLst/>
                <a:cxnLst/>
                <a:rect l="l" t="t" r="r" b="b"/>
                <a:pathLst>
                  <a:path w="96" h="75" extrusionOk="0">
                    <a:moveTo>
                      <a:pt x="48" y="74"/>
                    </a:moveTo>
                    <a:cubicBezTo>
                      <a:pt x="96" y="74"/>
                      <a:pt x="96" y="0"/>
                      <a:pt x="48" y="0"/>
                    </a:cubicBezTo>
                    <a:cubicBezTo>
                      <a:pt x="1" y="0"/>
                      <a:pt x="1" y="74"/>
                      <a:pt x="48" y="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41"/>
              <p:cNvSpPr/>
              <p:nvPr/>
            </p:nvSpPr>
            <p:spPr>
              <a:xfrm>
                <a:off x="9932250" y="3864275"/>
                <a:ext cx="24322" cy="19051"/>
              </a:xfrm>
              <a:custGeom>
                <a:avLst/>
                <a:gdLst/>
                <a:ahLst/>
                <a:cxnLst/>
                <a:rect l="l" t="t" r="r" b="b"/>
                <a:pathLst>
                  <a:path w="203" h="159" extrusionOk="0">
                    <a:moveTo>
                      <a:pt x="100" y="159"/>
                    </a:moveTo>
                    <a:cubicBezTo>
                      <a:pt x="202" y="159"/>
                      <a:pt x="202" y="2"/>
                      <a:pt x="100" y="2"/>
                    </a:cubicBezTo>
                    <a:cubicBezTo>
                      <a:pt x="1" y="0"/>
                      <a:pt x="1" y="159"/>
                      <a:pt x="100" y="15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41"/>
              <p:cNvSpPr/>
              <p:nvPr/>
            </p:nvSpPr>
            <p:spPr>
              <a:xfrm>
                <a:off x="9977780" y="3882247"/>
                <a:ext cx="38221" cy="29834"/>
              </a:xfrm>
              <a:custGeom>
                <a:avLst/>
                <a:gdLst/>
                <a:ahLst/>
                <a:cxnLst/>
                <a:rect l="l" t="t" r="r" b="b"/>
                <a:pathLst>
                  <a:path w="319" h="249" extrusionOk="0">
                    <a:moveTo>
                      <a:pt x="160" y="248"/>
                    </a:moveTo>
                    <a:cubicBezTo>
                      <a:pt x="319" y="248"/>
                      <a:pt x="319" y="0"/>
                      <a:pt x="160" y="0"/>
                    </a:cubicBezTo>
                    <a:cubicBezTo>
                      <a:pt x="0" y="0"/>
                      <a:pt x="0" y="248"/>
                      <a:pt x="160"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41"/>
              <p:cNvSpPr/>
              <p:nvPr/>
            </p:nvSpPr>
            <p:spPr>
              <a:xfrm>
                <a:off x="9953338" y="3780883"/>
                <a:ext cx="28756" cy="22405"/>
              </a:xfrm>
              <a:custGeom>
                <a:avLst/>
                <a:gdLst/>
                <a:ahLst/>
                <a:cxnLst/>
                <a:rect l="l" t="t" r="r" b="b"/>
                <a:pathLst>
                  <a:path w="240" h="187" extrusionOk="0">
                    <a:moveTo>
                      <a:pt x="120" y="186"/>
                    </a:moveTo>
                    <a:cubicBezTo>
                      <a:pt x="239" y="186"/>
                      <a:pt x="239" y="0"/>
                      <a:pt x="120" y="0"/>
                    </a:cubicBezTo>
                    <a:cubicBezTo>
                      <a:pt x="1" y="0"/>
                      <a:pt x="1"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41"/>
              <p:cNvSpPr/>
              <p:nvPr/>
            </p:nvSpPr>
            <p:spPr>
              <a:xfrm>
                <a:off x="10097835" y="3767824"/>
                <a:ext cx="31991" cy="24802"/>
              </a:xfrm>
              <a:custGeom>
                <a:avLst/>
                <a:gdLst/>
                <a:ahLst/>
                <a:cxnLst/>
                <a:rect l="l" t="t" r="r" b="b"/>
                <a:pathLst>
                  <a:path w="267" h="207" extrusionOk="0">
                    <a:moveTo>
                      <a:pt x="133" y="206"/>
                    </a:moveTo>
                    <a:cubicBezTo>
                      <a:pt x="265" y="206"/>
                      <a:pt x="266" y="1"/>
                      <a:pt x="133" y="1"/>
                    </a:cubicBezTo>
                    <a:cubicBezTo>
                      <a:pt x="0" y="1"/>
                      <a:pt x="0"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41"/>
              <p:cNvSpPr/>
              <p:nvPr/>
            </p:nvSpPr>
            <p:spPr>
              <a:xfrm>
                <a:off x="10513831" y="4218808"/>
                <a:ext cx="28995" cy="22405"/>
              </a:xfrm>
              <a:custGeom>
                <a:avLst/>
                <a:gdLst/>
                <a:ahLst/>
                <a:cxnLst/>
                <a:rect l="l" t="t" r="r" b="b"/>
                <a:pathLst>
                  <a:path w="242" h="187" extrusionOk="0">
                    <a:moveTo>
                      <a:pt x="121" y="186"/>
                    </a:moveTo>
                    <a:cubicBezTo>
                      <a:pt x="241" y="186"/>
                      <a:pt x="241" y="1"/>
                      <a:pt x="121" y="1"/>
                    </a:cubicBezTo>
                    <a:cubicBezTo>
                      <a:pt x="1" y="1"/>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41"/>
              <p:cNvSpPr/>
              <p:nvPr/>
            </p:nvSpPr>
            <p:spPr>
              <a:xfrm>
                <a:off x="10244009" y="6074983"/>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41"/>
              <p:cNvSpPr/>
              <p:nvPr/>
            </p:nvSpPr>
            <p:spPr>
              <a:xfrm>
                <a:off x="10140369" y="5976855"/>
                <a:ext cx="28396" cy="22046"/>
              </a:xfrm>
              <a:custGeom>
                <a:avLst/>
                <a:gdLst/>
                <a:ahLst/>
                <a:cxnLst/>
                <a:rect l="l" t="t" r="r" b="b"/>
                <a:pathLst>
                  <a:path w="237" h="184" extrusionOk="0">
                    <a:moveTo>
                      <a:pt x="120" y="183"/>
                    </a:moveTo>
                    <a:cubicBezTo>
                      <a:pt x="237" y="183"/>
                      <a:pt x="237" y="1"/>
                      <a:pt x="120" y="1"/>
                    </a:cubicBezTo>
                    <a:cubicBezTo>
                      <a:pt x="1" y="1"/>
                      <a:pt x="1" y="183"/>
                      <a:pt x="120"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41"/>
              <p:cNvSpPr/>
              <p:nvPr/>
            </p:nvSpPr>
            <p:spPr>
              <a:xfrm>
                <a:off x="10035052" y="5982606"/>
                <a:ext cx="28875" cy="22286"/>
              </a:xfrm>
              <a:custGeom>
                <a:avLst/>
                <a:gdLst/>
                <a:ahLst/>
                <a:cxnLst/>
                <a:rect l="l" t="t" r="r" b="b"/>
                <a:pathLst>
                  <a:path w="241" h="186" extrusionOk="0">
                    <a:moveTo>
                      <a:pt x="120" y="186"/>
                    </a:moveTo>
                    <a:cubicBezTo>
                      <a:pt x="241" y="186"/>
                      <a:pt x="241" y="0"/>
                      <a:pt x="120" y="0"/>
                    </a:cubicBezTo>
                    <a:cubicBezTo>
                      <a:pt x="0" y="0"/>
                      <a:pt x="0" y="186"/>
                      <a:pt x="120"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41"/>
              <p:cNvSpPr/>
              <p:nvPr/>
            </p:nvSpPr>
            <p:spPr>
              <a:xfrm>
                <a:off x="10040683" y="5824809"/>
                <a:ext cx="29235" cy="22645"/>
              </a:xfrm>
              <a:custGeom>
                <a:avLst/>
                <a:gdLst/>
                <a:ahLst/>
                <a:cxnLst/>
                <a:rect l="l" t="t" r="r" b="b"/>
                <a:pathLst>
                  <a:path w="244" h="189" extrusionOk="0">
                    <a:moveTo>
                      <a:pt x="122" y="189"/>
                    </a:moveTo>
                    <a:cubicBezTo>
                      <a:pt x="243" y="189"/>
                      <a:pt x="243" y="0"/>
                      <a:pt x="122" y="0"/>
                    </a:cubicBezTo>
                    <a:cubicBezTo>
                      <a:pt x="1" y="0"/>
                      <a:pt x="1" y="189"/>
                      <a:pt x="122" y="18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41"/>
              <p:cNvSpPr/>
              <p:nvPr/>
            </p:nvSpPr>
            <p:spPr>
              <a:xfrm>
                <a:off x="10060572" y="5886154"/>
                <a:ext cx="66977" cy="68894"/>
              </a:xfrm>
              <a:custGeom>
                <a:avLst/>
                <a:gdLst/>
                <a:ahLst/>
                <a:cxnLst/>
                <a:rect l="l" t="t" r="r" b="b"/>
                <a:pathLst>
                  <a:path w="559" h="575" extrusionOk="0">
                    <a:moveTo>
                      <a:pt x="429" y="39"/>
                    </a:moveTo>
                    <a:cubicBezTo>
                      <a:pt x="384" y="20"/>
                      <a:pt x="349" y="1"/>
                      <a:pt x="298" y="1"/>
                    </a:cubicBezTo>
                    <a:cubicBezTo>
                      <a:pt x="252" y="1"/>
                      <a:pt x="211" y="16"/>
                      <a:pt x="171" y="37"/>
                    </a:cubicBezTo>
                    <a:cubicBezTo>
                      <a:pt x="43" y="104"/>
                      <a:pt x="0" y="274"/>
                      <a:pt x="72" y="396"/>
                    </a:cubicBezTo>
                    <a:cubicBezTo>
                      <a:pt x="154" y="536"/>
                      <a:pt x="367" y="574"/>
                      <a:pt x="482" y="449"/>
                    </a:cubicBezTo>
                    <a:cubicBezTo>
                      <a:pt x="530" y="397"/>
                      <a:pt x="558" y="336"/>
                      <a:pt x="558" y="264"/>
                    </a:cubicBezTo>
                    <a:cubicBezTo>
                      <a:pt x="558" y="180"/>
                      <a:pt x="512" y="75"/>
                      <a:pt x="429" y="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41"/>
              <p:cNvSpPr/>
              <p:nvPr/>
            </p:nvSpPr>
            <p:spPr>
              <a:xfrm>
                <a:off x="10269170" y="5951094"/>
                <a:ext cx="39539" cy="38700"/>
              </a:xfrm>
              <a:custGeom>
                <a:avLst/>
                <a:gdLst/>
                <a:ahLst/>
                <a:cxnLst/>
                <a:rect l="l" t="t" r="r" b="b"/>
                <a:pathLst>
                  <a:path w="330" h="323" extrusionOk="0">
                    <a:moveTo>
                      <a:pt x="165" y="322"/>
                    </a:moveTo>
                    <a:cubicBezTo>
                      <a:pt x="249" y="322"/>
                      <a:pt x="329" y="249"/>
                      <a:pt x="326" y="161"/>
                    </a:cubicBezTo>
                    <a:cubicBezTo>
                      <a:pt x="322" y="75"/>
                      <a:pt x="254" y="1"/>
                      <a:pt x="165" y="1"/>
                    </a:cubicBezTo>
                    <a:cubicBezTo>
                      <a:pt x="80" y="1"/>
                      <a:pt x="0" y="75"/>
                      <a:pt x="4" y="161"/>
                    </a:cubicBezTo>
                    <a:cubicBezTo>
                      <a:pt x="8" y="249"/>
                      <a:pt x="74" y="322"/>
                      <a:pt x="165" y="3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41"/>
              <p:cNvSpPr/>
              <p:nvPr/>
            </p:nvSpPr>
            <p:spPr>
              <a:xfrm>
                <a:off x="10270368" y="5820017"/>
                <a:ext cx="37262" cy="43972"/>
              </a:xfrm>
              <a:custGeom>
                <a:avLst/>
                <a:gdLst/>
                <a:ahLst/>
                <a:cxnLst/>
                <a:rect l="l" t="t" r="r" b="b"/>
                <a:pathLst>
                  <a:path w="311" h="367" extrusionOk="0">
                    <a:moveTo>
                      <a:pt x="300" y="222"/>
                    </a:moveTo>
                    <a:cubicBezTo>
                      <a:pt x="306" y="201"/>
                      <a:pt x="308" y="179"/>
                      <a:pt x="309" y="157"/>
                    </a:cubicBezTo>
                    <a:cubicBezTo>
                      <a:pt x="311" y="77"/>
                      <a:pt x="238" y="0"/>
                      <a:pt x="156" y="4"/>
                    </a:cubicBezTo>
                    <a:cubicBezTo>
                      <a:pt x="75" y="9"/>
                      <a:pt x="1" y="72"/>
                      <a:pt x="3" y="157"/>
                    </a:cubicBezTo>
                    <a:cubicBezTo>
                      <a:pt x="3" y="178"/>
                      <a:pt x="6" y="201"/>
                      <a:pt x="12" y="222"/>
                    </a:cubicBezTo>
                    <a:cubicBezTo>
                      <a:pt x="48" y="366"/>
                      <a:pt x="261" y="366"/>
                      <a:pt x="300" y="2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41"/>
              <p:cNvSpPr/>
              <p:nvPr/>
            </p:nvSpPr>
            <p:spPr>
              <a:xfrm>
                <a:off x="10081180" y="5695888"/>
                <a:ext cx="30193" cy="23244"/>
              </a:xfrm>
              <a:custGeom>
                <a:avLst/>
                <a:gdLst/>
                <a:ahLst/>
                <a:cxnLst/>
                <a:rect l="l" t="t" r="r" b="b"/>
                <a:pathLst>
                  <a:path w="252" h="194" extrusionOk="0">
                    <a:moveTo>
                      <a:pt x="126" y="194"/>
                    </a:moveTo>
                    <a:cubicBezTo>
                      <a:pt x="251" y="194"/>
                      <a:pt x="251" y="1"/>
                      <a:pt x="126" y="1"/>
                    </a:cubicBezTo>
                    <a:cubicBezTo>
                      <a:pt x="0" y="1"/>
                      <a:pt x="0" y="194"/>
                      <a:pt x="126"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41"/>
              <p:cNvSpPr/>
              <p:nvPr/>
            </p:nvSpPr>
            <p:spPr>
              <a:xfrm>
                <a:off x="9994914" y="5632746"/>
                <a:ext cx="27438" cy="21207"/>
              </a:xfrm>
              <a:custGeom>
                <a:avLst/>
                <a:gdLst/>
                <a:ahLst/>
                <a:cxnLst/>
                <a:rect l="l" t="t" r="r" b="b"/>
                <a:pathLst>
                  <a:path w="229" h="177" extrusionOk="0">
                    <a:moveTo>
                      <a:pt x="114" y="176"/>
                    </a:moveTo>
                    <a:cubicBezTo>
                      <a:pt x="228" y="176"/>
                      <a:pt x="229" y="0"/>
                      <a:pt x="114" y="0"/>
                    </a:cubicBezTo>
                    <a:cubicBezTo>
                      <a:pt x="1" y="0"/>
                      <a:pt x="1" y="176"/>
                      <a:pt x="114" y="17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41"/>
              <p:cNvSpPr/>
              <p:nvPr/>
            </p:nvSpPr>
            <p:spPr>
              <a:xfrm>
                <a:off x="9966518" y="5732552"/>
                <a:ext cx="25640" cy="19889"/>
              </a:xfrm>
              <a:custGeom>
                <a:avLst/>
                <a:gdLst/>
                <a:ahLst/>
                <a:cxnLst/>
                <a:rect l="l" t="t" r="r" b="b"/>
                <a:pathLst>
                  <a:path w="214" h="166" extrusionOk="0">
                    <a:moveTo>
                      <a:pt x="107" y="166"/>
                    </a:moveTo>
                    <a:cubicBezTo>
                      <a:pt x="214" y="166"/>
                      <a:pt x="214" y="0"/>
                      <a:pt x="107" y="0"/>
                    </a:cubicBezTo>
                    <a:cubicBezTo>
                      <a:pt x="1" y="1"/>
                      <a:pt x="1" y="166"/>
                      <a:pt x="107"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41"/>
              <p:cNvSpPr/>
              <p:nvPr/>
            </p:nvSpPr>
            <p:spPr>
              <a:xfrm>
                <a:off x="10100470" y="5802284"/>
                <a:ext cx="26599" cy="20728"/>
              </a:xfrm>
              <a:custGeom>
                <a:avLst/>
                <a:gdLst/>
                <a:ahLst/>
                <a:cxnLst/>
                <a:rect l="l" t="t" r="r" b="b"/>
                <a:pathLst>
                  <a:path w="222" h="173" extrusionOk="0">
                    <a:moveTo>
                      <a:pt x="111" y="172"/>
                    </a:moveTo>
                    <a:cubicBezTo>
                      <a:pt x="222" y="172"/>
                      <a:pt x="222" y="1"/>
                      <a:pt x="111" y="1"/>
                    </a:cubicBezTo>
                    <a:cubicBezTo>
                      <a:pt x="0" y="1"/>
                      <a:pt x="0" y="172"/>
                      <a:pt x="111" y="17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41"/>
              <p:cNvSpPr/>
              <p:nvPr/>
            </p:nvSpPr>
            <p:spPr>
              <a:xfrm>
                <a:off x="10157502" y="5719492"/>
                <a:ext cx="29235" cy="22765"/>
              </a:xfrm>
              <a:custGeom>
                <a:avLst/>
                <a:gdLst/>
                <a:ahLst/>
                <a:cxnLst/>
                <a:rect l="l" t="t" r="r" b="b"/>
                <a:pathLst>
                  <a:path w="244" h="190" extrusionOk="0">
                    <a:moveTo>
                      <a:pt x="122" y="190"/>
                    </a:moveTo>
                    <a:cubicBezTo>
                      <a:pt x="244" y="190"/>
                      <a:pt x="244" y="1"/>
                      <a:pt x="122" y="1"/>
                    </a:cubicBezTo>
                    <a:cubicBezTo>
                      <a:pt x="0" y="1"/>
                      <a:pt x="0"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41"/>
              <p:cNvSpPr/>
              <p:nvPr/>
            </p:nvSpPr>
            <p:spPr>
              <a:xfrm>
                <a:off x="10260423" y="5633944"/>
                <a:ext cx="44451" cy="48405"/>
              </a:xfrm>
              <a:custGeom>
                <a:avLst/>
                <a:gdLst/>
                <a:ahLst/>
                <a:cxnLst/>
                <a:rect l="l" t="t" r="r" b="b"/>
                <a:pathLst>
                  <a:path w="371" h="404" extrusionOk="0">
                    <a:moveTo>
                      <a:pt x="325" y="303"/>
                    </a:moveTo>
                    <a:cubicBezTo>
                      <a:pt x="328" y="298"/>
                      <a:pt x="333" y="292"/>
                      <a:pt x="337" y="287"/>
                    </a:cubicBezTo>
                    <a:lnTo>
                      <a:pt x="234" y="366"/>
                    </a:lnTo>
                    <a:cubicBezTo>
                      <a:pt x="312" y="335"/>
                      <a:pt x="371" y="276"/>
                      <a:pt x="371" y="187"/>
                    </a:cubicBezTo>
                    <a:cubicBezTo>
                      <a:pt x="371" y="92"/>
                      <a:pt x="286" y="1"/>
                      <a:pt x="188" y="5"/>
                    </a:cubicBezTo>
                    <a:cubicBezTo>
                      <a:pt x="93" y="8"/>
                      <a:pt x="1" y="85"/>
                      <a:pt x="5" y="187"/>
                    </a:cubicBezTo>
                    <a:cubicBezTo>
                      <a:pt x="9" y="277"/>
                      <a:pt x="62" y="334"/>
                      <a:pt x="142" y="366"/>
                    </a:cubicBezTo>
                    <a:lnTo>
                      <a:pt x="38" y="287"/>
                    </a:lnTo>
                    <a:cubicBezTo>
                      <a:pt x="43" y="292"/>
                      <a:pt x="47" y="298"/>
                      <a:pt x="51" y="303"/>
                    </a:cubicBezTo>
                    <a:cubicBezTo>
                      <a:pt x="126" y="404"/>
                      <a:pt x="253" y="404"/>
                      <a:pt x="325" y="3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41"/>
              <p:cNvSpPr/>
              <p:nvPr/>
            </p:nvSpPr>
            <p:spPr>
              <a:xfrm>
                <a:off x="10374008" y="5691814"/>
                <a:ext cx="40138" cy="31392"/>
              </a:xfrm>
              <a:custGeom>
                <a:avLst/>
                <a:gdLst/>
                <a:ahLst/>
                <a:cxnLst/>
                <a:rect l="l" t="t" r="r" b="b"/>
                <a:pathLst>
                  <a:path w="335" h="262" extrusionOk="0">
                    <a:moveTo>
                      <a:pt x="168" y="261"/>
                    </a:moveTo>
                    <a:cubicBezTo>
                      <a:pt x="335" y="261"/>
                      <a:pt x="335" y="1"/>
                      <a:pt x="168" y="1"/>
                    </a:cubicBezTo>
                    <a:cubicBezTo>
                      <a:pt x="1" y="2"/>
                      <a:pt x="1" y="261"/>
                      <a:pt x="168" y="2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41"/>
              <p:cNvSpPr/>
              <p:nvPr/>
            </p:nvSpPr>
            <p:spPr>
              <a:xfrm>
                <a:off x="10430081" y="5735547"/>
                <a:ext cx="33189" cy="25760"/>
              </a:xfrm>
              <a:custGeom>
                <a:avLst/>
                <a:gdLst/>
                <a:ahLst/>
                <a:cxnLst/>
                <a:rect l="l" t="t" r="r" b="b"/>
                <a:pathLst>
                  <a:path w="277" h="215" extrusionOk="0">
                    <a:moveTo>
                      <a:pt x="138" y="215"/>
                    </a:moveTo>
                    <a:cubicBezTo>
                      <a:pt x="276" y="215"/>
                      <a:pt x="276" y="2"/>
                      <a:pt x="138" y="2"/>
                    </a:cubicBezTo>
                    <a:cubicBezTo>
                      <a:pt x="1" y="1"/>
                      <a:pt x="1" y="215"/>
                      <a:pt x="138" y="21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41"/>
              <p:cNvSpPr/>
              <p:nvPr/>
            </p:nvSpPr>
            <p:spPr>
              <a:xfrm>
                <a:off x="10347049" y="5582783"/>
                <a:ext cx="35585" cy="27557"/>
              </a:xfrm>
              <a:custGeom>
                <a:avLst/>
                <a:gdLst/>
                <a:ahLst/>
                <a:cxnLst/>
                <a:rect l="l" t="t" r="r" b="b"/>
                <a:pathLst>
                  <a:path w="297" h="230" extrusionOk="0">
                    <a:moveTo>
                      <a:pt x="149" y="230"/>
                    </a:moveTo>
                    <a:cubicBezTo>
                      <a:pt x="296" y="230"/>
                      <a:pt x="296" y="2"/>
                      <a:pt x="149" y="2"/>
                    </a:cubicBezTo>
                    <a:cubicBezTo>
                      <a:pt x="1" y="1"/>
                      <a:pt x="1" y="230"/>
                      <a:pt x="149"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41"/>
              <p:cNvSpPr/>
              <p:nvPr/>
            </p:nvSpPr>
            <p:spPr>
              <a:xfrm>
                <a:off x="10240534" y="5498672"/>
                <a:ext cx="26719" cy="20608"/>
              </a:xfrm>
              <a:custGeom>
                <a:avLst/>
                <a:gdLst/>
                <a:ahLst/>
                <a:cxnLst/>
                <a:rect l="l" t="t" r="r" b="b"/>
                <a:pathLst>
                  <a:path w="223" h="172" extrusionOk="0">
                    <a:moveTo>
                      <a:pt x="111" y="171"/>
                    </a:moveTo>
                    <a:cubicBezTo>
                      <a:pt x="222" y="171"/>
                      <a:pt x="222" y="0"/>
                      <a:pt x="111" y="0"/>
                    </a:cubicBezTo>
                    <a:cubicBezTo>
                      <a:pt x="2" y="0"/>
                      <a:pt x="1" y="171"/>
                      <a:pt x="111" y="17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41"/>
              <p:cNvSpPr/>
              <p:nvPr/>
            </p:nvSpPr>
            <p:spPr>
              <a:xfrm>
                <a:off x="10123355" y="5433972"/>
                <a:ext cx="27677" cy="21447"/>
              </a:xfrm>
              <a:custGeom>
                <a:avLst/>
                <a:gdLst/>
                <a:ahLst/>
                <a:cxnLst/>
                <a:rect l="l" t="t" r="r" b="b"/>
                <a:pathLst>
                  <a:path w="231" h="179" extrusionOk="0">
                    <a:moveTo>
                      <a:pt x="115" y="179"/>
                    </a:moveTo>
                    <a:cubicBezTo>
                      <a:pt x="228" y="179"/>
                      <a:pt x="230" y="3"/>
                      <a:pt x="115" y="3"/>
                    </a:cubicBezTo>
                    <a:cubicBezTo>
                      <a:pt x="0" y="0"/>
                      <a:pt x="0" y="179"/>
                      <a:pt x="115" y="1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41"/>
              <p:cNvSpPr/>
              <p:nvPr/>
            </p:nvSpPr>
            <p:spPr>
              <a:xfrm>
                <a:off x="10321049" y="5742856"/>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41"/>
              <p:cNvSpPr/>
              <p:nvPr/>
            </p:nvSpPr>
            <p:spPr>
              <a:xfrm>
                <a:off x="10348008" y="5909279"/>
                <a:ext cx="22166" cy="17253"/>
              </a:xfrm>
              <a:custGeom>
                <a:avLst/>
                <a:gdLst/>
                <a:ahLst/>
                <a:cxnLst/>
                <a:rect l="l" t="t" r="r" b="b"/>
                <a:pathLst>
                  <a:path w="185" h="144" extrusionOk="0">
                    <a:moveTo>
                      <a:pt x="92" y="143"/>
                    </a:moveTo>
                    <a:cubicBezTo>
                      <a:pt x="185" y="143"/>
                      <a:pt x="185" y="1"/>
                      <a:pt x="92" y="1"/>
                    </a:cubicBezTo>
                    <a:cubicBezTo>
                      <a:pt x="0" y="1"/>
                      <a:pt x="0" y="143"/>
                      <a:pt x="92" y="14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41"/>
              <p:cNvSpPr/>
              <p:nvPr/>
            </p:nvSpPr>
            <p:spPr>
              <a:xfrm>
                <a:off x="10352800" y="6007767"/>
                <a:ext cx="23963" cy="18691"/>
              </a:xfrm>
              <a:custGeom>
                <a:avLst/>
                <a:gdLst/>
                <a:ahLst/>
                <a:cxnLst/>
                <a:rect l="l" t="t" r="r" b="b"/>
                <a:pathLst>
                  <a:path w="200" h="156" extrusionOk="0">
                    <a:moveTo>
                      <a:pt x="101" y="155"/>
                    </a:moveTo>
                    <a:cubicBezTo>
                      <a:pt x="200" y="155"/>
                      <a:pt x="200" y="0"/>
                      <a:pt x="101" y="0"/>
                    </a:cubicBezTo>
                    <a:cubicBezTo>
                      <a:pt x="0" y="1"/>
                      <a:pt x="0" y="155"/>
                      <a:pt x="101"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41"/>
              <p:cNvSpPr/>
              <p:nvPr/>
            </p:nvSpPr>
            <p:spPr>
              <a:xfrm>
                <a:off x="10209981" y="5894781"/>
                <a:ext cx="29235" cy="22645"/>
              </a:xfrm>
              <a:custGeom>
                <a:avLst/>
                <a:gdLst/>
                <a:ahLst/>
                <a:cxnLst/>
                <a:rect l="l" t="t" r="r" b="b"/>
                <a:pathLst>
                  <a:path w="244" h="189" extrusionOk="0">
                    <a:moveTo>
                      <a:pt x="122" y="188"/>
                    </a:moveTo>
                    <a:cubicBezTo>
                      <a:pt x="243" y="188"/>
                      <a:pt x="243" y="0"/>
                      <a:pt x="122" y="0"/>
                    </a:cubicBezTo>
                    <a:cubicBezTo>
                      <a:pt x="1" y="0"/>
                      <a:pt x="1" y="188"/>
                      <a:pt x="122" y="18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41"/>
              <p:cNvSpPr/>
              <p:nvPr/>
            </p:nvSpPr>
            <p:spPr>
              <a:xfrm>
                <a:off x="10205308" y="6000698"/>
                <a:ext cx="26958" cy="20968"/>
              </a:xfrm>
              <a:custGeom>
                <a:avLst/>
                <a:gdLst/>
                <a:ahLst/>
                <a:cxnLst/>
                <a:rect l="l" t="t" r="r" b="b"/>
                <a:pathLst>
                  <a:path w="225" h="175" extrusionOk="0">
                    <a:moveTo>
                      <a:pt x="113" y="174"/>
                    </a:moveTo>
                    <a:cubicBezTo>
                      <a:pt x="224" y="174"/>
                      <a:pt x="224" y="0"/>
                      <a:pt x="113" y="0"/>
                    </a:cubicBezTo>
                    <a:cubicBezTo>
                      <a:pt x="1" y="0"/>
                      <a:pt x="1" y="174"/>
                      <a:pt x="113" y="17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41"/>
              <p:cNvSpPr/>
              <p:nvPr/>
            </p:nvSpPr>
            <p:spPr>
              <a:xfrm>
                <a:off x="10205907" y="5773408"/>
                <a:ext cx="25760" cy="20009"/>
              </a:xfrm>
              <a:custGeom>
                <a:avLst/>
                <a:gdLst/>
                <a:ahLst/>
                <a:cxnLst/>
                <a:rect l="l" t="t" r="r" b="b"/>
                <a:pathLst>
                  <a:path w="215" h="167" extrusionOk="0">
                    <a:moveTo>
                      <a:pt x="108" y="167"/>
                    </a:moveTo>
                    <a:cubicBezTo>
                      <a:pt x="214" y="167"/>
                      <a:pt x="214" y="0"/>
                      <a:pt x="108" y="0"/>
                    </a:cubicBezTo>
                    <a:cubicBezTo>
                      <a:pt x="1" y="1"/>
                      <a:pt x="1" y="167"/>
                      <a:pt x="108" y="16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41"/>
              <p:cNvSpPr/>
              <p:nvPr/>
            </p:nvSpPr>
            <p:spPr>
              <a:xfrm>
                <a:off x="10043678" y="5745252"/>
                <a:ext cx="23244" cy="17972"/>
              </a:xfrm>
              <a:custGeom>
                <a:avLst/>
                <a:gdLst/>
                <a:ahLst/>
                <a:cxnLst/>
                <a:rect l="l" t="t" r="r" b="b"/>
                <a:pathLst>
                  <a:path w="194" h="150" extrusionOk="0">
                    <a:moveTo>
                      <a:pt x="97" y="150"/>
                    </a:moveTo>
                    <a:cubicBezTo>
                      <a:pt x="192" y="150"/>
                      <a:pt x="194" y="1"/>
                      <a:pt x="97" y="1"/>
                    </a:cubicBezTo>
                    <a:cubicBezTo>
                      <a:pt x="1" y="1"/>
                      <a:pt x="1" y="150"/>
                      <a:pt x="97" y="15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41"/>
              <p:cNvSpPr/>
              <p:nvPr/>
            </p:nvSpPr>
            <p:spPr>
              <a:xfrm>
                <a:off x="10066563" y="5639815"/>
                <a:ext cx="24083" cy="18571"/>
              </a:xfrm>
              <a:custGeom>
                <a:avLst/>
                <a:gdLst/>
                <a:ahLst/>
                <a:cxnLst/>
                <a:rect l="l" t="t" r="r" b="b"/>
                <a:pathLst>
                  <a:path w="201" h="155" extrusionOk="0">
                    <a:moveTo>
                      <a:pt x="101" y="154"/>
                    </a:moveTo>
                    <a:cubicBezTo>
                      <a:pt x="200" y="154"/>
                      <a:pt x="200" y="0"/>
                      <a:pt x="101" y="0"/>
                    </a:cubicBezTo>
                    <a:cubicBezTo>
                      <a:pt x="3" y="0"/>
                      <a:pt x="1" y="154"/>
                      <a:pt x="101"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41"/>
              <p:cNvSpPr/>
              <p:nvPr/>
            </p:nvSpPr>
            <p:spPr>
              <a:xfrm>
                <a:off x="10059853" y="5528027"/>
                <a:ext cx="26120" cy="20249"/>
              </a:xfrm>
              <a:custGeom>
                <a:avLst/>
                <a:gdLst/>
                <a:ahLst/>
                <a:cxnLst/>
                <a:rect l="l" t="t" r="r" b="b"/>
                <a:pathLst>
                  <a:path w="218" h="169" extrusionOk="0">
                    <a:moveTo>
                      <a:pt x="108" y="169"/>
                    </a:moveTo>
                    <a:cubicBezTo>
                      <a:pt x="217" y="169"/>
                      <a:pt x="217" y="0"/>
                      <a:pt x="108" y="0"/>
                    </a:cubicBezTo>
                    <a:cubicBezTo>
                      <a:pt x="1" y="0"/>
                      <a:pt x="1" y="169"/>
                      <a:pt x="108" y="16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41"/>
              <p:cNvSpPr/>
              <p:nvPr/>
            </p:nvSpPr>
            <p:spPr>
              <a:xfrm>
                <a:off x="9899541" y="5641492"/>
                <a:ext cx="42055" cy="43613"/>
              </a:xfrm>
              <a:custGeom>
                <a:avLst/>
                <a:gdLst/>
                <a:ahLst/>
                <a:cxnLst/>
                <a:rect l="l" t="t" r="r" b="b"/>
                <a:pathLst>
                  <a:path w="351" h="364" extrusionOk="0">
                    <a:moveTo>
                      <a:pt x="279" y="309"/>
                    </a:moveTo>
                    <a:cubicBezTo>
                      <a:pt x="260" y="325"/>
                      <a:pt x="261" y="325"/>
                      <a:pt x="282" y="308"/>
                    </a:cubicBezTo>
                    <a:cubicBezTo>
                      <a:pt x="301" y="296"/>
                      <a:pt x="316" y="281"/>
                      <a:pt x="327" y="261"/>
                    </a:cubicBezTo>
                    <a:cubicBezTo>
                      <a:pt x="344" y="226"/>
                      <a:pt x="351" y="191"/>
                      <a:pt x="346" y="151"/>
                    </a:cubicBezTo>
                    <a:cubicBezTo>
                      <a:pt x="335" y="71"/>
                      <a:pt x="263" y="0"/>
                      <a:pt x="179" y="3"/>
                    </a:cubicBezTo>
                    <a:cubicBezTo>
                      <a:pt x="101" y="7"/>
                      <a:pt x="39" y="55"/>
                      <a:pt x="13" y="129"/>
                    </a:cubicBezTo>
                    <a:cubicBezTo>
                      <a:pt x="1" y="169"/>
                      <a:pt x="8" y="225"/>
                      <a:pt x="30" y="261"/>
                    </a:cubicBezTo>
                    <a:cubicBezTo>
                      <a:pt x="40" y="272"/>
                      <a:pt x="48" y="283"/>
                      <a:pt x="57" y="295"/>
                    </a:cubicBezTo>
                    <a:cubicBezTo>
                      <a:pt x="96" y="327"/>
                      <a:pt x="103" y="330"/>
                      <a:pt x="78" y="309"/>
                    </a:cubicBezTo>
                    <a:cubicBezTo>
                      <a:pt x="131" y="364"/>
                      <a:pt x="227" y="364"/>
                      <a:pt x="279" y="30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41"/>
              <p:cNvSpPr/>
              <p:nvPr/>
            </p:nvSpPr>
            <p:spPr>
              <a:xfrm>
                <a:off x="9966997" y="5490166"/>
                <a:ext cx="48166" cy="37382"/>
              </a:xfrm>
              <a:custGeom>
                <a:avLst/>
                <a:gdLst/>
                <a:ahLst/>
                <a:cxnLst/>
                <a:rect l="l" t="t" r="r" b="b"/>
                <a:pathLst>
                  <a:path w="402" h="312" extrusionOk="0">
                    <a:moveTo>
                      <a:pt x="201" y="312"/>
                    </a:moveTo>
                    <a:cubicBezTo>
                      <a:pt x="402" y="312"/>
                      <a:pt x="402" y="1"/>
                      <a:pt x="201" y="1"/>
                    </a:cubicBezTo>
                    <a:cubicBezTo>
                      <a:pt x="1" y="1"/>
                      <a:pt x="1" y="312"/>
                      <a:pt x="201" y="3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41"/>
              <p:cNvSpPr/>
              <p:nvPr/>
            </p:nvSpPr>
            <p:spPr>
              <a:xfrm>
                <a:off x="10019476" y="6148909"/>
                <a:ext cx="36663" cy="28516"/>
              </a:xfrm>
              <a:custGeom>
                <a:avLst/>
                <a:gdLst/>
                <a:ahLst/>
                <a:cxnLst/>
                <a:rect l="l" t="t" r="r" b="b"/>
                <a:pathLst>
                  <a:path w="306" h="238" extrusionOk="0">
                    <a:moveTo>
                      <a:pt x="153" y="237"/>
                    </a:moveTo>
                    <a:cubicBezTo>
                      <a:pt x="305" y="237"/>
                      <a:pt x="305" y="0"/>
                      <a:pt x="153" y="0"/>
                    </a:cubicBezTo>
                    <a:cubicBezTo>
                      <a:pt x="0" y="0"/>
                      <a:pt x="0" y="237"/>
                      <a:pt x="153" y="23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41"/>
              <p:cNvSpPr/>
              <p:nvPr/>
            </p:nvSpPr>
            <p:spPr>
              <a:xfrm>
                <a:off x="10051227" y="6073545"/>
                <a:ext cx="19889" cy="15576"/>
              </a:xfrm>
              <a:custGeom>
                <a:avLst/>
                <a:gdLst/>
                <a:ahLst/>
                <a:cxnLst/>
                <a:rect l="l" t="t" r="r" b="b"/>
                <a:pathLst>
                  <a:path w="166" h="130" extrusionOk="0">
                    <a:moveTo>
                      <a:pt x="82" y="129"/>
                    </a:moveTo>
                    <a:cubicBezTo>
                      <a:pt x="166" y="129"/>
                      <a:pt x="166" y="1"/>
                      <a:pt x="82" y="1"/>
                    </a:cubicBezTo>
                    <a:cubicBezTo>
                      <a:pt x="0" y="1"/>
                      <a:pt x="0" y="129"/>
                      <a:pt x="82" y="1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41"/>
              <p:cNvSpPr/>
              <p:nvPr/>
            </p:nvSpPr>
            <p:spPr>
              <a:xfrm>
                <a:off x="9916914" y="6186052"/>
                <a:ext cx="31392" cy="24322"/>
              </a:xfrm>
              <a:custGeom>
                <a:avLst/>
                <a:gdLst/>
                <a:ahLst/>
                <a:cxnLst/>
                <a:rect l="l" t="t" r="r" b="b"/>
                <a:pathLst>
                  <a:path w="262" h="203" extrusionOk="0">
                    <a:moveTo>
                      <a:pt x="131" y="203"/>
                    </a:moveTo>
                    <a:cubicBezTo>
                      <a:pt x="262" y="203"/>
                      <a:pt x="262" y="0"/>
                      <a:pt x="131" y="0"/>
                    </a:cubicBezTo>
                    <a:cubicBezTo>
                      <a:pt x="0" y="0"/>
                      <a:pt x="0" y="203"/>
                      <a:pt x="131"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41"/>
              <p:cNvSpPr/>
              <p:nvPr/>
            </p:nvSpPr>
            <p:spPr>
              <a:xfrm>
                <a:off x="9788233" y="6179941"/>
                <a:ext cx="31991" cy="24802"/>
              </a:xfrm>
              <a:custGeom>
                <a:avLst/>
                <a:gdLst/>
                <a:ahLst/>
                <a:cxnLst/>
                <a:rect l="l" t="t" r="r" b="b"/>
                <a:pathLst>
                  <a:path w="267" h="207" extrusionOk="0">
                    <a:moveTo>
                      <a:pt x="133" y="206"/>
                    </a:moveTo>
                    <a:cubicBezTo>
                      <a:pt x="265" y="206"/>
                      <a:pt x="266" y="1"/>
                      <a:pt x="133" y="1"/>
                    </a:cubicBezTo>
                    <a:cubicBezTo>
                      <a:pt x="2" y="1"/>
                      <a:pt x="1" y="206"/>
                      <a:pt x="133" y="20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41"/>
              <p:cNvSpPr/>
              <p:nvPr/>
            </p:nvSpPr>
            <p:spPr>
              <a:xfrm>
                <a:off x="9786076" y="6078817"/>
                <a:ext cx="36424" cy="28396"/>
              </a:xfrm>
              <a:custGeom>
                <a:avLst/>
                <a:gdLst/>
                <a:ahLst/>
                <a:cxnLst/>
                <a:rect l="l" t="t" r="r" b="b"/>
                <a:pathLst>
                  <a:path w="304" h="237" extrusionOk="0">
                    <a:moveTo>
                      <a:pt x="151" y="236"/>
                    </a:moveTo>
                    <a:cubicBezTo>
                      <a:pt x="301" y="236"/>
                      <a:pt x="303" y="1"/>
                      <a:pt x="151" y="1"/>
                    </a:cubicBezTo>
                    <a:cubicBezTo>
                      <a:pt x="1" y="1"/>
                      <a:pt x="1" y="236"/>
                      <a:pt x="151" y="23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41"/>
              <p:cNvSpPr/>
              <p:nvPr/>
            </p:nvSpPr>
            <p:spPr>
              <a:xfrm>
                <a:off x="9846703" y="6140282"/>
                <a:ext cx="43493" cy="43493"/>
              </a:xfrm>
              <a:custGeom>
                <a:avLst/>
                <a:gdLst/>
                <a:ahLst/>
                <a:cxnLst/>
                <a:rect l="l" t="t" r="r" b="b"/>
                <a:pathLst>
                  <a:path w="363" h="363" extrusionOk="0">
                    <a:moveTo>
                      <a:pt x="317" y="227"/>
                    </a:moveTo>
                    <a:cubicBezTo>
                      <a:pt x="321" y="217"/>
                      <a:pt x="326" y="205"/>
                      <a:pt x="330" y="195"/>
                    </a:cubicBezTo>
                    <a:cubicBezTo>
                      <a:pt x="363" y="100"/>
                      <a:pt x="277" y="0"/>
                      <a:pt x="182" y="0"/>
                    </a:cubicBezTo>
                    <a:cubicBezTo>
                      <a:pt x="87" y="0"/>
                      <a:pt x="1" y="100"/>
                      <a:pt x="35" y="195"/>
                    </a:cubicBezTo>
                    <a:cubicBezTo>
                      <a:pt x="38" y="205"/>
                      <a:pt x="42" y="217"/>
                      <a:pt x="46" y="227"/>
                    </a:cubicBezTo>
                    <a:cubicBezTo>
                      <a:pt x="90" y="362"/>
                      <a:pt x="272" y="362"/>
                      <a:pt x="317" y="22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41"/>
              <p:cNvSpPr/>
              <p:nvPr/>
            </p:nvSpPr>
            <p:spPr>
              <a:xfrm>
                <a:off x="10397851" y="5474949"/>
                <a:ext cx="27557" cy="21447"/>
              </a:xfrm>
              <a:custGeom>
                <a:avLst/>
                <a:gdLst/>
                <a:ahLst/>
                <a:cxnLst/>
                <a:rect l="l" t="t" r="r" b="b"/>
                <a:pathLst>
                  <a:path w="230" h="179" extrusionOk="0">
                    <a:moveTo>
                      <a:pt x="115" y="178"/>
                    </a:moveTo>
                    <a:cubicBezTo>
                      <a:pt x="229" y="178"/>
                      <a:pt x="230" y="1"/>
                      <a:pt x="115" y="1"/>
                    </a:cubicBezTo>
                    <a:cubicBezTo>
                      <a:pt x="1" y="0"/>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41"/>
              <p:cNvSpPr/>
              <p:nvPr/>
            </p:nvSpPr>
            <p:spPr>
              <a:xfrm>
                <a:off x="10474293" y="5450627"/>
                <a:ext cx="28636" cy="23124"/>
              </a:xfrm>
              <a:custGeom>
                <a:avLst/>
                <a:gdLst/>
                <a:ahLst/>
                <a:cxnLst/>
                <a:rect l="l" t="t" r="r" b="b"/>
                <a:pathLst>
                  <a:path w="239" h="193" extrusionOk="0">
                    <a:moveTo>
                      <a:pt x="86" y="183"/>
                    </a:moveTo>
                    <a:cubicBezTo>
                      <a:pt x="133" y="193"/>
                      <a:pt x="172" y="193"/>
                      <a:pt x="207" y="156"/>
                    </a:cubicBezTo>
                    <a:cubicBezTo>
                      <a:pt x="238" y="122"/>
                      <a:pt x="238" y="71"/>
                      <a:pt x="207" y="38"/>
                    </a:cubicBezTo>
                    <a:cubicBezTo>
                      <a:pt x="172" y="1"/>
                      <a:pt x="133" y="1"/>
                      <a:pt x="86" y="9"/>
                    </a:cubicBezTo>
                    <a:cubicBezTo>
                      <a:pt x="1" y="26"/>
                      <a:pt x="1" y="167"/>
                      <a:pt x="86" y="18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41"/>
              <p:cNvSpPr/>
              <p:nvPr/>
            </p:nvSpPr>
            <p:spPr>
              <a:xfrm>
                <a:off x="10465187" y="5332729"/>
                <a:ext cx="32829" cy="25401"/>
              </a:xfrm>
              <a:custGeom>
                <a:avLst/>
                <a:gdLst/>
                <a:ahLst/>
                <a:cxnLst/>
                <a:rect l="l" t="t" r="r" b="b"/>
                <a:pathLst>
                  <a:path w="274" h="212" extrusionOk="0">
                    <a:moveTo>
                      <a:pt x="137" y="212"/>
                    </a:moveTo>
                    <a:cubicBezTo>
                      <a:pt x="273" y="212"/>
                      <a:pt x="273" y="1"/>
                      <a:pt x="137" y="1"/>
                    </a:cubicBezTo>
                    <a:cubicBezTo>
                      <a:pt x="1" y="1"/>
                      <a:pt x="1" y="212"/>
                      <a:pt x="137" y="2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41"/>
              <p:cNvSpPr/>
              <p:nvPr/>
            </p:nvSpPr>
            <p:spPr>
              <a:xfrm>
                <a:off x="10415583" y="5416719"/>
                <a:ext cx="26958" cy="20968"/>
              </a:xfrm>
              <a:custGeom>
                <a:avLst/>
                <a:gdLst/>
                <a:ahLst/>
                <a:cxnLst/>
                <a:rect l="l" t="t" r="r" b="b"/>
                <a:pathLst>
                  <a:path w="225" h="175" extrusionOk="0">
                    <a:moveTo>
                      <a:pt x="112" y="175"/>
                    </a:moveTo>
                    <a:cubicBezTo>
                      <a:pt x="224" y="175"/>
                      <a:pt x="224" y="1"/>
                      <a:pt x="112" y="1"/>
                    </a:cubicBezTo>
                    <a:cubicBezTo>
                      <a:pt x="1" y="1"/>
                      <a:pt x="1" y="175"/>
                      <a:pt x="112" y="17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41"/>
              <p:cNvSpPr/>
              <p:nvPr/>
            </p:nvSpPr>
            <p:spPr>
              <a:xfrm>
                <a:off x="10381196" y="5329613"/>
                <a:ext cx="25760" cy="19889"/>
              </a:xfrm>
              <a:custGeom>
                <a:avLst/>
                <a:gdLst/>
                <a:ahLst/>
                <a:cxnLst/>
                <a:rect l="l" t="t" r="r" b="b"/>
                <a:pathLst>
                  <a:path w="215" h="166" extrusionOk="0">
                    <a:moveTo>
                      <a:pt x="108" y="166"/>
                    </a:moveTo>
                    <a:cubicBezTo>
                      <a:pt x="215" y="166"/>
                      <a:pt x="215" y="0"/>
                      <a:pt x="108" y="0"/>
                    </a:cubicBezTo>
                    <a:cubicBezTo>
                      <a:pt x="1" y="0"/>
                      <a:pt x="1" y="166"/>
                      <a:pt x="108" y="16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41"/>
              <p:cNvSpPr/>
              <p:nvPr/>
            </p:nvSpPr>
            <p:spPr>
              <a:xfrm>
                <a:off x="10265336" y="5412046"/>
                <a:ext cx="23723" cy="18571"/>
              </a:xfrm>
              <a:custGeom>
                <a:avLst/>
                <a:gdLst/>
                <a:ahLst/>
                <a:cxnLst/>
                <a:rect l="l" t="t" r="r" b="b"/>
                <a:pathLst>
                  <a:path w="198" h="155" extrusionOk="0">
                    <a:moveTo>
                      <a:pt x="100" y="155"/>
                    </a:moveTo>
                    <a:cubicBezTo>
                      <a:pt x="198" y="155"/>
                      <a:pt x="198" y="1"/>
                      <a:pt x="100" y="1"/>
                    </a:cubicBezTo>
                    <a:cubicBezTo>
                      <a:pt x="1" y="1"/>
                      <a:pt x="1" y="155"/>
                      <a:pt x="100" y="15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41"/>
              <p:cNvSpPr/>
              <p:nvPr/>
            </p:nvSpPr>
            <p:spPr>
              <a:xfrm>
                <a:off x="10194645" y="5475788"/>
                <a:ext cx="25161" cy="19530"/>
              </a:xfrm>
              <a:custGeom>
                <a:avLst/>
                <a:gdLst/>
                <a:ahLst/>
                <a:cxnLst/>
                <a:rect l="l" t="t" r="r" b="b"/>
                <a:pathLst>
                  <a:path w="210" h="163" extrusionOk="0">
                    <a:moveTo>
                      <a:pt x="104" y="163"/>
                    </a:moveTo>
                    <a:cubicBezTo>
                      <a:pt x="208" y="163"/>
                      <a:pt x="210" y="2"/>
                      <a:pt x="104" y="2"/>
                    </a:cubicBezTo>
                    <a:cubicBezTo>
                      <a:pt x="0" y="0"/>
                      <a:pt x="0" y="163"/>
                      <a:pt x="104" y="1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41"/>
              <p:cNvSpPr/>
              <p:nvPr/>
            </p:nvSpPr>
            <p:spPr>
              <a:xfrm>
                <a:off x="10271806" y="5543723"/>
                <a:ext cx="46009" cy="35705"/>
              </a:xfrm>
              <a:custGeom>
                <a:avLst/>
                <a:gdLst/>
                <a:ahLst/>
                <a:cxnLst/>
                <a:rect l="l" t="t" r="r" b="b"/>
                <a:pathLst>
                  <a:path w="384" h="298" extrusionOk="0">
                    <a:moveTo>
                      <a:pt x="191" y="297"/>
                    </a:moveTo>
                    <a:cubicBezTo>
                      <a:pt x="383" y="297"/>
                      <a:pt x="383" y="1"/>
                      <a:pt x="191" y="1"/>
                    </a:cubicBezTo>
                    <a:cubicBezTo>
                      <a:pt x="0" y="1"/>
                      <a:pt x="0" y="297"/>
                      <a:pt x="191" y="2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41"/>
              <p:cNvSpPr/>
              <p:nvPr/>
            </p:nvSpPr>
            <p:spPr>
              <a:xfrm>
                <a:off x="12511144" y="6414419"/>
                <a:ext cx="29235" cy="22765"/>
              </a:xfrm>
              <a:custGeom>
                <a:avLst/>
                <a:gdLst/>
                <a:ahLst/>
                <a:cxnLst/>
                <a:rect l="l" t="t" r="r" b="b"/>
                <a:pathLst>
                  <a:path w="244" h="190" extrusionOk="0">
                    <a:moveTo>
                      <a:pt x="122" y="190"/>
                    </a:moveTo>
                    <a:cubicBezTo>
                      <a:pt x="243" y="190"/>
                      <a:pt x="243" y="1"/>
                      <a:pt x="122" y="1"/>
                    </a:cubicBezTo>
                    <a:cubicBezTo>
                      <a:pt x="1" y="1"/>
                      <a:pt x="1" y="190"/>
                      <a:pt x="122" y="19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41"/>
              <p:cNvSpPr/>
              <p:nvPr/>
            </p:nvSpPr>
            <p:spPr>
              <a:xfrm>
                <a:off x="12502278" y="6521893"/>
                <a:ext cx="23484" cy="18332"/>
              </a:xfrm>
              <a:custGeom>
                <a:avLst/>
                <a:gdLst/>
                <a:ahLst/>
                <a:cxnLst/>
                <a:rect l="l" t="t" r="r" b="b"/>
                <a:pathLst>
                  <a:path w="196" h="153" extrusionOk="0">
                    <a:moveTo>
                      <a:pt x="98" y="152"/>
                    </a:moveTo>
                    <a:cubicBezTo>
                      <a:pt x="196" y="152"/>
                      <a:pt x="196" y="0"/>
                      <a:pt x="98" y="0"/>
                    </a:cubicBezTo>
                    <a:cubicBezTo>
                      <a:pt x="1" y="0"/>
                      <a:pt x="1" y="152"/>
                      <a:pt x="98"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41"/>
              <p:cNvSpPr/>
              <p:nvPr/>
            </p:nvSpPr>
            <p:spPr>
              <a:xfrm>
                <a:off x="12440813" y="6586953"/>
                <a:ext cx="45889" cy="39779"/>
              </a:xfrm>
              <a:custGeom>
                <a:avLst/>
                <a:gdLst/>
                <a:ahLst/>
                <a:cxnLst/>
                <a:rect l="l" t="t" r="r" b="b"/>
                <a:pathLst>
                  <a:path w="383" h="332" extrusionOk="0">
                    <a:moveTo>
                      <a:pt x="263" y="13"/>
                    </a:moveTo>
                    <a:cubicBezTo>
                      <a:pt x="204" y="0"/>
                      <a:pt x="159" y="4"/>
                      <a:pt x="104" y="30"/>
                    </a:cubicBezTo>
                    <a:cubicBezTo>
                      <a:pt x="0" y="79"/>
                      <a:pt x="0" y="254"/>
                      <a:pt x="104" y="303"/>
                    </a:cubicBezTo>
                    <a:cubicBezTo>
                      <a:pt x="158" y="329"/>
                      <a:pt x="203" y="332"/>
                      <a:pt x="263" y="320"/>
                    </a:cubicBezTo>
                    <a:cubicBezTo>
                      <a:pt x="329" y="306"/>
                      <a:pt x="383" y="231"/>
                      <a:pt x="380" y="165"/>
                    </a:cubicBezTo>
                    <a:cubicBezTo>
                      <a:pt x="378" y="100"/>
                      <a:pt x="334" y="26"/>
                      <a:pt x="263" y="1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41"/>
              <p:cNvSpPr/>
              <p:nvPr/>
            </p:nvSpPr>
            <p:spPr>
              <a:xfrm>
                <a:off x="12408822" y="6720427"/>
                <a:ext cx="23484" cy="18212"/>
              </a:xfrm>
              <a:custGeom>
                <a:avLst/>
                <a:gdLst/>
                <a:ahLst/>
                <a:cxnLst/>
                <a:rect l="l" t="t" r="r" b="b"/>
                <a:pathLst>
                  <a:path w="196" h="152" extrusionOk="0">
                    <a:moveTo>
                      <a:pt x="97" y="152"/>
                    </a:moveTo>
                    <a:cubicBezTo>
                      <a:pt x="195" y="152"/>
                      <a:pt x="195" y="0"/>
                      <a:pt x="97" y="0"/>
                    </a:cubicBezTo>
                    <a:cubicBezTo>
                      <a:pt x="0" y="0"/>
                      <a:pt x="0" y="152"/>
                      <a:pt x="97" y="1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41"/>
              <p:cNvSpPr/>
              <p:nvPr/>
            </p:nvSpPr>
            <p:spPr>
              <a:xfrm>
                <a:off x="12392527" y="6707727"/>
                <a:ext cx="55954" cy="43613"/>
              </a:xfrm>
              <a:custGeom>
                <a:avLst/>
                <a:gdLst/>
                <a:ahLst/>
                <a:cxnLst/>
                <a:rect l="l" t="t" r="r" b="b"/>
                <a:pathLst>
                  <a:path w="467" h="364" extrusionOk="0">
                    <a:moveTo>
                      <a:pt x="233" y="363"/>
                    </a:moveTo>
                    <a:cubicBezTo>
                      <a:pt x="466" y="363"/>
                      <a:pt x="466" y="1"/>
                      <a:pt x="233" y="1"/>
                    </a:cubicBezTo>
                    <a:cubicBezTo>
                      <a:pt x="0" y="1"/>
                      <a:pt x="0" y="363"/>
                      <a:pt x="233" y="36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41"/>
              <p:cNvSpPr/>
              <p:nvPr/>
            </p:nvSpPr>
            <p:spPr>
              <a:xfrm>
                <a:off x="12371200" y="6683404"/>
                <a:ext cx="17014" cy="19889"/>
              </a:xfrm>
              <a:custGeom>
                <a:avLst/>
                <a:gdLst/>
                <a:ahLst/>
                <a:cxnLst/>
                <a:rect l="l" t="t" r="r" b="b"/>
                <a:pathLst>
                  <a:path w="142" h="166" extrusionOk="0">
                    <a:moveTo>
                      <a:pt x="122" y="79"/>
                    </a:moveTo>
                    <a:cubicBezTo>
                      <a:pt x="120" y="68"/>
                      <a:pt x="117" y="56"/>
                      <a:pt x="115" y="44"/>
                    </a:cubicBezTo>
                    <a:cubicBezTo>
                      <a:pt x="105" y="0"/>
                      <a:pt x="36" y="0"/>
                      <a:pt x="25" y="44"/>
                    </a:cubicBezTo>
                    <a:cubicBezTo>
                      <a:pt x="22" y="56"/>
                      <a:pt x="20" y="68"/>
                      <a:pt x="17" y="79"/>
                    </a:cubicBezTo>
                    <a:cubicBezTo>
                      <a:pt x="0" y="166"/>
                      <a:pt x="141" y="166"/>
                      <a:pt x="122"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41"/>
              <p:cNvSpPr/>
              <p:nvPr/>
            </p:nvSpPr>
            <p:spPr>
              <a:xfrm>
                <a:off x="12403431" y="6510511"/>
                <a:ext cx="22525" cy="17613"/>
              </a:xfrm>
              <a:custGeom>
                <a:avLst/>
                <a:gdLst/>
                <a:ahLst/>
                <a:cxnLst/>
                <a:rect l="l" t="t" r="r" b="b"/>
                <a:pathLst>
                  <a:path w="188" h="147" extrusionOk="0">
                    <a:moveTo>
                      <a:pt x="94" y="147"/>
                    </a:moveTo>
                    <a:cubicBezTo>
                      <a:pt x="188" y="147"/>
                      <a:pt x="188" y="2"/>
                      <a:pt x="94" y="2"/>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41"/>
              <p:cNvSpPr/>
              <p:nvPr/>
            </p:nvSpPr>
            <p:spPr>
              <a:xfrm>
                <a:off x="12426914" y="6389378"/>
                <a:ext cx="26958" cy="26120"/>
              </a:xfrm>
              <a:custGeom>
                <a:avLst/>
                <a:gdLst/>
                <a:ahLst/>
                <a:cxnLst/>
                <a:rect l="l" t="t" r="r" b="b"/>
                <a:pathLst>
                  <a:path w="225" h="218" extrusionOk="0">
                    <a:moveTo>
                      <a:pt x="53" y="178"/>
                    </a:moveTo>
                    <a:cubicBezTo>
                      <a:pt x="62" y="182"/>
                      <a:pt x="73" y="187"/>
                      <a:pt x="82" y="191"/>
                    </a:cubicBezTo>
                    <a:cubicBezTo>
                      <a:pt x="146" y="217"/>
                      <a:pt x="225" y="188"/>
                      <a:pt x="225" y="109"/>
                    </a:cubicBezTo>
                    <a:cubicBezTo>
                      <a:pt x="225" y="30"/>
                      <a:pt x="146" y="0"/>
                      <a:pt x="82" y="26"/>
                    </a:cubicBezTo>
                    <a:cubicBezTo>
                      <a:pt x="73" y="31"/>
                      <a:pt x="62" y="35"/>
                      <a:pt x="53" y="39"/>
                    </a:cubicBezTo>
                    <a:cubicBezTo>
                      <a:pt x="0" y="62"/>
                      <a:pt x="0" y="156"/>
                      <a:pt x="53"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52" name="Google Shape;35952;p41"/>
              <p:cNvGrpSpPr/>
              <p:nvPr/>
            </p:nvGrpSpPr>
            <p:grpSpPr>
              <a:xfrm>
                <a:off x="12150382" y="2665165"/>
                <a:ext cx="1341446" cy="1221036"/>
                <a:chOff x="12150382" y="2665165"/>
                <a:chExt cx="1341446" cy="1221036"/>
              </a:xfrm>
            </p:grpSpPr>
            <p:sp>
              <p:nvSpPr>
                <p:cNvPr id="35953" name="Google Shape;35953;p41"/>
                <p:cNvSpPr/>
                <p:nvPr/>
              </p:nvSpPr>
              <p:spPr>
                <a:xfrm>
                  <a:off x="13260705" y="3627640"/>
                  <a:ext cx="69133" cy="69133"/>
                </a:xfrm>
                <a:custGeom>
                  <a:avLst/>
                  <a:gdLst/>
                  <a:ahLst/>
                  <a:cxnLst/>
                  <a:rect l="l" t="t" r="r" b="b"/>
                  <a:pathLst>
                    <a:path w="577" h="577" extrusionOk="0">
                      <a:moveTo>
                        <a:pt x="520" y="239"/>
                      </a:moveTo>
                      <a:cubicBezTo>
                        <a:pt x="517" y="231"/>
                        <a:pt x="515" y="225"/>
                        <a:pt x="512" y="216"/>
                      </a:cubicBezTo>
                      <a:lnTo>
                        <a:pt x="512" y="344"/>
                      </a:lnTo>
                      <a:cubicBezTo>
                        <a:pt x="512" y="342"/>
                        <a:pt x="513" y="341"/>
                        <a:pt x="513" y="338"/>
                      </a:cubicBezTo>
                      <a:cubicBezTo>
                        <a:pt x="523" y="279"/>
                        <a:pt x="523" y="230"/>
                        <a:pt x="500" y="174"/>
                      </a:cubicBezTo>
                      <a:cubicBezTo>
                        <a:pt x="479" y="125"/>
                        <a:pt x="444" y="83"/>
                        <a:pt x="397" y="54"/>
                      </a:cubicBezTo>
                      <a:cubicBezTo>
                        <a:pt x="305" y="0"/>
                        <a:pt x="167" y="12"/>
                        <a:pt x="93" y="94"/>
                      </a:cubicBezTo>
                      <a:cubicBezTo>
                        <a:pt x="22" y="169"/>
                        <a:pt x="0" y="273"/>
                        <a:pt x="41" y="369"/>
                      </a:cubicBezTo>
                      <a:cubicBezTo>
                        <a:pt x="63" y="420"/>
                        <a:pt x="96" y="462"/>
                        <a:pt x="144" y="490"/>
                      </a:cubicBezTo>
                      <a:cubicBezTo>
                        <a:pt x="205" y="525"/>
                        <a:pt x="270" y="526"/>
                        <a:pt x="338" y="515"/>
                      </a:cubicBezTo>
                      <a:cubicBezTo>
                        <a:pt x="341" y="515"/>
                        <a:pt x="342" y="513"/>
                        <a:pt x="344" y="513"/>
                      </a:cubicBezTo>
                      <a:lnTo>
                        <a:pt x="216" y="513"/>
                      </a:lnTo>
                      <a:cubicBezTo>
                        <a:pt x="225" y="516"/>
                        <a:pt x="231" y="518"/>
                        <a:pt x="239" y="521"/>
                      </a:cubicBezTo>
                      <a:cubicBezTo>
                        <a:pt x="397" y="576"/>
                        <a:pt x="576" y="397"/>
                        <a:pt x="520" y="23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41"/>
                <p:cNvSpPr/>
                <p:nvPr/>
              </p:nvSpPr>
              <p:spPr>
                <a:xfrm>
                  <a:off x="12842911" y="3159522"/>
                  <a:ext cx="19650" cy="22286"/>
                </a:xfrm>
                <a:custGeom>
                  <a:avLst/>
                  <a:gdLst/>
                  <a:ahLst/>
                  <a:cxnLst/>
                  <a:rect l="l" t="t" r="r" b="b"/>
                  <a:pathLst>
                    <a:path w="164" h="186" extrusionOk="0">
                      <a:moveTo>
                        <a:pt x="154" y="93"/>
                      </a:moveTo>
                      <a:cubicBezTo>
                        <a:pt x="149" y="64"/>
                        <a:pt x="140" y="45"/>
                        <a:pt x="122" y="22"/>
                      </a:cubicBezTo>
                      <a:cubicBezTo>
                        <a:pt x="103" y="0"/>
                        <a:pt x="59" y="0"/>
                        <a:pt x="42" y="22"/>
                      </a:cubicBezTo>
                      <a:cubicBezTo>
                        <a:pt x="24" y="43"/>
                        <a:pt x="16" y="64"/>
                        <a:pt x="10" y="93"/>
                      </a:cubicBezTo>
                      <a:cubicBezTo>
                        <a:pt x="1" y="140"/>
                        <a:pt x="31" y="186"/>
                        <a:pt x="81" y="186"/>
                      </a:cubicBezTo>
                      <a:cubicBezTo>
                        <a:pt x="133" y="186"/>
                        <a:pt x="163" y="140"/>
                        <a:pt x="154" y="9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41"/>
                <p:cNvSpPr/>
                <p:nvPr/>
              </p:nvSpPr>
              <p:spPr>
                <a:xfrm>
                  <a:off x="12805050" y="2947090"/>
                  <a:ext cx="25401" cy="19650"/>
                </a:xfrm>
                <a:custGeom>
                  <a:avLst/>
                  <a:gdLst/>
                  <a:ahLst/>
                  <a:cxnLst/>
                  <a:rect l="l" t="t" r="r" b="b"/>
                  <a:pathLst>
                    <a:path w="212" h="164" extrusionOk="0">
                      <a:moveTo>
                        <a:pt x="106" y="164"/>
                      </a:moveTo>
                      <a:cubicBezTo>
                        <a:pt x="210" y="164"/>
                        <a:pt x="211" y="1"/>
                        <a:pt x="106" y="1"/>
                      </a:cubicBezTo>
                      <a:cubicBezTo>
                        <a:pt x="1" y="0"/>
                        <a:pt x="1" y="164"/>
                        <a:pt x="106" y="16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41"/>
                <p:cNvSpPr/>
                <p:nvPr/>
              </p:nvSpPr>
              <p:spPr>
                <a:xfrm>
                  <a:off x="12606876" y="2842372"/>
                  <a:ext cx="24562" cy="18931"/>
                </a:xfrm>
                <a:custGeom>
                  <a:avLst/>
                  <a:gdLst/>
                  <a:ahLst/>
                  <a:cxnLst/>
                  <a:rect l="l" t="t" r="r" b="b"/>
                  <a:pathLst>
                    <a:path w="205" h="158" extrusionOk="0">
                      <a:moveTo>
                        <a:pt x="103" y="157"/>
                      </a:moveTo>
                      <a:cubicBezTo>
                        <a:pt x="204" y="157"/>
                        <a:pt x="204" y="0"/>
                        <a:pt x="103" y="0"/>
                      </a:cubicBezTo>
                      <a:cubicBezTo>
                        <a:pt x="1" y="0"/>
                        <a:pt x="1" y="157"/>
                        <a:pt x="103"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41"/>
                <p:cNvSpPr/>
                <p:nvPr/>
              </p:nvSpPr>
              <p:spPr>
                <a:xfrm>
                  <a:off x="12474241" y="2932593"/>
                  <a:ext cx="32709" cy="25281"/>
                </a:xfrm>
                <a:custGeom>
                  <a:avLst/>
                  <a:gdLst/>
                  <a:ahLst/>
                  <a:cxnLst/>
                  <a:rect l="l" t="t" r="r" b="b"/>
                  <a:pathLst>
                    <a:path w="273" h="211" extrusionOk="0">
                      <a:moveTo>
                        <a:pt x="137" y="211"/>
                      </a:moveTo>
                      <a:cubicBezTo>
                        <a:pt x="273" y="211"/>
                        <a:pt x="273" y="0"/>
                        <a:pt x="137" y="0"/>
                      </a:cubicBezTo>
                      <a:cubicBezTo>
                        <a:pt x="1" y="0"/>
                        <a:pt x="1" y="211"/>
                        <a:pt x="137" y="2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41"/>
                <p:cNvSpPr/>
                <p:nvPr/>
              </p:nvSpPr>
              <p:spPr>
                <a:xfrm>
                  <a:off x="12972551" y="3220149"/>
                  <a:ext cx="28995" cy="22286"/>
                </a:xfrm>
                <a:custGeom>
                  <a:avLst/>
                  <a:gdLst/>
                  <a:ahLst/>
                  <a:cxnLst/>
                  <a:rect l="l" t="t" r="r" b="b"/>
                  <a:pathLst>
                    <a:path w="242" h="186" extrusionOk="0">
                      <a:moveTo>
                        <a:pt x="121" y="186"/>
                      </a:moveTo>
                      <a:cubicBezTo>
                        <a:pt x="241" y="186"/>
                        <a:pt x="241" y="0"/>
                        <a:pt x="121" y="0"/>
                      </a:cubicBezTo>
                      <a:cubicBezTo>
                        <a:pt x="1" y="0"/>
                        <a:pt x="1" y="186"/>
                        <a:pt x="121"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41"/>
                <p:cNvSpPr/>
                <p:nvPr/>
              </p:nvSpPr>
              <p:spPr>
                <a:xfrm>
                  <a:off x="13250401" y="2994896"/>
                  <a:ext cx="22286" cy="17373"/>
                </a:xfrm>
                <a:custGeom>
                  <a:avLst/>
                  <a:gdLst/>
                  <a:ahLst/>
                  <a:cxnLst/>
                  <a:rect l="l" t="t" r="r" b="b"/>
                  <a:pathLst>
                    <a:path w="186" h="145" extrusionOk="0">
                      <a:moveTo>
                        <a:pt x="93" y="144"/>
                      </a:moveTo>
                      <a:cubicBezTo>
                        <a:pt x="185" y="144"/>
                        <a:pt x="185" y="2"/>
                        <a:pt x="93" y="2"/>
                      </a:cubicBezTo>
                      <a:cubicBezTo>
                        <a:pt x="1" y="1"/>
                        <a:pt x="1" y="144"/>
                        <a:pt x="93" y="14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41"/>
                <p:cNvSpPr/>
                <p:nvPr/>
              </p:nvSpPr>
              <p:spPr>
                <a:xfrm>
                  <a:off x="13272687" y="2743045"/>
                  <a:ext cx="24322" cy="18931"/>
                </a:xfrm>
                <a:custGeom>
                  <a:avLst/>
                  <a:gdLst/>
                  <a:ahLst/>
                  <a:cxnLst/>
                  <a:rect l="l" t="t" r="r" b="b"/>
                  <a:pathLst>
                    <a:path w="203" h="158" extrusionOk="0">
                      <a:moveTo>
                        <a:pt x="102" y="157"/>
                      </a:moveTo>
                      <a:cubicBezTo>
                        <a:pt x="203" y="157"/>
                        <a:pt x="203" y="0"/>
                        <a:pt x="102" y="0"/>
                      </a:cubicBezTo>
                      <a:cubicBezTo>
                        <a:pt x="0" y="0"/>
                        <a:pt x="0" y="157"/>
                        <a:pt x="102" y="1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41"/>
                <p:cNvSpPr/>
                <p:nvPr/>
              </p:nvSpPr>
              <p:spPr>
                <a:xfrm>
                  <a:off x="13355599" y="2897008"/>
                  <a:ext cx="33548" cy="26120"/>
                </a:xfrm>
                <a:custGeom>
                  <a:avLst/>
                  <a:gdLst/>
                  <a:ahLst/>
                  <a:cxnLst/>
                  <a:rect l="l" t="t" r="r" b="b"/>
                  <a:pathLst>
                    <a:path w="280" h="218" extrusionOk="0">
                      <a:moveTo>
                        <a:pt x="141" y="218"/>
                      </a:moveTo>
                      <a:cubicBezTo>
                        <a:pt x="280" y="218"/>
                        <a:pt x="280" y="1"/>
                        <a:pt x="141" y="1"/>
                      </a:cubicBezTo>
                      <a:cubicBezTo>
                        <a:pt x="2" y="2"/>
                        <a:pt x="0" y="218"/>
                        <a:pt x="141" y="2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41"/>
                <p:cNvSpPr/>
                <p:nvPr/>
              </p:nvSpPr>
              <p:spPr>
                <a:xfrm>
                  <a:off x="13385313" y="3093265"/>
                  <a:ext cx="47447" cy="42295"/>
                </a:xfrm>
                <a:custGeom>
                  <a:avLst/>
                  <a:gdLst/>
                  <a:ahLst/>
                  <a:cxnLst/>
                  <a:rect l="l" t="t" r="r" b="b"/>
                  <a:pathLst>
                    <a:path w="396" h="353" extrusionOk="0">
                      <a:moveTo>
                        <a:pt x="192" y="22"/>
                      </a:moveTo>
                      <a:cubicBezTo>
                        <a:pt x="176" y="25"/>
                        <a:pt x="161" y="29"/>
                        <a:pt x="146" y="31"/>
                      </a:cubicBezTo>
                      <a:cubicBezTo>
                        <a:pt x="2" y="62"/>
                        <a:pt x="0" y="294"/>
                        <a:pt x="146" y="322"/>
                      </a:cubicBezTo>
                      <a:cubicBezTo>
                        <a:pt x="161" y="325"/>
                        <a:pt x="176" y="329"/>
                        <a:pt x="192" y="332"/>
                      </a:cubicBezTo>
                      <a:cubicBezTo>
                        <a:pt x="293" y="353"/>
                        <a:pt x="396" y="285"/>
                        <a:pt x="396" y="177"/>
                      </a:cubicBezTo>
                      <a:cubicBezTo>
                        <a:pt x="396" y="69"/>
                        <a:pt x="293" y="0"/>
                        <a:pt x="192" y="2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41"/>
                <p:cNvSpPr/>
                <p:nvPr/>
              </p:nvSpPr>
              <p:spPr>
                <a:xfrm>
                  <a:off x="12741907" y="2849321"/>
                  <a:ext cx="30074" cy="28276"/>
                </a:xfrm>
                <a:custGeom>
                  <a:avLst/>
                  <a:gdLst/>
                  <a:ahLst/>
                  <a:cxnLst/>
                  <a:rect l="l" t="t" r="r" b="b"/>
                  <a:pathLst>
                    <a:path w="251" h="236" extrusionOk="0">
                      <a:moveTo>
                        <a:pt x="117" y="16"/>
                      </a:moveTo>
                      <a:cubicBezTo>
                        <a:pt x="110" y="17"/>
                        <a:pt x="101" y="20"/>
                        <a:pt x="95" y="21"/>
                      </a:cubicBezTo>
                      <a:cubicBezTo>
                        <a:pt x="0" y="43"/>
                        <a:pt x="0" y="191"/>
                        <a:pt x="95" y="214"/>
                      </a:cubicBezTo>
                      <a:cubicBezTo>
                        <a:pt x="103" y="215"/>
                        <a:pt x="111" y="217"/>
                        <a:pt x="117" y="219"/>
                      </a:cubicBezTo>
                      <a:cubicBezTo>
                        <a:pt x="184" y="235"/>
                        <a:pt x="250" y="188"/>
                        <a:pt x="250" y="117"/>
                      </a:cubicBezTo>
                      <a:cubicBezTo>
                        <a:pt x="250" y="48"/>
                        <a:pt x="184" y="0"/>
                        <a:pt x="117" y="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41"/>
                <p:cNvSpPr/>
                <p:nvPr/>
              </p:nvSpPr>
              <p:spPr>
                <a:xfrm>
                  <a:off x="12644737" y="2991781"/>
                  <a:ext cx="30433" cy="23604"/>
                </a:xfrm>
                <a:custGeom>
                  <a:avLst/>
                  <a:gdLst/>
                  <a:ahLst/>
                  <a:cxnLst/>
                  <a:rect l="l" t="t" r="r" b="b"/>
                  <a:pathLst>
                    <a:path w="254" h="197" extrusionOk="0">
                      <a:moveTo>
                        <a:pt x="127" y="197"/>
                      </a:moveTo>
                      <a:cubicBezTo>
                        <a:pt x="253" y="197"/>
                        <a:pt x="253" y="1"/>
                        <a:pt x="127" y="1"/>
                      </a:cubicBezTo>
                      <a:cubicBezTo>
                        <a:pt x="0" y="1"/>
                        <a:pt x="0" y="197"/>
                        <a:pt x="127" y="19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41"/>
                <p:cNvSpPr/>
                <p:nvPr/>
              </p:nvSpPr>
              <p:spPr>
                <a:xfrm>
                  <a:off x="12351551" y="2777792"/>
                  <a:ext cx="56313" cy="54636"/>
                </a:xfrm>
                <a:custGeom>
                  <a:avLst/>
                  <a:gdLst/>
                  <a:ahLst/>
                  <a:cxnLst/>
                  <a:rect l="l" t="t" r="r" b="b"/>
                  <a:pathLst>
                    <a:path w="470" h="456" extrusionOk="0">
                      <a:moveTo>
                        <a:pt x="236" y="456"/>
                      </a:moveTo>
                      <a:cubicBezTo>
                        <a:pt x="355" y="456"/>
                        <a:pt x="470" y="350"/>
                        <a:pt x="464" y="228"/>
                      </a:cubicBezTo>
                      <a:cubicBezTo>
                        <a:pt x="458" y="105"/>
                        <a:pt x="363" y="0"/>
                        <a:pt x="236" y="0"/>
                      </a:cubicBezTo>
                      <a:cubicBezTo>
                        <a:pt x="116" y="0"/>
                        <a:pt x="1" y="106"/>
                        <a:pt x="7" y="228"/>
                      </a:cubicBezTo>
                      <a:cubicBezTo>
                        <a:pt x="11" y="350"/>
                        <a:pt x="106" y="456"/>
                        <a:pt x="236" y="4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41"/>
                <p:cNvSpPr/>
                <p:nvPr/>
              </p:nvSpPr>
              <p:spPr>
                <a:xfrm>
                  <a:off x="12150382" y="2952362"/>
                  <a:ext cx="26479" cy="20728"/>
                </a:xfrm>
                <a:custGeom>
                  <a:avLst/>
                  <a:gdLst/>
                  <a:ahLst/>
                  <a:cxnLst/>
                  <a:rect l="l" t="t" r="r" b="b"/>
                  <a:pathLst>
                    <a:path w="221" h="173" extrusionOk="0">
                      <a:moveTo>
                        <a:pt x="109" y="173"/>
                      </a:moveTo>
                      <a:cubicBezTo>
                        <a:pt x="220" y="173"/>
                        <a:pt x="220" y="1"/>
                        <a:pt x="109" y="1"/>
                      </a:cubicBezTo>
                      <a:cubicBezTo>
                        <a:pt x="1" y="1"/>
                        <a:pt x="1" y="173"/>
                        <a:pt x="109" y="17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41"/>
                <p:cNvSpPr/>
                <p:nvPr/>
              </p:nvSpPr>
              <p:spPr>
                <a:xfrm>
                  <a:off x="12160925" y="2823082"/>
                  <a:ext cx="28636" cy="22405"/>
                </a:xfrm>
                <a:custGeom>
                  <a:avLst/>
                  <a:gdLst/>
                  <a:ahLst/>
                  <a:cxnLst/>
                  <a:rect l="l" t="t" r="r" b="b"/>
                  <a:pathLst>
                    <a:path w="239" h="187" extrusionOk="0">
                      <a:moveTo>
                        <a:pt x="119" y="186"/>
                      </a:moveTo>
                      <a:cubicBezTo>
                        <a:pt x="239" y="186"/>
                        <a:pt x="239" y="1"/>
                        <a:pt x="119" y="1"/>
                      </a:cubicBezTo>
                      <a:cubicBezTo>
                        <a:pt x="0" y="1"/>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41"/>
                <p:cNvSpPr/>
                <p:nvPr/>
              </p:nvSpPr>
              <p:spPr>
                <a:xfrm>
                  <a:off x="13120282" y="3508304"/>
                  <a:ext cx="25521" cy="26000"/>
                </a:xfrm>
                <a:custGeom>
                  <a:avLst/>
                  <a:gdLst/>
                  <a:ahLst/>
                  <a:cxnLst/>
                  <a:rect l="l" t="t" r="r" b="b"/>
                  <a:pathLst>
                    <a:path w="213" h="217" extrusionOk="0">
                      <a:moveTo>
                        <a:pt x="185" y="79"/>
                      </a:moveTo>
                      <a:cubicBezTo>
                        <a:pt x="150" y="1"/>
                        <a:pt x="61" y="1"/>
                        <a:pt x="27" y="79"/>
                      </a:cubicBezTo>
                      <a:cubicBezTo>
                        <a:pt x="1" y="141"/>
                        <a:pt x="31" y="216"/>
                        <a:pt x="106" y="216"/>
                      </a:cubicBezTo>
                      <a:cubicBezTo>
                        <a:pt x="182" y="217"/>
                        <a:pt x="213" y="141"/>
                        <a:pt x="185" y="7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41"/>
                <p:cNvSpPr/>
                <p:nvPr/>
              </p:nvSpPr>
              <p:spPr>
                <a:xfrm>
                  <a:off x="13329599" y="3457503"/>
                  <a:ext cx="39180" cy="38341"/>
                </a:xfrm>
                <a:custGeom>
                  <a:avLst/>
                  <a:gdLst/>
                  <a:ahLst/>
                  <a:cxnLst/>
                  <a:rect l="l" t="t" r="r" b="b"/>
                  <a:pathLst>
                    <a:path w="327" h="320" extrusionOk="0">
                      <a:moveTo>
                        <a:pt x="164" y="319"/>
                      </a:moveTo>
                      <a:cubicBezTo>
                        <a:pt x="247" y="319"/>
                        <a:pt x="327" y="245"/>
                        <a:pt x="323" y="160"/>
                      </a:cubicBezTo>
                      <a:cubicBezTo>
                        <a:pt x="320" y="74"/>
                        <a:pt x="253" y="1"/>
                        <a:pt x="164" y="1"/>
                      </a:cubicBezTo>
                      <a:cubicBezTo>
                        <a:pt x="80" y="1"/>
                        <a:pt x="0" y="75"/>
                        <a:pt x="4" y="160"/>
                      </a:cubicBezTo>
                      <a:cubicBezTo>
                        <a:pt x="6" y="245"/>
                        <a:pt x="74" y="319"/>
                        <a:pt x="164" y="31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41"/>
                <p:cNvSpPr/>
                <p:nvPr/>
              </p:nvSpPr>
              <p:spPr>
                <a:xfrm>
                  <a:off x="13463432" y="3710911"/>
                  <a:ext cx="28396" cy="22046"/>
                </a:xfrm>
                <a:custGeom>
                  <a:avLst/>
                  <a:gdLst/>
                  <a:ahLst/>
                  <a:cxnLst/>
                  <a:rect l="l" t="t" r="r" b="b"/>
                  <a:pathLst>
                    <a:path w="237" h="184" extrusionOk="0">
                      <a:moveTo>
                        <a:pt x="118" y="184"/>
                      </a:moveTo>
                      <a:cubicBezTo>
                        <a:pt x="236" y="184"/>
                        <a:pt x="236" y="0"/>
                        <a:pt x="118" y="0"/>
                      </a:cubicBezTo>
                      <a:cubicBezTo>
                        <a:pt x="1" y="0"/>
                        <a:pt x="1" y="184"/>
                        <a:pt x="118" y="18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41"/>
                <p:cNvSpPr/>
                <p:nvPr/>
              </p:nvSpPr>
              <p:spPr>
                <a:xfrm>
                  <a:off x="12151939" y="3041385"/>
                  <a:ext cx="46488" cy="49723"/>
                </a:xfrm>
                <a:custGeom>
                  <a:avLst/>
                  <a:gdLst/>
                  <a:ahLst/>
                  <a:cxnLst/>
                  <a:rect l="l" t="t" r="r" b="b"/>
                  <a:pathLst>
                    <a:path w="388" h="415" extrusionOk="0">
                      <a:moveTo>
                        <a:pt x="339" y="305"/>
                      </a:moveTo>
                      <a:cubicBezTo>
                        <a:pt x="343" y="295"/>
                        <a:pt x="348" y="286"/>
                        <a:pt x="353" y="275"/>
                      </a:cubicBezTo>
                      <a:cubicBezTo>
                        <a:pt x="381" y="215"/>
                        <a:pt x="387" y="151"/>
                        <a:pt x="353" y="91"/>
                      </a:cubicBezTo>
                      <a:cubicBezTo>
                        <a:pt x="320" y="36"/>
                        <a:pt x="259" y="0"/>
                        <a:pt x="194" y="0"/>
                      </a:cubicBezTo>
                      <a:cubicBezTo>
                        <a:pt x="129" y="0"/>
                        <a:pt x="69" y="36"/>
                        <a:pt x="36" y="91"/>
                      </a:cubicBezTo>
                      <a:cubicBezTo>
                        <a:pt x="0" y="152"/>
                        <a:pt x="7" y="215"/>
                        <a:pt x="36" y="275"/>
                      </a:cubicBezTo>
                      <a:cubicBezTo>
                        <a:pt x="41" y="285"/>
                        <a:pt x="45" y="294"/>
                        <a:pt x="49" y="305"/>
                      </a:cubicBezTo>
                      <a:cubicBezTo>
                        <a:pt x="103" y="414"/>
                        <a:pt x="286" y="414"/>
                        <a:pt x="339" y="30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41"/>
                <p:cNvSpPr/>
                <p:nvPr/>
              </p:nvSpPr>
              <p:spPr>
                <a:xfrm>
                  <a:off x="12634314" y="3156287"/>
                  <a:ext cx="27917" cy="21567"/>
                </a:xfrm>
                <a:custGeom>
                  <a:avLst/>
                  <a:gdLst/>
                  <a:ahLst/>
                  <a:cxnLst/>
                  <a:rect l="l" t="t" r="r" b="b"/>
                  <a:pathLst>
                    <a:path w="233" h="180" extrusionOk="0">
                      <a:moveTo>
                        <a:pt x="117" y="180"/>
                      </a:moveTo>
                      <a:cubicBezTo>
                        <a:pt x="233" y="180"/>
                        <a:pt x="233" y="1"/>
                        <a:pt x="117" y="1"/>
                      </a:cubicBezTo>
                      <a:cubicBezTo>
                        <a:pt x="2" y="1"/>
                        <a:pt x="1" y="180"/>
                        <a:pt x="117"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41"/>
                <p:cNvSpPr/>
                <p:nvPr/>
              </p:nvSpPr>
              <p:spPr>
                <a:xfrm>
                  <a:off x="12732442" y="3294195"/>
                  <a:ext cx="18691" cy="14498"/>
                </a:xfrm>
                <a:custGeom>
                  <a:avLst/>
                  <a:gdLst/>
                  <a:ahLst/>
                  <a:cxnLst/>
                  <a:rect l="l" t="t" r="r" b="b"/>
                  <a:pathLst>
                    <a:path w="156" h="121" extrusionOk="0">
                      <a:moveTo>
                        <a:pt x="78" y="120"/>
                      </a:moveTo>
                      <a:cubicBezTo>
                        <a:pt x="155" y="120"/>
                        <a:pt x="155" y="0"/>
                        <a:pt x="78" y="0"/>
                      </a:cubicBezTo>
                      <a:cubicBezTo>
                        <a:pt x="0" y="0"/>
                        <a:pt x="0" y="120"/>
                        <a:pt x="78"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41"/>
                <p:cNvSpPr/>
                <p:nvPr/>
              </p:nvSpPr>
              <p:spPr>
                <a:xfrm>
                  <a:off x="12849860" y="3458221"/>
                  <a:ext cx="17373" cy="13419"/>
                </a:xfrm>
                <a:custGeom>
                  <a:avLst/>
                  <a:gdLst/>
                  <a:ahLst/>
                  <a:cxnLst/>
                  <a:rect l="l" t="t" r="r" b="b"/>
                  <a:pathLst>
                    <a:path w="145" h="112" extrusionOk="0">
                      <a:moveTo>
                        <a:pt x="74" y="112"/>
                      </a:moveTo>
                      <a:cubicBezTo>
                        <a:pt x="144" y="112"/>
                        <a:pt x="144" y="0"/>
                        <a:pt x="74" y="0"/>
                      </a:cubicBezTo>
                      <a:cubicBezTo>
                        <a:pt x="1" y="0"/>
                        <a:pt x="1" y="112"/>
                        <a:pt x="74" y="11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41"/>
                <p:cNvSpPr/>
                <p:nvPr/>
              </p:nvSpPr>
              <p:spPr>
                <a:xfrm>
                  <a:off x="12973389" y="3511419"/>
                  <a:ext cx="15576" cy="12101"/>
                </a:xfrm>
                <a:custGeom>
                  <a:avLst/>
                  <a:gdLst/>
                  <a:ahLst/>
                  <a:cxnLst/>
                  <a:rect l="l" t="t" r="r" b="b"/>
                  <a:pathLst>
                    <a:path w="130" h="101" extrusionOk="0">
                      <a:moveTo>
                        <a:pt x="66" y="100"/>
                      </a:moveTo>
                      <a:cubicBezTo>
                        <a:pt x="130" y="100"/>
                        <a:pt x="130" y="0"/>
                        <a:pt x="66" y="0"/>
                      </a:cubicBezTo>
                      <a:cubicBezTo>
                        <a:pt x="0" y="1"/>
                        <a:pt x="0" y="100"/>
                        <a:pt x="66" y="10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41"/>
                <p:cNvSpPr/>
                <p:nvPr/>
              </p:nvSpPr>
              <p:spPr>
                <a:xfrm>
                  <a:off x="12974827" y="3671612"/>
                  <a:ext cx="24442" cy="18811"/>
                </a:xfrm>
                <a:custGeom>
                  <a:avLst/>
                  <a:gdLst/>
                  <a:ahLst/>
                  <a:cxnLst/>
                  <a:rect l="l" t="t" r="r" b="b"/>
                  <a:pathLst>
                    <a:path w="204" h="157" extrusionOk="0">
                      <a:moveTo>
                        <a:pt x="102" y="156"/>
                      </a:moveTo>
                      <a:cubicBezTo>
                        <a:pt x="203" y="156"/>
                        <a:pt x="203" y="0"/>
                        <a:pt x="102" y="0"/>
                      </a:cubicBezTo>
                      <a:cubicBezTo>
                        <a:pt x="1" y="0"/>
                        <a:pt x="1" y="156"/>
                        <a:pt x="102" y="15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41"/>
                <p:cNvSpPr/>
                <p:nvPr/>
              </p:nvSpPr>
              <p:spPr>
                <a:xfrm>
                  <a:off x="12990882" y="3837915"/>
                  <a:ext cx="62424" cy="48285"/>
                </a:xfrm>
                <a:custGeom>
                  <a:avLst/>
                  <a:gdLst/>
                  <a:ahLst/>
                  <a:cxnLst/>
                  <a:rect l="l" t="t" r="r" b="b"/>
                  <a:pathLst>
                    <a:path w="521" h="403" extrusionOk="0">
                      <a:moveTo>
                        <a:pt x="260" y="403"/>
                      </a:moveTo>
                      <a:cubicBezTo>
                        <a:pt x="521" y="403"/>
                        <a:pt x="521" y="1"/>
                        <a:pt x="260" y="1"/>
                      </a:cubicBezTo>
                      <a:cubicBezTo>
                        <a:pt x="1" y="0"/>
                        <a:pt x="1" y="403"/>
                        <a:pt x="260" y="4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41"/>
                <p:cNvSpPr/>
                <p:nvPr/>
              </p:nvSpPr>
              <p:spPr>
                <a:xfrm>
                  <a:off x="13118246" y="3828570"/>
                  <a:ext cx="36184" cy="31991"/>
                </a:xfrm>
                <a:custGeom>
                  <a:avLst/>
                  <a:gdLst/>
                  <a:ahLst/>
                  <a:cxnLst/>
                  <a:rect l="l" t="t" r="r" b="b"/>
                  <a:pathLst>
                    <a:path w="302" h="267" extrusionOk="0">
                      <a:moveTo>
                        <a:pt x="156" y="252"/>
                      </a:moveTo>
                      <a:cubicBezTo>
                        <a:pt x="167" y="249"/>
                        <a:pt x="180" y="248"/>
                        <a:pt x="191" y="246"/>
                      </a:cubicBezTo>
                      <a:cubicBezTo>
                        <a:pt x="301" y="226"/>
                        <a:pt x="301" y="41"/>
                        <a:pt x="191" y="21"/>
                      </a:cubicBezTo>
                      <a:cubicBezTo>
                        <a:pt x="178" y="19"/>
                        <a:pt x="166" y="17"/>
                        <a:pt x="156" y="15"/>
                      </a:cubicBezTo>
                      <a:cubicBezTo>
                        <a:pt x="78" y="0"/>
                        <a:pt x="1" y="49"/>
                        <a:pt x="1" y="133"/>
                      </a:cubicBezTo>
                      <a:cubicBezTo>
                        <a:pt x="1" y="217"/>
                        <a:pt x="78" y="267"/>
                        <a:pt x="156" y="25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41"/>
                <p:cNvSpPr/>
                <p:nvPr/>
              </p:nvSpPr>
              <p:spPr>
                <a:xfrm>
                  <a:off x="13085536" y="3700967"/>
                  <a:ext cx="36663" cy="36424"/>
                </a:xfrm>
                <a:custGeom>
                  <a:avLst/>
                  <a:gdLst/>
                  <a:ahLst/>
                  <a:cxnLst/>
                  <a:rect l="l" t="t" r="r" b="b"/>
                  <a:pathLst>
                    <a:path w="306" h="304" extrusionOk="0">
                      <a:moveTo>
                        <a:pt x="264" y="110"/>
                      </a:moveTo>
                      <a:cubicBezTo>
                        <a:pt x="258" y="96"/>
                        <a:pt x="253" y="84"/>
                        <a:pt x="245" y="72"/>
                      </a:cubicBezTo>
                      <a:cubicBezTo>
                        <a:pt x="212" y="1"/>
                        <a:pt x="96" y="1"/>
                        <a:pt x="61" y="72"/>
                      </a:cubicBezTo>
                      <a:cubicBezTo>
                        <a:pt x="54" y="84"/>
                        <a:pt x="49" y="96"/>
                        <a:pt x="43" y="110"/>
                      </a:cubicBezTo>
                      <a:cubicBezTo>
                        <a:pt x="1" y="195"/>
                        <a:pt x="50" y="304"/>
                        <a:pt x="154" y="304"/>
                      </a:cubicBezTo>
                      <a:cubicBezTo>
                        <a:pt x="256" y="304"/>
                        <a:pt x="305" y="195"/>
                        <a:pt x="264" y="11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41"/>
                <p:cNvSpPr/>
                <p:nvPr/>
              </p:nvSpPr>
              <p:spPr>
                <a:xfrm>
                  <a:off x="12388094" y="3070859"/>
                  <a:ext cx="41456" cy="40617"/>
                </a:xfrm>
                <a:custGeom>
                  <a:avLst/>
                  <a:gdLst/>
                  <a:ahLst/>
                  <a:cxnLst/>
                  <a:rect l="l" t="t" r="r" b="b"/>
                  <a:pathLst>
                    <a:path w="346" h="339" extrusionOk="0">
                      <a:moveTo>
                        <a:pt x="173" y="338"/>
                      </a:moveTo>
                      <a:cubicBezTo>
                        <a:pt x="261" y="338"/>
                        <a:pt x="345" y="260"/>
                        <a:pt x="342" y="170"/>
                      </a:cubicBezTo>
                      <a:cubicBezTo>
                        <a:pt x="338" y="79"/>
                        <a:pt x="268" y="1"/>
                        <a:pt x="173" y="1"/>
                      </a:cubicBezTo>
                      <a:cubicBezTo>
                        <a:pt x="85" y="1"/>
                        <a:pt x="0" y="78"/>
                        <a:pt x="5" y="170"/>
                      </a:cubicBezTo>
                      <a:cubicBezTo>
                        <a:pt x="10" y="261"/>
                        <a:pt x="80" y="338"/>
                        <a:pt x="173" y="33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41"/>
                <p:cNvSpPr/>
                <p:nvPr/>
              </p:nvSpPr>
              <p:spPr>
                <a:xfrm>
                  <a:off x="12951823" y="2665165"/>
                  <a:ext cx="55714" cy="57871"/>
                </a:xfrm>
                <a:custGeom>
                  <a:avLst/>
                  <a:gdLst/>
                  <a:ahLst/>
                  <a:cxnLst/>
                  <a:rect l="l" t="t" r="r" b="b"/>
                  <a:pathLst>
                    <a:path w="465" h="483" extrusionOk="0">
                      <a:moveTo>
                        <a:pt x="188" y="29"/>
                      </a:moveTo>
                      <a:cubicBezTo>
                        <a:pt x="177" y="33"/>
                        <a:pt x="164" y="39"/>
                        <a:pt x="154" y="43"/>
                      </a:cubicBezTo>
                      <a:cubicBezTo>
                        <a:pt x="111" y="61"/>
                        <a:pt x="77" y="78"/>
                        <a:pt x="47" y="117"/>
                      </a:cubicBezTo>
                      <a:cubicBezTo>
                        <a:pt x="21" y="150"/>
                        <a:pt x="1" y="196"/>
                        <a:pt x="4" y="241"/>
                      </a:cubicBezTo>
                      <a:cubicBezTo>
                        <a:pt x="5" y="278"/>
                        <a:pt x="15" y="313"/>
                        <a:pt x="32" y="345"/>
                      </a:cubicBezTo>
                      <a:cubicBezTo>
                        <a:pt x="58" y="396"/>
                        <a:pt x="105" y="419"/>
                        <a:pt x="154" y="440"/>
                      </a:cubicBezTo>
                      <a:cubicBezTo>
                        <a:pt x="164" y="445"/>
                        <a:pt x="177" y="450"/>
                        <a:pt x="188" y="454"/>
                      </a:cubicBezTo>
                      <a:cubicBezTo>
                        <a:pt x="254" y="483"/>
                        <a:pt x="353" y="449"/>
                        <a:pt x="401" y="397"/>
                      </a:cubicBezTo>
                      <a:cubicBezTo>
                        <a:pt x="441" y="353"/>
                        <a:pt x="465" y="300"/>
                        <a:pt x="465" y="241"/>
                      </a:cubicBezTo>
                      <a:cubicBezTo>
                        <a:pt x="465" y="184"/>
                        <a:pt x="441" y="125"/>
                        <a:pt x="401" y="86"/>
                      </a:cubicBezTo>
                      <a:cubicBezTo>
                        <a:pt x="351" y="35"/>
                        <a:pt x="257" y="1"/>
                        <a:pt x="188" y="29"/>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41"/>
                <p:cNvSpPr/>
                <p:nvPr/>
              </p:nvSpPr>
              <p:spPr>
                <a:xfrm>
                  <a:off x="13177075" y="3126573"/>
                  <a:ext cx="28756" cy="22405"/>
                </a:xfrm>
                <a:custGeom>
                  <a:avLst/>
                  <a:gdLst/>
                  <a:ahLst/>
                  <a:cxnLst/>
                  <a:rect l="l" t="t" r="r" b="b"/>
                  <a:pathLst>
                    <a:path w="240" h="187" extrusionOk="0">
                      <a:moveTo>
                        <a:pt x="119" y="186"/>
                      </a:moveTo>
                      <a:cubicBezTo>
                        <a:pt x="240" y="186"/>
                        <a:pt x="240" y="1"/>
                        <a:pt x="119" y="1"/>
                      </a:cubicBezTo>
                      <a:cubicBezTo>
                        <a:pt x="1" y="2"/>
                        <a:pt x="0" y="186"/>
                        <a:pt x="119" y="18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41"/>
                <p:cNvSpPr/>
                <p:nvPr/>
              </p:nvSpPr>
              <p:spPr>
                <a:xfrm>
                  <a:off x="12553079" y="3158085"/>
                  <a:ext cx="38580" cy="29834"/>
                </a:xfrm>
                <a:custGeom>
                  <a:avLst/>
                  <a:gdLst/>
                  <a:ahLst/>
                  <a:cxnLst/>
                  <a:rect l="l" t="t" r="r" b="b"/>
                  <a:pathLst>
                    <a:path w="322" h="249" extrusionOk="0">
                      <a:moveTo>
                        <a:pt x="162" y="248"/>
                      </a:moveTo>
                      <a:cubicBezTo>
                        <a:pt x="321" y="248"/>
                        <a:pt x="321" y="0"/>
                        <a:pt x="162" y="0"/>
                      </a:cubicBezTo>
                      <a:cubicBezTo>
                        <a:pt x="1" y="0"/>
                        <a:pt x="1" y="248"/>
                        <a:pt x="162" y="24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41"/>
                <p:cNvSpPr/>
                <p:nvPr/>
              </p:nvSpPr>
              <p:spPr>
                <a:xfrm>
                  <a:off x="12475559" y="3172822"/>
                  <a:ext cx="18332" cy="19769"/>
                </a:xfrm>
                <a:custGeom>
                  <a:avLst/>
                  <a:gdLst/>
                  <a:ahLst/>
                  <a:cxnLst/>
                  <a:rect l="l" t="t" r="r" b="b"/>
                  <a:pathLst>
                    <a:path w="153" h="165" extrusionOk="0">
                      <a:moveTo>
                        <a:pt x="140" y="82"/>
                      </a:moveTo>
                      <a:cubicBezTo>
                        <a:pt x="134" y="58"/>
                        <a:pt x="130" y="35"/>
                        <a:pt x="109" y="19"/>
                      </a:cubicBezTo>
                      <a:cubicBezTo>
                        <a:pt x="88" y="1"/>
                        <a:pt x="66" y="1"/>
                        <a:pt x="44" y="19"/>
                      </a:cubicBezTo>
                      <a:cubicBezTo>
                        <a:pt x="24" y="35"/>
                        <a:pt x="20" y="59"/>
                        <a:pt x="13" y="82"/>
                      </a:cubicBezTo>
                      <a:cubicBezTo>
                        <a:pt x="0" y="122"/>
                        <a:pt x="34" y="164"/>
                        <a:pt x="76" y="164"/>
                      </a:cubicBezTo>
                      <a:cubicBezTo>
                        <a:pt x="119" y="164"/>
                        <a:pt x="152" y="122"/>
                        <a:pt x="140" y="8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41"/>
                <p:cNvSpPr/>
                <p:nvPr/>
              </p:nvSpPr>
              <p:spPr>
                <a:xfrm>
                  <a:off x="12509347" y="3047975"/>
                  <a:ext cx="20968" cy="16175"/>
                </a:xfrm>
                <a:custGeom>
                  <a:avLst/>
                  <a:gdLst/>
                  <a:ahLst/>
                  <a:cxnLst/>
                  <a:rect l="l" t="t" r="r" b="b"/>
                  <a:pathLst>
                    <a:path w="175" h="135" extrusionOk="0">
                      <a:moveTo>
                        <a:pt x="87" y="135"/>
                      </a:moveTo>
                      <a:cubicBezTo>
                        <a:pt x="175" y="135"/>
                        <a:pt x="175" y="1"/>
                        <a:pt x="87" y="1"/>
                      </a:cubicBezTo>
                      <a:cubicBezTo>
                        <a:pt x="1" y="1"/>
                        <a:pt x="1" y="135"/>
                        <a:pt x="87" y="13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41"/>
                <p:cNvSpPr/>
                <p:nvPr/>
              </p:nvSpPr>
              <p:spPr>
                <a:xfrm>
                  <a:off x="12576203" y="3080444"/>
                  <a:ext cx="27557" cy="21447"/>
                </a:xfrm>
                <a:custGeom>
                  <a:avLst/>
                  <a:gdLst/>
                  <a:ahLst/>
                  <a:cxnLst/>
                  <a:rect l="l" t="t" r="r" b="b"/>
                  <a:pathLst>
                    <a:path w="230" h="179" extrusionOk="0">
                      <a:moveTo>
                        <a:pt x="115" y="178"/>
                      </a:moveTo>
                      <a:cubicBezTo>
                        <a:pt x="228" y="178"/>
                        <a:pt x="230" y="1"/>
                        <a:pt x="115" y="1"/>
                      </a:cubicBezTo>
                      <a:cubicBezTo>
                        <a:pt x="1" y="1"/>
                        <a:pt x="1" y="178"/>
                        <a:pt x="115" y="17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41"/>
                <p:cNvSpPr/>
                <p:nvPr/>
              </p:nvSpPr>
              <p:spPr>
                <a:xfrm>
                  <a:off x="12533909" y="2937265"/>
                  <a:ext cx="58590" cy="50802"/>
                </a:xfrm>
                <a:custGeom>
                  <a:avLst/>
                  <a:gdLst/>
                  <a:ahLst/>
                  <a:cxnLst/>
                  <a:rect l="l" t="t" r="r" b="b"/>
                  <a:pathLst>
                    <a:path w="489" h="424" extrusionOk="0">
                      <a:moveTo>
                        <a:pt x="272" y="0"/>
                      </a:moveTo>
                      <a:cubicBezTo>
                        <a:pt x="223" y="0"/>
                        <a:pt x="177" y="10"/>
                        <a:pt x="133" y="35"/>
                      </a:cubicBezTo>
                      <a:cubicBezTo>
                        <a:pt x="0" y="109"/>
                        <a:pt x="0" y="315"/>
                        <a:pt x="133" y="389"/>
                      </a:cubicBezTo>
                      <a:cubicBezTo>
                        <a:pt x="178" y="415"/>
                        <a:pt x="223" y="424"/>
                        <a:pt x="272" y="424"/>
                      </a:cubicBezTo>
                      <a:cubicBezTo>
                        <a:pt x="383" y="424"/>
                        <a:pt x="489" y="326"/>
                        <a:pt x="483" y="213"/>
                      </a:cubicBezTo>
                      <a:cubicBezTo>
                        <a:pt x="478" y="98"/>
                        <a:pt x="392" y="0"/>
                        <a:pt x="272" y="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41"/>
                <p:cNvSpPr/>
                <p:nvPr/>
              </p:nvSpPr>
              <p:spPr>
                <a:xfrm>
                  <a:off x="12672654" y="3066546"/>
                  <a:ext cx="33189" cy="26000"/>
                </a:xfrm>
                <a:custGeom>
                  <a:avLst/>
                  <a:gdLst/>
                  <a:ahLst/>
                  <a:cxnLst/>
                  <a:rect l="l" t="t" r="r" b="b"/>
                  <a:pathLst>
                    <a:path w="277" h="217" extrusionOk="0">
                      <a:moveTo>
                        <a:pt x="137" y="216"/>
                      </a:moveTo>
                      <a:cubicBezTo>
                        <a:pt x="277" y="216"/>
                        <a:pt x="277" y="2"/>
                        <a:pt x="137" y="2"/>
                      </a:cubicBezTo>
                      <a:cubicBezTo>
                        <a:pt x="0" y="1"/>
                        <a:pt x="0" y="216"/>
                        <a:pt x="137"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41"/>
                <p:cNvSpPr/>
                <p:nvPr/>
              </p:nvSpPr>
              <p:spPr>
                <a:xfrm>
                  <a:off x="12731004" y="3160121"/>
                  <a:ext cx="33189" cy="25760"/>
                </a:xfrm>
                <a:custGeom>
                  <a:avLst/>
                  <a:gdLst/>
                  <a:ahLst/>
                  <a:cxnLst/>
                  <a:rect l="l" t="t" r="r" b="b"/>
                  <a:pathLst>
                    <a:path w="277" h="215" extrusionOk="0">
                      <a:moveTo>
                        <a:pt x="139" y="214"/>
                      </a:moveTo>
                      <a:cubicBezTo>
                        <a:pt x="277" y="214"/>
                        <a:pt x="277" y="0"/>
                        <a:pt x="139" y="0"/>
                      </a:cubicBezTo>
                      <a:cubicBezTo>
                        <a:pt x="1" y="0"/>
                        <a:pt x="1" y="214"/>
                        <a:pt x="139" y="2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41"/>
                <p:cNvSpPr/>
                <p:nvPr/>
              </p:nvSpPr>
              <p:spPr>
                <a:xfrm>
                  <a:off x="12664986" y="3256692"/>
                  <a:ext cx="25161" cy="19530"/>
                </a:xfrm>
                <a:custGeom>
                  <a:avLst/>
                  <a:gdLst/>
                  <a:ahLst/>
                  <a:cxnLst/>
                  <a:rect l="l" t="t" r="r" b="b"/>
                  <a:pathLst>
                    <a:path w="210" h="163" extrusionOk="0">
                      <a:moveTo>
                        <a:pt x="104" y="162"/>
                      </a:moveTo>
                      <a:cubicBezTo>
                        <a:pt x="209" y="162"/>
                        <a:pt x="210" y="0"/>
                        <a:pt x="104" y="0"/>
                      </a:cubicBezTo>
                      <a:cubicBezTo>
                        <a:pt x="0" y="0"/>
                        <a:pt x="0" y="162"/>
                        <a:pt x="104" y="162"/>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41"/>
                <p:cNvSpPr/>
                <p:nvPr/>
              </p:nvSpPr>
              <p:spPr>
                <a:xfrm>
                  <a:off x="12422960" y="3148140"/>
                  <a:ext cx="18571" cy="14498"/>
                </a:xfrm>
                <a:custGeom>
                  <a:avLst/>
                  <a:gdLst/>
                  <a:ahLst/>
                  <a:cxnLst/>
                  <a:rect l="l" t="t" r="r" b="b"/>
                  <a:pathLst>
                    <a:path w="155" h="121" extrusionOk="0">
                      <a:moveTo>
                        <a:pt x="77" y="120"/>
                      </a:moveTo>
                      <a:cubicBezTo>
                        <a:pt x="154" y="120"/>
                        <a:pt x="154" y="0"/>
                        <a:pt x="77" y="0"/>
                      </a:cubicBezTo>
                      <a:cubicBezTo>
                        <a:pt x="1" y="0"/>
                        <a:pt x="1" y="120"/>
                        <a:pt x="77" y="12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41"/>
                <p:cNvSpPr/>
                <p:nvPr/>
              </p:nvSpPr>
              <p:spPr>
                <a:xfrm>
                  <a:off x="12485264" y="3107163"/>
                  <a:ext cx="34267" cy="26479"/>
                </a:xfrm>
                <a:custGeom>
                  <a:avLst/>
                  <a:gdLst/>
                  <a:ahLst/>
                  <a:cxnLst/>
                  <a:rect l="l" t="t" r="r" b="b"/>
                  <a:pathLst>
                    <a:path w="286" h="221" extrusionOk="0">
                      <a:moveTo>
                        <a:pt x="143" y="221"/>
                      </a:moveTo>
                      <a:cubicBezTo>
                        <a:pt x="283" y="221"/>
                        <a:pt x="285" y="0"/>
                        <a:pt x="143" y="0"/>
                      </a:cubicBezTo>
                      <a:cubicBezTo>
                        <a:pt x="1" y="0"/>
                        <a:pt x="0" y="221"/>
                        <a:pt x="143" y="22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41"/>
                <p:cNvSpPr/>
                <p:nvPr/>
              </p:nvSpPr>
              <p:spPr>
                <a:xfrm>
                  <a:off x="12437578" y="3018979"/>
                  <a:ext cx="35945" cy="27677"/>
                </a:xfrm>
                <a:custGeom>
                  <a:avLst/>
                  <a:gdLst/>
                  <a:ahLst/>
                  <a:cxnLst/>
                  <a:rect l="l" t="t" r="r" b="b"/>
                  <a:pathLst>
                    <a:path w="300" h="231" extrusionOk="0">
                      <a:moveTo>
                        <a:pt x="151" y="230"/>
                      </a:moveTo>
                      <a:cubicBezTo>
                        <a:pt x="299" y="230"/>
                        <a:pt x="299" y="0"/>
                        <a:pt x="151" y="0"/>
                      </a:cubicBezTo>
                      <a:cubicBezTo>
                        <a:pt x="1" y="0"/>
                        <a:pt x="1" y="230"/>
                        <a:pt x="151" y="23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41"/>
                <p:cNvSpPr/>
                <p:nvPr/>
              </p:nvSpPr>
              <p:spPr>
                <a:xfrm>
                  <a:off x="12631318" y="2884786"/>
                  <a:ext cx="34027" cy="36663"/>
                </a:xfrm>
                <a:custGeom>
                  <a:avLst/>
                  <a:gdLst/>
                  <a:ahLst/>
                  <a:cxnLst/>
                  <a:rect l="l" t="t" r="r" b="b"/>
                  <a:pathLst>
                    <a:path w="284" h="306" extrusionOk="0">
                      <a:moveTo>
                        <a:pt x="255" y="194"/>
                      </a:moveTo>
                      <a:cubicBezTo>
                        <a:pt x="257" y="183"/>
                        <a:pt x="260" y="172"/>
                        <a:pt x="264" y="161"/>
                      </a:cubicBezTo>
                      <a:cubicBezTo>
                        <a:pt x="283" y="82"/>
                        <a:pt x="224" y="0"/>
                        <a:pt x="143" y="0"/>
                      </a:cubicBezTo>
                      <a:cubicBezTo>
                        <a:pt x="61" y="0"/>
                        <a:pt x="0" y="82"/>
                        <a:pt x="22" y="161"/>
                      </a:cubicBezTo>
                      <a:cubicBezTo>
                        <a:pt x="24" y="172"/>
                        <a:pt x="27" y="183"/>
                        <a:pt x="31" y="194"/>
                      </a:cubicBezTo>
                      <a:cubicBezTo>
                        <a:pt x="58" y="305"/>
                        <a:pt x="226" y="305"/>
                        <a:pt x="255" y="19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41"/>
                <p:cNvSpPr/>
                <p:nvPr/>
              </p:nvSpPr>
              <p:spPr>
                <a:xfrm>
                  <a:off x="12710516" y="2957993"/>
                  <a:ext cx="27438" cy="21327"/>
                </a:xfrm>
                <a:custGeom>
                  <a:avLst/>
                  <a:gdLst/>
                  <a:ahLst/>
                  <a:cxnLst/>
                  <a:rect l="l" t="t" r="r" b="b"/>
                  <a:pathLst>
                    <a:path w="229" h="178" extrusionOk="0">
                      <a:moveTo>
                        <a:pt x="115" y="177"/>
                      </a:moveTo>
                      <a:cubicBezTo>
                        <a:pt x="227" y="177"/>
                        <a:pt x="228" y="0"/>
                        <a:pt x="115" y="0"/>
                      </a:cubicBezTo>
                      <a:cubicBezTo>
                        <a:pt x="1" y="0"/>
                        <a:pt x="1" y="177"/>
                        <a:pt x="115"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41"/>
                <p:cNvSpPr/>
                <p:nvPr/>
              </p:nvSpPr>
              <p:spPr>
                <a:xfrm>
                  <a:off x="12235211" y="3001366"/>
                  <a:ext cx="20369" cy="15935"/>
                </a:xfrm>
                <a:custGeom>
                  <a:avLst/>
                  <a:gdLst/>
                  <a:ahLst/>
                  <a:cxnLst/>
                  <a:rect l="l" t="t" r="r" b="b"/>
                  <a:pathLst>
                    <a:path w="170" h="133" extrusionOk="0">
                      <a:moveTo>
                        <a:pt x="85" y="133"/>
                      </a:moveTo>
                      <a:cubicBezTo>
                        <a:pt x="169" y="133"/>
                        <a:pt x="169" y="1"/>
                        <a:pt x="85" y="1"/>
                      </a:cubicBezTo>
                      <a:cubicBezTo>
                        <a:pt x="0" y="2"/>
                        <a:pt x="0" y="133"/>
                        <a:pt x="85" y="13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41"/>
                <p:cNvSpPr/>
                <p:nvPr/>
              </p:nvSpPr>
              <p:spPr>
                <a:xfrm>
                  <a:off x="12283975" y="2916897"/>
                  <a:ext cx="27917" cy="21567"/>
                </a:xfrm>
                <a:custGeom>
                  <a:avLst/>
                  <a:gdLst/>
                  <a:ahLst/>
                  <a:cxnLst/>
                  <a:rect l="l" t="t" r="r" b="b"/>
                  <a:pathLst>
                    <a:path w="233" h="180" extrusionOk="0">
                      <a:moveTo>
                        <a:pt x="116" y="180"/>
                      </a:moveTo>
                      <a:cubicBezTo>
                        <a:pt x="232" y="180"/>
                        <a:pt x="232" y="0"/>
                        <a:pt x="116" y="0"/>
                      </a:cubicBezTo>
                      <a:cubicBezTo>
                        <a:pt x="0" y="0"/>
                        <a:pt x="0" y="180"/>
                        <a:pt x="116" y="18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41"/>
                <p:cNvSpPr/>
                <p:nvPr/>
              </p:nvSpPr>
              <p:spPr>
                <a:xfrm>
                  <a:off x="12364011" y="2956436"/>
                  <a:ext cx="31392" cy="24322"/>
                </a:xfrm>
                <a:custGeom>
                  <a:avLst/>
                  <a:gdLst/>
                  <a:ahLst/>
                  <a:cxnLst/>
                  <a:rect l="l" t="t" r="r" b="b"/>
                  <a:pathLst>
                    <a:path w="262" h="203" extrusionOk="0">
                      <a:moveTo>
                        <a:pt x="132" y="203"/>
                      </a:moveTo>
                      <a:cubicBezTo>
                        <a:pt x="262" y="203"/>
                        <a:pt x="262" y="0"/>
                        <a:pt x="132" y="0"/>
                      </a:cubicBezTo>
                      <a:cubicBezTo>
                        <a:pt x="1" y="0"/>
                        <a:pt x="0" y="203"/>
                        <a:pt x="132" y="203"/>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41"/>
                <p:cNvSpPr/>
                <p:nvPr/>
              </p:nvSpPr>
              <p:spPr>
                <a:xfrm>
                  <a:off x="12444767" y="2797920"/>
                  <a:ext cx="33309" cy="26000"/>
                </a:xfrm>
                <a:custGeom>
                  <a:avLst/>
                  <a:gdLst/>
                  <a:ahLst/>
                  <a:cxnLst/>
                  <a:rect l="l" t="t" r="r" b="b"/>
                  <a:pathLst>
                    <a:path w="278" h="217" extrusionOk="0">
                      <a:moveTo>
                        <a:pt x="139" y="216"/>
                      </a:moveTo>
                      <a:cubicBezTo>
                        <a:pt x="277" y="216"/>
                        <a:pt x="277" y="2"/>
                        <a:pt x="139" y="2"/>
                      </a:cubicBezTo>
                      <a:cubicBezTo>
                        <a:pt x="2" y="1"/>
                        <a:pt x="1" y="216"/>
                        <a:pt x="139" y="216"/>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41"/>
                <p:cNvSpPr/>
                <p:nvPr/>
              </p:nvSpPr>
              <p:spPr>
                <a:xfrm>
                  <a:off x="12799898" y="3245430"/>
                  <a:ext cx="23843" cy="18571"/>
                </a:xfrm>
                <a:custGeom>
                  <a:avLst/>
                  <a:gdLst/>
                  <a:ahLst/>
                  <a:cxnLst/>
                  <a:rect l="l" t="t" r="r" b="b"/>
                  <a:pathLst>
                    <a:path w="199" h="155" extrusionOk="0">
                      <a:moveTo>
                        <a:pt x="100" y="154"/>
                      </a:moveTo>
                      <a:cubicBezTo>
                        <a:pt x="199" y="154"/>
                        <a:pt x="199" y="0"/>
                        <a:pt x="100" y="0"/>
                      </a:cubicBezTo>
                      <a:cubicBezTo>
                        <a:pt x="0" y="0"/>
                        <a:pt x="0" y="154"/>
                        <a:pt x="100" y="15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41"/>
                <p:cNvSpPr/>
                <p:nvPr/>
              </p:nvSpPr>
              <p:spPr>
                <a:xfrm>
                  <a:off x="12786239" y="3071938"/>
                  <a:ext cx="51281" cy="50083"/>
                </a:xfrm>
                <a:custGeom>
                  <a:avLst/>
                  <a:gdLst/>
                  <a:ahLst/>
                  <a:cxnLst/>
                  <a:rect l="l" t="t" r="r" b="b"/>
                  <a:pathLst>
                    <a:path w="428" h="418" extrusionOk="0">
                      <a:moveTo>
                        <a:pt x="214" y="418"/>
                      </a:moveTo>
                      <a:cubicBezTo>
                        <a:pt x="323" y="418"/>
                        <a:pt x="427" y="321"/>
                        <a:pt x="422" y="209"/>
                      </a:cubicBezTo>
                      <a:cubicBezTo>
                        <a:pt x="417" y="95"/>
                        <a:pt x="332" y="0"/>
                        <a:pt x="214" y="0"/>
                      </a:cubicBezTo>
                      <a:cubicBezTo>
                        <a:pt x="105" y="0"/>
                        <a:pt x="0" y="97"/>
                        <a:pt x="6" y="209"/>
                      </a:cubicBezTo>
                      <a:cubicBezTo>
                        <a:pt x="10" y="323"/>
                        <a:pt x="96" y="418"/>
                        <a:pt x="214" y="418"/>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41"/>
                <p:cNvSpPr/>
                <p:nvPr/>
              </p:nvSpPr>
              <p:spPr>
                <a:xfrm>
                  <a:off x="12869510" y="2894611"/>
                  <a:ext cx="24682" cy="19290"/>
                </a:xfrm>
                <a:custGeom>
                  <a:avLst/>
                  <a:gdLst/>
                  <a:ahLst/>
                  <a:cxnLst/>
                  <a:rect l="l" t="t" r="r" b="b"/>
                  <a:pathLst>
                    <a:path w="206" h="161" extrusionOk="0">
                      <a:moveTo>
                        <a:pt x="103" y="161"/>
                      </a:moveTo>
                      <a:cubicBezTo>
                        <a:pt x="206" y="161"/>
                        <a:pt x="206" y="2"/>
                        <a:pt x="103" y="2"/>
                      </a:cubicBezTo>
                      <a:cubicBezTo>
                        <a:pt x="0" y="1"/>
                        <a:pt x="0" y="161"/>
                        <a:pt x="103" y="16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41"/>
                <p:cNvSpPr/>
                <p:nvPr/>
              </p:nvSpPr>
              <p:spPr>
                <a:xfrm>
                  <a:off x="12840036" y="2767487"/>
                  <a:ext cx="23244" cy="28276"/>
                </a:xfrm>
                <a:custGeom>
                  <a:avLst/>
                  <a:gdLst/>
                  <a:ahLst/>
                  <a:cxnLst/>
                  <a:rect l="l" t="t" r="r" b="b"/>
                  <a:pathLst>
                    <a:path w="194" h="236" extrusionOk="0">
                      <a:moveTo>
                        <a:pt x="45" y="57"/>
                      </a:moveTo>
                      <a:cubicBezTo>
                        <a:pt x="36" y="65"/>
                        <a:pt x="29" y="75"/>
                        <a:pt x="21" y="82"/>
                      </a:cubicBezTo>
                      <a:cubicBezTo>
                        <a:pt x="1" y="103"/>
                        <a:pt x="1" y="134"/>
                        <a:pt x="21" y="155"/>
                      </a:cubicBezTo>
                      <a:cubicBezTo>
                        <a:pt x="29" y="162"/>
                        <a:pt x="36" y="172"/>
                        <a:pt x="45" y="180"/>
                      </a:cubicBezTo>
                      <a:cubicBezTo>
                        <a:pt x="98" y="236"/>
                        <a:pt x="194" y="192"/>
                        <a:pt x="194" y="118"/>
                      </a:cubicBezTo>
                      <a:cubicBezTo>
                        <a:pt x="194" y="45"/>
                        <a:pt x="96" y="1"/>
                        <a:pt x="45" y="5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41"/>
                <p:cNvSpPr/>
                <p:nvPr/>
              </p:nvSpPr>
              <p:spPr>
                <a:xfrm>
                  <a:off x="12817990" y="2860464"/>
                  <a:ext cx="22645" cy="17493"/>
                </a:xfrm>
                <a:custGeom>
                  <a:avLst/>
                  <a:gdLst/>
                  <a:ahLst/>
                  <a:cxnLst/>
                  <a:rect l="l" t="t" r="r" b="b"/>
                  <a:pathLst>
                    <a:path w="189" h="146" extrusionOk="0">
                      <a:moveTo>
                        <a:pt x="95" y="145"/>
                      </a:moveTo>
                      <a:cubicBezTo>
                        <a:pt x="189" y="145"/>
                        <a:pt x="189" y="1"/>
                        <a:pt x="95" y="1"/>
                      </a:cubicBezTo>
                      <a:cubicBezTo>
                        <a:pt x="2" y="1"/>
                        <a:pt x="0" y="145"/>
                        <a:pt x="95" y="145"/>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41"/>
                <p:cNvSpPr/>
                <p:nvPr/>
              </p:nvSpPr>
              <p:spPr>
                <a:xfrm>
                  <a:off x="12304583" y="3141191"/>
                  <a:ext cx="21687" cy="16894"/>
                </a:xfrm>
                <a:custGeom>
                  <a:avLst/>
                  <a:gdLst/>
                  <a:ahLst/>
                  <a:cxnLst/>
                  <a:rect l="l" t="t" r="r" b="b"/>
                  <a:pathLst>
                    <a:path w="181" h="141" extrusionOk="0">
                      <a:moveTo>
                        <a:pt x="91" y="140"/>
                      </a:moveTo>
                      <a:cubicBezTo>
                        <a:pt x="181" y="140"/>
                        <a:pt x="181" y="0"/>
                        <a:pt x="91" y="0"/>
                      </a:cubicBezTo>
                      <a:cubicBezTo>
                        <a:pt x="0" y="0"/>
                        <a:pt x="0" y="140"/>
                        <a:pt x="91" y="140"/>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41"/>
                <p:cNvSpPr/>
                <p:nvPr/>
              </p:nvSpPr>
              <p:spPr>
                <a:xfrm>
                  <a:off x="12564462" y="3209126"/>
                  <a:ext cx="27677" cy="21207"/>
                </a:xfrm>
                <a:custGeom>
                  <a:avLst/>
                  <a:gdLst/>
                  <a:ahLst/>
                  <a:cxnLst/>
                  <a:rect l="l" t="t" r="r" b="b"/>
                  <a:pathLst>
                    <a:path w="231" h="177" extrusionOk="0">
                      <a:moveTo>
                        <a:pt x="116" y="177"/>
                      </a:moveTo>
                      <a:cubicBezTo>
                        <a:pt x="228" y="177"/>
                        <a:pt x="231" y="0"/>
                        <a:pt x="116" y="0"/>
                      </a:cubicBezTo>
                      <a:cubicBezTo>
                        <a:pt x="1" y="0"/>
                        <a:pt x="1" y="177"/>
                        <a:pt x="116" y="17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41"/>
                <p:cNvSpPr/>
                <p:nvPr/>
              </p:nvSpPr>
              <p:spPr>
                <a:xfrm>
                  <a:off x="12627724" y="3218591"/>
                  <a:ext cx="17733" cy="13779"/>
                </a:xfrm>
                <a:custGeom>
                  <a:avLst/>
                  <a:gdLst/>
                  <a:ahLst/>
                  <a:cxnLst/>
                  <a:rect l="l" t="t" r="r" b="b"/>
                  <a:pathLst>
                    <a:path w="148" h="115" extrusionOk="0">
                      <a:moveTo>
                        <a:pt x="74" y="114"/>
                      </a:moveTo>
                      <a:cubicBezTo>
                        <a:pt x="148" y="114"/>
                        <a:pt x="148" y="1"/>
                        <a:pt x="74" y="1"/>
                      </a:cubicBezTo>
                      <a:cubicBezTo>
                        <a:pt x="1" y="1"/>
                        <a:pt x="1" y="114"/>
                        <a:pt x="74" y="114"/>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41"/>
                <p:cNvSpPr/>
                <p:nvPr/>
              </p:nvSpPr>
              <p:spPr>
                <a:xfrm>
                  <a:off x="12581475" y="3031919"/>
                  <a:ext cx="17014" cy="13299"/>
                </a:xfrm>
                <a:custGeom>
                  <a:avLst/>
                  <a:gdLst/>
                  <a:ahLst/>
                  <a:cxnLst/>
                  <a:rect l="l" t="t" r="r" b="b"/>
                  <a:pathLst>
                    <a:path w="142" h="111" extrusionOk="0">
                      <a:moveTo>
                        <a:pt x="71" y="111"/>
                      </a:moveTo>
                      <a:cubicBezTo>
                        <a:pt x="141" y="111"/>
                        <a:pt x="141" y="3"/>
                        <a:pt x="71" y="3"/>
                      </a:cubicBezTo>
                      <a:cubicBezTo>
                        <a:pt x="1" y="1"/>
                        <a:pt x="1" y="111"/>
                        <a:pt x="71" y="111"/>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41"/>
                <p:cNvSpPr/>
                <p:nvPr/>
              </p:nvSpPr>
              <p:spPr>
                <a:xfrm>
                  <a:off x="12683797" y="2819607"/>
                  <a:ext cx="22405" cy="17613"/>
                </a:xfrm>
                <a:custGeom>
                  <a:avLst/>
                  <a:gdLst/>
                  <a:ahLst/>
                  <a:cxnLst/>
                  <a:rect l="l" t="t" r="r" b="b"/>
                  <a:pathLst>
                    <a:path w="187" h="147" extrusionOk="0">
                      <a:moveTo>
                        <a:pt x="94" y="147"/>
                      </a:moveTo>
                      <a:cubicBezTo>
                        <a:pt x="187" y="147"/>
                        <a:pt x="187" y="1"/>
                        <a:pt x="94" y="1"/>
                      </a:cubicBezTo>
                      <a:cubicBezTo>
                        <a:pt x="0" y="0"/>
                        <a:pt x="0" y="147"/>
                        <a:pt x="94" y="147"/>
                      </a:cubicBezTo>
                      <a:close/>
                    </a:path>
                  </a:pathLst>
                </a:custGeom>
                <a:solidFill>
                  <a:srgbClr val="EDE9BC">
                    <a:alpha val="1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6010" name="Google Shape;36010;p41"/>
          <p:cNvSpPr/>
          <p:nvPr/>
        </p:nvSpPr>
        <p:spPr>
          <a:xfrm>
            <a:off x="7430798" y="322633"/>
            <a:ext cx="88600" cy="6930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41"/>
          <p:cNvSpPr/>
          <p:nvPr/>
        </p:nvSpPr>
        <p:spPr>
          <a:xfrm>
            <a:off x="8471906" y="1989871"/>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41"/>
          <p:cNvSpPr/>
          <p:nvPr/>
        </p:nvSpPr>
        <p:spPr>
          <a:xfrm>
            <a:off x="8629776" y="3070431"/>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41"/>
          <p:cNvSpPr/>
          <p:nvPr/>
        </p:nvSpPr>
        <p:spPr>
          <a:xfrm>
            <a:off x="8841001" y="1348932"/>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41"/>
          <p:cNvSpPr/>
          <p:nvPr/>
        </p:nvSpPr>
        <p:spPr>
          <a:xfrm>
            <a:off x="331714" y="48399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41"/>
          <p:cNvSpPr/>
          <p:nvPr/>
        </p:nvSpPr>
        <p:spPr>
          <a:xfrm>
            <a:off x="638726" y="4478706"/>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41"/>
          <p:cNvSpPr/>
          <p:nvPr/>
        </p:nvSpPr>
        <p:spPr>
          <a:xfrm>
            <a:off x="968926" y="46898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17" name="Google Shape;36017;p41"/>
          <p:cNvGrpSpPr/>
          <p:nvPr/>
        </p:nvGrpSpPr>
        <p:grpSpPr>
          <a:xfrm rot="-1029869">
            <a:off x="1447804" y="4410644"/>
            <a:ext cx="353679" cy="385711"/>
            <a:chOff x="6260444" y="4005311"/>
            <a:chExt cx="432021" cy="471148"/>
          </a:xfrm>
        </p:grpSpPr>
        <p:sp>
          <p:nvSpPr>
            <p:cNvPr id="36018" name="Google Shape;36018;p41"/>
            <p:cNvSpPr/>
            <p:nvPr/>
          </p:nvSpPr>
          <p:spPr>
            <a:xfrm>
              <a:off x="6260444" y="4005311"/>
              <a:ext cx="432021" cy="471148"/>
            </a:xfrm>
            <a:custGeom>
              <a:avLst/>
              <a:gdLst/>
              <a:ahLst/>
              <a:cxnLst/>
              <a:rect l="l" t="t" r="r" b="b"/>
              <a:pathLst>
                <a:path w="1324" h="1444" extrusionOk="0">
                  <a:moveTo>
                    <a:pt x="547" y="1"/>
                  </a:moveTo>
                  <a:cubicBezTo>
                    <a:pt x="498" y="1"/>
                    <a:pt x="451" y="11"/>
                    <a:pt x="411" y="35"/>
                  </a:cubicBezTo>
                  <a:cubicBezTo>
                    <a:pt x="389" y="49"/>
                    <a:pt x="368" y="66"/>
                    <a:pt x="351" y="88"/>
                  </a:cubicBezTo>
                  <a:cubicBezTo>
                    <a:pt x="298" y="158"/>
                    <a:pt x="309" y="261"/>
                    <a:pt x="253" y="329"/>
                  </a:cubicBezTo>
                  <a:cubicBezTo>
                    <a:pt x="185" y="411"/>
                    <a:pt x="38" y="425"/>
                    <a:pt x="14" y="527"/>
                  </a:cubicBezTo>
                  <a:cubicBezTo>
                    <a:pt x="1" y="579"/>
                    <a:pt x="26" y="629"/>
                    <a:pt x="50" y="675"/>
                  </a:cubicBezTo>
                  <a:cubicBezTo>
                    <a:pt x="84" y="741"/>
                    <a:pt x="120" y="809"/>
                    <a:pt x="154" y="874"/>
                  </a:cubicBezTo>
                  <a:cubicBezTo>
                    <a:pt x="175" y="916"/>
                    <a:pt x="199" y="960"/>
                    <a:pt x="236" y="990"/>
                  </a:cubicBezTo>
                  <a:cubicBezTo>
                    <a:pt x="338" y="1074"/>
                    <a:pt x="520" y="1031"/>
                    <a:pt x="600" y="1138"/>
                  </a:cubicBezTo>
                  <a:cubicBezTo>
                    <a:pt x="629" y="1179"/>
                    <a:pt x="638" y="1233"/>
                    <a:pt x="671" y="1271"/>
                  </a:cubicBezTo>
                  <a:cubicBezTo>
                    <a:pt x="702" y="1307"/>
                    <a:pt x="750" y="1323"/>
                    <a:pt x="794" y="1342"/>
                  </a:cubicBezTo>
                  <a:cubicBezTo>
                    <a:pt x="868" y="1374"/>
                    <a:pt x="937" y="1415"/>
                    <a:pt x="1015" y="1434"/>
                  </a:cubicBezTo>
                  <a:cubicBezTo>
                    <a:pt x="1039" y="1440"/>
                    <a:pt x="1065" y="1443"/>
                    <a:pt x="1090" y="1443"/>
                  </a:cubicBezTo>
                  <a:cubicBezTo>
                    <a:pt x="1146" y="1443"/>
                    <a:pt x="1201" y="1427"/>
                    <a:pt x="1239" y="1389"/>
                  </a:cubicBezTo>
                  <a:cubicBezTo>
                    <a:pt x="1323" y="1301"/>
                    <a:pt x="1286" y="1155"/>
                    <a:pt x="1227" y="1048"/>
                  </a:cubicBezTo>
                  <a:cubicBezTo>
                    <a:pt x="1213" y="1023"/>
                    <a:pt x="1196" y="996"/>
                    <a:pt x="1180" y="972"/>
                  </a:cubicBezTo>
                  <a:cubicBezTo>
                    <a:pt x="1129" y="893"/>
                    <a:pt x="1082" y="811"/>
                    <a:pt x="1085" y="720"/>
                  </a:cubicBezTo>
                  <a:cubicBezTo>
                    <a:pt x="1086" y="654"/>
                    <a:pt x="1116" y="593"/>
                    <a:pt x="1118" y="526"/>
                  </a:cubicBezTo>
                  <a:cubicBezTo>
                    <a:pt x="1121" y="461"/>
                    <a:pt x="1082" y="384"/>
                    <a:pt x="1016" y="382"/>
                  </a:cubicBezTo>
                  <a:cubicBezTo>
                    <a:pt x="998" y="382"/>
                    <a:pt x="980" y="386"/>
                    <a:pt x="963" y="386"/>
                  </a:cubicBezTo>
                  <a:cubicBezTo>
                    <a:pt x="958" y="386"/>
                    <a:pt x="953" y="386"/>
                    <a:pt x="948" y="385"/>
                  </a:cubicBezTo>
                  <a:cubicBezTo>
                    <a:pt x="887" y="373"/>
                    <a:pt x="886" y="289"/>
                    <a:pt x="874" y="227"/>
                  </a:cubicBezTo>
                  <a:cubicBezTo>
                    <a:pt x="850" y="94"/>
                    <a:pt x="691" y="1"/>
                    <a:pt x="5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41"/>
            <p:cNvSpPr/>
            <p:nvPr/>
          </p:nvSpPr>
          <p:spPr>
            <a:xfrm>
              <a:off x="6260444" y="4016404"/>
              <a:ext cx="432021" cy="460055"/>
            </a:xfrm>
            <a:custGeom>
              <a:avLst/>
              <a:gdLst/>
              <a:ahLst/>
              <a:cxnLst/>
              <a:rect l="l" t="t" r="r" b="b"/>
              <a:pathLst>
                <a:path w="1324" h="1410" extrusionOk="0">
                  <a:moveTo>
                    <a:pt x="411" y="1"/>
                  </a:moveTo>
                  <a:lnTo>
                    <a:pt x="411" y="1"/>
                  </a:lnTo>
                  <a:cubicBezTo>
                    <a:pt x="389" y="15"/>
                    <a:pt x="368" y="32"/>
                    <a:pt x="351" y="54"/>
                  </a:cubicBezTo>
                  <a:cubicBezTo>
                    <a:pt x="298" y="124"/>
                    <a:pt x="309" y="227"/>
                    <a:pt x="253" y="295"/>
                  </a:cubicBezTo>
                  <a:cubicBezTo>
                    <a:pt x="185" y="377"/>
                    <a:pt x="38" y="391"/>
                    <a:pt x="14" y="493"/>
                  </a:cubicBezTo>
                  <a:cubicBezTo>
                    <a:pt x="1" y="545"/>
                    <a:pt x="26" y="595"/>
                    <a:pt x="50" y="641"/>
                  </a:cubicBezTo>
                  <a:cubicBezTo>
                    <a:pt x="84" y="707"/>
                    <a:pt x="120" y="775"/>
                    <a:pt x="154" y="840"/>
                  </a:cubicBezTo>
                  <a:cubicBezTo>
                    <a:pt x="175" y="882"/>
                    <a:pt x="199" y="926"/>
                    <a:pt x="236" y="956"/>
                  </a:cubicBezTo>
                  <a:cubicBezTo>
                    <a:pt x="338" y="1040"/>
                    <a:pt x="520" y="997"/>
                    <a:pt x="600" y="1104"/>
                  </a:cubicBezTo>
                  <a:cubicBezTo>
                    <a:pt x="629" y="1145"/>
                    <a:pt x="638" y="1199"/>
                    <a:pt x="671" y="1237"/>
                  </a:cubicBezTo>
                  <a:cubicBezTo>
                    <a:pt x="702" y="1273"/>
                    <a:pt x="750" y="1289"/>
                    <a:pt x="794" y="1308"/>
                  </a:cubicBezTo>
                  <a:cubicBezTo>
                    <a:pt x="868" y="1340"/>
                    <a:pt x="937" y="1381"/>
                    <a:pt x="1015" y="1400"/>
                  </a:cubicBezTo>
                  <a:cubicBezTo>
                    <a:pt x="1039" y="1406"/>
                    <a:pt x="1065" y="1409"/>
                    <a:pt x="1090" y="1409"/>
                  </a:cubicBezTo>
                  <a:cubicBezTo>
                    <a:pt x="1146" y="1409"/>
                    <a:pt x="1201" y="1393"/>
                    <a:pt x="1239" y="1355"/>
                  </a:cubicBezTo>
                  <a:cubicBezTo>
                    <a:pt x="1323" y="1267"/>
                    <a:pt x="1286" y="1121"/>
                    <a:pt x="1224" y="1015"/>
                  </a:cubicBezTo>
                  <a:cubicBezTo>
                    <a:pt x="1209" y="991"/>
                    <a:pt x="1193" y="965"/>
                    <a:pt x="1177" y="939"/>
                  </a:cubicBezTo>
                  <a:cubicBezTo>
                    <a:pt x="1164" y="976"/>
                    <a:pt x="1143" y="1010"/>
                    <a:pt x="1112" y="1036"/>
                  </a:cubicBezTo>
                  <a:cubicBezTo>
                    <a:pt x="1080" y="1065"/>
                    <a:pt x="1034" y="1081"/>
                    <a:pt x="990" y="1081"/>
                  </a:cubicBezTo>
                  <a:cubicBezTo>
                    <a:pt x="945" y="1081"/>
                    <a:pt x="902" y="1065"/>
                    <a:pt x="875" y="1030"/>
                  </a:cubicBezTo>
                  <a:cubicBezTo>
                    <a:pt x="855" y="1004"/>
                    <a:pt x="844" y="970"/>
                    <a:pt x="814" y="954"/>
                  </a:cubicBezTo>
                  <a:cubicBezTo>
                    <a:pt x="781" y="935"/>
                    <a:pt x="739" y="947"/>
                    <a:pt x="706" y="933"/>
                  </a:cubicBezTo>
                  <a:cubicBezTo>
                    <a:pt x="674" y="918"/>
                    <a:pt x="658" y="880"/>
                    <a:pt x="638" y="849"/>
                  </a:cubicBezTo>
                  <a:cubicBezTo>
                    <a:pt x="592" y="776"/>
                    <a:pt x="507" y="732"/>
                    <a:pt x="422" y="732"/>
                  </a:cubicBezTo>
                  <a:cubicBezTo>
                    <a:pt x="412" y="732"/>
                    <a:pt x="402" y="732"/>
                    <a:pt x="392" y="734"/>
                  </a:cubicBezTo>
                  <a:cubicBezTo>
                    <a:pt x="337" y="672"/>
                    <a:pt x="449" y="598"/>
                    <a:pt x="469" y="518"/>
                  </a:cubicBezTo>
                  <a:cubicBezTo>
                    <a:pt x="479" y="486"/>
                    <a:pt x="468" y="451"/>
                    <a:pt x="460" y="417"/>
                  </a:cubicBezTo>
                  <a:cubicBezTo>
                    <a:pt x="428" y="292"/>
                    <a:pt x="407" y="142"/>
                    <a:pt x="41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41"/>
            <p:cNvSpPr/>
            <p:nvPr/>
          </p:nvSpPr>
          <p:spPr>
            <a:xfrm>
              <a:off x="6450675" y="4177914"/>
              <a:ext cx="34914" cy="28386"/>
            </a:xfrm>
            <a:custGeom>
              <a:avLst/>
              <a:gdLst/>
              <a:ahLst/>
              <a:cxnLst/>
              <a:rect l="l" t="t" r="r" b="b"/>
              <a:pathLst>
                <a:path w="107" h="87" extrusionOk="0">
                  <a:moveTo>
                    <a:pt x="54" y="0"/>
                  </a:moveTo>
                  <a:cubicBezTo>
                    <a:pt x="21" y="0"/>
                    <a:pt x="0" y="37"/>
                    <a:pt x="17" y="65"/>
                  </a:cubicBezTo>
                  <a:cubicBezTo>
                    <a:pt x="17" y="66"/>
                    <a:pt x="18" y="67"/>
                    <a:pt x="18" y="67"/>
                  </a:cubicBezTo>
                  <a:cubicBezTo>
                    <a:pt x="26" y="80"/>
                    <a:pt x="40" y="86"/>
                    <a:pt x="54" y="86"/>
                  </a:cubicBezTo>
                  <a:cubicBezTo>
                    <a:pt x="68" y="86"/>
                    <a:pt x="82" y="80"/>
                    <a:pt x="90" y="67"/>
                  </a:cubicBezTo>
                  <a:cubicBezTo>
                    <a:pt x="90" y="66"/>
                    <a:pt x="91" y="65"/>
                    <a:pt x="91" y="65"/>
                  </a:cubicBezTo>
                  <a:cubicBezTo>
                    <a:pt x="107" y="37"/>
                    <a:pt x="87" y="0"/>
                    <a:pt x="5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41"/>
            <p:cNvSpPr/>
            <p:nvPr/>
          </p:nvSpPr>
          <p:spPr>
            <a:xfrm>
              <a:off x="6511040" y="4223267"/>
              <a:ext cx="29367" cy="26102"/>
            </a:xfrm>
            <a:custGeom>
              <a:avLst/>
              <a:gdLst/>
              <a:ahLst/>
              <a:cxnLst/>
              <a:rect l="l" t="t" r="r" b="b"/>
              <a:pathLst>
                <a:path w="90" h="80" extrusionOk="0">
                  <a:moveTo>
                    <a:pt x="40" y="1"/>
                  </a:moveTo>
                  <a:cubicBezTo>
                    <a:pt x="20" y="1"/>
                    <a:pt x="1" y="17"/>
                    <a:pt x="1" y="41"/>
                  </a:cubicBezTo>
                  <a:cubicBezTo>
                    <a:pt x="1" y="63"/>
                    <a:pt x="20" y="79"/>
                    <a:pt x="41" y="79"/>
                  </a:cubicBezTo>
                  <a:cubicBezTo>
                    <a:pt x="47" y="79"/>
                    <a:pt x="54" y="78"/>
                    <a:pt x="60" y="74"/>
                  </a:cubicBezTo>
                  <a:cubicBezTo>
                    <a:pt x="61" y="74"/>
                    <a:pt x="63" y="73"/>
                    <a:pt x="64" y="73"/>
                  </a:cubicBezTo>
                  <a:cubicBezTo>
                    <a:pt x="89" y="58"/>
                    <a:pt x="89" y="21"/>
                    <a:pt x="64" y="7"/>
                  </a:cubicBezTo>
                  <a:cubicBezTo>
                    <a:pt x="63" y="7"/>
                    <a:pt x="61" y="6"/>
                    <a:pt x="60" y="6"/>
                  </a:cubicBezTo>
                  <a:cubicBezTo>
                    <a:pt x="53" y="2"/>
                    <a:pt x="47" y="1"/>
                    <a:pt x="4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41"/>
            <p:cNvSpPr/>
            <p:nvPr/>
          </p:nvSpPr>
          <p:spPr>
            <a:xfrm>
              <a:off x="6537144" y="4267968"/>
              <a:ext cx="51555" cy="39806"/>
            </a:xfrm>
            <a:custGeom>
              <a:avLst/>
              <a:gdLst/>
              <a:ahLst/>
              <a:cxnLst/>
              <a:rect l="l" t="t" r="r" b="b"/>
              <a:pathLst>
                <a:path w="158" h="122" extrusionOk="0">
                  <a:moveTo>
                    <a:pt x="79" y="1"/>
                  </a:moveTo>
                  <a:cubicBezTo>
                    <a:pt x="1" y="1"/>
                    <a:pt x="1" y="122"/>
                    <a:pt x="80" y="122"/>
                  </a:cubicBezTo>
                  <a:cubicBezTo>
                    <a:pt x="158" y="122"/>
                    <a:pt x="158" y="1"/>
                    <a:pt x="80" y="1"/>
                  </a:cubicBezTo>
                  <a:cubicBezTo>
                    <a:pt x="80" y="1"/>
                    <a:pt x="79" y="1"/>
                    <a:pt x="7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41"/>
            <p:cNvSpPr/>
            <p:nvPr/>
          </p:nvSpPr>
          <p:spPr>
            <a:xfrm>
              <a:off x="6556396" y="4197817"/>
              <a:ext cx="24473" cy="18924"/>
            </a:xfrm>
            <a:custGeom>
              <a:avLst/>
              <a:gdLst/>
              <a:ahLst/>
              <a:cxnLst/>
              <a:rect l="l" t="t" r="r" b="b"/>
              <a:pathLst>
                <a:path w="75" h="58" extrusionOk="0">
                  <a:moveTo>
                    <a:pt x="38" y="0"/>
                  </a:moveTo>
                  <a:cubicBezTo>
                    <a:pt x="1" y="0"/>
                    <a:pt x="1" y="57"/>
                    <a:pt x="38" y="57"/>
                  </a:cubicBezTo>
                  <a:cubicBezTo>
                    <a:pt x="75" y="57"/>
                    <a:pt x="75" y="0"/>
                    <a:pt x="3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41"/>
            <p:cNvSpPr/>
            <p:nvPr/>
          </p:nvSpPr>
          <p:spPr>
            <a:xfrm>
              <a:off x="6505493" y="4160947"/>
              <a:ext cx="23494" cy="18272"/>
            </a:xfrm>
            <a:custGeom>
              <a:avLst/>
              <a:gdLst/>
              <a:ahLst/>
              <a:cxnLst/>
              <a:rect l="l" t="t" r="r" b="b"/>
              <a:pathLst>
                <a:path w="72" h="56" extrusionOk="0">
                  <a:moveTo>
                    <a:pt x="36" y="1"/>
                  </a:moveTo>
                  <a:cubicBezTo>
                    <a:pt x="1" y="1"/>
                    <a:pt x="1" y="55"/>
                    <a:pt x="36" y="55"/>
                  </a:cubicBezTo>
                  <a:cubicBezTo>
                    <a:pt x="71" y="55"/>
                    <a:pt x="71" y="1"/>
                    <a:pt x="3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41"/>
            <p:cNvSpPr/>
            <p:nvPr/>
          </p:nvSpPr>
          <p:spPr>
            <a:xfrm>
              <a:off x="6474821" y="4112331"/>
              <a:ext cx="15989" cy="12399"/>
            </a:xfrm>
            <a:custGeom>
              <a:avLst/>
              <a:gdLst/>
              <a:ahLst/>
              <a:cxnLst/>
              <a:rect l="l" t="t" r="r" b="b"/>
              <a:pathLst>
                <a:path w="49" h="38" extrusionOk="0">
                  <a:moveTo>
                    <a:pt x="24" y="1"/>
                  </a:moveTo>
                  <a:cubicBezTo>
                    <a:pt x="1" y="1"/>
                    <a:pt x="1" y="38"/>
                    <a:pt x="24" y="38"/>
                  </a:cubicBezTo>
                  <a:cubicBezTo>
                    <a:pt x="48" y="38"/>
                    <a:pt x="48"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41"/>
            <p:cNvSpPr/>
            <p:nvPr/>
          </p:nvSpPr>
          <p:spPr>
            <a:xfrm>
              <a:off x="6436644" y="4042507"/>
              <a:ext cx="17620" cy="13704"/>
            </a:xfrm>
            <a:custGeom>
              <a:avLst/>
              <a:gdLst/>
              <a:ahLst/>
              <a:cxnLst/>
              <a:rect l="l" t="t" r="r" b="b"/>
              <a:pathLst>
                <a:path w="54" h="42" extrusionOk="0">
                  <a:moveTo>
                    <a:pt x="27" y="1"/>
                  </a:moveTo>
                  <a:cubicBezTo>
                    <a:pt x="1" y="1"/>
                    <a:pt x="1" y="42"/>
                    <a:pt x="27" y="42"/>
                  </a:cubicBezTo>
                  <a:cubicBezTo>
                    <a:pt x="54" y="42"/>
                    <a:pt x="54"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41"/>
            <p:cNvSpPr/>
            <p:nvPr/>
          </p:nvSpPr>
          <p:spPr>
            <a:xfrm>
              <a:off x="6474821" y="4066325"/>
              <a:ext cx="15989" cy="12399"/>
            </a:xfrm>
            <a:custGeom>
              <a:avLst/>
              <a:gdLst/>
              <a:ahLst/>
              <a:cxnLst/>
              <a:rect l="l" t="t" r="r" b="b"/>
              <a:pathLst>
                <a:path w="49" h="38" extrusionOk="0">
                  <a:moveTo>
                    <a:pt x="24" y="1"/>
                  </a:moveTo>
                  <a:cubicBezTo>
                    <a:pt x="1" y="1"/>
                    <a:pt x="1" y="38"/>
                    <a:pt x="24" y="38"/>
                  </a:cubicBezTo>
                  <a:cubicBezTo>
                    <a:pt x="48" y="38"/>
                    <a:pt x="48"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41"/>
            <p:cNvSpPr/>
            <p:nvPr/>
          </p:nvSpPr>
          <p:spPr>
            <a:xfrm>
              <a:off x="6434360" y="4103848"/>
              <a:ext cx="16641" cy="12399"/>
            </a:xfrm>
            <a:custGeom>
              <a:avLst/>
              <a:gdLst/>
              <a:ahLst/>
              <a:cxnLst/>
              <a:rect l="l" t="t" r="r" b="b"/>
              <a:pathLst>
                <a:path w="51" h="38" extrusionOk="0">
                  <a:moveTo>
                    <a:pt x="26" y="1"/>
                  </a:moveTo>
                  <a:cubicBezTo>
                    <a:pt x="0" y="1"/>
                    <a:pt x="0" y="37"/>
                    <a:pt x="26" y="37"/>
                  </a:cubicBezTo>
                  <a:cubicBezTo>
                    <a:pt x="50" y="37"/>
                    <a:pt x="50"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41"/>
            <p:cNvSpPr/>
            <p:nvPr/>
          </p:nvSpPr>
          <p:spPr>
            <a:xfrm>
              <a:off x="6422287" y="4218047"/>
              <a:ext cx="17620" cy="13377"/>
            </a:xfrm>
            <a:custGeom>
              <a:avLst/>
              <a:gdLst/>
              <a:ahLst/>
              <a:cxnLst/>
              <a:rect l="l" t="t" r="r" b="b"/>
              <a:pathLst>
                <a:path w="54" h="41" extrusionOk="0">
                  <a:moveTo>
                    <a:pt x="26" y="1"/>
                  </a:moveTo>
                  <a:cubicBezTo>
                    <a:pt x="1" y="1"/>
                    <a:pt x="1" y="41"/>
                    <a:pt x="27" y="41"/>
                  </a:cubicBezTo>
                  <a:cubicBezTo>
                    <a:pt x="53" y="41"/>
                    <a:pt x="53" y="1"/>
                    <a:pt x="27" y="1"/>
                  </a:cubicBezTo>
                  <a:cubicBezTo>
                    <a:pt x="27" y="1"/>
                    <a:pt x="26"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41"/>
            <p:cNvSpPr/>
            <p:nvPr/>
          </p:nvSpPr>
          <p:spPr>
            <a:xfrm>
              <a:off x="6470579" y="4251980"/>
              <a:ext cx="18599" cy="14356"/>
            </a:xfrm>
            <a:custGeom>
              <a:avLst/>
              <a:gdLst/>
              <a:ahLst/>
              <a:cxnLst/>
              <a:rect l="l" t="t" r="r" b="b"/>
              <a:pathLst>
                <a:path w="57" h="44" extrusionOk="0">
                  <a:moveTo>
                    <a:pt x="29" y="0"/>
                  </a:moveTo>
                  <a:cubicBezTo>
                    <a:pt x="0" y="0"/>
                    <a:pt x="0" y="43"/>
                    <a:pt x="29" y="43"/>
                  </a:cubicBezTo>
                  <a:cubicBezTo>
                    <a:pt x="56" y="43"/>
                    <a:pt x="56"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41"/>
            <p:cNvSpPr/>
            <p:nvPr/>
          </p:nvSpPr>
          <p:spPr>
            <a:xfrm>
              <a:off x="6499620" y="4275146"/>
              <a:ext cx="17620" cy="13704"/>
            </a:xfrm>
            <a:custGeom>
              <a:avLst/>
              <a:gdLst/>
              <a:ahLst/>
              <a:cxnLst/>
              <a:rect l="l" t="t" r="r" b="b"/>
              <a:pathLst>
                <a:path w="54" h="42" extrusionOk="0">
                  <a:moveTo>
                    <a:pt x="26" y="1"/>
                  </a:moveTo>
                  <a:cubicBezTo>
                    <a:pt x="1" y="1"/>
                    <a:pt x="1" y="42"/>
                    <a:pt x="27" y="42"/>
                  </a:cubicBezTo>
                  <a:cubicBezTo>
                    <a:pt x="54" y="42"/>
                    <a:pt x="54" y="1"/>
                    <a:pt x="27" y="1"/>
                  </a:cubicBezTo>
                  <a:cubicBezTo>
                    <a:pt x="27" y="1"/>
                    <a:pt x="27"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41"/>
            <p:cNvSpPr/>
            <p:nvPr/>
          </p:nvSpPr>
          <p:spPr>
            <a:xfrm>
              <a:off x="6582826" y="4343339"/>
              <a:ext cx="18599" cy="14683"/>
            </a:xfrm>
            <a:custGeom>
              <a:avLst/>
              <a:gdLst/>
              <a:ahLst/>
              <a:cxnLst/>
              <a:rect l="l" t="t" r="r" b="b"/>
              <a:pathLst>
                <a:path w="57" h="45" extrusionOk="0">
                  <a:moveTo>
                    <a:pt x="28" y="1"/>
                  </a:moveTo>
                  <a:cubicBezTo>
                    <a:pt x="1" y="1"/>
                    <a:pt x="0" y="45"/>
                    <a:pt x="26" y="45"/>
                  </a:cubicBezTo>
                  <a:cubicBezTo>
                    <a:pt x="29" y="45"/>
                    <a:pt x="31" y="44"/>
                    <a:pt x="34" y="44"/>
                  </a:cubicBezTo>
                  <a:cubicBezTo>
                    <a:pt x="35" y="44"/>
                    <a:pt x="36" y="43"/>
                    <a:pt x="38" y="43"/>
                  </a:cubicBezTo>
                  <a:cubicBezTo>
                    <a:pt x="57" y="37"/>
                    <a:pt x="57" y="8"/>
                    <a:pt x="38" y="3"/>
                  </a:cubicBezTo>
                  <a:cubicBezTo>
                    <a:pt x="36" y="3"/>
                    <a:pt x="35" y="2"/>
                    <a:pt x="34" y="2"/>
                  </a:cubicBezTo>
                  <a:cubicBezTo>
                    <a:pt x="32" y="1"/>
                    <a:pt x="30" y="1"/>
                    <a:pt x="2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41"/>
            <p:cNvSpPr/>
            <p:nvPr/>
          </p:nvSpPr>
          <p:spPr>
            <a:xfrm>
              <a:off x="6559659" y="4160621"/>
              <a:ext cx="24473" cy="19251"/>
            </a:xfrm>
            <a:custGeom>
              <a:avLst/>
              <a:gdLst/>
              <a:ahLst/>
              <a:cxnLst/>
              <a:rect l="l" t="t" r="r" b="b"/>
              <a:pathLst>
                <a:path w="75" h="59" extrusionOk="0">
                  <a:moveTo>
                    <a:pt x="37" y="1"/>
                  </a:moveTo>
                  <a:cubicBezTo>
                    <a:pt x="0" y="1"/>
                    <a:pt x="0" y="59"/>
                    <a:pt x="37" y="59"/>
                  </a:cubicBezTo>
                  <a:cubicBezTo>
                    <a:pt x="74" y="59"/>
                    <a:pt x="74" y="1"/>
                    <a:pt x="3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41"/>
            <p:cNvSpPr/>
            <p:nvPr/>
          </p:nvSpPr>
          <p:spPr>
            <a:xfrm>
              <a:off x="6486568" y="4085576"/>
              <a:ext cx="32956" cy="25776"/>
            </a:xfrm>
            <a:custGeom>
              <a:avLst/>
              <a:gdLst/>
              <a:ahLst/>
              <a:cxnLst/>
              <a:rect l="l" t="t" r="r" b="b"/>
              <a:pathLst>
                <a:path w="101" h="79" extrusionOk="0">
                  <a:moveTo>
                    <a:pt x="50" y="1"/>
                  </a:moveTo>
                  <a:cubicBezTo>
                    <a:pt x="1" y="1"/>
                    <a:pt x="1" y="79"/>
                    <a:pt x="50" y="79"/>
                  </a:cubicBezTo>
                  <a:cubicBezTo>
                    <a:pt x="101" y="79"/>
                    <a:pt x="101" y="1"/>
                    <a:pt x="5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41"/>
            <p:cNvSpPr/>
            <p:nvPr/>
          </p:nvSpPr>
          <p:spPr>
            <a:xfrm>
              <a:off x="6552154" y="4389998"/>
              <a:ext cx="39156" cy="30670"/>
            </a:xfrm>
            <a:custGeom>
              <a:avLst/>
              <a:gdLst/>
              <a:ahLst/>
              <a:cxnLst/>
              <a:rect l="l" t="t" r="r" b="b"/>
              <a:pathLst>
                <a:path w="120" h="94" extrusionOk="0">
                  <a:moveTo>
                    <a:pt x="60" y="1"/>
                  </a:moveTo>
                  <a:cubicBezTo>
                    <a:pt x="0" y="1"/>
                    <a:pt x="0" y="94"/>
                    <a:pt x="60" y="94"/>
                  </a:cubicBezTo>
                  <a:cubicBezTo>
                    <a:pt x="119" y="94"/>
                    <a:pt x="119" y="1"/>
                    <a:pt x="6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41"/>
            <p:cNvSpPr/>
            <p:nvPr/>
          </p:nvSpPr>
          <p:spPr>
            <a:xfrm>
              <a:off x="6470579" y="4346602"/>
              <a:ext cx="18925" cy="14683"/>
            </a:xfrm>
            <a:custGeom>
              <a:avLst/>
              <a:gdLst/>
              <a:ahLst/>
              <a:cxnLst/>
              <a:rect l="l" t="t" r="r" b="b"/>
              <a:pathLst>
                <a:path w="58" h="45" extrusionOk="0">
                  <a:moveTo>
                    <a:pt x="29" y="0"/>
                  </a:moveTo>
                  <a:cubicBezTo>
                    <a:pt x="0" y="0"/>
                    <a:pt x="0" y="44"/>
                    <a:pt x="29" y="44"/>
                  </a:cubicBezTo>
                  <a:cubicBezTo>
                    <a:pt x="57" y="44"/>
                    <a:pt x="57"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41"/>
            <p:cNvSpPr/>
            <p:nvPr/>
          </p:nvSpPr>
          <p:spPr>
            <a:xfrm>
              <a:off x="6411846" y="4304512"/>
              <a:ext cx="15336" cy="12072"/>
            </a:xfrm>
            <a:custGeom>
              <a:avLst/>
              <a:gdLst/>
              <a:ahLst/>
              <a:cxnLst/>
              <a:rect l="l" t="t" r="r" b="b"/>
              <a:pathLst>
                <a:path w="47" h="37" extrusionOk="0">
                  <a:moveTo>
                    <a:pt x="24" y="0"/>
                  </a:moveTo>
                  <a:cubicBezTo>
                    <a:pt x="1" y="0"/>
                    <a:pt x="1" y="36"/>
                    <a:pt x="24" y="36"/>
                  </a:cubicBezTo>
                  <a:cubicBezTo>
                    <a:pt x="46" y="36"/>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41"/>
            <p:cNvSpPr/>
            <p:nvPr/>
          </p:nvSpPr>
          <p:spPr>
            <a:xfrm>
              <a:off x="6351481" y="4312669"/>
              <a:ext cx="15989" cy="12725"/>
            </a:xfrm>
            <a:custGeom>
              <a:avLst/>
              <a:gdLst/>
              <a:ahLst/>
              <a:cxnLst/>
              <a:rect l="l" t="t" r="r" b="b"/>
              <a:pathLst>
                <a:path w="49" h="39" extrusionOk="0">
                  <a:moveTo>
                    <a:pt x="25" y="1"/>
                  </a:moveTo>
                  <a:cubicBezTo>
                    <a:pt x="0" y="1"/>
                    <a:pt x="0" y="39"/>
                    <a:pt x="25" y="39"/>
                  </a:cubicBezTo>
                  <a:cubicBezTo>
                    <a:pt x="49" y="39"/>
                    <a:pt x="49"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41"/>
            <p:cNvSpPr/>
            <p:nvPr/>
          </p:nvSpPr>
          <p:spPr>
            <a:xfrm>
              <a:off x="6299273" y="4196838"/>
              <a:ext cx="40461" cy="38827"/>
            </a:xfrm>
            <a:custGeom>
              <a:avLst/>
              <a:gdLst/>
              <a:ahLst/>
              <a:cxnLst/>
              <a:rect l="l" t="t" r="r" b="b"/>
              <a:pathLst>
                <a:path w="124" h="119" extrusionOk="0">
                  <a:moveTo>
                    <a:pt x="61" y="0"/>
                  </a:moveTo>
                  <a:cubicBezTo>
                    <a:pt x="30" y="0"/>
                    <a:pt x="0" y="28"/>
                    <a:pt x="2" y="59"/>
                  </a:cubicBezTo>
                  <a:cubicBezTo>
                    <a:pt x="2" y="91"/>
                    <a:pt x="27" y="118"/>
                    <a:pt x="61" y="118"/>
                  </a:cubicBezTo>
                  <a:cubicBezTo>
                    <a:pt x="93" y="118"/>
                    <a:pt x="123" y="91"/>
                    <a:pt x="121" y="59"/>
                  </a:cubicBezTo>
                  <a:cubicBezTo>
                    <a:pt x="119" y="27"/>
                    <a:pt x="95"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41"/>
            <p:cNvSpPr/>
            <p:nvPr/>
          </p:nvSpPr>
          <p:spPr>
            <a:xfrm>
              <a:off x="6342997" y="4158990"/>
              <a:ext cx="21210" cy="16314"/>
            </a:xfrm>
            <a:custGeom>
              <a:avLst/>
              <a:gdLst/>
              <a:ahLst/>
              <a:cxnLst/>
              <a:rect l="l" t="t" r="r" b="b"/>
              <a:pathLst>
                <a:path w="65" h="50" extrusionOk="0">
                  <a:moveTo>
                    <a:pt x="33" y="0"/>
                  </a:moveTo>
                  <a:cubicBezTo>
                    <a:pt x="1" y="0"/>
                    <a:pt x="1" y="50"/>
                    <a:pt x="33" y="50"/>
                  </a:cubicBezTo>
                  <a:cubicBezTo>
                    <a:pt x="64" y="50"/>
                    <a:pt x="64" y="0"/>
                    <a:pt x="3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41"/>
            <p:cNvSpPr/>
            <p:nvPr/>
          </p:nvSpPr>
          <p:spPr>
            <a:xfrm>
              <a:off x="6353438" y="4205974"/>
              <a:ext cx="17620" cy="13704"/>
            </a:xfrm>
            <a:custGeom>
              <a:avLst/>
              <a:gdLst/>
              <a:ahLst/>
              <a:cxnLst/>
              <a:rect l="l" t="t" r="r" b="b"/>
              <a:pathLst>
                <a:path w="54" h="42" extrusionOk="0">
                  <a:moveTo>
                    <a:pt x="27" y="1"/>
                  </a:moveTo>
                  <a:cubicBezTo>
                    <a:pt x="1" y="2"/>
                    <a:pt x="1"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41"/>
            <p:cNvSpPr/>
            <p:nvPr/>
          </p:nvSpPr>
          <p:spPr>
            <a:xfrm>
              <a:off x="6328966" y="4263400"/>
              <a:ext cx="15336" cy="13051"/>
            </a:xfrm>
            <a:custGeom>
              <a:avLst/>
              <a:gdLst/>
              <a:ahLst/>
              <a:cxnLst/>
              <a:rect l="l" t="t" r="r" b="b"/>
              <a:pathLst>
                <a:path w="47" h="40" extrusionOk="0">
                  <a:moveTo>
                    <a:pt x="23" y="1"/>
                  </a:moveTo>
                  <a:cubicBezTo>
                    <a:pt x="19" y="1"/>
                    <a:pt x="15" y="3"/>
                    <a:pt x="12" y="7"/>
                  </a:cubicBezTo>
                  <a:cubicBezTo>
                    <a:pt x="11" y="9"/>
                    <a:pt x="10" y="10"/>
                    <a:pt x="9" y="14"/>
                  </a:cubicBezTo>
                  <a:cubicBezTo>
                    <a:pt x="1" y="24"/>
                    <a:pt x="11" y="40"/>
                    <a:pt x="24" y="40"/>
                  </a:cubicBezTo>
                  <a:cubicBezTo>
                    <a:pt x="36" y="40"/>
                    <a:pt x="46" y="24"/>
                    <a:pt x="38" y="14"/>
                  </a:cubicBezTo>
                  <a:cubicBezTo>
                    <a:pt x="37" y="10"/>
                    <a:pt x="36" y="9"/>
                    <a:pt x="33" y="7"/>
                  </a:cubicBezTo>
                  <a:cubicBezTo>
                    <a:pt x="31" y="3"/>
                    <a:pt x="27" y="1"/>
                    <a:pt x="2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41"/>
            <p:cNvSpPr/>
            <p:nvPr/>
          </p:nvSpPr>
          <p:spPr>
            <a:xfrm>
              <a:off x="6371711" y="4275799"/>
              <a:ext cx="15662" cy="12399"/>
            </a:xfrm>
            <a:custGeom>
              <a:avLst/>
              <a:gdLst/>
              <a:ahLst/>
              <a:cxnLst/>
              <a:rect l="l" t="t" r="r" b="b"/>
              <a:pathLst>
                <a:path w="48" h="38" extrusionOk="0">
                  <a:moveTo>
                    <a:pt x="24" y="1"/>
                  </a:moveTo>
                  <a:cubicBezTo>
                    <a:pt x="1" y="1"/>
                    <a:pt x="1" y="38"/>
                    <a:pt x="24" y="38"/>
                  </a:cubicBezTo>
                  <a:cubicBezTo>
                    <a:pt x="48" y="38"/>
                    <a:pt x="48"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41"/>
            <p:cNvSpPr/>
            <p:nvPr/>
          </p:nvSpPr>
          <p:spPr>
            <a:xfrm>
              <a:off x="6348218" y="4111679"/>
              <a:ext cx="39156" cy="30670"/>
            </a:xfrm>
            <a:custGeom>
              <a:avLst/>
              <a:gdLst/>
              <a:ahLst/>
              <a:cxnLst/>
              <a:rect l="l" t="t" r="r" b="b"/>
              <a:pathLst>
                <a:path w="120" h="94" extrusionOk="0">
                  <a:moveTo>
                    <a:pt x="61" y="1"/>
                  </a:moveTo>
                  <a:cubicBezTo>
                    <a:pt x="1" y="1"/>
                    <a:pt x="1" y="94"/>
                    <a:pt x="61" y="94"/>
                  </a:cubicBezTo>
                  <a:cubicBezTo>
                    <a:pt x="120" y="94"/>
                    <a:pt x="120" y="1"/>
                    <a:pt x="6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41"/>
            <p:cNvSpPr/>
            <p:nvPr/>
          </p:nvSpPr>
          <p:spPr>
            <a:xfrm>
              <a:off x="6296663" y="4158990"/>
              <a:ext cx="22188" cy="16314"/>
            </a:xfrm>
            <a:custGeom>
              <a:avLst/>
              <a:gdLst/>
              <a:ahLst/>
              <a:cxnLst/>
              <a:rect l="l" t="t" r="r" b="b"/>
              <a:pathLst>
                <a:path w="68" h="50" extrusionOk="0">
                  <a:moveTo>
                    <a:pt x="34" y="0"/>
                  </a:moveTo>
                  <a:cubicBezTo>
                    <a:pt x="1" y="0"/>
                    <a:pt x="1" y="50"/>
                    <a:pt x="34" y="50"/>
                  </a:cubicBezTo>
                  <a:cubicBezTo>
                    <a:pt x="67" y="50"/>
                    <a:pt x="67" y="0"/>
                    <a:pt x="3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41"/>
            <p:cNvSpPr/>
            <p:nvPr/>
          </p:nvSpPr>
          <p:spPr>
            <a:xfrm>
              <a:off x="6639928" y="4411859"/>
              <a:ext cx="13052" cy="9788"/>
            </a:xfrm>
            <a:custGeom>
              <a:avLst/>
              <a:gdLst/>
              <a:ahLst/>
              <a:cxnLst/>
              <a:rect l="l" t="t" r="r" b="b"/>
              <a:pathLst>
                <a:path w="40" h="30" extrusionOk="0">
                  <a:moveTo>
                    <a:pt x="19" y="0"/>
                  </a:moveTo>
                  <a:cubicBezTo>
                    <a:pt x="0" y="0"/>
                    <a:pt x="0" y="30"/>
                    <a:pt x="19" y="30"/>
                  </a:cubicBezTo>
                  <a:cubicBezTo>
                    <a:pt x="39" y="30"/>
                    <a:pt x="39" y="0"/>
                    <a:pt x="1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41"/>
            <p:cNvSpPr/>
            <p:nvPr/>
          </p:nvSpPr>
          <p:spPr>
            <a:xfrm>
              <a:off x="6624266" y="4446445"/>
              <a:ext cx="15336" cy="14030"/>
            </a:xfrm>
            <a:custGeom>
              <a:avLst/>
              <a:gdLst/>
              <a:ahLst/>
              <a:cxnLst/>
              <a:rect l="l" t="t" r="r" b="b"/>
              <a:pathLst>
                <a:path w="47" h="43" extrusionOk="0">
                  <a:moveTo>
                    <a:pt x="24" y="0"/>
                  </a:moveTo>
                  <a:cubicBezTo>
                    <a:pt x="15" y="0"/>
                    <a:pt x="7" y="5"/>
                    <a:pt x="5" y="14"/>
                  </a:cubicBezTo>
                  <a:cubicBezTo>
                    <a:pt x="5" y="16"/>
                    <a:pt x="5" y="17"/>
                    <a:pt x="4" y="18"/>
                  </a:cubicBezTo>
                  <a:cubicBezTo>
                    <a:pt x="1" y="34"/>
                    <a:pt x="12" y="42"/>
                    <a:pt x="24" y="42"/>
                  </a:cubicBezTo>
                  <a:cubicBezTo>
                    <a:pt x="35" y="42"/>
                    <a:pt x="47" y="34"/>
                    <a:pt x="44" y="18"/>
                  </a:cubicBezTo>
                  <a:cubicBezTo>
                    <a:pt x="44" y="17"/>
                    <a:pt x="44" y="16"/>
                    <a:pt x="42" y="14"/>
                  </a:cubicBezTo>
                  <a:cubicBezTo>
                    <a:pt x="40" y="5"/>
                    <a:pt x="32"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41"/>
            <p:cNvSpPr/>
            <p:nvPr/>
          </p:nvSpPr>
          <p:spPr>
            <a:xfrm>
              <a:off x="6591962" y="4391955"/>
              <a:ext cx="22515" cy="19251"/>
            </a:xfrm>
            <a:custGeom>
              <a:avLst/>
              <a:gdLst/>
              <a:ahLst/>
              <a:cxnLst/>
              <a:rect l="l" t="t" r="r" b="b"/>
              <a:pathLst>
                <a:path w="69" h="59" extrusionOk="0">
                  <a:moveTo>
                    <a:pt x="34" y="0"/>
                  </a:moveTo>
                  <a:cubicBezTo>
                    <a:pt x="13" y="0"/>
                    <a:pt x="0" y="24"/>
                    <a:pt x="11" y="42"/>
                  </a:cubicBezTo>
                  <a:cubicBezTo>
                    <a:pt x="11" y="43"/>
                    <a:pt x="12" y="46"/>
                    <a:pt x="12" y="46"/>
                  </a:cubicBezTo>
                  <a:cubicBezTo>
                    <a:pt x="17" y="54"/>
                    <a:pt x="26" y="58"/>
                    <a:pt x="35" y="58"/>
                  </a:cubicBezTo>
                  <a:cubicBezTo>
                    <a:pt x="44" y="58"/>
                    <a:pt x="53" y="54"/>
                    <a:pt x="57" y="46"/>
                  </a:cubicBezTo>
                  <a:cubicBezTo>
                    <a:pt x="57" y="43"/>
                    <a:pt x="58" y="42"/>
                    <a:pt x="58" y="42"/>
                  </a:cubicBezTo>
                  <a:cubicBezTo>
                    <a:pt x="69" y="24"/>
                    <a:pt x="55" y="0"/>
                    <a:pt x="3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41"/>
            <p:cNvSpPr/>
            <p:nvPr/>
          </p:nvSpPr>
          <p:spPr>
            <a:xfrm>
              <a:off x="6511693" y="4413816"/>
              <a:ext cx="16641" cy="12399"/>
            </a:xfrm>
            <a:custGeom>
              <a:avLst/>
              <a:gdLst/>
              <a:ahLst/>
              <a:cxnLst/>
              <a:rect l="l" t="t" r="r" b="b"/>
              <a:pathLst>
                <a:path w="51" h="38" extrusionOk="0">
                  <a:moveTo>
                    <a:pt x="25" y="1"/>
                  </a:moveTo>
                  <a:cubicBezTo>
                    <a:pt x="1" y="1"/>
                    <a:pt x="1" y="38"/>
                    <a:pt x="26" y="38"/>
                  </a:cubicBezTo>
                  <a:cubicBezTo>
                    <a:pt x="50" y="38"/>
                    <a:pt x="50" y="1"/>
                    <a:pt x="26" y="1"/>
                  </a:cubicBezTo>
                  <a:cubicBezTo>
                    <a:pt x="26" y="1"/>
                    <a:pt x="25"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50" name="Google Shape;36050;p41"/>
          <p:cNvSpPr/>
          <p:nvPr/>
        </p:nvSpPr>
        <p:spPr>
          <a:xfrm>
            <a:off x="522231" y="3217621"/>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theme" Target="../theme/theme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8.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theme" Target="../theme/theme3.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5"/>
              </a:buClr>
              <a:buSzPts val="3100"/>
              <a:buFont typeface="Quicksand"/>
              <a:buNone/>
              <a:defRPr sz="3100" b="1">
                <a:solidFill>
                  <a:schemeClr val="accent5"/>
                </a:solidFill>
                <a:latin typeface="Quicksand"/>
                <a:ea typeface="Quicksand"/>
                <a:cs typeface="Quicksand"/>
                <a:sym typeface="Quicksand"/>
              </a:defRPr>
            </a:lvl1pPr>
            <a:lvl2pPr lvl="1" rtl="0">
              <a:spcBef>
                <a:spcPts val="0"/>
              </a:spcBef>
              <a:spcAft>
                <a:spcPts val="0"/>
              </a:spcAft>
              <a:buClr>
                <a:schemeClr val="accent5"/>
              </a:buClr>
              <a:buSzPts val="3100"/>
              <a:buFont typeface="Quicksand"/>
              <a:buNone/>
              <a:defRPr sz="3100" b="1">
                <a:solidFill>
                  <a:schemeClr val="accent5"/>
                </a:solidFill>
                <a:latin typeface="Quicksand"/>
                <a:ea typeface="Quicksand"/>
                <a:cs typeface="Quicksand"/>
                <a:sym typeface="Quicksand"/>
              </a:defRPr>
            </a:lvl2pPr>
            <a:lvl3pPr lvl="2" rtl="0">
              <a:spcBef>
                <a:spcPts val="0"/>
              </a:spcBef>
              <a:spcAft>
                <a:spcPts val="0"/>
              </a:spcAft>
              <a:buClr>
                <a:schemeClr val="accent5"/>
              </a:buClr>
              <a:buSzPts val="3100"/>
              <a:buFont typeface="Quicksand"/>
              <a:buNone/>
              <a:defRPr sz="3100" b="1">
                <a:solidFill>
                  <a:schemeClr val="accent5"/>
                </a:solidFill>
                <a:latin typeface="Quicksand"/>
                <a:ea typeface="Quicksand"/>
                <a:cs typeface="Quicksand"/>
                <a:sym typeface="Quicksand"/>
              </a:defRPr>
            </a:lvl3pPr>
            <a:lvl4pPr lvl="3" rtl="0">
              <a:spcBef>
                <a:spcPts val="0"/>
              </a:spcBef>
              <a:spcAft>
                <a:spcPts val="0"/>
              </a:spcAft>
              <a:buClr>
                <a:schemeClr val="accent5"/>
              </a:buClr>
              <a:buSzPts val="3100"/>
              <a:buFont typeface="Quicksand"/>
              <a:buNone/>
              <a:defRPr sz="3100" b="1">
                <a:solidFill>
                  <a:schemeClr val="accent5"/>
                </a:solidFill>
                <a:latin typeface="Quicksand"/>
                <a:ea typeface="Quicksand"/>
                <a:cs typeface="Quicksand"/>
                <a:sym typeface="Quicksand"/>
              </a:defRPr>
            </a:lvl4pPr>
            <a:lvl5pPr lvl="4" rtl="0">
              <a:spcBef>
                <a:spcPts val="0"/>
              </a:spcBef>
              <a:spcAft>
                <a:spcPts val="0"/>
              </a:spcAft>
              <a:buClr>
                <a:schemeClr val="accent5"/>
              </a:buClr>
              <a:buSzPts val="3100"/>
              <a:buFont typeface="Quicksand"/>
              <a:buNone/>
              <a:defRPr sz="3100" b="1">
                <a:solidFill>
                  <a:schemeClr val="accent5"/>
                </a:solidFill>
                <a:latin typeface="Quicksand"/>
                <a:ea typeface="Quicksand"/>
                <a:cs typeface="Quicksand"/>
                <a:sym typeface="Quicksand"/>
              </a:defRPr>
            </a:lvl5pPr>
            <a:lvl6pPr lvl="5" rtl="0">
              <a:spcBef>
                <a:spcPts val="0"/>
              </a:spcBef>
              <a:spcAft>
                <a:spcPts val="0"/>
              </a:spcAft>
              <a:buClr>
                <a:schemeClr val="accent5"/>
              </a:buClr>
              <a:buSzPts val="3100"/>
              <a:buFont typeface="Quicksand"/>
              <a:buNone/>
              <a:defRPr sz="3100" b="1">
                <a:solidFill>
                  <a:schemeClr val="accent5"/>
                </a:solidFill>
                <a:latin typeface="Quicksand"/>
                <a:ea typeface="Quicksand"/>
                <a:cs typeface="Quicksand"/>
                <a:sym typeface="Quicksand"/>
              </a:defRPr>
            </a:lvl6pPr>
            <a:lvl7pPr lvl="6" rtl="0">
              <a:spcBef>
                <a:spcPts val="0"/>
              </a:spcBef>
              <a:spcAft>
                <a:spcPts val="0"/>
              </a:spcAft>
              <a:buClr>
                <a:schemeClr val="accent5"/>
              </a:buClr>
              <a:buSzPts val="3100"/>
              <a:buFont typeface="Quicksand"/>
              <a:buNone/>
              <a:defRPr sz="3100" b="1">
                <a:solidFill>
                  <a:schemeClr val="accent5"/>
                </a:solidFill>
                <a:latin typeface="Quicksand"/>
                <a:ea typeface="Quicksand"/>
                <a:cs typeface="Quicksand"/>
                <a:sym typeface="Quicksand"/>
              </a:defRPr>
            </a:lvl7pPr>
            <a:lvl8pPr lvl="7" rtl="0">
              <a:spcBef>
                <a:spcPts val="0"/>
              </a:spcBef>
              <a:spcAft>
                <a:spcPts val="0"/>
              </a:spcAft>
              <a:buClr>
                <a:schemeClr val="accent5"/>
              </a:buClr>
              <a:buSzPts val="3100"/>
              <a:buFont typeface="Quicksand"/>
              <a:buNone/>
              <a:defRPr sz="3100" b="1">
                <a:solidFill>
                  <a:schemeClr val="accent5"/>
                </a:solidFill>
                <a:latin typeface="Quicksand"/>
                <a:ea typeface="Quicksand"/>
                <a:cs typeface="Quicksand"/>
                <a:sym typeface="Quicksand"/>
              </a:defRPr>
            </a:lvl8pPr>
            <a:lvl9pPr lvl="8" rtl="0">
              <a:spcBef>
                <a:spcPts val="0"/>
              </a:spcBef>
              <a:spcAft>
                <a:spcPts val="0"/>
              </a:spcAft>
              <a:buClr>
                <a:schemeClr val="accent5"/>
              </a:buClr>
              <a:buSzPts val="3100"/>
              <a:buFont typeface="Quicksand"/>
              <a:buNone/>
              <a:defRPr sz="3100" b="1">
                <a:solidFill>
                  <a:schemeClr val="accent5"/>
                </a:solidFill>
                <a:latin typeface="Quicksand"/>
                <a:ea typeface="Quicksand"/>
                <a:cs typeface="Quicksand"/>
                <a:sym typeface="Quicksand"/>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1pPr>
            <a:lvl2pPr marL="914400" lvl="1" indent="-317500">
              <a:lnSpc>
                <a:spcPct val="100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2pPr>
            <a:lvl3pPr marL="1371600" lvl="2" indent="-317500">
              <a:lnSpc>
                <a:spcPct val="100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3pPr>
            <a:lvl4pPr marL="1828800" lvl="3" indent="-317500">
              <a:lnSpc>
                <a:spcPct val="100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4pPr>
            <a:lvl5pPr marL="2286000" lvl="4" indent="-317500">
              <a:lnSpc>
                <a:spcPct val="100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5pPr>
            <a:lvl6pPr marL="2743200" lvl="5" indent="-317500">
              <a:lnSpc>
                <a:spcPct val="100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6pPr>
            <a:lvl7pPr marL="3200400" lvl="6" indent="-317500">
              <a:lnSpc>
                <a:spcPct val="100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7pPr>
            <a:lvl8pPr marL="3657600" lvl="7" indent="-317500">
              <a:lnSpc>
                <a:spcPct val="100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8pPr>
            <a:lvl9pPr marL="4114800" lvl="8" indent="-317500">
              <a:lnSpc>
                <a:spcPct val="100000"/>
              </a:lnSpc>
              <a:spcBef>
                <a:spcPts val="1600"/>
              </a:spcBef>
              <a:spcAft>
                <a:spcPts val="1600"/>
              </a:spcAft>
              <a:buClr>
                <a:schemeClr val="dk1"/>
              </a:buClr>
              <a:buSzPts val="1400"/>
              <a:buFont typeface="Cabin"/>
              <a:buChar char="■"/>
              <a:defRPr>
                <a:solidFill>
                  <a:schemeClr val="dk1"/>
                </a:solidFill>
                <a:latin typeface="Cabin"/>
                <a:ea typeface="Cabin"/>
                <a:cs typeface="Cabin"/>
                <a:sym typeface="Cab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4" r:id="rId3"/>
    <p:sldLayoutId id="2147483658" r:id="rId4"/>
    <p:sldLayoutId id="2147483662" r:id="rId5"/>
    <p:sldLayoutId id="2147483663" r:id="rId6"/>
    <p:sldLayoutId id="2147483680" r:id="rId7"/>
    <p:sldLayoutId id="2147483686" r:id="rId8"/>
    <p:sldLayoutId id="2147483687" r:id="rId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E8AFF1FC-8BB6-4DBB-9940-F696B5579502}" type="datetimeFigureOut">
              <a:rPr lang="en-US" smtClean="0"/>
              <a:t>2/14/2025</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8416283F-E79A-4174-97F4-305C981B4A88}" type="slidenum">
              <a:rPr lang="en-US" smtClean="0"/>
              <a:t>‹#›</a:t>
            </a:fld>
            <a:endParaRPr lang="en-US"/>
          </a:p>
        </p:txBody>
      </p:sp>
    </p:spTree>
    <p:extLst>
      <p:ext uri="{BB962C8B-B14F-4D97-AF65-F5344CB8AC3E}">
        <p14:creationId xmlns:p14="http://schemas.microsoft.com/office/powerpoint/2010/main" val="1087331987"/>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 id="2147483703"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1pPr>
            <a:lvl2pPr lvl="1"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2pPr>
            <a:lvl3pPr lvl="2"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3pPr>
            <a:lvl4pPr lvl="3"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4pPr>
            <a:lvl5pPr lvl="4"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5pPr>
            <a:lvl6pPr lvl="5"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6pPr>
            <a:lvl7pPr lvl="6"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7pPr>
            <a:lvl8pPr lvl="7"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8pPr>
            <a:lvl9pPr lvl="8"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1pPr>
            <a:lvl2pPr marL="914400" lvl="1"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a:lnSpc>
                <a:spcPct val="100000"/>
              </a:lnSpc>
              <a:spcBef>
                <a:spcPts val="1600"/>
              </a:spcBef>
              <a:spcAft>
                <a:spcPts val="160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Tree>
    <p:extLst>
      <p:ext uri="{BB962C8B-B14F-4D97-AF65-F5344CB8AC3E}">
        <p14:creationId xmlns:p14="http://schemas.microsoft.com/office/powerpoint/2010/main" val="179098095"/>
      </p:ext>
    </p:extLst>
  </p:cSld>
  <p:clrMap bg1="lt1" tx1="dk1" bg2="dk2" tx2="lt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6" r:id="rId10"/>
    <p:sldLayoutId id="2147483727"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orient="horz" pos="2900">
          <p15:clr>
            <a:srgbClr val="EA4335"/>
          </p15:clr>
        </p15:guide>
        <p15:guide id="4" pos="5306">
          <p15:clr>
            <a:srgbClr val="EA4335"/>
          </p15:clr>
        </p15:guide>
        <p15:guide id="5" orient="horz" pos="1620">
          <p15:clr>
            <a:srgbClr val="EA4335"/>
          </p15:clr>
        </p15:guide>
        <p15:guide id="6" pos="288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microsoft.com/office/2007/relationships/hdphoto" Target="../media/hdphoto2.wdp"/></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microsoft.com/office/2007/relationships/hdphoto" Target="../media/hdphoto3.wdp"/></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microsoft.com/office/2007/relationships/hdphoto" Target="../media/hdphoto2.wdp"/></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microsoft.com/office/2007/relationships/hdphoto" Target="../media/hdphoto2.wdp"/></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microsoft.com/office/2007/relationships/hdphoto" Target="../media/hdphoto4.wdp"/></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26.sv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microsoft.com/office/2007/relationships/hdphoto" Target="../media/hdphoto2.wdp"/></Relationships>
</file>

<file path=ppt/slides/_rels/slide2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microsoft.com/office/2007/relationships/hdphoto" Target="../media/hdphoto3.wdp"/></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microsoft.com/office/2007/relationships/hdphoto" Target="../media/hdphoto4.wdp"/></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microsoft.com/office/2007/relationships/hdphoto" Target="../media/hdphoto2.wdp"/></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3.xml"/><Relationship Id="rId1" Type="http://schemas.openxmlformats.org/officeDocument/2006/relationships/slideLayout" Target="../slideLayouts/slideLayout7.xml"/><Relationship Id="rId4" Type="http://schemas.microsoft.com/office/2007/relationships/hdphoto" Target="../media/hdphoto1.wdp"/></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7.xml"/><Relationship Id="rId1" Type="http://schemas.openxmlformats.org/officeDocument/2006/relationships/tags" Target="../tags/tag1.xml"/><Relationship Id="rId6" Type="http://schemas.openxmlformats.org/officeDocument/2006/relationships/image" Target="../media/image31.svg"/><Relationship Id="rId5" Type="http://schemas.openxmlformats.org/officeDocument/2006/relationships/image" Target="../media/image16.png"/><Relationship Id="rId4" Type="http://schemas.openxmlformats.org/officeDocument/2006/relationships/image" Target="../media/image15.png"/></Relationships>
</file>

<file path=ppt/slides/_rels/slide3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6.xml"/><Relationship Id="rId1" Type="http://schemas.openxmlformats.org/officeDocument/2006/relationships/slideLayout" Target="../slideLayouts/slideLayout29.xml"/><Relationship Id="rId5" Type="http://schemas.openxmlformats.org/officeDocument/2006/relationships/image" Target="../media/image19.png"/><Relationship Id="rId4" Type="http://schemas.openxmlformats.org/officeDocument/2006/relationships/image" Target="../media/image18.png"/></Relationships>
</file>

<file path=ppt/slides/_rels/slide3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7.xml"/><Relationship Id="rId1" Type="http://schemas.openxmlformats.org/officeDocument/2006/relationships/slideLayout" Target="../slideLayouts/slideLayout29.xml"/><Relationship Id="rId4" Type="http://schemas.openxmlformats.org/officeDocument/2006/relationships/image" Target="../media/image19.png"/></Relationships>
</file>

<file path=ppt/slides/_rels/slide3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10.svg"/><Relationship Id="rId5" Type="http://schemas.openxmlformats.org/officeDocument/2006/relationships/image" Target="../media/image22.png"/><Relationship Id="rId4" Type="http://schemas.openxmlformats.org/officeDocument/2006/relationships/image" Target="../media/image8.svg"/></Relationships>
</file>

<file path=ppt/slides/_rels/slide3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7.xml"/><Relationship Id="rId5" Type="http://schemas.openxmlformats.org/officeDocument/2006/relationships/image" Target="../media/image23.svg"/><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image" Target="../media/image26.png"/><Relationship Id="rId3" Type="http://schemas.openxmlformats.org/officeDocument/2006/relationships/image" Target="../media/image24.png"/><Relationship Id="rId7" Type="http://schemas.openxmlformats.org/officeDocument/2006/relationships/slide" Target="slide48.xml"/><Relationship Id="rId12" Type="http://schemas.openxmlformats.org/officeDocument/2006/relationships/slide" Target="slide49.xml"/><Relationship Id="rId2" Type="http://schemas.openxmlformats.org/officeDocument/2006/relationships/notesSlide" Target="../notesSlides/notesSlide40.xml"/><Relationship Id="rId1" Type="http://schemas.openxmlformats.org/officeDocument/2006/relationships/slideLayout" Target="../slideLayouts/slideLayout10.xml"/><Relationship Id="rId6" Type="http://schemas.openxmlformats.org/officeDocument/2006/relationships/slide" Target="slide47.xml"/><Relationship Id="rId11" Type="http://schemas.openxmlformats.org/officeDocument/2006/relationships/slide" Target="slide52.xml"/><Relationship Id="rId5" Type="http://schemas.openxmlformats.org/officeDocument/2006/relationships/slide" Target="slide44.xml"/><Relationship Id="rId15" Type="http://schemas.openxmlformats.org/officeDocument/2006/relationships/slide" Target="slide51.xml"/><Relationship Id="rId10" Type="http://schemas.openxmlformats.org/officeDocument/2006/relationships/image" Target="../media/image25.gif"/><Relationship Id="rId4" Type="http://schemas.openxmlformats.org/officeDocument/2006/relationships/slide" Target="slide43.xml"/><Relationship Id="rId9" Type="http://schemas.openxmlformats.org/officeDocument/2006/relationships/slide" Target="slide45.xml"/><Relationship Id="rId14" Type="http://schemas.openxmlformats.org/officeDocument/2006/relationships/slide" Target="slide50.xml"/></Relationships>
</file>

<file path=ppt/slides/_rels/slide43.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7.jpg"/><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11.xml"/><Relationship Id="rId6" Type="http://schemas.openxmlformats.org/officeDocument/2006/relationships/image" Target="../media/image30.gif"/><Relationship Id="rId5" Type="http://schemas.openxmlformats.org/officeDocument/2006/relationships/image" Target="../media/image29.png"/><Relationship Id="rId4" Type="http://schemas.openxmlformats.org/officeDocument/2006/relationships/image" Target="../media/image28.png"/></Relationships>
</file>

<file path=ppt/slides/_rels/slide44.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7.jpg"/><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11.xml"/><Relationship Id="rId6" Type="http://schemas.openxmlformats.org/officeDocument/2006/relationships/image" Target="../media/image30.gif"/><Relationship Id="rId5" Type="http://schemas.openxmlformats.org/officeDocument/2006/relationships/image" Target="../media/image29.png"/><Relationship Id="rId4" Type="http://schemas.openxmlformats.org/officeDocument/2006/relationships/image" Target="../media/image28.png"/></Relationships>
</file>

<file path=ppt/slides/_rels/slide45.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7.jpg"/><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11.xml"/><Relationship Id="rId6" Type="http://schemas.openxmlformats.org/officeDocument/2006/relationships/image" Target="../media/image30.gif"/><Relationship Id="rId5" Type="http://schemas.openxmlformats.org/officeDocument/2006/relationships/image" Target="../media/image29.png"/><Relationship Id="rId4" Type="http://schemas.openxmlformats.org/officeDocument/2006/relationships/image" Target="../media/image28.png"/></Relationships>
</file>

<file path=ppt/slides/_rels/slide46.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7.jpg"/><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11.xml"/><Relationship Id="rId6" Type="http://schemas.openxmlformats.org/officeDocument/2006/relationships/image" Target="../media/image30.gif"/><Relationship Id="rId5" Type="http://schemas.openxmlformats.org/officeDocument/2006/relationships/image" Target="../media/image29.png"/><Relationship Id="rId4" Type="http://schemas.openxmlformats.org/officeDocument/2006/relationships/image" Target="../media/image28.png"/></Relationships>
</file>

<file path=ppt/slides/_rels/slide47.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7.jpg"/><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11.xml"/><Relationship Id="rId6" Type="http://schemas.openxmlformats.org/officeDocument/2006/relationships/image" Target="../media/image30.gif"/><Relationship Id="rId5" Type="http://schemas.openxmlformats.org/officeDocument/2006/relationships/image" Target="../media/image29.png"/><Relationship Id="rId4" Type="http://schemas.openxmlformats.org/officeDocument/2006/relationships/image" Target="../media/image28.png"/></Relationships>
</file>

<file path=ppt/slides/_rels/slide48.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7.jpg"/><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11.xml"/><Relationship Id="rId6" Type="http://schemas.openxmlformats.org/officeDocument/2006/relationships/image" Target="../media/image30.gif"/><Relationship Id="rId5" Type="http://schemas.openxmlformats.org/officeDocument/2006/relationships/image" Target="../media/image29.png"/><Relationship Id="rId4" Type="http://schemas.openxmlformats.org/officeDocument/2006/relationships/image" Target="../media/image28.png"/></Relationships>
</file>

<file path=ppt/slides/_rels/slide49.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7.jpg"/><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11.xml"/><Relationship Id="rId6" Type="http://schemas.openxmlformats.org/officeDocument/2006/relationships/image" Target="../media/image30.gif"/><Relationship Id="rId5" Type="http://schemas.openxmlformats.org/officeDocument/2006/relationships/image" Target="../media/image29.png"/><Relationship Id="rId4" Type="http://schemas.openxmlformats.org/officeDocument/2006/relationships/image" Target="../media/image28.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7.jpg"/><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11.xml"/><Relationship Id="rId6" Type="http://schemas.openxmlformats.org/officeDocument/2006/relationships/image" Target="../media/image30.gif"/><Relationship Id="rId5" Type="http://schemas.openxmlformats.org/officeDocument/2006/relationships/image" Target="../media/image29.png"/><Relationship Id="rId4" Type="http://schemas.openxmlformats.org/officeDocument/2006/relationships/image" Target="../media/image28.png"/></Relationships>
</file>

<file path=ppt/slides/_rels/slide51.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7.jpg"/><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11.xml"/><Relationship Id="rId6" Type="http://schemas.openxmlformats.org/officeDocument/2006/relationships/image" Target="../media/image30.gif"/><Relationship Id="rId5" Type="http://schemas.openxmlformats.org/officeDocument/2006/relationships/image" Target="../media/image29.png"/><Relationship Id="rId4" Type="http://schemas.openxmlformats.org/officeDocument/2006/relationships/image" Target="../media/image28.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2.xml"/><Relationship Id="rId1" Type="http://schemas.openxmlformats.org/officeDocument/2006/relationships/slideLayout" Target="../slideLayouts/slideLayout7.xml"/><Relationship Id="rId5" Type="http://schemas.openxmlformats.org/officeDocument/2006/relationships/image" Target="../media/image13.png"/><Relationship Id="rId4" Type="http://schemas.microsoft.com/office/2007/relationships/hdphoto" Target="../media/hdphoto3.wdp"/></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7.xml"/><Relationship Id="rId5" Type="http://schemas.openxmlformats.org/officeDocument/2006/relationships/image" Target="../media/image8.png"/><Relationship Id="rId4" Type="http://schemas.microsoft.com/office/2007/relationships/hdphoto" Target="../media/hdphoto1.wdp"/></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26.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6146"/>
        <p:cNvGrpSpPr/>
        <p:nvPr/>
      </p:nvGrpSpPr>
      <p:grpSpPr>
        <a:xfrm>
          <a:off x="0" y="0"/>
          <a:ext cx="0" cy="0"/>
          <a:chOff x="0" y="0"/>
          <a:chExt cx="0" cy="0"/>
        </a:xfrm>
      </p:grpSpPr>
      <p:pic>
        <p:nvPicPr>
          <p:cNvPr id="5" name="Picture 4" descr="A cartoon of a child looking at stars in the sky&#10;&#10;Description automatically generated">
            <a:extLst>
              <a:ext uri="{FF2B5EF4-FFF2-40B4-BE49-F238E27FC236}">
                <a16:creationId xmlns:a16="http://schemas.microsoft.com/office/drawing/2014/main" id="{313FAE36-913A-D0B1-C889-59458E9142CF}"/>
              </a:ext>
            </a:extLst>
          </p:cNvPr>
          <p:cNvPicPr>
            <a:picLocks noChangeAspect="1"/>
          </p:cNvPicPr>
          <p:nvPr/>
        </p:nvPicPr>
        <p:blipFill>
          <a:blip r:embed="rId3"/>
          <a:stretch>
            <a:fillRect/>
          </a:stretch>
        </p:blipFill>
        <p:spPr>
          <a:xfrm>
            <a:off x="0" y="26033"/>
            <a:ext cx="9144000" cy="5143500"/>
          </a:xfrm>
          <a:prstGeom prst="rect">
            <a:avLst/>
          </a:prstGeom>
        </p:spPr>
      </p:pic>
      <p:grpSp>
        <p:nvGrpSpPr>
          <p:cNvPr id="36152" name="Google Shape;36152;p46"/>
          <p:cNvGrpSpPr/>
          <p:nvPr/>
        </p:nvGrpSpPr>
        <p:grpSpPr>
          <a:xfrm>
            <a:off x="8338269" y="225404"/>
            <a:ext cx="672103" cy="672736"/>
            <a:chOff x="6319100" y="5477342"/>
            <a:chExt cx="1271477" cy="1272675"/>
          </a:xfrm>
        </p:grpSpPr>
        <p:sp>
          <p:nvSpPr>
            <p:cNvPr id="36153" name="Google Shape;36153;p46"/>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46"/>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46"/>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46"/>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46"/>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46"/>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46"/>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46"/>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46"/>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46"/>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46"/>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4" name="Google Shape;36164;p46"/>
          <p:cNvSpPr/>
          <p:nvPr/>
        </p:nvSpPr>
        <p:spPr>
          <a:xfrm rot="956556">
            <a:off x="4905056" y="2571750"/>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46"/>
          <p:cNvSpPr/>
          <p:nvPr/>
        </p:nvSpPr>
        <p:spPr>
          <a:xfrm>
            <a:off x="715156" y="4117359"/>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46"/>
          <p:cNvSpPr/>
          <p:nvPr/>
        </p:nvSpPr>
        <p:spPr>
          <a:xfrm>
            <a:off x="1417276" y="45832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46"/>
          <p:cNvSpPr/>
          <p:nvPr/>
        </p:nvSpPr>
        <p:spPr>
          <a:xfrm>
            <a:off x="2106351" y="4223056"/>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46"/>
          <p:cNvSpPr/>
          <p:nvPr/>
        </p:nvSpPr>
        <p:spPr>
          <a:xfrm>
            <a:off x="2436551" y="44342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a:extLst>
              <a:ext uri="{FF2B5EF4-FFF2-40B4-BE49-F238E27FC236}">
                <a16:creationId xmlns:a16="http://schemas.microsoft.com/office/drawing/2014/main" id="{40156268-772B-0039-799F-0A7DEF948DE2}"/>
              </a:ext>
            </a:extLst>
          </p:cNvPr>
          <p:cNvPicPr>
            <a:picLocks noChangeAspect="1"/>
          </p:cNvPicPr>
          <p:nvPr/>
        </p:nvPicPr>
        <p:blipFill rotWithShape="1">
          <a:blip r:embed="rId4">
            <a:clrChange>
              <a:clrFrom>
                <a:srgbClr val="FFFFFF"/>
              </a:clrFrom>
              <a:clrTo>
                <a:srgbClr val="FFFFFF">
                  <a:alpha val="0"/>
                </a:srgbClr>
              </a:clrTo>
            </a:clrChange>
          </a:blip>
          <a:srcRect r="589" b="40905"/>
          <a:stretch/>
        </p:blipFill>
        <p:spPr>
          <a:xfrm>
            <a:off x="-269807" y="-1337991"/>
            <a:ext cx="7265519" cy="312678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6060"/>
        <p:cNvGrpSpPr/>
        <p:nvPr/>
      </p:nvGrpSpPr>
      <p:grpSpPr>
        <a:xfrm>
          <a:off x="0" y="0"/>
          <a:ext cx="0" cy="0"/>
          <a:chOff x="0" y="0"/>
          <a:chExt cx="0" cy="0"/>
        </a:xfrm>
      </p:grpSpPr>
      <p:pic>
        <p:nvPicPr>
          <p:cNvPr id="8" name="Picture 7" descr="A cartoon of a child looking at stars in the sky&#10;&#10;Description automatically generated">
            <a:extLst>
              <a:ext uri="{FF2B5EF4-FFF2-40B4-BE49-F238E27FC236}">
                <a16:creationId xmlns:a16="http://schemas.microsoft.com/office/drawing/2014/main" id="{47EB6845-F731-B6F6-95CF-C689FA67AA41}"/>
              </a:ext>
            </a:extLst>
          </p:cNvPr>
          <p:cNvPicPr>
            <a:picLocks noChangeAspect="1"/>
          </p:cNvPicPr>
          <p:nvPr/>
        </p:nvPicPr>
        <p:blipFill>
          <a:blip r:embed="rId3"/>
          <a:stretch>
            <a:fillRect/>
          </a:stretch>
        </p:blipFill>
        <p:spPr>
          <a:xfrm>
            <a:off x="0" y="26033"/>
            <a:ext cx="9144000" cy="5143500"/>
          </a:xfrm>
          <a:prstGeom prst="rect">
            <a:avLst/>
          </a:prstGeom>
        </p:spPr>
      </p:pic>
      <p:sp>
        <p:nvSpPr>
          <p:cNvPr id="36063" name="Google Shape;36063;p45"/>
          <p:cNvSpPr/>
          <p:nvPr/>
        </p:nvSpPr>
        <p:spPr>
          <a:xfrm>
            <a:off x="6980073" y="4068296"/>
            <a:ext cx="171986" cy="214566"/>
          </a:xfrm>
          <a:custGeom>
            <a:avLst/>
            <a:gdLst/>
            <a:ahLst/>
            <a:cxnLst/>
            <a:rect l="l" t="t" r="r" b="b"/>
            <a:pathLst>
              <a:path w="715" h="892" extrusionOk="0">
                <a:moveTo>
                  <a:pt x="179" y="0"/>
                </a:moveTo>
                <a:lnTo>
                  <a:pt x="0" y="438"/>
                </a:lnTo>
                <a:lnTo>
                  <a:pt x="357" y="891"/>
                </a:lnTo>
                <a:lnTo>
                  <a:pt x="714" y="631"/>
                </a:lnTo>
                <a:lnTo>
                  <a:pt x="633" y="0"/>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469;p49">
            <a:extLst>
              <a:ext uri="{FF2B5EF4-FFF2-40B4-BE49-F238E27FC236}">
                <a16:creationId xmlns:a16="http://schemas.microsoft.com/office/drawing/2014/main" id="{1AF0C503-E6A0-2832-252C-84A01CC0213C}"/>
              </a:ext>
            </a:extLst>
          </p:cNvPr>
          <p:cNvSpPr/>
          <p:nvPr/>
        </p:nvSpPr>
        <p:spPr>
          <a:xfrm>
            <a:off x="5886455" y="539688"/>
            <a:ext cx="1469700" cy="1469700"/>
          </a:xfrm>
          <a:prstGeom prst="ellipse">
            <a:avLst/>
          </a:prstGeom>
          <a:gradFill>
            <a:gsLst>
              <a:gs pos="0">
                <a:srgbClr val="FFFFFF">
                  <a:alpha val="18431"/>
                </a:srgbClr>
              </a:gs>
              <a:gs pos="100000">
                <a:srgbClr val="270C2A">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6470;p49">
            <a:extLst>
              <a:ext uri="{FF2B5EF4-FFF2-40B4-BE49-F238E27FC236}">
                <a16:creationId xmlns:a16="http://schemas.microsoft.com/office/drawing/2014/main" id="{628EF242-B2D0-5AA0-F59A-3F6E2D1746F5}"/>
              </a:ext>
            </a:extLst>
          </p:cNvPr>
          <p:cNvGrpSpPr/>
          <p:nvPr/>
        </p:nvGrpSpPr>
        <p:grpSpPr>
          <a:xfrm>
            <a:off x="5424065" y="68942"/>
            <a:ext cx="2421909" cy="2424063"/>
            <a:chOff x="6319100" y="5477342"/>
            <a:chExt cx="1271477" cy="1272675"/>
          </a:xfrm>
        </p:grpSpPr>
        <p:sp>
          <p:nvSpPr>
            <p:cNvPr id="11" name="Google Shape;36471;p49">
              <a:extLst>
                <a:ext uri="{FF2B5EF4-FFF2-40B4-BE49-F238E27FC236}">
                  <a16:creationId xmlns:a16="http://schemas.microsoft.com/office/drawing/2014/main" id="{70237D88-40AA-3E47-1536-3DD46E0FF20B}"/>
                </a:ext>
              </a:extLst>
            </p:cNvPr>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472;p49">
              <a:extLst>
                <a:ext uri="{FF2B5EF4-FFF2-40B4-BE49-F238E27FC236}">
                  <a16:creationId xmlns:a16="http://schemas.microsoft.com/office/drawing/2014/main" id="{85BBB1C3-84CC-AA89-E83C-F62607529C81}"/>
                </a:ext>
              </a:extLst>
            </p:cNvPr>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36473;p49">
            <a:extLst>
              <a:ext uri="{FF2B5EF4-FFF2-40B4-BE49-F238E27FC236}">
                <a16:creationId xmlns:a16="http://schemas.microsoft.com/office/drawing/2014/main" id="{24FB98E8-0ACB-4C1E-5ACB-A4216A20FAF5}"/>
              </a:ext>
            </a:extLst>
          </p:cNvPr>
          <p:cNvSpPr txBox="1">
            <a:spLocks/>
          </p:cNvSpPr>
          <p:nvPr/>
        </p:nvSpPr>
        <p:spPr>
          <a:xfrm>
            <a:off x="4534497" y="3497857"/>
            <a:ext cx="4609503" cy="841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rgbClr val="191919"/>
              </a:buClr>
              <a:buSzPts val="5200"/>
              <a:buFont typeface="Quicksand"/>
              <a:buNone/>
              <a:defRPr sz="5500" b="1" i="0" u="none" strike="noStrike" cap="none">
                <a:solidFill>
                  <a:schemeClr val="accent5"/>
                </a:solidFill>
                <a:latin typeface="Quicksand"/>
                <a:ea typeface="Quicksand"/>
                <a:cs typeface="Quicksand"/>
                <a:sym typeface="Quicksand"/>
              </a:defRPr>
            </a:lvl1pPr>
            <a:lvl2pPr marR="0" lvl="1"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2pPr>
            <a:lvl3pPr marR="0" lvl="2"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3pPr>
            <a:lvl4pPr marR="0" lvl="3"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4pPr>
            <a:lvl5pPr marR="0" lvl="4"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5pPr>
            <a:lvl6pPr marR="0" lvl="5"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6pPr>
            <a:lvl7pPr marR="0" lvl="6"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7pPr>
            <a:lvl8pPr marR="0" lvl="7"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8pPr>
            <a:lvl9pPr marR="0" lvl="8"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9pPr>
          </a:lstStyle>
          <a:p>
            <a:pPr algn="ctr"/>
            <a:r>
              <a:rPr lang="en-US" sz="6000"/>
              <a:t>Thông tin cơ bản</a:t>
            </a:r>
          </a:p>
        </p:txBody>
      </p:sp>
      <p:sp>
        <p:nvSpPr>
          <p:cNvPr id="14" name="Google Shape;36474;p49">
            <a:extLst>
              <a:ext uri="{FF2B5EF4-FFF2-40B4-BE49-F238E27FC236}">
                <a16:creationId xmlns:a16="http://schemas.microsoft.com/office/drawing/2014/main" id="{BD0A1214-9FDB-4030-EA16-134E52A090AE}"/>
              </a:ext>
            </a:extLst>
          </p:cNvPr>
          <p:cNvSpPr txBox="1">
            <a:spLocks/>
          </p:cNvSpPr>
          <p:nvPr/>
        </p:nvSpPr>
        <p:spPr>
          <a:xfrm>
            <a:off x="6103722" y="740701"/>
            <a:ext cx="1061700" cy="10809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9600" b="1">
                <a:solidFill>
                  <a:schemeClr val="accent6">
                    <a:lumMod val="20000"/>
                    <a:lumOff val="80000"/>
                  </a:schemeClr>
                </a:solidFill>
                <a:latin typeface="Times New Roman" panose="02020603050405020304" pitchFamily="18" charset="0"/>
                <a:cs typeface="Times New Roman" panose="02020603050405020304" pitchFamily="18" charset="0"/>
              </a:rPr>
              <a:t>3</a:t>
            </a:r>
          </a:p>
        </p:txBody>
      </p:sp>
      <p:grpSp>
        <p:nvGrpSpPr>
          <p:cNvPr id="15" name="Google Shape;36476;p49">
            <a:extLst>
              <a:ext uri="{FF2B5EF4-FFF2-40B4-BE49-F238E27FC236}">
                <a16:creationId xmlns:a16="http://schemas.microsoft.com/office/drawing/2014/main" id="{719888A9-FE37-B9D4-3453-2BBAC3098CBE}"/>
              </a:ext>
            </a:extLst>
          </p:cNvPr>
          <p:cNvGrpSpPr/>
          <p:nvPr/>
        </p:nvGrpSpPr>
        <p:grpSpPr>
          <a:xfrm>
            <a:off x="5375329" y="473502"/>
            <a:ext cx="378997" cy="379413"/>
            <a:chOff x="6596529" y="5754613"/>
            <a:chExt cx="716982" cy="717770"/>
          </a:xfrm>
        </p:grpSpPr>
        <p:sp>
          <p:nvSpPr>
            <p:cNvPr id="16" name="Google Shape;36477;p49">
              <a:extLst>
                <a:ext uri="{FF2B5EF4-FFF2-40B4-BE49-F238E27FC236}">
                  <a16:creationId xmlns:a16="http://schemas.microsoft.com/office/drawing/2014/main" id="{6D0A4356-DB59-7ED2-6C52-FDB1AF08A41D}"/>
                </a:ext>
              </a:extLst>
            </p:cNvPr>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478;p49">
              <a:extLst>
                <a:ext uri="{FF2B5EF4-FFF2-40B4-BE49-F238E27FC236}">
                  <a16:creationId xmlns:a16="http://schemas.microsoft.com/office/drawing/2014/main" id="{DBBA4E1D-7587-A1FB-11E0-18A8176E89DC}"/>
                </a:ext>
              </a:extLst>
            </p:cNvPr>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479;p49">
              <a:extLst>
                <a:ext uri="{FF2B5EF4-FFF2-40B4-BE49-F238E27FC236}">
                  <a16:creationId xmlns:a16="http://schemas.microsoft.com/office/drawing/2014/main" id="{947C1BFD-8905-4C10-EDA3-D2E70184A7DD}"/>
                </a:ext>
              </a:extLst>
            </p:cNvPr>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480;p49">
              <a:extLst>
                <a:ext uri="{FF2B5EF4-FFF2-40B4-BE49-F238E27FC236}">
                  <a16:creationId xmlns:a16="http://schemas.microsoft.com/office/drawing/2014/main" id="{5CC71F1D-DF76-99B1-49ED-386F66BD34BB}"/>
                </a:ext>
              </a:extLst>
            </p:cNvPr>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481;p49">
              <a:extLst>
                <a:ext uri="{FF2B5EF4-FFF2-40B4-BE49-F238E27FC236}">
                  <a16:creationId xmlns:a16="http://schemas.microsoft.com/office/drawing/2014/main" id="{180F9214-0457-1E4F-3B81-C7092224558F}"/>
                </a:ext>
              </a:extLst>
            </p:cNvPr>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482;p49">
              <a:extLst>
                <a:ext uri="{FF2B5EF4-FFF2-40B4-BE49-F238E27FC236}">
                  <a16:creationId xmlns:a16="http://schemas.microsoft.com/office/drawing/2014/main" id="{9B74C1F7-DAF1-D954-B72A-781D0E2D20C4}"/>
                </a:ext>
              </a:extLst>
            </p:cNvPr>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483;p49">
              <a:extLst>
                <a:ext uri="{FF2B5EF4-FFF2-40B4-BE49-F238E27FC236}">
                  <a16:creationId xmlns:a16="http://schemas.microsoft.com/office/drawing/2014/main" id="{7F51DD03-7E37-4339-633D-1853F77EFC74}"/>
                </a:ext>
              </a:extLst>
            </p:cNvPr>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484;p49">
              <a:extLst>
                <a:ext uri="{FF2B5EF4-FFF2-40B4-BE49-F238E27FC236}">
                  <a16:creationId xmlns:a16="http://schemas.microsoft.com/office/drawing/2014/main" id="{FB15FC52-1322-93EB-D162-99FA705082AF}"/>
                </a:ext>
              </a:extLst>
            </p:cNvPr>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485;p49">
              <a:extLst>
                <a:ext uri="{FF2B5EF4-FFF2-40B4-BE49-F238E27FC236}">
                  <a16:creationId xmlns:a16="http://schemas.microsoft.com/office/drawing/2014/main" id="{B18A1E65-F0D3-FF30-9A95-DD5AF3C4D8C0}"/>
                </a:ext>
              </a:extLst>
            </p:cNvPr>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36486;p49">
            <a:extLst>
              <a:ext uri="{FF2B5EF4-FFF2-40B4-BE49-F238E27FC236}">
                <a16:creationId xmlns:a16="http://schemas.microsoft.com/office/drawing/2014/main" id="{09FF6FC2-3EC1-B383-371C-59278D117CF0}"/>
              </a:ext>
            </a:extLst>
          </p:cNvPr>
          <p:cNvSpPr/>
          <p:nvPr/>
        </p:nvSpPr>
        <p:spPr>
          <a:xfrm rot="581970">
            <a:off x="645964" y="88264"/>
            <a:ext cx="1304124" cy="1304124"/>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487;p49">
            <a:extLst>
              <a:ext uri="{FF2B5EF4-FFF2-40B4-BE49-F238E27FC236}">
                <a16:creationId xmlns:a16="http://schemas.microsoft.com/office/drawing/2014/main" id="{ADE7E2F0-33E8-4A5D-F091-E8FBF8159CDE}"/>
              </a:ext>
            </a:extLst>
          </p:cNvPr>
          <p:cNvSpPr/>
          <p:nvPr/>
        </p:nvSpPr>
        <p:spPr>
          <a:xfrm rot="855891">
            <a:off x="7587053" y="108370"/>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488;p49">
            <a:extLst>
              <a:ext uri="{FF2B5EF4-FFF2-40B4-BE49-F238E27FC236}">
                <a16:creationId xmlns:a16="http://schemas.microsoft.com/office/drawing/2014/main" id="{2A883A74-ACDB-DDE2-5558-D898944F495A}"/>
              </a:ext>
            </a:extLst>
          </p:cNvPr>
          <p:cNvSpPr/>
          <p:nvPr/>
        </p:nvSpPr>
        <p:spPr>
          <a:xfrm rot="855891">
            <a:off x="4462853" y="1586945"/>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753247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3. Thông tin cơ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Google Shape;2224;p41">
            <a:extLst>
              <a:ext uri="{FF2B5EF4-FFF2-40B4-BE49-F238E27FC236}">
                <a16:creationId xmlns:a16="http://schemas.microsoft.com/office/drawing/2014/main" id="{86DC6AAF-62E9-0A1C-DFFB-7BEF37839AEB}"/>
              </a:ext>
            </a:extLst>
          </p:cNvPr>
          <p:cNvSpPr/>
          <p:nvPr/>
        </p:nvSpPr>
        <p:spPr>
          <a:xfrm>
            <a:off x="3429139" y="1391787"/>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150000"/>
              </a:lnSpc>
              <a:spcAft>
                <a:spcPts val="1000"/>
              </a:spcAft>
            </a:pPr>
            <a:r>
              <a:rPr lang="en-US" sz="28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Câu hỏi</a:t>
            </a:r>
            <a:endParaRPr lang="en-US" sz="28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 name="Google Shape;2227;p41">
            <a:extLst>
              <a:ext uri="{FF2B5EF4-FFF2-40B4-BE49-F238E27FC236}">
                <a16:creationId xmlns:a16="http://schemas.microsoft.com/office/drawing/2014/main" id="{93A89201-32FE-B570-339C-58B60F418E5D}"/>
              </a:ext>
            </a:extLst>
          </p:cNvPr>
          <p:cNvSpPr txBox="1"/>
          <p:nvPr/>
        </p:nvSpPr>
        <p:spPr>
          <a:xfrm>
            <a:off x="201839" y="2823979"/>
            <a:ext cx="3053822" cy="627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i="1">
                <a:solidFill>
                  <a:schemeClr val="tx1"/>
                </a:solidFill>
                <a:latin typeface="Times New Roman" panose="02020603050405020304" pitchFamily="18" charset="0"/>
                <a:cs typeface="Times New Roman" panose="02020603050405020304" pitchFamily="18" charset="0"/>
              </a:rPr>
              <a:t>Thông tin cơ bản của VB là gì?</a:t>
            </a:r>
            <a:endParaRPr lang="en-US" sz="4800">
              <a:solidFill>
                <a:schemeClr val="tx1"/>
              </a:solidFill>
              <a:latin typeface="Times New Roman" panose="02020603050405020304" pitchFamily="18" charset="0"/>
              <a:cs typeface="Times New Roman" panose="02020603050405020304" pitchFamily="18" charset="0"/>
            </a:endParaRPr>
          </a:p>
        </p:txBody>
      </p:sp>
      <p:sp>
        <p:nvSpPr>
          <p:cNvPr id="5" name="Google Shape;2230;p41">
            <a:extLst>
              <a:ext uri="{FF2B5EF4-FFF2-40B4-BE49-F238E27FC236}">
                <a16:creationId xmlns:a16="http://schemas.microsoft.com/office/drawing/2014/main" id="{58576D8A-C850-56C1-E2C5-00887BBE8F95}"/>
              </a:ext>
            </a:extLst>
          </p:cNvPr>
          <p:cNvSpPr txBox="1"/>
          <p:nvPr/>
        </p:nvSpPr>
        <p:spPr>
          <a:xfrm>
            <a:off x="5934475" y="3012895"/>
            <a:ext cx="2998914" cy="627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i="1">
                <a:solidFill>
                  <a:schemeClr val="tx1"/>
                </a:solidFill>
                <a:latin typeface="Times New Roman" panose="02020603050405020304" pitchFamily="18" charset="0"/>
                <a:cs typeface="Times New Roman" panose="02020603050405020304" pitchFamily="18" charset="0"/>
              </a:rPr>
              <a:t>Làm thế nào để xác định thông tin cơ bản của văn bản.</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6" name="Google Shape;2240;p41">
            <a:extLst>
              <a:ext uri="{FF2B5EF4-FFF2-40B4-BE49-F238E27FC236}">
                <a16:creationId xmlns:a16="http://schemas.microsoft.com/office/drawing/2014/main" id="{ABE7447C-6F31-9551-D00D-70FA8B944620}"/>
              </a:ext>
            </a:extLst>
          </p:cNvPr>
          <p:cNvSpPr/>
          <p:nvPr/>
        </p:nvSpPr>
        <p:spPr>
          <a:xfrm>
            <a:off x="1340949" y="1391775"/>
            <a:ext cx="627300" cy="627300"/>
          </a:xfrm>
          <a:prstGeom prst="ellipse">
            <a:avLst/>
          </a:prstGeom>
          <a:solidFill>
            <a:srgbClr val="ED73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7" name="Google Shape;2241;p41">
            <a:extLst>
              <a:ext uri="{FF2B5EF4-FFF2-40B4-BE49-F238E27FC236}">
                <a16:creationId xmlns:a16="http://schemas.microsoft.com/office/drawing/2014/main" id="{7A550042-3553-709F-3A5A-6CF1956F4748}"/>
              </a:ext>
            </a:extLst>
          </p:cNvPr>
          <p:cNvSpPr/>
          <p:nvPr/>
        </p:nvSpPr>
        <p:spPr>
          <a:xfrm>
            <a:off x="7101599" y="1391775"/>
            <a:ext cx="627300" cy="627300"/>
          </a:xfrm>
          <a:prstGeom prst="ellipse">
            <a:avLst/>
          </a:prstGeom>
          <a:solidFill>
            <a:srgbClr val="7AB84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8" name="Google Shape;2242;p41">
            <a:extLst>
              <a:ext uri="{FF2B5EF4-FFF2-40B4-BE49-F238E27FC236}">
                <a16:creationId xmlns:a16="http://schemas.microsoft.com/office/drawing/2014/main" id="{1958DA16-5EFA-379D-B8BA-D9B9409F38B2}"/>
              </a:ext>
            </a:extLst>
          </p:cNvPr>
          <p:cNvCxnSpPr>
            <a:cxnSpLocks/>
            <a:stCxn id="6" idx="6"/>
            <a:endCxn id="3" idx="1"/>
          </p:cNvCxnSpPr>
          <p:nvPr/>
        </p:nvCxnSpPr>
        <p:spPr>
          <a:xfrm>
            <a:off x="1968249" y="1705425"/>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9" name="Google Shape;2243;p41">
            <a:extLst>
              <a:ext uri="{FF2B5EF4-FFF2-40B4-BE49-F238E27FC236}">
                <a16:creationId xmlns:a16="http://schemas.microsoft.com/office/drawing/2014/main" id="{607E4926-F221-7A5C-E1C5-A4348E3CC9AE}"/>
              </a:ext>
            </a:extLst>
          </p:cNvPr>
          <p:cNvCxnSpPr>
            <a:cxnSpLocks/>
            <a:stCxn id="3" idx="3"/>
            <a:endCxn id="7" idx="2"/>
          </p:cNvCxnSpPr>
          <p:nvPr/>
        </p:nvCxnSpPr>
        <p:spPr>
          <a:xfrm flipV="1">
            <a:off x="5640708" y="1705425"/>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10" name="Google Shape;2244;p41">
            <a:extLst>
              <a:ext uri="{FF2B5EF4-FFF2-40B4-BE49-F238E27FC236}">
                <a16:creationId xmlns:a16="http://schemas.microsoft.com/office/drawing/2014/main" id="{0DE823F5-29B8-0DA7-C83E-430337E90EE6}"/>
              </a:ext>
            </a:extLst>
          </p:cNvPr>
          <p:cNvCxnSpPr>
            <a:cxnSpLocks/>
            <a:stCxn id="6" idx="4"/>
          </p:cNvCxnSpPr>
          <p:nvPr/>
        </p:nvCxnSpPr>
        <p:spPr>
          <a:xfrm>
            <a:off x="1654599" y="2019075"/>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1" name="Google Shape;2245;p41">
            <a:extLst>
              <a:ext uri="{FF2B5EF4-FFF2-40B4-BE49-F238E27FC236}">
                <a16:creationId xmlns:a16="http://schemas.microsoft.com/office/drawing/2014/main" id="{12B962CD-97C1-CB22-779F-A53C0433C32C}"/>
              </a:ext>
            </a:extLst>
          </p:cNvPr>
          <p:cNvCxnSpPr>
            <a:cxnSpLocks/>
            <a:stCxn id="7" idx="4"/>
          </p:cNvCxnSpPr>
          <p:nvPr/>
        </p:nvCxnSpPr>
        <p:spPr>
          <a:xfrm>
            <a:off x="7415249" y="2019075"/>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2" name="Google Shape;2236;p41">
            <a:extLst>
              <a:ext uri="{FF2B5EF4-FFF2-40B4-BE49-F238E27FC236}">
                <a16:creationId xmlns:a16="http://schemas.microsoft.com/office/drawing/2014/main" id="{FB153CCC-90FC-D384-6EA9-9F3670B7200B}"/>
              </a:ext>
            </a:extLst>
          </p:cNvPr>
          <p:cNvGrpSpPr/>
          <p:nvPr/>
        </p:nvGrpSpPr>
        <p:grpSpPr>
          <a:xfrm>
            <a:off x="7266123" y="1484796"/>
            <a:ext cx="298377" cy="354519"/>
            <a:chOff x="-48233050" y="3569725"/>
            <a:chExt cx="252050" cy="299475"/>
          </a:xfrm>
        </p:grpSpPr>
        <p:sp>
          <p:nvSpPr>
            <p:cNvPr id="37186" name="Google Shape;2237;p41">
              <a:extLst>
                <a:ext uri="{FF2B5EF4-FFF2-40B4-BE49-F238E27FC236}">
                  <a16:creationId xmlns:a16="http://schemas.microsoft.com/office/drawing/2014/main" id="{910E86B8-0219-8634-FEBA-4C9DEB4D2B56}"/>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7" name="Google Shape;2238;p41">
              <a:extLst>
                <a:ext uri="{FF2B5EF4-FFF2-40B4-BE49-F238E27FC236}">
                  <a16:creationId xmlns:a16="http://schemas.microsoft.com/office/drawing/2014/main" id="{D5D64458-921A-2839-70E2-64808AB1C9B0}"/>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8" name="Google Shape;2239;p41">
              <a:extLst>
                <a:ext uri="{FF2B5EF4-FFF2-40B4-BE49-F238E27FC236}">
                  <a16:creationId xmlns:a16="http://schemas.microsoft.com/office/drawing/2014/main" id="{45D605C6-FA94-9BE2-6BCC-624CE5BD9E07}"/>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3" name="Google Shape;2231;p41">
            <a:extLst>
              <a:ext uri="{FF2B5EF4-FFF2-40B4-BE49-F238E27FC236}">
                <a16:creationId xmlns:a16="http://schemas.microsoft.com/office/drawing/2014/main" id="{82CB5440-7139-99D8-C2C5-A2B390072CC1}"/>
              </a:ext>
            </a:extLst>
          </p:cNvPr>
          <p:cNvGrpSpPr/>
          <p:nvPr/>
        </p:nvGrpSpPr>
        <p:grpSpPr>
          <a:xfrm>
            <a:off x="1468823" y="1517054"/>
            <a:ext cx="371784" cy="370879"/>
            <a:chOff x="-41111350" y="3239100"/>
            <a:chExt cx="318200" cy="317425"/>
          </a:xfrm>
        </p:grpSpPr>
        <p:sp>
          <p:nvSpPr>
            <p:cNvPr id="62" name="Google Shape;2232;p41">
              <a:extLst>
                <a:ext uri="{FF2B5EF4-FFF2-40B4-BE49-F238E27FC236}">
                  <a16:creationId xmlns:a16="http://schemas.microsoft.com/office/drawing/2014/main" id="{132E967D-E982-0416-ECB3-5447B5F74FA7}"/>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2233;p41">
              <a:extLst>
                <a:ext uri="{FF2B5EF4-FFF2-40B4-BE49-F238E27FC236}">
                  <a16:creationId xmlns:a16="http://schemas.microsoft.com/office/drawing/2014/main" id="{E0CDE8A8-E4F5-FBDD-08ED-D0E47036413D}"/>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4" name="Google Shape;2234;p41">
              <a:extLst>
                <a:ext uri="{FF2B5EF4-FFF2-40B4-BE49-F238E27FC236}">
                  <a16:creationId xmlns:a16="http://schemas.microsoft.com/office/drawing/2014/main" id="{E0168075-43CC-FD17-3139-34B76BFDFBBC}"/>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5" name="Google Shape;2235;p41">
              <a:extLst>
                <a:ext uri="{FF2B5EF4-FFF2-40B4-BE49-F238E27FC236}">
                  <a16:creationId xmlns:a16="http://schemas.microsoft.com/office/drawing/2014/main" id="{CD892AA5-6861-A125-FA60-557E2E601301}"/>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37189" name="Google Shape;723;p48">
            <a:extLst>
              <a:ext uri="{FF2B5EF4-FFF2-40B4-BE49-F238E27FC236}">
                <a16:creationId xmlns:a16="http://schemas.microsoft.com/office/drawing/2014/main" id="{D2F7D2D5-5039-98B7-59CA-7B8C0D8FED66}"/>
              </a:ext>
            </a:extLst>
          </p:cNvPr>
          <p:cNvGrpSpPr/>
          <p:nvPr/>
        </p:nvGrpSpPr>
        <p:grpSpPr>
          <a:xfrm>
            <a:off x="3575078" y="2237590"/>
            <a:ext cx="1897486" cy="2905909"/>
            <a:chOff x="5545850" y="2122150"/>
            <a:chExt cx="369025" cy="565400"/>
          </a:xfrm>
        </p:grpSpPr>
        <p:sp>
          <p:nvSpPr>
            <p:cNvPr id="37190" name="Google Shape;724;p48">
              <a:extLst>
                <a:ext uri="{FF2B5EF4-FFF2-40B4-BE49-F238E27FC236}">
                  <a16:creationId xmlns:a16="http://schemas.microsoft.com/office/drawing/2014/main" id="{5ABED96F-C898-54F5-BD27-10F3B21610DE}"/>
                </a:ext>
              </a:extLst>
            </p:cNvPr>
            <p:cNvSpPr/>
            <p:nvPr/>
          </p:nvSpPr>
          <p:spPr>
            <a:xfrm>
              <a:off x="5745925" y="2501800"/>
              <a:ext cx="66750" cy="166400"/>
            </a:xfrm>
            <a:custGeom>
              <a:avLst/>
              <a:gdLst/>
              <a:ahLst/>
              <a:cxnLst/>
              <a:rect l="l" t="t" r="r" b="b"/>
              <a:pathLst>
                <a:path w="2670" h="6656" extrusionOk="0">
                  <a:moveTo>
                    <a:pt x="0" y="0"/>
                  </a:moveTo>
                  <a:lnTo>
                    <a:pt x="120" y="6655"/>
                  </a:lnTo>
                  <a:lnTo>
                    <a:pt x="1291" y="6655"/>
                  </a:lnTo>
                  <a:cubicBezTo>
                    <a:pt x="1291" y="6655"/>
                    <a:pt x="2670" y="2857"/>
                    <a:pt x="1864"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1" name="Google Shape;725;p48">
              <a:extLst>
                <a:ext uri="{FF2B5EF4-FFF2-40B4-BE49-F238E27FC236}">
                  <a16:creationId xmlns:a16="http://schemas.microsoft.com/office/drawing/2014/main" id="{714F5B8D-B4D7-12DC-FBF1-245322CEA24B}"/>
                </a:ext>
              </a:extLst>
            </p:cNvPr>
            <p:cNvSpPr/>
            <p:nvPr/>
          </p:nvSpPr>
          <p:spPr>
            <a:xfrm>
              <a:off x="5742650" y="2631575"/>
              <a:ext cx="69675" cy="53775"/>
            </a:xfrm>
            <a:custGeom>
              <a:avLst/>
              <a:gdLst/>
              <a:ahLst/>
              <a:cxnLst/>
              <a:rect l="l" t="t" r="r" b="b"/>
              <a:pathLst>
                <a:path w="2787" h="2151" extrusionOk="0">
                  <a:moveTo>
                    <a:pt x="1184" y="1"/>
                  </a:moveTo>
                  <a:cubicBezTo>
                    <a:pt x="685" y="1"/>
                    <a:pt x="177" y="26"/>
                    <a:pt x="177" y="26"/>
                  </a:cubicBezTo>
                  <a:lnTo>
                    <a:pt x="205" y="1433"/>
                  </a:lnTo>
                  <a:cubicBezTo>
                    <a:pt x="1" y="1830"/>
                    <a:pt x="149" y="2150"/>
                    <a:pt x="149" y="2150"/>
                  </a:cubicBezTo>
                  <a:lnTo>
                    <a:pt x="2611" y="2150"/>
                  </a:lnTo>
                  <a:cubicBezTo>
                    <a:pt x="2787" y="1858"/>
                    <a:pt x="1468" y="1433"/>
                    <a:pt x="1468" y="1433"/>
                  </a:cubicBezTo>
                  <a:lnTo>
                    <a:pt x="1862" y="26"/>
                  </a:lnTo>
                  <a:cubicBezTo>
                    <a:pt x="1681" y="7"/>
                    <a:pt x="1434" y="1"/>
                    <a:pt x="118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2" name="Google Shape;726;p48">
              <a:extLst>
                <a:ext uri="{FF2B5EF4-FFF2-40B4-BE49-F238E27FC236}">
                  <a16:creationId xmlns:a16="http://schemas.microsoft.com/office/drawing/2014/main" id="{901C3D76-0220-A8DC-2D32-89BC29A4C1FF}"/>
                </a:ext>
              </a:extLst>
            </p:cNvPr>
            <p:cNvSpPr/>
            <p:nvPr/>
          </p:nvSpPr>
          <p:spPr>
            <a:xfrm>
              <a:off x="5749950" y="2635200"/>
              <a:ext cx="34850" cy="2575"/>
            </a:xfrm>
            <a:custGeom>
              <a:avLst/>
              <a:gdLst/>
              <a:ahLst/>
              <a:cxnLst/>
              <a:rect l="l" t="t" r="r" b="b"/>
              <a:pathLst>
                <a:path w="1394" h="103" extrusionOk="0">
                  <a:moveTo>
                    <a:pt x="690" y="0"/>
                  </a:moveTo>
                  <a:cubicBezTo>
                    <a:pt x="455" y="14"/>
                    <a:pt x="222" y="43"/>
                    <a:pt x="1" y="102"/>
                  </a:cubicBezTo>
                  <a:cubicBezTo>
                    <a:pt x="237" y="102"/>
                    <a:pt x="455" y="88"/>
                    <a:pt x="690" y="88"/>
                  </a:cubicBezTo>
                  <a:lnTo>
                    <a:pt x="1394" y="88"/>
                  </a:lnTo>
                  <a:cubicBezTo>
                    <a:pt x="1158" y="14"/>
                    <a:pt x="926" y="0"/>
                    <a:pt x="69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3" name="Google Shape;727;p48">
              <a:extLst>
                <a:ext uri="{FF2B5EF4-FFF2-40B4-BE49-F238E27FC236}">
                  <a16:creationId xmlns:a16="http://schemas.microsoft.com/office/drawing/2014/main" id="{36AA5BFB-6D91-321C-8E16-A83AB860DD6A}"/>
                </a:ext>
              </a:extLst>
            </p:cNvPr>
            <p:cNvSpPr/>
            <p:nvPr/>
          </p:nvSpPr>
          <p:spPr>
            <a:xfrm>
              <a:off x="5744150" y="2667600"/>
              <a:ext cx="65975" cy="19950"/>
            </a:xfrm>
            <a:custGeom>
              <a:avLst/>
              <a:gdLst/>
              <a:ahLst/>
              <a:cxnLst/>
              <a:rect l="l" t="t" r="r" b="b"/>
              <a:pathLst>
                <a:path w="2639" h="798" extrusionOk="0">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4" name="Google Shape;728;p48">
              <a:extLst>
                <a:ext uri="{FF2B5EF4-FFF2-40B4-BE49-F238E27FC236}">
                  <a16:creationId xmlns:a16="http://schemas.microsoft.com/office/drawing/2014/main" id="{2E0C3274-AEC0-7673-3F83-C67F0356BBA4}"/>
                </a:ext>
              </a:extLst>
            </p:cNvPr>
            <p:cNvSpPr/>
            <p:nvPr/>
          </p:nvSpPr>
          <p:spPr>
            <a:xfrm>
              <a:off x="5780550" y="2670675"/>
              <a:ext cx="12000" cy="6650"/>
            </a:xfrm>
            <a:custGeom>
              <a:avLst/>
              <a:gdLst/>
              <a:ahLst/>
              <a:cxnLst/>
              <a:rect l="l" t="t" r="r" b="b"/>
              <a:pathLst>
                <a:path w="480" h="266" extrusionOk="0">
                  <a:moveTo>
                    <a:pt x="198" y="1"/>
                  </a:moveTo>
                  <a:cubicBezTo>
                    <a:pt x="193" y="1"/>
                    <a:pt x="188" y="1"/>
                    <a:pt x="184" y="2"/>
                  </a:cubicBezTo>
                  <a:cubicBezTo>
                    <a:pt x="110" y="2"/>
                    <a:pt x="8" y="147"/>
                    <a:pt x="8" y="235"/>
                  </a:cubicBezTo>
                  <a:cubicBezTo>
                    <a:pt x="1" y="258"/>
                    <a:pt x="67" y="266"/>
                    <a:pt x="152" y="266"/>
                  </a:cubicBezTo>
                  <a:cubicBezTo>
                    <a:pt x="231" y="266"/>
                    <a:pt x="327" y="259"/>
                    <a:pt x="391" y="252"/>
                  </a:cubicBezTo>
                  <a:cubicBezTo>
                    <a:pt x="434" y="252"/>
                    <a:pt x="462" y="221"/>
                    <a:pt x="462" y="178"/>
                  </a:cubicBezTo>
                  <a:cubicBezTo>
                    <a:pt x="479" y="147"/>
                    <a:pt x="448" y="119"/>
                    <a:pt x="434" y="90"/>
                  </a:cubicBezTo>
                  <a:cubicBezTo>
                    <a:pt x="366" y="62"/>
                    <a:pt x="252" y="1"/>
                    <a:pt x="198"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5" name="Google Shape;729;p48">
              <a:extLst>
                <a:ext uri="{FF2B5EF4-FFF2-40B4-BE49-F238E27FC236}">
                  <a16:creationId xmlns:a16="http://schemas.microsoft.com/office/drawing/2014/main" id="{FCE56BF5-1872-06D9-D711-C6BAF9A3E1D1}"/>
                </a:ext>
              </a:extLst>
            </p:cNvPr>
            <p:cNvSpPr/>
            <p:nvPr/>
          </p:nvSpPr>
          <p:spPr>
            <a:xfrm>
              <a:off x="5640400" y="2501800"/>
              <a:ext cx="79600" cy="166400"/>
            </a:xfrm>
            <a:custGeom>
              <a:avLst/>
              <a:gdLst/>
              <a:ahLst/>
              <a:cxnLst/>
              <a:rect l="l" t="t" r="r" b="b"/>
              <a:pathLst>
                <a:path w="3184" h="6656" extrusionOk="0">
                  <a:moveTo>
                    <a:pt x="1365" y="0"/>
                  </a:moveTo>
                  <a:cubicBezTo>
                    <a:pt x="0" y="2638"/>
                    <a:pt x="647" y="6655"/>
                    <a:pt x="647" y="6655"/>
                  </a:cubicBezTo>
                  <a:lnTo>
                    <a:pt x="1805" y="6550"/>
                  </a:lnTo>
                  <a:lnTo>
                    <a:pt x="3183" y="366"/>
                  </a:lnTo>
                  <a:lnTo>
                    <a:pt x="1365" y="0"/>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6" name="Google Shape;730;p48">
              <a:extLst>
                <a:ext uri="{FF2B5EF4-FFF2-40B4-BE49-F238E27FC236}">
                  <a16:creationId xmlns:a16="http://schemas.microsoft.com/office/drawing/2014/main" id="{9B0045C8-64BE-021F-CC88-2477E33D1626}"/>
                </a:ext>
              </a:extLst>
            </p:cNvPr>
            <p:cNvSpPr/>
            <p:nvPr/>
          </p:nvSpPr>
          <p:spPr>
            <a:xfrm>
              <a:off x="5626150" y="2623275"/>
              <a:ext cx="68175" cy="62875"/>
            </a:xfrm>
            <a:custGeom>
              <a:avLst/>
              <a:gdLst/>
              <a:ahLst/>
              <a:cxnLst/>
              <a:rect l="l" t="t" r="r" b="b"/>
              <a:pathLst>
                <a:path w="2727" h="2515" extrusionOk="0">
                  <a:moveTo>
                    <a:pt x="1649" y="0"/>
                  </a:moveTo>
                  <a:cubicBezTo>
                    <a:pt x="1311" y="0"/>
                    <a:pt x="1055" y="38"/>
                    <a:pt x="1055" y="38"/>
                  </a:cubicBezTo>
                  <a:lnTo>
                    <a:pt x="1186" y="1691"/>
                  </a:lnTo>
                  <a:cubicBezTo>
                    <a:pt x="1186" y="1691"/>
                    <a:pt x="338" y="2060"/>
                    <a:pt x="176" y="2236"/>
                  </a:cubicBezTo>
                  <a:cubicBezTo>
                    <a:pt x="0" y="2394"/>
                    <a:pt x="162" y="2514"/>
                    <a:pt x="162" y="2514"/>
                  </a:cubicBezTo>
                  <a:lnTo>
                    <a:pt x="2579" y="2324"/>
                  </a:lnTo>
                  <a:cubicBezTo>
                    <a:pt x="2666" y="1955"/>
                    <a:pt x="2448" y="1649"/>
                    <a:pt x="2448" y="1649"/>
                  </a:cubicBezTo>
                  <a:lnTo>
                    <a:pt x="2726" y="182"/>
                  </a:lnTo>
                  <a:cubicBezTo>
                    <a:pt x="2398" y="37"/>
                    <a:pt x="1983" y="0"/>
                    <a:pt x="1649"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7" name="Google Shape;731;p48">
              <a:extLst>
                <a:ext uri="{FF2B5EF4-FFF2-40B4-BE49-F238E27FC236}">
                  <a16:creationId xmlns:a16="http://schemas.microsoft.com/office/drawing/2014/main" id="{44F19848-8521-220F-2953-E4F7D89D3932}"/>
                </a:ext>
              </a:extLst>
            </p:cNvPr>
            <p:cNvSpPr/>
            <p:nvPr/>
          </p:nvSpPr>
          <p:spPr>
            <a:xfrm>
              <a:off x="5654025" y="2626250"/>
              <a:ext cx="36600" cy="5275"/>
            </a:xfrm>
            <a:custGeom>
              <a:avLst/>
              <a:gdLst/>
              <a:ahLst/>
              <a:cxnLst/>
              <a:rect l="l" t="t" r="r" b="b"/>
              <a:pathLst>
                <a:path w="1464" h="211" extrusionOk="0">
                  <a:moveTo>
                    <a:pt x="561" y="0"/>
                  </a:moveTo>
                  <a:cubicBezTo>
                    <a:pt x="373" y="0"/>
                    <a:pt x="186" y="21"/>
                    <a:pt x="0" y="63"/>
                  </a:cubicBezTo>
                  <a:lnTo>
                    <a:pt x="380" y="77"/>
                  </a:lnTo>
                  <a:cubicBezTo>
                    <a:pt x="496" y="77"/>
                    <a:pt x="616" y="77"/>
                    <a:pt x="746" y="95"/>
                  </a:cubicBezTo>
                  <a:cubicBezTo>
                    <a:pt x="862" y="95"/>
                    <a:pt x="982" y="109"/>
                    <a:pt x="1098" y="123"/>
                  </a:cubicBezTo>
                  <a:cubicBezTo>
                    <a:pt x="1231" y="151"/>
                    <a:pt x="1347" y="165"/>
                    <a:pt x="1464" y="211"/>
                  </a:cubicBezTo>
                  <a:cubicBezTo>
                    <a:pt x="1362" y="137"/>
                    <a:pt x="1245" y="95"/>
                    <a:pt x="1112" y="63"/>
                  </a:cubicBezTo>
                  <a:cubicBezTo>
                    <a:pt x="996" y="35"/>
                    <a:pt x="862" y="21"/>
                    <a:pt x="746" y="7"/>
                  </a:cubicBezTo>
                  <a:cubicBezTo>
                    <a:pt x="684" y="2"/>
                    <a:pt x="623" y="0"/>
                    <a:pt x="56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8" name="Google Shape;732;p48">
              <a:extLst>
                <a:ext uri="{FF2B5EF4-FFF2-40B4-BE49-F238E27FC236}">
                  <a16:creationId xmlns:a16="http://schemas.microsoft.com/office/drawing/2014/main" id="{BCACDD17-B157-2E5B-D2A3-9F8BB467E363}"/>
                </a:ext>
              </a:extLst>
            </p:cNvPr>
            <p:cNvSpPr/>
            <p:nvPr/>
          </p:nvSpPr>
          <p:spPr>
            <a:xfrm>
              <a:off x="5626850" y="2665975"/>
              <a:ext cx="65975" cy="21225"/>
            </a:xfrm>
            <a:custGeom>
              <a:avLst/>
              <a:gdLst/>
              <a:ahLst/>
              <a:cxnLst/>
              <a:rect l="l" t="t" r="r" b="b"/>
              <a:pathLst>
                <a:path w="2639" h="849" extrusionOk="0">
                  <a:moveTo>
                    <a:pt x="1042" y="1"/>
                  </a:moveTo>
                  <a:cubicBezTo>
                    <a:pt x="880" y="71"/>
                    <a:pt x="278" y="366"/>
                    <a:pt x="120" y="496"/>
                  </a:cubicBezTo>
                  <a:cubicBezTo>
                    <a:pt x="0" y="598"/>
                    <a:pt x="32" y="718"/>
                    <a:pt x="60" y="792"/>
                  </a:cubicBezTo>
                  <a:cubicBezTo>
                    <a:pt x="88" y="834"/>
                    <a:pt x="134" y="848"/>
                    <a:pt x="176" y="848"/>
                  </a:cubicBezTo>
                  <a:lnTo>
                    <a:pt x="2596" y="630"/>
                  </a:lnTo>
                  <a:cubicBezTo>
                    <a:pt x="2638" y="482"/>
                    <a:pt x="2582" y="292"/>
                    <a:pt x="2582" y="292"/>
                  </a:cubicBezTo>
                  <a:lnTo>
                    <a:pt x="1981" y="394"/>
                  </a:lnTo>
                  <a:cubicBezTo>
                    <a:pt x="1947" y="398"/>
                    <a:pt x="1913" y="400"/>
                    <a:pt x="1880" y="400"/>
                  </a:cubicBezTo>
                  <a:cubicBezTo>
                    <a:pt x="1676" y="400"/>
                    <a:pt x="1472" y="327"/>
                    <a:pt x="1333" y="176"/>
                  </a:cubicBezTo>
                  <a:cubicBezTo>
                    <a:pt x="1246" y="88"/>
                    <a:pt x="1158" y="29"/>
                    <a:pt x="1115" y="15"/>
                  </a:cubicBezTo>
                  <a:cubicBezTo>
                    <a:pt x="1101" y="1"/>
                    <a:pt x="1070" y="1"/>
                    <a:pt x="10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9" name="Google Shape;733;p48">
              <a:extLst>
                <a:ext uri="{FF2B5EF4-FFF2-40B4-BE49-F238E27FC236}">
                  <a16:creationId xmlns:a16="http://schemas.microsoft.com/office/drawing/2014/main" id="{D3D52EBF-4462-7B7B-8305-58B49E58FADC}"/>
                </a:ext>
              </a:extLst>
            </p:cNvPr>
            <p:cNvSpPr/>
            <p:nvPr/>
          </p:nvSpPr>
          <p:spPr>
            <a:xfrm>
              <a:off x="5644075" y="2668875"/>
              <a:ext cx="12175" cy="6975"/>
            </a:xfrm>
            <a:custGeom>
              <a:avLst/>
              <a:gdLst/>
              <a:ahLst/>
              <a:cxnLst/>
              <a:rect l="l" t="t" r="r" b="b"/>
              <a:pathLst>
                <a:path w="487" h="279" extrusionOk="0">
                  <a:moveTo>
                    <a:pt x="279" y="1"/>
                  </a:moveTo>
                  <a:cubicBezTo>
                    <a:pt x="236" y="1"/>
                    <a:pt x="117" y="74"/>
                    <a:pt x="47" y="117"/>
                  </a:cubicBezTo>
                  <a:cubicBezTo>
                    <a:pt x="15" y="131"/>
                    <a:pt x="1" y="176"/>
                    <a:pt x="15" y="205"/>
                  </a:cubicBezTo>
                  <a:cubicBezTo>
                    <a:pt x="15" y="250"/>
                    <a:pt x="47" y="278"/>
                    <a:pt x="89" y="278"/>
                  </a:cubicBezTo>
                  <a:cubicBezTo>
                    <a:pt x="222" y="278"/>
                    <a:pt x="486" y="278"/>
                    <a:pt x="469" y="219"/>
                  </a:cubicBezTo>
                  <a:cubicBezTo>
                    <a:pt x="469" y="148"/>
                    <a:pt x="353" y="15"/>
                    <a:pt x="27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0" name="Google Shape;734;p48">
              <a:extLst>
                <a:ext uri="{FF2B5EF4-FFF2-40B4-BE49-F238E27FC236}">
                  <a16:creationId xmlns:a16="http://schemas.microsoft.com/office/drawing/2014/main" id="{95558397-F94C-BE06-B353-BD42BB70C073}"/>
                </a:ext>
              </a:extLst>
            </p:cNvPr>
            <p:cNvSpPr/>
            <p:nvPr/>
          </p:nvSpPr>
          <p:spPr>
            <a:xfrm>
              <a:off x="5651025" y="2481650"/>
              <a:ext cx="152875" cy="111400"/>
            </a:xfrm>
            <a:custGeom>
              <a:avLst/>
              <a:gdLst/>
              <a:ahLst/>
              <a:cxnLst/>
              <a:rect l="l" t="t" r="r" b="b"/>
              <a:pathLst>
                <a:path w="6115" h="4456" extrusionOk="0">
                  <a:moveTo>
                    <a:pt x="630" y="1"/>
                  </a:moveTo>
                  <a:cubicBezTo>
                    <a:pt x="630" y="1"/>
                    <a:pt x="1" y="3121"/>
                    <a:pt x="15" y="4208"/>
                  </a:cubicBezTo>
                  <a:cubicBezTo>
                    <a:pt x="15" y="4208"/>
                    <a:pt x="2112" y="4456"/>
                    <a:pt x="3963" y="4456"/>
                  </a:cubicBezTo>
                  <a:cubicBezTo>
                    <a:pt x="4692" y="4456"/>
                    <a:pt x="5383" y="4417"/>
                    <a:pt x="5893" y="4310"/>
                  </a:cubicBezTo>
                  <a:cubicBezTo>
                    <a:pt x="5893" y="4310"/>
                    <a:pt x="6114" y="1482"/>
                    <a:pt x="58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1" name="Google Shape;735;p48">
              <a:extLst>
                <a:ext uri="{FF2B5EF4-FFF2-40B4-BE49-F238E27FC236}">
                  <a16:creationId xmlns:a16="http://schemas.microsoft.com/office/drawing/2014/main" id="{BD78860A-8905-6CEB-0A2A-F288881FACCA}"/>
                </a:ext>
              </a:extLst>
            </p:cNvPr>
            <p:cNvSpPr/>
            <p:nvPr/>
          </p:nvSpPr>
          <p:spPr>
            <a:xfrm>
              <a:off x="5674850" y="2496700"/>
              <a:ext cx="14725" cy="77675"/>
            </a:xfrm>
            <a:custGeom>
              <a:avLst/>
              <a:gdLst/>
              <a:ahLst/>
              <a:cxnLst/>
              <a:rect l="l" t="t" r="r" b="b"/>
              <a:pathLst>
                <a:path w="589" h="3107" extrusionOk="0">
                  <a:moveTo>
                    <a:pt x="588" y="0"/>
                  </a:moveTo>
                  <a:lnTo>
                    <a:pt x="588" y="0"/>
                  </a:lnTo>
                  <a:cubicBezTo>
                    <a:pt x="529" y="264"/>
                    <a:pt x="469" y="510"/>
                    <a:pt x="412" y="774"/>
                  </a:cubicBezTo>
                  <a:cubicBezTo>
                    <a:pt x="353" y="1024"/>
                    <a:pt x="310" y="1288"/>
                    <a:pt x="265" y="1551"/>
                  </a:cubicBezTo>
                  <a:cubicBezTo>
                    <a:pt x="205" y="1801"/>
                    <a:pt x="163" y="2065"/>
                    <a:pt x="117" y="2315"/>
                  </a:cubicBezTo>
                  <a:lnTo>
                    <a:pt x="61" y="2709"/>
                  </a:lnTo>
                  <a:cubicBezTo>
                    <a:pt x="47" y="2842"/>
                    <a:pt x="29" y="2973"/>
                    <a:pt x="1" y="3106"/>
                  </a:cubicBezTo>
                  <a:cubicBezTo>
                    <a:pt x="47" y="2973"/>
                    <a:pt x="75" y="2842"/>
                    <a:pt x="103" y="2726"/>
                  </a:cubicBezTo>
                  <a:lnTo>
                    <a:pt x="191" y="2329"/>
                  </a:lnTo>
                  <a:cubicBezTo>
                    <a:pt x="237" y="2079"/>
                    <a:pt x="293" y="1815"/>
                    <a:pt x="339" y="1566"/>
                  </a:cubicBezTo>
                  <a:cubicBezTo>
                    <a:pt x="398" y="1302"/>
                    <a:pt x="441" y="1038"/>
                    <a:pt x="486" y="792"/>
                  </a:cubicBezTo>
                  <a:cubicBezTo>
                    <a:pt x="514" y="528"/>
                    <a:pt x="557" y="264"/>
                    <a:pt x="58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2" name="Google Shape;736;p48">
              <a:extLst>
                <a:ext uri="{FF2B5EF4-FFF2-40B4-BE49-F238E27FC236}">
                  <a16:creationId xmlns:a16="http://schemas.microsoft.com/office/drawing/2014/main" id="{3A07A2A8-6541-9472-CBF3-F0195B908F4C}"/>
                </a:ext>
              </a:extLst>
            </p:cNvPr>
            <p:cNvSpPr/>
            <p:nvPr/>
          </p:nvSpPr>
          <p:spPr>
            <a:xfrm>
              <a:off x="5771250" y="2500300"/>
              <a:ext cx="8100" cy="75125"/>
            </a:xfrm>
            <a:custGeom>
              <a:avLst/>
              <a:gdLst/>
              <a:ahLst/>
              <a:cxnLst/>
              <a:rect l="l" t="t" r="r" b="b"/>
              <a:pathLst>
                <a:path w="324" h="3005" extrusionOk="0">
                  <a:moveTo>
                    <a:pt x="0" y="0"/>
                  </a:moveTo>
                  <a:lnTo>
                    <a:pt x="0" y="0"/>
                  </a:lnTo>
                  <a:cubicBezTo>
                    <a:pt x="14" y="264"/>
                    <a:pt x="28" y="514"/>
                    <a:pt x="42" y="764"/>
                  </a:cubicBezTo>
                  <a:cubicBezTo>
                    <a:pt x="74" y="1014"/>
                    <a:pt x="88" y="1263"/>
                    <a:pt x="116" y="1510"/>
                  </a:cubicBezTo>
                  <a:cubicBezTo>
                    <a:pt x="148" y="1759"/>
                    <a:pt x="176" y="2009"/>
                    <a:pt x="204" y="2259"/>
                  </a:cubicBezTo>
                  <a:lnTo>
                    <a:pt x="250" y="2625"/>
                  </a:lnTo>
                  <a:cubicBezTo>
                    <a:pt x="278" y="2758"/>
                    <a:pt x="292" y="2874"/>
                    <a:pt x="324" y="3004"/>
                  </a:cubicBezTo>
                  <a:cubicBezTo>
                    <a:pt x="306" y="2874"/>
                    <a:pt x="306" y="2741"/>
                    <a:pt x="292" y="2625"/>
                  </a:cubicBezTo>
                  <a:lnTo>
                    <a:pt x="264" y="2245"/>
                  </a:lnTo>
                  <a:cubicBezTo>
                    <a:pt x="250" y="1995"/>
                    <a:pt x="218" y="1745"/>
                    <a:pt x="204" y="1495"/>
                  </a:cubicBezTo>
                  <a:cubicBezTo>
                    <a:pt x="176" y="1246"/>
                    <a:pt x="148" y="999"/>
                    <a:pt x="116" y="750"/>
                  </a:cubicBezTo>
                  <a:cubicBezTo>
                    <a:pt x="74" y="500"/>
                    <a:pt x="42" y="250"/>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3" name="Google Shape;737;p48">
              <a:extLst>
                <a:ext uri="{FF2B5EF4-FFF2-40B4-BE49-F238E27FC236}">
                  <a16:creationId xmlns:a16="http://schemas.microsoft.com/office/drawing/2014/main" id="{F411C325-ECE7-66AB-587D-7013B24DD571}"/>
                </a:ext>
              </a:extLst>
            </p:cNvPr>
            <p:cNvSpPr/>
            <p:nvPr/>
          </p:nvSpPr>
          <p:spPr>
            <a:xfrm>
              <a:off x="5724375" y="2499600"/>
              <a:ext cx="1775" cy="76275"/>
            </a:xfrm>
            <a:custGeom>
              <a:avLst/>
              <a:gdLst/>
              <a:ahLst/>
              <a:cxnLst/>
              <a:rect l="l" t="t" r="r" b="b"/>
              <a:pathLst>
                <a:path w="71" h="3051" extrusionOk="0">
                  <a:moveTo>
                    <a:pt x="42" y="0"/>
                  </a:moveTo>
                  <a:cubicBezTo>
                    <a:pt x="14" y="250"/>
                    <a:pt x="14" y="500"/>
                    <a:pt x="0" y="764"/>
                  </a:cubicBezTo>
                  <a:lnTo>
                    <a:pt x="0" y="1523"/>
                  </a:lnTo>
                  <a:lnTo>
                    <a:pt x="0" y="2287"/>
                  </a:lnTo>
                  <a:lnTo>
                    <a:pt x="14" y="2667"/>
                  </a:lnTo>
                  <a:cubicBezTo>
                    <a:pt x="28" y="2800"/>
                    <a:pt x="28" y="2916"/>
                    <a:pt x="42" y="3050"/>
                  </a:cubicBezTo>
                  <a:cubicBezTo>
                    <a:pt x="42" y="2916"/>
                    <a:pt x="42" y="2800"/>
                    <a:pt x="57" y="2667"/>
                  </a:cubicBezTo>
                  <a:lnTo>
                    <a:pt x="71" y="2287"/>
                  </a:lnTo>
                  <a:lnTo>
                    <a:pt x="71" y="1523"/>
                  </a:lnTo>
                  <a:lnTo>
                    <a:pt x="71" y="764"/>
                  </a:lnTo>
                  <a:cubicBezTo>
                    <a:pt x="57" y="500"/>
                    <a:pt x="57" y="250"/>
                    <a:pt x="4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4" name="Google Shape;738;p48">
              <a:extLst>
                <a:ext uri="{FF2B5EF4-FFF2-40B4-BE49-F238E27FC236}">
                  <a16:creationId xmlns:a16="http://schemas.microsoft.com/office/drawing/2014/main" id="{08936CF6-B971-D6CA-2EDF-FC549E337895}"/>
                </a:ext>
              </a:extLst>
            </p:cNvPr>
            <p:cNvSpPr/>
            <p:nvPr/>
          </p:nvSpPr>
          <p:spPr>
            <a:xfrm>
              <a:off x="5632375" y="2144925"/>
              <a:ext cx="193850" cy="193625"/>
            </a:xfrm>
            <a:custGeom>
              <a:avLst/>
              <a:gdLst/>
              <a:ahLst/>
              <a:cxnLst/>
              <a:rect l="l" t="t" r="r" b="b"/>
              <a:pathLst>
                <a:path w="7754" h="7745" extrusionOk="0">
                  <a:moveTo>
                    <a:pt x="3930" y="1"/>
                  </a:moveTo>
                  <a:cubicBezTo>
                    <a:pt x="3906" y="1"/>
                    <a:pt x="3881" y="1"/>
                    <a:pt x="3856" y="1"/>
                  </a:cubicBezTo>
                  <a:cubicBezTo>
                    <a:pt x="673" y="29"/>
                    <a:pt x="1" y="2228"/>
                    <a:pt x="89" y="4250"/>
                  </a:cubicBezTo>
                  <a:cubicBezTo>
                    <a:pt x="103" y="4662"/>
                    <a:pt x="177" y="5056"/>
                    <a:pt x="321" y="5408"/>
                  </a:cubicBezTo>
                  <a:cubicBezTo>
                    <a:pt x="617" y="6139"/>
                    <a:pt x="1144" y="6755"/>
                    <a:pt x="1816" y="7166"/>
                  </a:cubicBezTo>
                  <a:cubicBezTo>
                    <a:pt x="2397" y="7531"/>
                    <a:pt x="3097" y="7745"/>
                    <a:pt x="3855" y="7745"/>
                  </a:cubicBezTo>
                  <a:cubicBezTo>
                    <a:pt x="3923" y="7745"/>
                    <a:pt x="3991" y="7743"/>
                    <a:pt x="4060" y="7740"/>
                  </a:cubicBezTo>
                  <a:cubicBezTo>
                    <a:pt x="4764" y="7708"/>
                    <a:pt x="5407" y="7504"/>
                    <a:pt x="5967" y="7152"/>
                  </a:cubicBezTo>
                  <a:cubicBezTo>
                    <a:pt x="6639" y="6727"/>
                    <a:pt x="7166" y="6111"/>
                    <a:pt x="7476" y="5379"/>
                  </a:cubicBezTo>
                  <a:cubicBezTo>
                    <a:pt x="7666" y="4908"/>
                    <a:pt x="7754" y="4412"/>
                    <a:pt x="7739" y="3884"/>
                  </a:cubicBezTo>
                  <a:cubicBezTo>
                    <a:pt x="7652" y="1879"/>
                    <a:pt x="6873" y="1"/>
                    <a:pt x="3930"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5" name="Google Shape;739;p48">
              <a:extLst>
                <a:ext uri="{FF2B5EF4-FFF2-40B4-BE49-F238E27FC236}">
                  <a16:creationId xmlns:a16="http://schemas.microsoft.com/office/drawing/2014/main" id="{7C1FA7DD-780C-61C9-8D0B-C50F8C5541F4}"/>
                </a:ext>
              </a:extLst>
            </p:cNvPr>
            <p:cNvSpPr/>
            <p:nvPr/>
          </p:nvSpPr>
          <p:spPr>
            <a:xfrm>
              <a:off x="5600625" y="2234775"/>
              <a:ext cx="61250" cy="47800"/>
            </a:xfrm>
            <a:custGeom>
              <a:avLst/>
              <a:gdLst/>
              <a:ahLst/>
              <a:cxnLst/>
              <a:rect l="l" t="t" r="r" b="b"/>
              <a:pathLst>
                <a:path w="2450" h="1912" extrusionOk="0">
                  <a:moveTo>
                    <a:pt x="1231" y="0"/>
                  </a:moveTo>
                  <a:cubicBezTo>
                    <a:pt x="524" y="0"/>
                    <a:pt x="0" y="768"/>
                    <a:pt x="434" y="1508"/>
                  </a:cubicBezTo>
                  <a:cubicBezTo>
                    <a:pt x="494" y="1610"/>
                    <a:pt x="582" y="1697"/>
                    <a:pt x="684" y="1754"/>
                  </a:cubicBezTo>
                  <a:cubicBezTo>
                    <a:pt x="869" y="1863"/>
                    <a:pt x="1056" y="1912"/>
                    <a:pt x="1232" y="1912"/>
                  </a:cubicBezTo>
                  <a:cubicBezTo>
                    <a:pt x="1930" y="1912"/>
                    <a:pt x="2449" y="1146"/>
                    <a:pt x="2017" y="407"/>
                  </a:cubicBezTo>
                  <a:cubicBezTo>
                    <a:pt x="1960" y="305"/>
                    <a:pt x="1887" y="217"/>
                    <a:pt x="1785" y="157"/>
                  </a:cubicBezTo>
                  <a:cubicBezTo>
                    <a:pt x="1597" y="48"/>
                    <a:pt x="1408" y="0"/>
                    <a:pt x="1231"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6" name="Google Shape;740;p48">
              <a:extLst>
                <a:ext uri="{FF2B5EF4-FFF2-40B4-BE49-F238E27FC236}">
                  <a16:creationId xmlns:a16="http://schemas.microsoft.com/office/drawing/2014/main" id="{547A579D-7703-2169-E50B-4A746C205D4E}"/>
                </a:ext>
              </a:extLst>
            </p:cNvPr>
            <p:cNvSpPr/>
            <p:nvPr/>
          </p:nvSpPr>
          <p:spPr>
            <a:xfrm>
              <a:off x="5798475" y="2234775"/>
              <a:ext cx="61250" cy="47800"/>
            </a:xfrm>
            <a:custGeom>
              <a:avLst/>
              <a:gdLst/>
              <a:ahLst/>
              <a:cxnLst/>
              <a:rect l="l" t="t" r="r" b="b"/>
              <a:pathLst>
                <a:path w="2450" h="1912" extrusionOk="0">
                  <a:moveTo>
                    <a:pt x="1223" y="0"/>
                  </a:moveTo>
                  <a:cubicBezTo>
                    <a:pt x="524" y="0"/>
                    <a:pt x="1" y="768"/>
                    <a:pt x="434" y="1508"/>
                  </a:cubicBezTo>
                  <a:cubicBezTo>
                    <a:pt x="494" y="1610"/>
                    <a:pt x="568" y="1697"/>
                    <a:pt x="670" y="1754"/>
                  </a:cubicBezTo>
                  <a:cubicBezTo>
                    <a:pt x="859" y="1863"/>
                    <a:pt x="1048" y="1912"/>
                    <a:pt x="1225" y="1912"/>
                  </a:cubicBezTo>
                  <a:cubicBezTo>
                    <a:pt x="1931" y="1912"/>
                    <a:pt x="2450" y="1146"/>
                    <a:pt x="2017" y="407"/>
                  </a:cubicBezTo>
                  <a:cubicBezTo>
                    <a:pt x="1961" y="305"/>
                    <a:pt x="1873" y="217"/>
                    <a:pt x="1767" y="157"/>
                  </a:cubicBezTo>
                  <a:cubicBezTo>
                    <a:pt x="1583" y="48"/>
                    <a:pt x="1397" y="0"/>
                    <a:pt x="1223"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7" name="Google Shape;741;p48">
              <a:extLst>
                <a:ext uri="{FF2B5EF4-FFF2-40B4-BE49-F238E27FC236}">
                  <a16:creationId xmlns:a16="http://schemas.microsoft.com/office/drawing/2014/main" id="{FB88D731-705A-FF84-D8E2-A03338B74F38}"/>
                </a:ext>
              </a:extLst>
            </p:cNvPr>
            <p:cNvSpPr/>
            <p:nvPr/>
          </p:nvSpPr>
          <p:spPr>
            <a:xfrm>
              <a:off x="5617350" y="2246775"/>
              <a:ext cx="25700" cy="16900"/>
            </a:xfrm>
            <a:custGeom>
              <a:avLst/>
              <a:gdLst/>
              <a:ahLst/>
              <a:cxnLst/>
              <a:rect l="l" t="t" r="r" b="b"/>
              <a:pathLst>
                <a:path w="1028" h="676" extrusionOk="0">
                  <a:moveTo>
                    <a:pt x="338" y="0"/>
                  </a:moveTo>
                  <a:cubicBezTo>
                    <a:pt x="219" y="0"/>
                    <a:pt x="102" y="29"/>
                    <a:pt x="0" y="88"/>
                  </a:cubicBezTo>
                  <a:cubicBezTo>
                    <a:pt x="236" y="117"/>
                    <a:pt x="440" y="148"/>
                    <a:pt x="602" y="236"/>
                  </a:cubicBezTo>
                  <a:cubicBezTo>
                    <a:pt x="690" y="278"/>
                    <a:pt x="764" y="338"/>
                    <a:pt x="834" y="412"/>
                  </a:cubicBezTo>
                  <a:cubicBezTo>
                    <a:pt x="908" y="482"/>
                    <a:pt x="954" y="570"/>
                    <a:pt x="1028" y="676"/>
                  </a:cubicBezTo>
                  <a:cubicBezTo>
                    <a:pt x="1028" y="556"/>
                    <a:pt x="1010" y="440"/>
                    <a:pt x="954" y="338"/>
                  </a:cubicBezTo>
                  <a:cubicBezTo>
                    <a:pt x="922" y="278"/>
                    <a:pt x="880" y="236"/>
                    <a:pt x="834" y="190"/>
                  </a:cubicBezTo>
                  <a:cubicBezTo>
                    <a:pt x="792" y="148"/>
                    <a:pt x="746" y="102"/>
                    <a:pt x="690" y="74"/>
                  </a:cubicBezTo>
                  <a:cubicBezTo>
                    <a:pt x="570" y="29"/>
                    <a:pt x="454" y="0"/>
                    <a:pt x="338"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8" name="Google Shape;742;p48">
              <a:extLst>
                <a:ext uri="{FF2B5EF4-FFF2-40B4-BE49-F238E27FC236}">
                  <a16:creationId xmlns:a16="http://schemas.microsoft.com/office/drawing/2014/main" id="{E1EBDEDE-4D99-9855-BEAE-CDEA8307078D}"/>
                </a:ext>
              </a:extLst>
            </p:cNvPr>
            <p:cNvSpPr/>
            <p:nvPr/>
          </p:nvSpPr>
          <p:spPr>
            <a:xfrm>
              <a:off x="5626150" y="2251875"/>
              <a:ext cx="9875" cy="22000"/>
            </a:xfrm>
            <a:custGeom>
              <a:avLst/>
              <a:gdLst/>
              <a:ahLst/>
              <a:cxnLst/>
              <a:rect l="l" t="t" r="r" b="b"/>
              <a:pathLst>
                <a:path w="395" h="880" extrusionOk="0">
                  <a:moveTo>
                    <a:pt x="394" y="0"/>
                  </a:moveTo>
                  <a:lnTo>
                    <a:pt x="394" y="0"/>
                  </a:lnTo>
                  <a:cubicBezTo>
                    <a:pt x="292" y="15"/>
                    <a:pt x="204" y="46"/>
                    <a:pt x="130" y="120"/>
                  </a:cubicBezTo>
                  <a:cubicBezTo>
                    <a:pt x="60" y="176"/>
                    <a:pt x="0" y="296"/>
                    <a:pt x="0" y="398"/>
                  </a:cubicBezTo>
                  <a:cubicBezTo>
                    <a:pt x="0" y="500"/>
                    <a:pt x="28" y="602"/>
                    <a:pt x="74" y="690"/>
                  </a:cubicBezTo>
                  <a:cubicBezTo>
                    <a:pt x="130" y="764"/>
                    <a:pt x="190" y="838"/>
                    <a:pt x="278" y="880"/>
                  </a:cubicBezTo>
                  <a:cubicBezTo>
                    <a:pt x="218" y="704"/>
                    <a:pt x="162" y="542"/>
                    <a:pt x="176" y="412"/>
                  </a:cubicBezTo>
                  <a:cubicBezTo>
                    <a:pt x="176" y="338"/>
                    <a:pt x="204" y="264"/>
                    <a:pt x="236" y="208"/>
                  </a:cubicBezTo>
                  <a:cubicBezTo>
                    <a:pt x="278" y="134"/>
                    <a:pt x="338" y="74"/>
                    <a:pt x="394"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9" name="Google Shape;743;p48">
              <a:extLst>
                <a:ext uri="{FF2B5EF4-FFF2-40B4-BE49-F238E27FC236}">
                  <a16:creationId xmlns:a16="http://schemas.microsoft.com/office/drawing/2014/main" id="{1052A7EC-E454-E93E-F9B0-6E92787C5468}"/>
                </a:ext>
              </a:extLst>
            </p:cNvPr>
            <p:cNvSpPr/>
            <p:nvPr/>
          </p:nvSpPr>
          <p:spPr>
            <a:xfrm>
              <a:off x="5817400" y="2246775"/>
              <a:ext cx="25700" cy="16900"/>
            </a:xfrm>
            <a:custGeom>
              <a:avLst/>
              <a:gdLst/>
              <a:ahLst/>
              <a:cxnLst/>
              <a:rect l="l" t="t" r="r" b="b"/>
              <a:pathLst>
                <a:path w="1028" h="676" extrusionOk="0">
                  <a:moveTo>
                    <a:pt x="690" y="0"/>
                  </a:moveTo>
                  <a:cubicBezTo>
                    <a:pt x="571" y="0"/>
                    <a:pt x="455" y="29"/>
                    <a:pt x="338" y="74"/>
                  </a:cubicBezTo>
                  <a:cubicBezTo>
                    <a:pt x="279" y="102"/>
                    <a:pt x="236" y="148"/>
                    <a:pt x="191" y="190"/>
                  </a:cubicBezTo>
                  <a:cubicBezTo>
                    <a:pt x="149" y="236"/>
                    <a:pt x="103" y="278"/>
                    <a:pt x="75" y="338"/>
                  </a:cubicBezTo>
                  <a:cubicBezTo>
                    <a:pt x="15" y="440"/>
                    <a:pt x="1" y="556"/>
                    <a:pt x="1" y="676"/>
                  </a:cubicBezTo>
                  <a:cubicBezTo>
                    <a:pt x="75" y="570"/>
                    <a:pt x="117" y="482"/>
                    <a:pt x="191" y="412"/>
                  </a:cubicBezTo>
                  <a:cubicBezTo>
                    <a:pt x="265" y="338"/>
                    <a:pt x="338" y="278"/>
                    <a:pt x="426" y="236"/>
                  </a:cubicBezTo>
                  <a:cubicBezTo>
                    <a:pt x="588" y="148"/>
                    <a:pt x="792" y="117"/>
                    <a:pt x="1028" y="88"/>
                  </a:cubicBezTo>
                  <a:cubicBezTo>
                    <a:pt x="922" y="29"/>
                    <a:pt x="806" y="0"/>
                    <a:pt x="69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0" name="Google Shape;744;p48">
              <a:extLst>
                <a:ext uri="{FF2B5EF4-FFF2-40B4-BE49-F238E27FC236}">
                  <a16:creationId xmlns:a16="http://schemas.microsoft.com/office/drawing/2014/main" id="{9EA70099-4313-208B-F31D-04B13F1A98E6}"/>
                </a:ext>
              </a:extLst>
            </p:cNvPr>
            <p:cNvSpPr/>
            <p:nvPr/>
          </p:nvSpPr>
          <p:spPr>
            <a:xfrm>
              <a:off x="5824350" y="2251875"/>
              <a:ext cx="10325" cy="22000"/>
            </a:xfrm>
            <a:custGeom>
              <a:avLst/>
              <a:gdLst/>
              <a:ahLst/>
              <a:cxnLst/>
              <a:rect l="l" t="t" r="r" b="b"/>
              <a:pathLst>
                <a:path w="413" h="880" extrusionOk="0">
                  <a:moveTo>
                    <a:pt x="1" y="0"/>
                  </a:moveTo>
                  <a:lnTo>
                    <a:pt x="1" y="0"/>
                  </a:lnTo>
                  <a:cubicBezTo>
                    <a:pt x="60" y="74"/>
                    <a:pt x="117" y="134"/>
                    <a:pt x="163" y="208"/>
                  </a:cubicBezTo>
                  <a:cubicBezTo>
                    <a:pt x="191" y="264"/>
                    <a:pt x="222" y="338"/>
                    <a:pt x="222" y="412"/>
                  </a:cubicBezTo>
                  <a:cubicBezTo>
                    <a:pt x="236" y="542"/>
                    <a:pt x="177" y="704"/>
                    <a:pt x="117" y="880"/>
                  </a:cubicBezTo>
                  <a:cubicBezTo>
                    <a:pt x="205" y="838"/>
                    <a:pt x="265" y="764"/>
                    <a:pt x="324" y="690"/>
                  </a:cubicBezTo>
                  <a:cubicBezTo>
                    <a:pt x="367" y="602"/>
                    <a:pt x="412" y="500"/>
                    <a:pt x="398" y="398"/>
                  </a:cubicBezTo>
                  <a:cubicBezTo>
                    <a:pt x="398" y="296"/>
                    <a:pt x="338" y="176"/>
                    <a:pt x="265" y="120"/>
                  </a:cubicBezTo>
                  <a:cubicBezTo>
                    <a:pt x="191" y="46"/>
                    <a:pt x="103" y="15"/>
                    <a:pt x="1"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1" name="Google Shape;745;p48">
              <a:extLst>
                <a:ext uri="{FF2B5EF4-FFF2-40B4-BE49-F238E27FC236}">
                  <a16:creationId xmlns:a16="http://schemas.microsoft.com/office/drawing/2014/main" id="{EA5AFCE4-5933-BF99-82B0-F7B0EFF2DDE2}"/>
                </a:ext>
              </a:extLst>
            </p:cNvPr>
            <p:cNvSpPr/>
            <p:nvPr/>
          </p:nvSpPr>
          <p:spPr>
            <a:xfrm>
              <a:off x="5612250" y="2275700"/>
              <a:ext cx="97925" cy="93275"/>
            </a:xfrm>
            <a:custGeom>
              <a:avLst/>
              <a:gdLst/>
              <a:ahLst/>
              <a:cxnLst/>
              <a:rect l="l" t="t" r="r" b="b"/>
              <a:pathLst>
                <a:path w="3917" h="3731" extrusionOk="0">
                  <a:moveTo>
                    <a:pt x="102" y="1"/>
                  </a:moveTo>
                  <a:lnTo>
                    <a:pt x="102" y="1"/>
                  </a:lnTo>
                  <a:cubicBezTo>
                    <a:pt x="0" y="1204"/>
                    <a:pt x="264" y="2829"/>
                    <a:pt x="335" y="3268"/>
                  </a:cubicBezTo>
                  <a:cubicBezTo>
                    <a:pt x="352" y="3342"/>
                    <a:pt x="394" y="3416"/>
                    <a:pt x="468" y="3444"/>
                  </a:cubicBezTo>
                  <a:cubicBezTo>
                    <a:pt x="893" y="3657"/>
                    <a:pt x="1403" y="3730"/>
                    <a:pt x="1898" y="3730"/>
                  </a:cubicBezTo>
                  <a:cubicBezTo>
                    <a:pt x="2940" y="3730"/>
                    <a:pt x="3917" y="3407"/>
                    <a:pt x="3898" y="3388"/>
                  </a:cubicBezTo>
                  <a:cubicBezTo>
                    <a:pt x="3870" y="3356"/>
                    <a:pt x="3870" y="2435"/>
                    <a:pt x="3870" y="2435"/>
                  </a:cubicBezTo>
                  <a:cubicBezTo>
                    <a:pt x="2079" y="1876"/>
                    <a:pt x="1126" y="177"/>
                    <a:pt x="1126" y="177"/>
                  </a:cubicBezTo>
                  <a:cubicBezTo>
                    <a:pt x="980" y="229"/>
                    <a:pt x="848" y="249"/>
                    <a:pt x="731" y="249"/>
                  </a:cubicBezTo>
                  <a:cubicBezTo>
                    <a:pt x="324" y="249"/>
                    <a:pt x="103" y="1"/>
                    <a:pt x="102"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2" name="Google Shape;746;p48">
              <a:extLst>
                <a:ext uri="{FF2B5EF4-FFF2-40B4-BE49-F238E27FC236}">
                  <a16:creationId xmlns:a16="http://schemas.microsoft.com/office/drawing/2014/main" id="{E5B7984E-5184-B59C-1159-46769B97BF78}"/>
                </a:ext>
              </a:extLst>
            </p:cNvPr>
            <p:cNvSpPr/>
            <p:nvPr/>
          </p:nvSpPr>
          <p:spPr>
            <a:xfrm>
              <a:off x="5749475" y="2275700"/>
              <a:ext cx="98025" cy="93275"/>
            </a:xfrm>
            <a:custGeom>
              <a:avLst/>
              <a:gdLst/>
              <a:ahLst/>
              <a:cxnLst/>
              <a:rect l="l" t="t" r="r" b="b"/>
              <a:pathLst>
                <a:path w="3921" h="3731" extrusionOk="0">
                  <a:moveTo>
                    <a:pt x="3815" y="1"/>
                  </a:moveTo>
                  <a:cubicBezTo>
                    <a:pt x="3815" y="1"/>
                    <a:pt x="3594" y="249"/>
                    <a:pt x="3187" y="249"/>
                  </a:cubicBezTo>
                  <a:cubicBezTo>
                    <a:pt x="3070" y="249"/>
                    <a:pt x="2938" y="229"/>
                    <a:pt x="2792" y="177"/>
                  </a:cubicBezTo>
                  <a:cubicBezTo>
                    <a:pt x="2792" y="177"/>
                    <a:pt x="1853" y="1861"/>
                    <a:pt x="66" y="2421"/>
                  </a:cubicBezTo>
                  <a:cubicBezTo>
                    <a:pt x="66" y="2421"/>
                    <a:pt x="52" y="3356"/>
                    <a:pt x="20" y="3388"/>
                  </a:cubicBezTo>
                  <a:cubicBezTo>
                    <a:pt x="1" y="3407"/>
                    <a:pt x="978" y="3730"/>
                    <a:pt x="2020" y="3730"/>
                  </a:cubicBezTo>
                  <a:cubicBezTo>
                    <a:pt x="2515" y="3730"/>
                    <a:pt x="3025" y="3657"/>
                    <a:pt x="3449" y="3444"/>
                  </a:cubicBezTo>
                  <a:cubicBezTo>
                    <a:pt x="3523" y="3416"/>
                    <a:pt x="3569" y="3342"/>
                    <a:pt x="3583" y="3268"/>
                  </a:cubicBezTo>
                  <a:cubicBezTo>
                    <a:pt x="3657" y="2829"/>
                    <a:pt x="3921" y="1204"/>
                    <a:pt x="38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3" name="Google Shape;747;p48">
              <a:extLst>
                <a:ext uri="{FF2B5EF4-FFF2-40B4-BE49-F238E27FC236}">
                  <a16:creationId xmlns:a16="http://schemas.microsoft.com/office/drawing/2014/main" id="{3A2C8E15-A96B-394F-B849-9C67F4AA46D7}"/>
                </a:ext>
              </a:extLst>
            </p:cNvPr>
            <p:cNvSpPr/>
            <p:nvPr/>
          </p:nvSpPr>
          <p:spPr>
            <a:xfrm>
              <a:off x="5614025" y="2122150"/>
              <a:ext cx="233050" cy="124100"/>
            </a:xfrm>
            <a:custGeom>
              <a:avLst/>
              <a:gdLst/>
              <a:ahLst/>
              <a:cxnLst/>
              <a:rect l="l" t="t" r="r" b="b"/>
              <a:pathLst>
                <a:path w="9322" h="4964" extrusionOk="0">
                  <a:moveTo>
                    <a:pt x="4721" y="1"/>
                  </a:moveTo>
                  <a:cubicBezTo>
                    <a:pt x="278" y="1"/>
                    <a:pt x="0" y="3819"/>
                    <a:pt x="74" y="4750"/>
                  </a:cubicBezTo>
                  <a:cubicBezTo>
                    <a:pt x="74" y="4750"/>
                    <a:pt x="74" y="4736"/>
                    <a:pt x="88" y="4722"/>
                  </a:cubicBezTo>
                  <a:cubicBezTo>
                    <a:pt x="234" y="4622"/>
                    <a:pt x="401" y="4573"/>
                    <a:pt x="567" y="4573"/>
                  </a:cubicBezTo>
                  <a:cubicBezTo>
                    <a:pt x="769" y="4573"/>
                    <a:pt x="969" y="4644"/>
                    <a:pt x="1129" y="4781"/>
                  </a:cubicBezTo>
                  <a:lnTo>
                    <a:pt x="1336" y="4940"/>
                  </a:lnTo>
                  <a:cubicBezTo>
                    <a:pt x="1352" y="4956"/>
                    <a:pt x="1370" y="4964"/>
                    <a:pt x="1388" y="4964"/>
                  </a:cubicBezTo>
                  <a:cubicBezTo>
                    <a:pt x="1434" y="4964"/>
                    <a:pt x="1477" y="4915"/>
                    <a:pt x="1467" y="4852"/>
                  </a:cubicBezTo>
                  <a:lnTo>
                    <a:pt x="1351" y="4458"/>
                  </a:lnTo>
                  <a:cubicBezTo>
                    <a:pt x="1569" y="3005"/>
                    <a:pt x="3577" y="2347"/>
                    <a:pt x="3577" y="2347"/>
                  </a:cubicBezTo>
                  <a:cubicBezTo>
                    <a:pt x="3577" y="2347"/>
                    <a:pt x="4077" y="3519"/>
                    <a:pt x="5206" y="3694"/>
                  </a:cubicBezTo>
                  <a:cubicBezTo>
                    <a:pt x="5212" y="3696"/>
                    <a:pt x="5218" y="3697"/>
                    <a:pt x="5224" y="3697"/>
                  </a:cubicBezTo>
                  <a:cubicBezTo>
                    <a:pt x="5274" y="3697"/>
                    <a:pt x="5320" y="3646"/>
                    <a:pt x="5308" y="3592"/>
                  </a:cubicBezTo>
                  <a:lnTo>
                    <a:pt x="5086" y="2477"/>
                  </a:lnTo>
                  <a:lnTo>
                    <a:pt x="5086" y="2477"/>
                  </a:lnTo>
                  <a:cubicBezTo>
                    <a:pt x="5086" y="2478"/>
                    <a:pt x="5864" y="3255"/>
                    <a:pt x="6595" y="3374"/>
                  </a:cubicBezTo>
                  <a:cubicBezTo>
                    <a:pt x="6601" y="3376"/>
                    <a:pt x="6607" y="3376"/>
                    <a:pt x="6613" y="3376"/>
                  </a:cubicBezTo>
                  <a:cubicBezTo>
                    <a:pt x="6666" y="3376"/>
                    <a:pt x="6713" y="3323"/>
                    <a:pt x="6701" y="3269"/>
                  </a:cubicBezTo>
                  <a:lnTo>
                    <a:pt x="6539" y="2537"/>
                  </a:lnTo>
                  <a:lnTo>
                    <a:pt x="6539" y="2537"/>
                  </a:lnTo>
                  <a:cubicBezTo>
                    <a:pt x="6539" y="2537"/>
                    <a:pt x="7770" y="3343"/>
                    <a:pt x="7784" y="4500"/>
                  </a:cubicBezTo>
                  <a:lnTo>
                    <a:pt x="7770" y="4883"/>
                  </a:lnTo>
                  <a:cubicBezTo>
                    <a:pt x="7770" y="4924"/>
                    <a:pt x="7815" y="4958"/>
                    <a:pt x="7861" y="4958"/>
                  </a:cubicBezTo>
                  <a:cubicBezTo>
                    <a:pt x="7879" y="4958"/>
                    <a:pt x="7898" y="4953"/>
                    <a:pt x="7914" y="4940"/>
                  </a:cubicBezTo>
                  <a:lnTo>
                    <a:pt x="8354" y="4620"/>
                  </a:lnTo>
                  <a:cubicBezTo>
                    <a:pt x="8442" y="4560"/>
                    <a:pt x="8530" y="4532"/>
                    <a:pt x="8635" y="4532"/>
                  </a:cubicBezTo>
                  <a:cubicBezTo>
                    <a:pt x="8811" y="4546"/>
                    <a:pt x="9075" y="4588"/>
                    <a:pt x="9233" y="4764"/>
                  </a:cubicBezTo>
                  <a:cubicBezTo>
                    <a:pt x="9233" y="4764"/>
                    <a:pt x="9321" y="47"/>
                    <a:pt x="4794" y="1"/>
                  </a:cubicBezTo>
                  <a:cubicBezTo>
                    <a:pt x="4770" y="1"/>
                    <a:pt x="4745" y="1"/>
                    <a:pt x="4721"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4" name="Google Shape;748;p48">
              <a:extLst>
                <a:ext uri="{FF2B5EF4-FFF2-40B4-BE49-F238E27FC236}">
                  <a16:creationId xmlns:a16="http://schemas.microsoft.com/office/drawing/2014/main" id="{4CEE4EBF-FA64-598D-0CFA-048D6434779E}"/>
                </a:ext>
              </a:extLst>
            </p:cNvPr>
            <p:cNvSpPr/>
            <p:nvPr/>
          </p:nvSpPr>
          <p:spPr>
            <a:xfrm>
              <a:off x="5647425" y="2136850"/>
              <a:ext cx="167450" cy="69225"/>
            </a:xfrm>
            <a:custGeom>
              <a:avLst/>
              <a:gdLst/>
              <a:ahLst/>
              <a:cxnLst/>
              <a:rect l="l" t="t" r="r" b="b"/>
              <a:pathLst>
                <a:path w="6698" h="2769" extrusionOk="0">
                  <a:moveTo>
                    <a:pt x="3398" y="1"/>
                  </a:moveTo>
                  <a:cubicBezTo>
                    <a:pt x="3296" y="1"/>
                    <a:pt x="3194" y="15"/>
                    <a:pt x="3106" y="29"/>
                  </a:cubicBezTo>
                  <a:cubicBezTo>
                    <a:pt x="3004" y="29"/>
                    <a:pt x="2916" y="43"/>
                    <a:pt x="2814" y="60"/>
                  </a:cubicBezTo>
                  <a:cubicBezTo>
                    <a:pt x="2727" y="74"/>
                    <a:pt x="2621" y="103"/>
                    <a:pt x="2533" y="117"/>
                  </a:cubicBezTo>
                  <a:cubicBezTo>
                    <a:pt x="2431" y="148"/>
                    <a:pt x="2343" y="162"/>
                    <a:pt x="2241" y="190"/>
                  </a:cubicBezTo>
                  <a:lnTo>
                    <a:pt x="1977" y="292"/>
                  </a:lnTo>
                  <a:cubicBezTo>
                    <a:pt x="1917" y="307"/>
                    <a:pt x="1875" y="324"/>
                    <a:pt x="1830" y="352"/>
                  </a:cubicBezTo>
                  <a:lnTo>
                    <a:pt x="1699" y="412"/>
                  </a:lnTo>
                  <a:cubicBezTo>
                    <a:pt x="1524" y="500"/>
                    <a:pt x="1362" y="616"/>
                    <a:pt x="1200" y="718"/>
                  </a:cubicBezTo>
                  <a:cubicBezTo>
                    <a:pt x="894" y="954"/>
                    <a:pt x="616" y="1232"/>
                    <a:pt x="408" y="1555"/>
                  </a:cubicBezTo>
                  <a:cubicBezTo>
                    <a:pt x="204" y="1861"/>
                    <a:pt x="43" y="2213"/>
                    <a:pt x="0" y="2579"/>
                  </a:cubicBezTo>
                  <a:cubicBezTo>
                    <a:pt x="117" y="2435"/>
                    <a:pt x="233" y="2315"/>
                    <a:pt x="366" y="2185"/>
                  </a:cubicBezTo>
                  <a:cubicBezTo>
                    <a:pt x="482" y="2065"/>
                    <a:pt x="616" y="1949"/>
                    <a:pt x="746" y="1847"/>
                  </a:cubicBezTo>
                  <a:cubicBezTo>
                    <a:pt x="1010" y="1643"/>
                    <a:pt x="1288" y="1467"/>
                    <a:pt x="1583" y="1334"/>
                  </a:cubicBezTo>
                  <a:cubicBezTo>
                    <a:pt x="1875" y="1204"/>
                    <a:pt x="2167" y="1098"/>
                    <a:pt x="2477" y="1042"/>
                  </a:cubicBezTo>
                  <a:cubicBezTo>
                    <a:pt x="2551" y="1010"/>
                    <a:pt x="2639" y="1010"/>
                    <a:pt x="2709" y="996"/>
                  </a:cubicBezTo>
                  <a:cubicBezTo>
                    <a:pt x="2783" y="982"/>
                    <a:pt x="2857" y="968"/>
                    <a:pt x="2945" y="954"/>
                  </a:cubicBezTo>
                  <a:cubicBezTo>
                    <a:pt x="3018" y="954"/>
                    <a:pt x="3106" y="940"/>
                    <a:pt x="3180" y="940"/>
                  </a:cubicBezTo>
                  <a:cubicBezTo>
                    <a:pt x="3268" y="940"/>
                    <a:pt x="3342" y="922"/>
                    <a:pt x="3412" y="922"/>
                  </a:cubicBezTo>
                  <a:cubicBezTo>
                    <a:pt x="3435" y="922"/>
                    <a:pt x="3457" y="921"/>
                    <a:pt x="3479" y="921"/>
                  </a:cubicBezTo>
                  <a:cubicBezTo>
                    <a:pt x="4058" y="921"/>
                    <a:pt x="4622" y="1096"/>
                    <a:pt x="5157" y="1422"/>
                  </a:cubicBezTo>
                  <a:cubicBezTo>
                    <a:pt x="5421" y="1583"/>
                    <a:pt x="5685" y="1787"/>
                    <a:pt x="5949" y="2023"/>
                  </a:cubicBezTo>
                  <a:cubicBezTo>
                    <a:pt x="6198" y="2241"/>
                    <a:pt x="6448" y="2491"/>
                    <a:pt x="6698" y="2769"/>
                  </a:cubicBezTo>
                  <a:cubicBezTo>
                    <a:pt x="6624" y="2403"/>
                    <a:pt x="6476" y="2065"/>
                    <a:pt x="6300" y="1731"/>
                  </a:cubicBezTo>
                  <a:cubicBezTo>
                    <a:pt x="6110" y="1408"/>
                    <a:pt x="5875" y="1116"/>
                    <a:pt x="5597" y="852"/>
                  </a:cubicBezTo>
                  <a:cubicBezTo>
                    <a:pt x="5305" y="588"/>
                    <a:pt x="4967" y="366"/>
                    <a:pt x="4587" y="219"/>
                  </a:cubicBezTo>
                  <a:cubicBezTo>
                    <a:pt x="4397" y="148"/>
                    <a:pt x="4204" y="88"/>
                    <a:pt x="4000" y="43"/>
                  </a:cubicBezTo>
                  <a:cubicBezTo>
                    <a:pt x="3810" y="15"/>
                    <a:pt x="3606" y="1"/>
                    <a:pt x="339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5" name="Google Shape;749;p48">
              <a:extLst>
                <a:ext uri="{FF2B5EF4-FFF2-40B4-BE49-F238E27FC236}">
                  <a16:creationId xmlns:a16="http://schemas.microsoft.com/office/drawing/2014/main" id="{7E975734-2F2B-80D6-7A4E-401A97E210EB}"/>
                </a:ext>
              </a:extLst>
            </p:cNvPr>
            <p:cNvSpPr/>
            <p:nvPr/>
          </p:nvSpPr>
          <p:spPr>
            <a:xfrm>
              <a:off x="5623600" y="2289600"/>
              <a:ext cx="6975" cy="68175"/>
            </a:xfrm>
            <a:custGeom>
              <a:avLst/>
              <a:gdLst/>
              <a:ahLst/>
              <a:cxnLst/>
              <a:rect l="l" t="t" r="r" b="b"/>
              <a:pathLst>
                <a:path w="279" h="2727" extrusionOk="0">
                  <a:moveTo>
                    <a:pt x="42" y="0"/>
                  </a:moveTo>
                  <a:cubicBezTo>
                    <a:pt x="28" y="236"/>
                    <a:pt x="14" y="458"/>
                    <a:pt x="0" y="690"/>
                  </a:cubicBezTo>
                  <a:cubicBezTo>
                    <a:pt x="0" y="926"/>
                    <a:pt x="0" y="1144"/>
                    <a:pt x="14" y="1379"/>
                  </a:cubicBezTo>
                  <a:cubicBezTo>
                    <a:pt x="14" y="1615"/>
                    <a:pt x="42" y="1833"/>
                    <a:pt x="74" y="2069"/>
                  </a:cubicBezTo>
                  <a:cubicBezTo>
                    <a:pt x="116" y="2287"/>
                    <a:pt x="176" y="2523"/>
                    <a:pt x="278" y="2727"/>
                  </a:cubicBezTo>
                  <a:cubicBezTo>
                    <a:pt x="264" y="2670"/>
                    <a:pt x="250" y="2610"/>
                    <a:pt x="232" y="2568"/>
                  </a:cubicBezTo>
                  <a:cubicBezTo>
                    <a:pt x="218" y="2508"/>
                    <a:pt x="204" y="2449"/>
                    <a:pt x="190" y="2392"/>
                  </a:cubicBezTo>
                  <a:lnTo>
                    <a:pt x="162" y="2231"/>
                  </a:lnTo>
                  <a:cubicBezTo>
                    <a:pt x="162" y="2171"/>
                    <a:pt x="144" y="2111"/>
                    <a:pt x="144" y="2055"/>
                  </a:cubicBezTo>
                  <a:cubicBezTo>
                    <a:pt x="116" y="1833"/>
                    <a:pt x="102" y="1601"/>
                    <a:pt x="88" y="1379"/>
                  </a:cubicBezTo>
                  <a:cubicBezTo>
                    <a:pt x="88" y="1144"/>
                    <a:pt x="74" y="926"/>
                    <a:pt x="74" y="690"/>
                  </a:cubicBezTo>
                  <a:lnTo>
                    <a:pt x="42" y="0"/>
                  </a:ln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6" name="Google Shape;750;p48">
              <a:extLst>
                <a:ext uri="{FF2B5EF4-FFF2-40B4-BE49-F238E27FC236}">
                  <a16:creationId xmlns:a16="http://schemas.microsoft.com/office/drawing/2014/main" id="{16084CCF-60F0-1922-C02D-A29611EFF079}"/>
                </a:ext>
              </a:extLst>
            </p:cNvPr>
            <p:cNvSpPr/>
            <p:nvPr/>
          </p:nvSpPr>
          <p:spPr>
            <a:xfrm>
              <a:off x="5635650" y="2291450"/>
              <a:ext cx="3700" cy="46975"/>
            </a:xfrm>
            <a:custGeom>
              <a:avLst/>
              <a:gdLst/>
              <a:ahLst/>
              <a:cxnLst/>
              <a:rect l="l" t="t" r="r" b="b"/>
              <a:pathLst>
                <a:path w="148" h="1879" extrusionOk="0">
                  <a:moveTo>
                    <a:pt x="32" y="0"/>
                  </a:moveTo>
                  <a:cubicBezTo>
                    <a:pt x="0" y="310"/>
                    <a:pt x="0" y="630"/>
                    <a:pt x="14" y="940"/>
                  </a:cubicBezTo>
                  <a:cubicBezTo>
                    <a:pt x="32" y="1101"/>
                    <a:pt x="32" y="1263"/>
                    <a:pt x="60" y="1407"/>
                  </a:cubicBezTo>
                  <a:cubicBezTo>
                    <a:pt x="74" y="1569"/>
                    <a:pt x="102" y="1731"/>
                    <a:pt x="148" y="1879"/>
                  </a:cubicBezTo>
                  <a:cubicBezTo>
                    <a:pt x="134" y="1717"/>
                    <a:pt x="134" y="1569"/>
                    <a:pt x="120" y="1407"/>
                  </a:cubicBezTo>
                  <a:lnTo>
                    <a:pt x="102" y="940"/>
                  </a:lnTo>
                  <a:cubicBezTo>
                    <a:pt x="88" y="616"/>
                    <a:pt x="60" y="310"/>
                    <a:pt x="32" y="0"/>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7" name="Google Shape;751;p48">
              <a:extLst>
                <a:ext uri="{FF2B5EF4-FFF2-40B4-BE49-F238E27FC236}">
                  <a16:creationId xmlns:a16="http://schemas.microsoft.com/office/drawing/2014/main" id="{9FE103FB-13FC-765B-DD79-B3C836130378}"/>
                </a:ext>
              </a:extLst>
            </p:cNvPr>
            <p:cNvSpPr/>
            <p:nvPr/>
          </p:nvSpPr>
          <p:spPr>
            <a:xfrm>
              <a:off x="5818475" y="2288550"/>
              <a:ext cx="9250" cy="70375"/>
            </a:xfrm>
            <a:custGeom>
              <a:avLst/>
              <a:gdLst/>
              <a:ahLst/>
              <a:cxnLst/>
              <a:rect l="l" t="t" r="r" b="b"/>
              <a:pathLst>
                <a:path w="370" h="2815" extrusionOk="0">
                  <a:moveTo>
                    <a:pt x="264" y="0"/>
                  </a:moveTo>
                  <a:lnTo>
                    <a:pt x="281" y="366"/>
                  </a:lnTo>
                  <a:lnTo>
                    <a:pt x="281" y="718"/>
                  </a:lnTo>
                  <a:cubicBezTo>
                    <a:pt x="281" y="954"/>
                    <a:pt x="281" y="1203"/>
                    <a:pt x="264" y="1435"/>
                  </a:cubicBezTo>
                  <a:cubicBezTo>
                    <a:pt x="264" y="1671"/>
                    <a:pt x="250" y="1907"/>
                    <a:pt x="208" y="2139"/>
                  </a:cubicBezTo>
                  <a:cubicBezTo>
                    <a:pt x="193" y="2259"/>
                    <a:pt x="162" y="2375"/>
                    <a:pt x="134" y="2477"/>
                  </a:cubicBezTo>
                  <a:cubicBezTo>
                    <a:pt x="106" y="2593"/>
                    <a:pt x="60" y="2712"/>
                    <a:pt x="0" y="2814"/>
                  </a:cubicBezTo>
                  <a:cubicBezTo>
                    <a:pt x="148" y="2624"/>
                    <a:pt x="222" y="2389"/>
                    <a:pt x="264" y="2153"/>
                  </a:cubicBezTo>
                  <a:cubicBezTo>
                    <a:pt x="324" y="1921"/>
                    <a:pt x="338" y="1671"/>
                    <a:pt x="352" y="1435"/>
                  </a:cubicBezTo>
                  <a:cubicBezTo>
                    <a:pt x="369" y="1203"/>
                    <a:pt x="369" y="954"/>
                    <a:pt x="338" y="718"/>
                  </a:cubicBezTo>
                  <a:cubicBezTo>
                    <a:pt x="324" y="482"/>
                    <a:pt x="310" y="236"/>
                    <a:pt x="264" y="0"/>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8" name="Google Shape;752;p48">
              <a:extLst>
                <a:ext uri="{FF2B5EF4-FFF2-40B4-BE49-F238E27FC236}">
                  <a16:creationId xmlns:a16="http://schemas.microsoft.com/office/drawing/2014/main" id="{D5159DED-C3B8-A54F-62B4-527AB06650FB}"/>
                </a:ext>
              </a:extLst>
            </p:cNvPr>
            <p:cNvSpPr/>
            <p:nvPr/>
          </p:nvSpPr>
          <p:spPr>
            <a:xfrm>
              <a:off x="5625450" y="2175725"/>
              <a:ext cx="22000" cy="47250"/>
            </a:xfrm>
            <a:custGeom>
              <a:avLst/>
              <a:gdLst/>
              <a:ahLst/>
              <a:cxnLst/>
              <a:rect l="l" t="t" r="r" b="b"/>
              <a:pathLst>
                <a:path w="880" h="1890" extrusionOk="0">
                  <a:moveTo>
                    <a:pt x="879" y="0"/>
                  </a:moveTo>
                  <a:cubicBezTo>
                    <a:pt x="806" y="42"/>
                    <a:pt x="732" y="102"/>
                    <a:pt x="658" y="159"/>
                  </a:cubicBezTo>
                  <a:lnTo>
                    <a:pt x="616" y="204"/>
                  </a:lnTo>
                  <a:lnTo>
                    <a:pt x="570" y="264"/>
                  </a:lnTo>
                  <a:cubicBezTo>
                    <a:pt x="542" y="292"/>
                    <a:pt x="510" y="320"/>
                    <a:pt x="482" y="366"/>
                  </a:cubicBezTo>
                  <a:cubicBezTo>
                    <a:pt x="380" y="510"/>
                    <a:pt x="292" y="672"/>
                    <a:pt x="218" y="834"/>
                  </a:cubicBezTo>
                  <a:cubicBezTo>
                    <a:pt x="158" y="1010"/>
                    <a:pt x="102" y="1172"/>
                    <a:pt x="70" y="1347"/>
                  </a:cubicBezTo>
                  <a:cubicBezTo>
                    <a:pt x="28" y="1523"/>
                    <a:pt x="0" y="1699"/>
                    <a:pt x="0" y="1889"/>
                  </a:cubicBezTo>
                  <a:cubicBezTo>
                    <a:pt x="14" y="1801"/>
                    <a:pt x="42" y="1713"/>
                    <a:pt x="56" y="1625"/>
                  </a:cubicBezTo>
                  <a:cubicBezTo>
                    <a:pt x="88" y="1537"/>
                    <a:pt x="102" y="1449"/>
                    <a:pt x="130" y="1362"/>
                  </a:cubicBezTo>
                  <a:cubicBezTo>
                    <a:pt x="176" y="1200"/>
                    <a:pt x="232" y="1024"/>
                    <a:pt x="306" y="862"/>
                  </a:cubicBezTo>
                  <a:cubicBezTo>
                    <a:pt x="366" y="704"/>
                    <a:pt x="440" y="542"/>
                    <a:pt x="542" y="394"/>
                  </a:cubicBezTo>
                  <a:cubicBezTo>
                    <a:pt x="556" y="366"/>
                    <a:pt x="584" y="320"/>
                    <a:pt x="616" y="292"/>
                  </a:cubicBezTo>
                  <a:lnTo>
                    <a:pt x="644" y="232"/>
                  </a:lnTo>
                  <a:lnTo>
                    <a:pt x="686" y="190"/>
                  </a:lnTo>
                  <a:cubicBezTo>
                    <a:pt x="718" y="159"/>
                    <a:pt x="746" y="116"/>
                    <a:pt x="774" y="88"/>
                  </a:cubicBezTo>
                  <a:cubicBezTo>
                    <a:pt x="806" y="57"/>
                    <a:pt x="848" y="28"/>
                    <a:pt x="879" y="0"/>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9" name="Google Shape;753;p48">
              <a:extLst>
                <a:ext uri="{FF2B5EF4-FFF2-40B4-BE49-F238E27FC236}">
                  <a16:creationId xmlns:a16="http://schemas.microsoft.com/office/drawing/2014/main" id="{8C948C68-7153-16E2-889E-F9C8E9B005AD}"/>
                </a:ext>
              </a:extLst>
            </p:cNvPr>
            <p:cNvSpPr/>
            <p:nvPr/>
          </p:nvSpPr>
          <p:spPr>
            <a:xfrm>
              <a:off x="5803075" y="2166125"/>
              <a:ext cx="26050" cy="63075"/>
            </a:xfrm>
            <a:custGeom>
              <a:avLst/>
              <a:gdLst/>
              <a:ahLst/>
              <a:cxnLst/>
              <a:rect l="l" t="t" r="r" b="b"/>
              <a:pathLst>
                <a:path w="1042" h="2523" extrusionOk="0">
                  <a:moveTo>
                    <a:pt x="0" y="1"/>
                  </a:moveTo>
                  <a:cubicBezTo>
                    <a:pt x="74" y="103"/>
                    <a:pt x="148" y="191"/>
                    <a:pt x="208" y="279"/>
                  </a:cubicBezTo>
                  <a:cubicBezTo>
                    <a:pt x="282" y="384"/>
                    <a:pt x="338" y="472"/>
                    <a:pt x="398" y="574"/>
                  </a:cubicBezTo>
                  <a:cubicBezTo>
                    <a:pt x="514" y="764"/>
                    <a:pt x="634" y="968"/>
                    <a:pt x="722" y="1190"/>
                  </a:cubicBezTo>
                  <a:cubicBezTo>
                    <a:pt x="809" y="1394"/>
                    <a:pt x="880" y="1615"/>
                    <a:pt x="940" y="1833"/>
                  </a:cubicBezTo>
                  <a:lnTo>
                    <a:pt x="968" y="1995"/>
                  </a:lnTo>
                  <a:lnTo>
                    <a:pt x="999" y="2171"/>
                  </a:lnTo>
                  <a:cubicBezTo>
                    <a:pt x="999" y="2199"/>
                    <a:pt x="999" y="2231"/>
                    <a:pt x="1014" y="2259"/>
                  </a:cubicBezTo>
                  <a:lnTo>
                    <a:pt x="1014" y="2347"/>
                  </a:lnTo>
                  <a:cubicBezTo>
                    <a:pt x="1014" y="2407"/>
                    <a:pt x="1028" y="2463"/>
                    <a:pt x="1028" y="2523"/>
                  </a:cubicBezTo>
                  <a:cubicBezTo>
                    <a:pt x="1042" y="2287"/>
                    <a:pt x="1042" y="2055"/>
                    <a:pt x="999" y="1819"/>
                  </a:cubicBezTo>
                  <a:cubicBezTo>
                    <a:pt x="999" y="1791"/>
                    <a:pt x="985" y="1760"/>
                    <a:pt x="985" y="1731"/>
                  </a:cubicBezTo>
                  <a:lnTo>
                    <a:pt x="954" y="1644"/>
                  </a:lnTo>
                  <a:cubicBezTo>
                    <a:pt x="940" y="1598"/>
                    <a:pt x="940" y="1542"/>
                    <a:pt x="911" y="1482"/>
                  </a:cubicBezTo>
                  <a:cubicBezTo>
                    <a:pt x="880" y="1366"/>
                    <a:pt x="838" y="1264"/>
                    <a:pt x="792" y="1144"/>
                  </a:cubicBezTo>
                  <a:cubicBezTo>
                    <a:pt x="704" y="940"/>
                    <a:pt x="588" y="736"/>
                    <a:pt x="458" y="543"/>
                  </a:cubicBezTo>
                  <a:cubicBezTo>
                    <a:pt x="324" y="339"/>
                    <a:pt x="176" y="163"/>
                    <a:pt x="0" y="1"/>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0" name="Google Shape;754;p48">
              <a:extLst>
                <a:ext uri="{FF2B5EF4-FFF2-40B4-BE49-F238E27FC236}">
                  <a16:creationId xmlns:a16="http://schemas.microsoft.com/office/drawing/2014/main" id="{98C8B19B-EAA1-FD5F-A06D-C46A02EC42E2}"/>
                </a:ext>
              </a:extLst>
            </p:cNvPr>
            <p:cNvSpPr/>
            <p:nvPr/>
          </p:nvSpPr>
          <p:spPr>
            <a:xfrm>
              <a:off x="5652875" y="2351950"/>
              <a:ext cx="159450" cy="128950"/>
            </a:xfrm>
            <a:custGeom>
              <a:avLst/>
              <a:gdLst/>
              <a:ahLst/>
              <a:cxnLst/>
              <a:rect l="l" t="t" r="r" b="b"/>
              <a:pathLst>
                <a:path w="6378" h="5158" extrusionOk="0">
                  <a:moveTo>
                    <a:pt x="1232" y="0"/>
                  </a:moveTo>
                  <a:cubicBezTo>
                    <a:pt x="926" y="0"/>
                    <a:pt x="662" y="218"/>
                    <a:pt x="616" y="496"/>
                  </a:cubicBezTo>
                  <a:lnTo>
                    <a:pt x="60" y="4527"/>
                  </a:lnTo>
                  <a:cubicBezTo>
                    <a:pt x="1" y="4865"/>
                    <a:pt x="292" y="5157"/>
                    <a:pt x="662" y="5157"/>
                  </a:cubicBezTo>
                  <a:lnTo>
                    <a:pt x="5717" y="5157"/>
                  </a:lnTo>
                  <a:cubicBezTo>
                    <a:pt x="6082" y="5157"/>
                    <a:pt x="6378" y="4865"/>
                    <a:pt x="6332" y="4527"/>
                  </a:cubicBezTo>
                  <a:lnTo>
                    <a:pt x="5776" y="496"/>
                  </a:lnTo>
                  <a:cubicBezTo>
                    <a:pt x="5731" y="218"/>
                    <a:pt x="5467" y="0"/>
                    <a:pt x="5161"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1" name="Google Shape;755;p48">
              <a:extLst>
                <a:ext uri="{FF2B5EF4-FFF2-40B4-BE49-F238E27FC236}">
                  <a16:creationId xmlns:a16="http://schemas.microsoft.com/office/drawing/2014/main" id="{2591020A-F15A-C62E-45BD-7B99DEAEC558}"/>
                </a:ext>
              </a:extLst>
            </p:cNvPr>
            <p:cNvSpPr/>
            <p:nvPr/>
          </p:nvSpPr>
          <p:spPr>
            <a:xfrm>
              <a:off x="5661325" y="2340175"/>
              <a:ext cx="141775" cy="143700"/>
            </a:xfrm>
            <a:custGeom>
              <a:avLst/>
              <a:gdLst/>
              <a:ahLst/>
              <a:cxnLst/>
              <a:rect l="l" t="t" r="r" b="b"/>
              <a:pathLst>
                <a:path w="5671" h="5748" extrusionOk="0">
                  <a:moveTo>
                    <a:pt x="2139" y="0"/>
                  </a:moveTo>
                  <a:cubicBezTo>
                    <a:pt x="2139" y="0"/>
                    <a:pt x="1555" y="352"/>
                    <a:pt x="982" y="383"/>
                  </a:cubicBezTo>
                  <a:cubicBezTo>
                    <a:pt x="0" y="426"/>
                    <a:pt x="88" y="967"/>
                    <a:pt x="74" y="1569"/>
                  </a:cubicBezTo>
                  <a:cubicBezTo>
                    <a:pt x="42" y="2054"/>
                    <a:pt x="162" y="4721"/>
                    <a:pt x="218" y="5748"/>
                  </a:cubicBezTo>
                  <a:lnTo>
                    <a:pt x="5452" y="5748"/>
                  </a:lnTo>
                  <a:cubicBezTo>
                    <a:pt x="5512" y="4721"/>
                    <a:pt x="5628" y="2054"/>
                    <a:pt x="5600" y="1569"/>
                  </a:cubicBezTo>
                  <a:cubicBezTo>
                    <a:pt x="5568" y="967"/>
                    <a:pt x="5670" y="426"/>
                    <a:pt x="4689" y="383"/>
                  </a:cubicBezTo>
                  <a:cubicBezTo>
                    <a:pt x="4119" y="352"/>
                    <a:pt x="3518" y="194"/>
                    <a:pt x="3518" y="194"/>
                  </a:cubicBezTo>
                  <a:lnTo>
                    <a:pt x="2139" y="0"/>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2" name="Google Shape;756;p48">
              <a:extLst>
                <a:ext uri="{FF2B5EF4-FFF2-40B4-BE49-F238E27FC236}">
                  <a16:creationId xmlns:a16="http://schemas.microsoft.com/office/drawing/2014/main" id="{52E974DD-808C-4B5C-4BDE-B63DDF4AEDBB}"/>
                </a:ext>
              </a:extLst>
            </p:cNvPr>
            <p:cNvSpPr/>
            <p:nvPr/>
          </p:nvSpPr>
          <p:spPr>
            <a:xfrm>
              <a:off x="5708975" y="2329600"/>
              <a:ext cx="42500" cy="35200"/>
            </a:xfrm>
            <a:custGeom>
              <a:avLst/>
              <a:gdLst/>
              <a:ahLst/>
              <a:cxnLst/>
              <a:rect l="l" t="t" r="r" b="b"/>
              <a:pathLst>
                <a:path w="1700" h="1408" extrusionOk="0">
                  <a:moveTo>
                    <a:pt x="1" y="1"/>
                  </a:moveTo>
                  <a:lnTo>
                    <a:pt x="1" y="571"/>
                  </a:lnTo>
                  <a:cubicBezTo>
                    <a:pt x="1" y="1025"/>
                    <a:pt x="381" y="1408"/>
                    <a:pt x="848" y="1408"/>
                  </a:cubicBezTo>
                  <a:cubicBezTo>
                    <a:pt x="1320" y="1408"/>
                    <a:pt x="1700" y="1025"/>
                    <a:pt x="1700" y="571"/>
                  </a:cubicBezTo>
                  <a:lnTo>
                    <a:pt x="1700"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3" name="Google Shape;757;p48">
              <a:extLst>
                <a:ext uri="{FF2B5EF4-FFF2-40B4-BE49-F238E27FC236}">
                  <a16:creationId xmlns:a16="http://schemas.microsoft.com/office/drawing/2014/main" id="{54A005A9-136E-0488-237A-D735EB768E7C}"/>
                </a:ext>
              </a:extLst>
            </p:cNvPr>
            <p:cNvSpPr/>
            <p:nvPr/>
          </p:nvSpPr>
          <p:spPr>
            <a:xfrm>
              <a:off x="5708975" y="2336200"/>
              <a:ext cx="42500" cy="11100"/>
            </a:xfrm>
            <a:custGeom>
              <a:avLst/>
              <a:gdLst/>
              <a:ahLst/>
              <a:cxnLst/>
              <a:rect l="l" t="t" r="r" b="b"/>
              <a:pathLst>
                <a:path w="1700" h="444" extrusionOk="0">
                  <a:moveTo>
                    <a:pt x="1700" y="1"/>
                  </a:moveTo>
                  <a:cubicBezTo>
                    <a:pt x="1464" y="43"/>
                    <a:pt x="1232" y="89"/>
                    <a:pt x="996" y="89"/>
                  </a:cubicBezTo>
                  <a:cubicBezTo>
                    <a:pt x="921" y="92"/>
                    <a:pt x="846" y="94"/>
                    <a:pt x="771" y="94"/>
                  </a:cubicBezTo>
                  <a:cubicBezTo>
                    <a:pt x="509" y="94"/>
                    <a:pt x="250" y="72"/>
                    <a:pt x="1" y="15"/>
                  </a:cubicBezTo>
                  <a:lnTo>
                    <a:pt x="1" y="307"/>
                  </a:lnTo>
                  <a:cubicBezTo>
                    <a:pt x="1" y="321"/>
                    <a:pt x="15" y="335"/>
                    <a:pt x="15" y="367"/>
                  </a:cubicBezTo>
                  <a:cubicBezTo>
                    <a:pt x="272" y="414"/>
                    <a:pt x="551" y="444"/>
                    <a:pt x="834" y="444"/>
                  </a:cubicBezTo>
                  <a:cubicBezTo>
                    <a:pt x="888" y="444"/>
                    <a:pt x="942" y="443"/>
                    <a:pt x="996" y="440"/>
                  </a:cubicBezTo>
                  <a:cubicBezTo>
                    <a:pt x="1232" y="423"/>
                    <a:pt x="1464" y="395"/>
                    <a:pt x="1700" y="335"/>
                  </a:cubicBezTo>
                  <a:lnTo>
                    <a:pt x="1700" y="307"/>
                  </a:lnTo>
                  <a:lnTo>
                    <a:pt x="1700" y="1"/>
                  </a:ln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4" name="Google Shape;758;p48">
              <a:extLst>
                <a:ext uri="{FF2B5EF4-FFF2-40B4-BE49-F238E27FC236}">
                  <a16:creationId xmlns:a16="http://schemas.microsoft.com/office/drawing/2014/main" id="{4829ED50-02EA-0144-B3F0-263F70030EBA}"/>
                </a:ext>
              </a:extLst>
            </p:cNvPr>
            <p:cNvSpPr/>
            <p:nvPr/>
          </p:nvSpPr>
          <p:spPr>
            <a:xfrm>
              <a:off x="5722175" y="2362950"/>
              <a:ext cx="18675" cy="25475"/>
            </a:xfrm>
            <a:custGeom>
              <a:avLst/>
              <a:gdLst/>
              <a:ahLst/>
              <a:cxnLst/>
              <a:rect l="l" t="t" r="r" b="b"/>
              <a:pathLst>
                <a:path w="747" h="1019" extrusionOk="0">
                  <a:moveTo>
                    <a:pt x="443" y="0"/>
                  </a:moveTo>
                  <a:cubicBezTo>
                    <a:pt x="373" y="0"/>
                    <a:pt x="299" y="7"/>
                    <a:pt x="247" y="14"/>
                  </a:cubicBezTo>
                  <a:cubicBezTo>
                    <a:pt x="190" y="28"/>
                    <a:pt x="130" y="56"/>
                    <a:pt x="88" y="116"/>
                  </a:cubicBezTo>
                  <a:cubicBezTo>
                    <a:pt x="0" y="292"/>
                    <a:pt x="28" y="630"/>
                    <a:pt x="57" y="834"/>
                  </a:cubicBezTo>
                  <a:cubicBezTo>
                    <a:pt x="71" y="922"/>
                    <a:pt x="145" y="996"/>
                    <a:pt x="247" y="1010"/>
                  </a:cubicBezTo>
                  <a:cubicBezTo>
                    <a:pt x="290" y="1015"/>
                    <a:pt x="336" y="1018"/>
                    <a:pt x="380" y="1018"/>
                  </a:cubicBezTo>
                  <a:cubicBezTo>
                    <a:pt x="456" y="1018"/>
                    <a:pt x="529" y="1008"/>
                    <a:pt x="584" y="981"/>
                  </a:cubicBezTo>
                  <a:cubicBezTo>
                    <a:pt x="746" y="908"/>
                    <a:pt x="718" y="88"/>
                    <a:pt x="616" y="28"/>
                  </a:cubicBezTo>
                  <a:cubicBezTo>
                    <a:pt x="579" y="7"/>
                    <a:pt x="513" y="0"/>
                    <a:pt x="4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5" name="Google Shape;759;p48">
              <a:extLst>
                <a:ext uri="{FF2B5EF4-FFF2-40B4-BE49-F238E27FC236}">
                  <a16:creationId xmlns:a16="http://schemas.microsoft.com/office/drawing/2014/main" id="{E12E21E1-1E1C-4AA0-40B5-60DA80C02110}"/>
                </a:ext>
              </a:extLst>
            </p:cNvPr>
            <p:cNvSpPr/>
            <p:nvPr/>
          </p:nvSpPr>
          <p:spPr>
            <a:xfrm>
              <a:off x="5707825" y="2383425"/>
              <a:ext cx="22025" cy="42975"/>
            </a:xfrm>
            <a:custGeom>
              <a:avLst/>
              <a:gdLst/>
              <a:ahLst/>
              <a:cxnLst/>
              <a:rect l="l" t="t" r="r" b="b"/>
              <a:pathLst>
                <a:path w="881" h="1719" extrusionOk="0">
                  <a:moveTo>
                    <a:pt x="778" y="1"/>
                  </a:moveTo>
                  <a:cubicBezTo>
                    <a:pt x="778" y="1"/>
                    <a:pt x="1" y="1436"/>
                    <a:pt x="29" y="1496"/>
                  </a:cubicBezTo>
                  <a:cubicBezTo>
                    <a:pt x="73" y="1553"/>
                    <a:pt x="482" y="1718"/>
                    <a:pt x="628" y="1718"/>
                  </a:cubicBezTo>
                  <a:cubicBezTo>
                    <a:pt x="634" y="1718"/>
                    <a:pt x="640" y="1718"/>
                    <a:pt x="645" y="1717"/>
                  </a:cubicBezTo>
                  <a:cubicBezTo>
                    <a:pt x="778" y="1700"/>
                    <a:pt x="880" y="15"/>
                    <a:pt x="880" y="15"/>
                  </a:cubicBezTo>
                  <a:lnTo>
                    <a:pt x="77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6" name="Google Shape;760;p48">
              <a:extLst>
                <a:ext uri="{FF2B5EF4-FFF2-40B4-BE49-F238E27FC236}">
                  <a16:creationId xmlns:a16="http://schemas.microsoft.com/office/drawing/2014/main" id="{484A025F-BBB5-DB30-0D16-34DD34BF2806}"/>
                </a:ext>
              </a:extLst>
            </p:cNvPr>
            <p:cNvSpPr/>
            <p:nvPr/>
          </p:nvSpPr>
          <p:spPr>
            <a:xfrm>
              <a:off x="5727625" y="2383425"/>
              <a:ext cx="23850" cy="57700"/>
            </a:xfrm>
            <a:custGeom>
              <a:avLst/>
              <a:gdLst/>
              <a:ahLst/>
              <a:cxnLst/>
              <a:rect l="l" t="t" r="r" b="b"/>
              <a:pathLst>
                <a:path w="954" h="2308" extrusionOk="0">
                  <a:moveTo>
                    <a:pt x="264" y="1"/>
                  </a:moveTo>
                  <a:lnTo>
                    <a:pt x="148" y="29"/>
                  </a:lnTo>
                  <a:cubicBezTo>
                    <a:pt x="148" y="29"/>
                    <a:pt x="0" y="2227"/>
                    <a:pt x="134" y="2287"/>
                  </a:cubicBezTo>
                  <a:cubicBezTo>
                    <a:pt x="173" y="2301"/>
                    <a:pt x="244" y="2308"/>
                    <a:pt x="327" y="2308"/>
                  </a:cubicBezTo>
                  <a:cubicBezTo>
                    <a:pt x="521" y="2308"/>
                    <a:pt x="780" y="2271"/>
                    <a:pt x="852" y="2199"/>
                  </a:cubicBezTo>
                  <a:cubicBezTo>
                    <a:pt x="954" y="2097"/>
                    <a:pt x="264" y="1"/>
                    <a:pt x="26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7" name="Google Shape;761;p48">
              <a:extLst>
                <a:ext uri="{FF2B5EF4-FFF2-40B4-BE49-F238E27FC236}">
                  <a16:creationId xmlns:a16="http://schemas.microsoft.com/office/drawing/2014/main" id="{11A0B6B3-611E-2E81-B2D1-5044F28560B9}"/>
                </a:ext>
              </a:extLst>
            </p:cNvPr>
            <p:cNvSpPr/>
            <p:nvPr/>
          </p:nvSpPr>
          <p:spPr>
            <a:xfrm>
              <a:off x="5704925" y="2343500"/>
              <a:ext cx="27475" cy="39375"/>
            </a:xfrm>
            <a:custGeom>
              <a:avLst/>
              <a:gdLst/>
              <a:ahLst/>
              <a:cxnLst/>
              <a:rect l="l" t="t" r="r" b="b"/>
              <a:pathLst>
                <a:path w="1099" h="1575" extrusionOk="0">
                  <a:moveTo>
                    <a:pt x="131" y="1"/>
                  </a:moveTo>
                  <a:lnTo>
                    <a:pt x="43" y="43"/>
                  </a:lnTo>
                  <a:cubicBezTo>
                    <a:pt x="15" y="43"/>
                    <a:pt x="1" y="75"/>
                    <a:pt x="1" y="103"/>
                  </a:cubicBezTo>
                  <a:cubicBezTo>
                    <a:pt x="1" y="616"/>
                    <a:pt x="353" y="1306"/>
                    <a:pt x="469" y="1538"/>
                  </a:cubicBezTo>
                  <a:cubicBezTo>
                    <a:pt x="485" y="1564"/>
                    <a:pt x="510" y="1575"/>
                    <a:pt x="535" y="1575"/>
                  </a:cubicBezTo>
                  <a:cubicBezTo>
                    <a:pt x="554" y="1575"/>
                    <a:pt x="572" y="1568"/>
                    <a:pt x="585" y="1555"/>
                  </a:cubicBezTo>
                  <a:cubicBezTo>
                    <a:pt x="733" y="1394"/>
                    <a:pt x="1098" y="968"/>
                    <a:pt x="1070" y="792"/>
                  </a:cubicBezTo>
                  <a:cubicBezTo>
                    <a:pt x="1042" y="602"/>
                    <a:pt x="339" y="117"/>
                    <a:pt x="191" y="15"/>
                  </a:cubicBezTo>
                  <a:cubicBezTo>
                    <a:pt x="177" y="1"/>
                    <a:pt x="145" y="1"/>
                    <a:pt x="13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89" name="Google Shape;762;p48">
              <a:extLst>
                <a:ext uri="{FF2B5EF4-FFF2-40B4-BE49-F238E27FC236}">
                  <a16:creationId xmlns:a16="http://schemas.microsoft.com/office/drawing/2014/main" id="{1C62DE68-F9ED-B807-D311-0FBF24729617}"/>
                </a:ext>
              </a:extLst>
            </p:cNvPr>
            <p:cNvSpPr/>
            <p:nvPr/>
          </p:nvSpPr>
          <p:spPr>
            <a:xfrm>
              <a:off x="5730175" y="2344550"/>
              <a:ext cx="26050" cy="38100"/>
            </a:xfrm>
            <a:custGeom>
              <a:avLst/>
              <a:gdLst/>
              <a:ahLst/>
              <a:cxnLst/>
              <a:rect l="l" t="t" r="r" b="b"/>
              <a:pathLst>
                <a:path w="1042" h="1524" extrusionOk="0">
                  <a:moveTo>
                    <a:pt x="911" y="1"/>
                  </a:moveTo>
                  <a:cubicBezTo>
                    <a:pt x="894" y="1"/>
                    <a:pt x="866" y="1"/>
                    <a:pt x="852" y="19"/>
                  </a:cubicBezTo>
                  <a:cubicBezTo>
                    <a:pt x="690" y="121"/>
                    <a:pt x="60" y="560"/>
                    <a:pt x="32" y="750"/>
                  </a:cubicBezTo>
                  <a:cubicBezTo>
                    <a:pt x="0" y="912"/>
                    <a:pt x="366" y="1338"/>
                    <a:pt x="514" y="1496"/>
                  </a:cubicBezTo>
                  <a:cubicBezTo>
                    <a:pt x="526" y="1515"/>
                    <a:pt x="544" y="1524"/>
                    <a:pt x="562" y="1524"/>
                  </a:cubicBezTo>
                  <a:cubicBezTo>
                    <a:pt x="587" y="1524"/>
                    <a:pt x="614" y="1508"/>
                    <a:pt x="630" y="1482"/>
                  </a:cubicBezTo>
                  <a:cubicBezTo>
                    <a:pt x="750" y="1264"/>
                    <a:pt x="1028" y="616"/>
                    <a:pt x="1042" y="106"/>
                  </a:cubicBezTo>
                  <a:cubicBezTo>
                    <a:pt x="1042" y="75"/>
                    <a:pt x="1028" y="47"/>
                    <a:pt x="999" y="47"/>
                  </a:cubicBezTo>
                  <a:lnTo>
                    <a:pt x="911"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0" name="Google Shape;763;p48">
              <a:extLst>
                <a:ext uri="{FF2B5EF4-FFF2-40B4-BE49-F238E27FC236}">
                  <a16:creationId xmlns:a16="http://schemas.microsoft.com/office/drawing/2014/main" id="{345FE62D-21CD-8260-61A1-A434DF3E1AA9}"/>
                </a:ext>
              </a:extLst>
            </p:cNvPr>
            <p:cNvSpPr/>
            <p:nvPr/>
          </p:nvSpPr>
          <p:spPr>
            <a:xfrm>
              <a:off x="5705650" y="2362600"/>
              <a:ext cx="26400" cy="19000"/>
            </a:xfrm>
            <a:custGeom>
              <a:avLst/>
              <a:gdLst/>
              <a:ahLst/>
              <a:cxnLst/>
              <a:rect l="l" t="t" r="r" b="b"/>
              <a:pathLst>
                <a:path w="1056" h="760" extrusionOk="0">
                  <a:moveTo>
                    <a:pt x="1041" y="0"/>
                  </a:moveTo>
                  <a:cubicBezTo>
                    <a:pt x="1041" y="28"/>
                    <a:pt x="1041" y="70"/>
                    <a:pt x="1027" y="102"/>
                  </a:cubicBezTo>
                  <a:cubicBezTo>
                    <a:pt x="1027" y="116"/>
                    <a:pt x="1027" y="130"/>
                    <a:pt x="1013" y="130"/>
                  </a:cubicBezTo>
                  <a:lnTo>
                    <a:pt x="981" y="176"/>
                  </a:lnTo>
                  <a:lnTo>
                    <a:pt x="865" y="334"/>
                  </a:lnTo>
                  <a:cubicBezTo>
                    <a:pt x="837" y="394"/>
                    <a:pt x="791" y="454"/>
                    <a:pt x="749" y="496"/>
                  </a:cubicBezTo>
                  <a:cubicBezTo>
                    <a:pt x="704" y="556"/>
                    <a:pt x="675" y="598"/>
                    <a:pt x="616" y="644"/>
                  </a:cubicBezTo>
                  <a:cubicBezTo>
                    <a:pt x="616" y="658"/>
                    <a:pt x="602" y="658"/>
                    <a:pt x="587" y="672"/>
                  </a:cubicBezTo>
                  <a:lnTo>
                    <a:pt x="556" y="672"/>
                  </a:lnTo>
                  <a:cubicBezTo>
                    <a:pt x="542" y="672"/>
                    <a:pt x="514" y="658"/>
                    <a:pt x="485" y="644"/>
                  </a:cubicBezTo>
                  <a:cubicBezTo>
                    <a:pt x="426" y="630"/>
                    <a:pt x="366" y="584"/>
                    <a:pt x="324" y="556"/>
                  </a:cubicBezTo>
                  <a:cubicBezTo>
                    <a:pt x="204" y="468"/>
                    <a:pt x="102" y="394"/>
                    <a:pt x="0" y="306"/>
                  </a:cubicBezTo>
                  <a:lnTo>
                    <a:pt x="0" y="306"/>
                  </a:lnTo>
                  <a:cubicBezTo>
                    <a:pt x="88" y="408"/>
                    <a:pt x="176" y="510"/>
                    <a:pt x="278" y="598"/>
                  </a:cubicBezTo>
                  <a:cubicBezTo>
                    <a:pt x="324" y="644"/>
                    <a:pt x="380" y="686"/>
                    <a:pt x="440" y="718"/>
                  </a:cubicBezTo>
                  <a:cubicBezTo>
                    <a:pt x="485" y="732"/>
                    <a:pt x="514" y="746"/>
                    <a:pt x="556" y="760"/>
                  </a:cubicBezTo>
                  <a:cubicBezTo>
                    <a:pt x="573" y="760"/>
                    <a:pt x="587" y="760"/>
                    <a:pt x="602" y="746"/>
                  </a:cubicBezTo>
                  <a:lnTo>
                    <a:pt x="630" y="746"/>
                  </a:lnTo>
                  <a:cubicBezTo>
                    <a:pt x="644" y="732"/>
                    <a:pt x="661" y="718"/>
                    <a:pt x="675" y="704"/>
                  </a:cubicBezTo>
                  <a:cubicBezTo>
                    <a:pt x="777" y="616"/>
                    <a:pt x="851" y="496"/>
                    <a:pt x="925" y="380"/>
                  </a:cubicBezTo>
                  <a:cubicBezTo>
                    <a:pt x="953" y="320"/>
                    <a:pt x="981" y="264"/>
                    <a:pt x="1013" y="204"/>
                  </a:cubicBezTo>
                  <a:lnTo>
                    <a:pt x="1041" y="158"/>
                  </a:lnTo>
                  <a:cubicBezTo>
                    <a:pt x="1041" y="130"/>
                    <a:pt x="1055" y="116"/>
                    <a:pt x="1055" y="102"/>
                  </a:cubicBezTo>
                  <a:cubicBezTo>
                    <a:pt x="1055" y="70"/>
                    <a:pt x="1055" y="28"/>
                    <a:pt x="104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1" name="Google Shape;764;p48">
              <a:extLst>
                <a:ext uri="{FF2B5EF4-FFF2-40B4-BE49-F238E27FC236}">
                  <a16:creationId xmlns:a16="http://schemas.microsoft.com/office/drawing/2014/main" id="{9F2A1AFA-F8CA-45F8-F6B3-F9D1C2670B06}"/>
                </a:ext>
              </a:extLst>
            </p:cNvPr>
            <p:cNvSpPr/>
            <p:nvPr/>
          </p:nvSpPr>
          <p:spPr>
            <a:xfrm>
              <a:off x="5731325" y="2366200"/>
              <a:ext cx="27100" cy="17600"/>
            </a:xfrm>
            <a:custGeom>
              <a:avLst/>
              <a:gdLst/>
              <a:ahLst/>
              <a:cxnLst/>
              <a:rect l="l" t="t" r="r" b="b"/>
              <a:pathLst>
                <a:path w="1084" h="704" extrusionOk="0">
                  <a:moveTo>
                    <a:pt x="0" y="0"/>
                  </a:moveTo>
                  <a:lnTo>
                    <a:pt x="0" y="0"/>
                  </a:lnTo>
                  <a:cubicBezTo>
                    <a:pt x="56" y="134"/>
                    <a:pt x="130" y="264"/>
                    <a:pt x="232" y="384"/>
                  </a:cubicBezTo>
                  <a:cubicBezTo>
                    <a:pt x="278" y="454"/>
                    <a:pt x="320" y="514"/>
                    <a:pt x="380" y="560"/>
                  </a:cubicBezTo>
                  <a:cubicBezTo>
                    <a:pt x="408" y="588"/>
                    <a:pt x="426" y="616"/>
                    <a:pt x="468" y="647"/>
                  </a:cubicBezTo>
                  <a:cubicBezTo>
                    <a:pt x="496" y="662"/>
                    <a:pt x="542" y="690"/>
                    <a:pt x="584" y="690"/>
                  </a:cubicBezTo>
                  <a:cubicBezTo>
                    <a:pt x="609" y="699"/>
                    <a:pt x="635" y="704"/>
                    <a:pt x="662" y="704"/>
                  </a:cubicBezTo>
                  <a:cubicBezTo>
                    <a:pt x="715" y="704"/>
                    <a:pt x="771" y="685"/>
                    <a:pt x="820" y="647"/>
                  </a:cubicBezTo>
                  <a:cubicBezTo>
                    <a:pt x="865" y="630"/>
                    <a:pt x="894" y="602"/>
                    <a:pt x="908" y="560"/>
                  </a:cubicBezTo>
                  <a:cubicBezTo>
                    <a:pt x="936" y="528"/>
                    <a:pt x="953" y="500"/>
                    <a:pt x="967" y="454"/>
                  </a:cubicBezTo>
                  <a:cubicBezTo>
                    <a:pt x="1041" y="324"/>
                    <a:pt x="1084" y="176"/>
                    <a:pt x="1069" y="14"/>
                  </a:cubicBezTo>
                  <a:lnTo>
                    <a:pt x="1069" y="14"/>
                  </a:lnTo>
                  <a:cubicBezTo>
                    <a:pt x="1041" y="162"/>
                    <a:pt x="982" y="310"/>
                    <a:pt x="908" y="426"/>
                  </a:cubicBezTo>
                  <a:cubicBezTo>
                    <a:pt x="894" y="454"/>
                    <a:pt x="880" y="486"/>
                    <a:pt x="848" y="514"/>
                  </a:cubicBezTo>
                  <a:cubicBezTo>
                    <a:pt x="834" y="542"/>
                    <a:pt x="806" y="574"/>
                    <a:pt x="778" y="588"/>
                  </a:cubicBezTo>
                  <a:cubicBezTo>
                    <a:pt x="744" y="608"/>
                    <a:pt x="696" y="621"/>
                    <a:pt x="650" y="621"/>
                  </a:cubicBezTo>
                  <a:cubicBezTo>
                    <a:pt x="633" y="621"/>
                    <a:pt x="617" y="620"/>
                    <a:pt x="602" y="616"/>
                  </a:cubicBezTo>
                  <a:cubicBezTo>
                    <a:pt x="570" y="602"/>
                    <a:pt x="542" y="588"/>
                    <a:pt x="514" y="574"/>
                  </a:cubicBezTo>
                  <a:cubicBezTo>
                    <a:pt x="482" y="560"/>
                    <a:pt x="454" y="528"/>
                    <a:pt x="426" y="500"/>
                  </a:cubicBezTo>
                  <a:cubicBezTo>
                    <a:pt x="380" y="454"/>
                    <a:pt x="320" y="398"/>
                    <a:pt x="278" y="352"/>
                  </a:cubicBezTo>
                  <a:cubicBezTo>
                    <a:pt x="176" y="236"/>
                    <a:pt x="88" y="120"/>
                    <a:pt x="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2" name="Google Shape;765;p48">
              <a:extLst>
                <a:ext uri="{FF2B5EF4-FFF2-40B4-BE49-F238E27FC236}">
                  <a16:creationId xmlns:a16="http://schemas.microsoft.com/office/drawing/2014/main" id="{54853263-2348-8E8C-C629-0D0A4D32A9D9}"/>
                </a:ext>
              </a:extLst>
            </p:cNvPr>
            <p:cNvSpPr/>
            <p:nvPr/>
          </p:nvSpPr>
          <p:spPr>
            <a:xfrm>
              <a:off x="5556500" y="2323675"/>
              <a:ext cx="32300" cy="41850"/>
            </a:xfrm>
            <a:custGeom>
              <a:avLst/>
              <a:gdLst/>
              <a:ahLst/>
              <a:cxnLst/>
              <a:rect l="l" t="t" r="r" b="b"/>
              <a:pathLst>
                <a:path w="1292" h="1674" extrusionOk="0">
                  <a:moveTo>
                    <a:pt x="488" y="1"/>
                  </a:moveTo>
                  <a:cubicBezTo>
                    <a:pt x="477" y="1"/>
                    <a:pt x="466" y="1"/>
                    <a:pt x="454" y="2"/>
                  </a:cubicBezTo>
                  <a:cubicBezTo>
                    <a:pt x="190" y="16"/>
                    <a:pt x="0" y="238"/>
                    <a:pt x="32" y="502"/>
                  </a:cubicBezTo>
                  <a:cubicBezTo>
                    <a:pt x="32" y="590"/>
                    <a:pt x="46" y="646"/>
                    <a:pt x="46" y="734"/>
                  </a:cubicBezTo>
                  <a:cubicBezTo>
                    <a:pt x="60" y="808"/>
                    <a:pt x="74" y="882"/>
                    <a:pt x="74" y="956"/>
                  </a:cubicBezTo>
                  <a:cubicBezTo>
                    <a:pt x="102" y="1100"/>
                    <a:pt x="134" y="1247"/>
                    <a:pt x="176" y="1395"/>
                  </a:cubicBezTo>
                  <a:cubicBezTo>
                    <a:pt x="190" y="1483"/>
                    <a:pt x="222" y="1585"/>
                    <a:pt x="250" y="1673"/>
                  </a:cubicBezTo>
                  <a:cubicBezTo>
                    <a:pt x="542" y="1469"/>
                    <a:pt x="823" y="1233"/>
                    <a:pt x="1101" y="1012"/>
                  </a:cubicBezTo>
                  <a:cubicBezTo>
                    <a:pt x="1158" y="970"/>
                    <a:pt x="1231" y="924"/>
                    <a:pt x="1291" y="868"/>
                  </a:cubicBezTo>
                  <a:cubicBezTo>
                    <a:pt x="1231" y="780"/>
                    <a:pt x="1175" y="678"/>
                    <a:pt x="1101" y="572"/>
                  </a:cubicBezTo>
                  <a:lnTo>
                    <a:pt x="1013" y="414"/>
                  </a:lnTo>
                  <a:cubicBezTo>
                    <a:pt x="968" y="368"/>
                    <a:pt x="940" y="308"/>
                    <a:pt x="911" y="266"/>
                  </a:cubicBezTo>
                  <a:lnTo>
                    <a:pt x="866" y="192"/>
                  </a:lnTo>
                  <a:cubicBezTo>
                    <a:pt x="784" y="84"/>
                    <a:pt x="638" y="1"/>
                    <a:pt x="488"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3" name="Google Shape;766;p48">
              <a:extLst>
                <a:ext uri="{FF2B5EF4-FFF2-40B4-BE49-F238E27FC236}">
                  <a16:creationId xmlns:a16="http://schemas.microsoft.com/office/drawing/2014/main" id="{586A4797-B96D-B341-2AB2-274846953DC6}"/>
                </a:ext>
              </a:extLst>
            </p:cNvPr>
            <p:cNvSpPr/>
            <p:nvPr/>
          </p:nvSpPr>
          <p:spPr>
            <a:xfrm>
              <a:off x="5545850" y="2289850"/>
              <a:ext cx="41100" cy="47075"/>
            </a:xfrm>
            <a:custGeom>
              <a:avLst/>
              <a:gdLst/>
              <a:ahLst/>
              <a:cxnLst/>
              <a:rect l="l" t="t" r="r" b="b"/>
              <a:pathLst>
                <a:path w="1644" h="1883" extrusionOk="0">
                  <a:moveTo>
                    <a:pt x="1000" y="0"/>
                  </a:moveTo>
                  <a:cubicBezTo>
                    <a:pt x="989" y="0"/>
                    <a:pt x="978" y="3"/>
                    <a:pt x="968" y="8"/>
                  </a:cubicBezTo>
                  <a:cubicBezTo>
                    <a:pt x="852" y="78"/>
                    <a:pt x="898" y="638"/>
                    <a:pt x="898" y="638"/>
                  </a:cubicBezTo>
                  <a:cubicBezTo>
                    <a:pt x="855" y="446"/>
                    <a:pt x="689" y="42"/>
                    <a:pt x="573" y="42"/>
                  </a:cubicBezTo>
                  <a:cubicBezTo>
                    <a:pt x="564" y="42"/>
                    <a:pt x="555" y="45"/>
                    <a:pt x="546" y="50"/>
                  </a:cubicBezTo>
                  <a:cubicBezTo>
                    <a:pt x="426" y="110"/>
                    <a:pt x="602" y="740"/>
                    <a:pt x="602" y="740"/>
                  </a:cubicBezTo>
                  <a:cubicBezTo>
                    <a:pt x="602" y="740"/>
                    <a:pt x="369" y="273"/>
                    <a:pt x="252" y="273"/>
                  </a:cubicBezTo>
                  <a:cubicBezTo>
                    <a:pt x="241" y="273"/>
                    <a:pt x="231" y="277"/>
                    <a:pt x="222" y="286"/>
                  </a:cubicBezTo>
                  <a:cubicBezTo>
                    <a:pt x="120" y="374"/>
                    <a:pt x="310" y="842"/>
                    <a:pt x="310" y="842"/>
                  </a:cubicBezTo>
                  <a:cubicBezTo>
                    <a:pt x="229" y="768"/>
                    <a:pt x="163" y="749"/>
                    <a:pt x="118" y="749"/>
                  </a:cubicBezTo>
                  <a:cubicBezTo>
                    <a:pt x="72" y="749"/>
                    <a:pt x="46" y="768"/>
                    <a:pt x="46" y="768"/>
                  </a:cubicBezTo>
                  <a:cubicBezTo>
                    <a:pt x="1" y="1091"/>
                    <a:pt x="528" y="1883"/>
                    <a:pt x="528" y="1883"/>
                  </a:cubicBezTo>
                  <a:cubicBezTo>
                    <a:pt x="528" y="1883"/>
                    <a:pt x="1292" y="1735"/>
                    <a:pt x="1306" y="1721"/>
                  </a:cubicBezTo>
                  <a:cubicBezTo>
                    <a:pt x="1306" y="1721"/>
                    <a:pt x="1527" y="1018"/>
                    <a:pt x="1584" y="902"/>
                  </a:cubicBezTo>
                  <a:cubicBezTo>
                    <a:pt x="1643" y="782"/>
                    <a:pt x="1615" y="680"/>
                    <a:pt x="1527" y="638"/>
                  </a:cubicBezTo>
                  <a:cubicBezTo>
                    <a:pt x="1519" y="635"/>
                    <a:pt x="1511" y="634"/>
                    <a:pt x="1501" y="634"/>
                  </a:cubicBezTo>
                  <a:cubicBezTo>
                    <a:pt x="1404" y="634"/>
                    <a:pt x="1232" y="768"/>
                    <a:pt x="1232" y="768"/>
                  </a:cubicBezTo>
                  <a:cubicBezTo>
                    <a:pt x="1248" y="286"/>
                    <a:pt x="1114" y="0"/>
                    <a:pt x="1000"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4" name="Google Shape;767;p48">
              <a:extLst>
                <a:ext uri="{FF2B5EF4-FFF2-40B4-BE49-F238E27FC236}">
                  <a16:creationId xmlns:a16="http://schemas.microsoft.com/office/drawing/2014/main" id="{7D565CD7-19EA-DAD8-D677-F4391A499F9D}"/>
                </a:ext>
              </a:extLst>
            </p:cNvPr>
            <p:cNvSpPr/>
            <p:nvPr/>
          </p:nvSpPr>
          <p:spPr>
            <a:xfrm>
              <a:off x="5555450" y="2333200"/>
              <a:ext cx="155325" cy="93525"/>
            </a:xfrm>
            <a:custGeom>
              <a:avLst/>
              <a:gdLst/>
              <a:ahLst/>
              <a:cxnLst/>
              <a:rect l="l" t="t" r="r" b="b"/>
              <a:pathLst>
                <a:path w="6213" h="3741" extrusionOk="0">
                  <a:moveTo>
                    <a:pt x="1089" y="1"/>
                  </a:moveTo>
                  <a:cubicBezTo>
                    <a:pt x="919" y="1"/>
                    <a:pt x="42" y="353"/>
                    <a:pt x="42" y="353"/>
                  </a:cubicBezTo>
                  <a:cubicBezTo>
                    <a:pt x="42" y="353"/>
                    <a:pt x="0" y="2098"/>
                    <a:pt x="1393" y="3153"/>
                  </a:cubicBezTo>
                  <a:cubicBezTo>
                    <a:pt x="1981" y="3598"/>
                    <a:pt x="2488" y="3740"/>
                    <a:pt x="2931" y="3740"/>
                  </a:cubicBezTo>
                  <a:cubicBezTo>
                    <a:pt x="3525" y="3740"/>
                    <a:pt x="4002" y="3484"/>
                    <a:pt x="4397" y="3357"/>
                  </a:cubicBezTo>
                  <a:cubicBezTo>
                    <a:pt x="5086" y="3153"/>
                    <a:pt x="5628" y="2288"/>
                    <a:pt x="5804" y="2126"/>
                  </a:cubicBezTo>
                  <a:cubicBezTo>
                    <a:pt x="5994" y="1950"/>
                    <a:pt x="6212" y="852"/>
                    <a:pt x="5350" y="662"/>
                  </a:cubicBezTo>
                  <a:cubicBezTo>
                    <a:pt x="5280" y="648"/>
                    <a:pt x="5210" y="642"/>
                    <a:pt x="5142" y="642"/>
                  </a:cubicBezTo>
                  <a:cubicBezTo>
                    <a:pt x="4365" y="642"/>
                    <a:pt x="3683" y="1489"/>
                    <a:pt x="2930" y="1732"/>
                  </a:cubicBezTo>
                  <a:cubicBezTo>
                    <a:pt x="2879" y="1748"/>
                    <a:pt x="2828" y="1756"/>
                    <a:pt x="2777" y="1756"/>
                  </a:cubicBezTo>
                  <a:cubicBezTo>
                    <a:pt x="2006" y="1756"/>
                    <a:pt x="1236" y="1"/>
                    <a:pt x="1098" y="1"/>
                  </a:cubicBezTo>
                  <a:cubicBezTo>
                    <a:pt x="1095" y="1"/>
                    <a:pt x="1092" y="1"/>
                    <a:pt x="108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5" name="Google Shape;768;p48">
              <a:extLst>
                <a:ext uri="{FF2B5EF4-FFF2-40B4-BE49-F238E27FC236}">
                  <a16:creationId xmlns:a16="http://schemas.microsoft.com/office/drawing/2014/main" id="{920C2FB8-296D-6F1F-C050-EE0198F02880}"/>
                </a:ext>
              </a:extLst>
            </p:cNvPr>
            <p:cNvSpPr/>
            <p:nvPr/>
          </p:nvSpPr>
          <p:spPr>
            <a:xfrm>
              <a:off x="5608900" y="2369175"/>
              <a:ext cx="27900" cy="14725"/>
            </a:xfrm>
            <a:custGeom>
              <a:avLst/>
              <a:gdLst/>
              <a:ahLst/>
              <a:cxnLst/>
              <a:rect l="l" t="t" r="r" b="b"/>
              <a:pathLst>
                <a:path w="1116" h="589" extrusionOk="0">
                  <a:moveTo>
                    <a:pt x="1" y="1"/>
                  </a:moveTo>
                  <a:lnTo>
                    <a:pt x="1" y="1"/>
                  </a:lnTo>
                  <a:cubicBezTo>
                    <a:pt x="149" y="159"/>
                    <a:pt x="324" y="293"/>
                    <a:pt x="500" y="395"/>
                  </a:cubicBezTo>
                  <a:cubicBezTo>
                    <a:pt x="602" y="455"/>
                    <a:pt x="690" y="511"/>
                    <a:pt x="792" y="543"/>
                  </a:cubicBezTo>
                  <a:cubicBezTo>
                    <a:pt x="876" y="566"/>
                    <a:pt x="971" y="588"/>
                    <a:pt x="1058" y="588"/>
                  </a:cubicBezTo>
                  <a:cubicBezTo>
                    <a:pt x="1078" y="588"/>
                    <a:pt x="1097" y="587"/>
                    <a:pt x="1116" y="585"/>
                  </a:cubicBezTo>
                  <a:cubicBezTo>
                    <a:pt x="1014" y="571"/>
                    <a:pt x="926" y="528"/>
                    <a:pt x="820" y="483"/>
                  </a:cubicBezTo>
                  <a:cubicBezTo>
                    <a:pt x="732" y="441"/>
                    <a:pt x="630" y="381"/>
                    <a:pt x="542" y="335"/>
                  </a:cubicBezTo>
                  <a:cubicBezTo>
                    <a:pt x="367" y="219"/>
                    <a:pt x="191" y="103"/>
                    <a:pt x="1"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6" name="Google Shape;769;p48">
              <a:extLst>
                <a:ext uri="{FF2B5EF4-FFF2-40B4-BE49-F238E27FC236}">
                  <a16:creationId xmlns:a16="http://schemas.microsoft.com/office/drawing/2014/main" id="{53131ED2-F6A7-F34B-92C9-A73BB580A09D}"/>
                </a:ext>
              </a:extLst>
            </p:cNvPr>
            <p:cNvSpPr/>
            <p:nvPr/>
          </p:nvSpPr>
          <p:spPr>
            <a:xfrm>
              <a:off x="5559850" y="2338400"/>
              <a:ext cx="30800" cy="17625"/>
            </a:xfrm>
            <a:custGeom>
              <a:avLst/>
              <a:gdLst/>
              <a:ahLst/>
              <a:cxnLst/>
              <a:rect l="l" t="t" r="r" b="b"/>
              <a:pathLst>
                <a:path w="1232" h="705" extrusionOk="0">
                  <a:moveTo>
                    <a:pt x="760" y="1"/>
                  </a:moveTo>
                  <a:lnTo>
                    <a:pt x="760" y="89"/>
                  </a:lnTo>
                  <a:cubicBezTo>
                    <a:pt x="747" y="207"/>
                    <a:pt x="734" y="329"/>
                    <a:pt x="732" y="448"/>
                  </a:cubicBezTo>
                  <a:lnTo>
                    <a:pt x="732" y="448"/>
                  </a:lnTo>
                  <a:cubicBezTo>
                    <a:pt x="494" y="517"/>
                    <a:pt x="240" y="603"/>
                    <a:pt x="0" y="704"/>
                  </a:cubicBezTo>
                  <a:cubicBezTo>
                    <a:pt x="264" y="658"/>
                    <a:pt x="528" y="585"/>
                    <a:pt x="791" y="511"/>
                  </a:cubicBezTo>
                  <a:lnTo>
                    <a:pt x="806" y="511"/>
                  </a:lnTo>
                  <a:lnTo>
                    <a:pt x="820" y="483"/>
                  </a:lnTo>
                  <a:cubicBezTo>
                    <a:pt x="820" y="383"/>
                    <a:pt x="828" y="289"/>
                    <a:pt x="832" y="193"/>
                  </a:cubicBezTo>
                  <a:lnTo>
                    <a:pt x="832" y="193"/>
                  </a:lnTo>
                  <a:cubicBezTo>
                    <a:pt x="912" y="274"/>
                    <a:pt x="991" y="344"/>
                    <a:pt x="1069" y="423"/>
                  </a:cubicBezTo>
                  <a:lnTo>
                    <a:pt x="1083" y="440"/>
                  </a:lnTo>
                  <a:lnTo>
                    <a:pt x="1097" y="423"/>
                  </a:lnTo>
                  <a:cubicBezTo>
                    <a:pt x="1143" y="409"/>
                    <a:pt x="1185" y="381"/>
                    <a:pt x="1231" y="352"/>
                  </a:cubicBezTo>
                  <a:lnTo>
                    <a:pt x="1231" y="352"/>
                  </a:lnTo>
                  <a:cubicBezTo>
                    <a:pt x="1189" y="366"/>
                    <a:pt x="1137" y="379"/>
                    <a:pt x="1093" y="403"/>
                  </a:cubicBezTo>
                  <a:lnTo>
                    <a:pt x="1093" y="403"/>
                  </a:lnTo>
                  <a:cubicBezTo>
                    <a:pt x="1007" y="289"/>
                    <a:pt x="920" y="175"/>
                    <a:pt x="820" y="71"/>
                  </a:cubicBezTo>
                  <a:lnTo>
                    <a:pt x="760" y="1"/>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7" name="Google Shape;770;p48">
              <a:extLst>
                <a:ext uri="{FF2B5EF4-FFF2-40B4-BE49-F238E27FC236}">
                  <a16:creationId xmlns:a16="http://schemas.microsoft.com/office/drawing/2014/main" id="{C064F7E6-63C9-40CA-30AE-42FA4D18EA9F}"/>
                </a:ext>
              </a:extLst>
            </p:cNvPr>
            <p:cNvSpPr/>
            <p:nvPr/>
          </p:nvSpPr>
          <p:spPr>
            <a:xfrm>
              <a:off x="5663875" y="2414100"/>
              <a:ext cx="8450" cy="3600"/>
            </a:xfrm>
            <a:custGeom>
              <a:avLst/>
              <a:gdLst/>
              <a:ahLst/>
              <a:cxnLst/>
              <a:rect l="l" t="t" r="r" b="b"/>
              <a:pathLst>
                <a:path w="338" h="144" extrusionOk="0">
                  <a:moveTo>
                    <a:pt x="297" y="1"/>
                  </a:moveTo>
                  <a:cubicBezTo>
                    <a:pt x="241" y="1"/>
                    <a:pt x="193" y="22"/>
                    <a:pt x="148" y="33"/>
                  </a:cubicBezTo>
                  <a:cubicBezTo>
                    <a:pt x="88" y="65"/>
                    <a:pt x="46" y="93"/>
                    <a:pt x="0" y="138"/>
                  </a:cubicBezTo>
                  <a:cubicBezTo>
                    <a:pt x="16" y="142"/>
                    <a:pt x="31" y="144"/>
                    <a:pt x="47" y="144"/>
                  </a:cubicBezTo>
                  <a:cubicBezTo>
                    <a:pt x="90" y="144"/>
                    <a:pt x="132" y="130"/>
                    <a:pt x="176" y="107"/>
                  </a:cubicBezTo>
                  <a:cubicBezTo>
                    <a:pt x="236" y="93"/>
                    <a:pt x="292" y="65"/>
                    <a:pt x="338" y="5"/>
                  </a:cubicBezTo>
                  <a:cubicBezTo>
                    <a:pt x="324" y="2"/>
                    <a:pt x="310" y="1"/>
                    <a:pt x="29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8" name="Google Shape;771;p48">
              <a:extLst>
                <a:ext uri="{FF2B5EF4-FFF2-40B4-BE49-F238E27FC236}">
                  <a16:creationId xmlns:a16="http://schemas.microsoft.com/office/drawing/2014/main" id="{712C161C-916C-BC8D-AD3A-FD26E407CE61}"/>
                </a:ext>
              </a:extLst>
            </p:cNvPr>
            <p:cNvSpPr/>
            <p:nvPr/>
          </p:nvSpPr>
          <p:spPr>
            <a:xfrm>
              <a:off x="5831300" y="2513150"/>
              <a:ext cx="49900" cy="27550"/>
            </a:xfrm>
            <a:custGeom>
              <a:avLst/>
              <a:gdLst/>
              <a:ahLst/>
              <a:cxnLst/>
              <a:rect l="l" t="t" r="r" b="b"/>
              <a:pathLst>
                <a:path w="1996" h="1102" extrusionOk="0">
                  <a:moveTo>
                    <a:pt x="338" y="0"/>
                  </a:moveTo>
                  <a:cubicBezTo>
                    <a:pt x="148" y="0"/>
                    <a:pt x="1" y="162"/>
                    <a:pt x="1" y="352"/>
                  </a:cubicBezTo>
                  <a:lnTo>
                    <a:pt x="1" y="1101"/>
                  </a:lnTo>
                  <a:lnTo>
                    <a:pt x="250" y="1101"/>
                  </a:lnTo>
                  <a:lnTo>
                    <a:pt x="250" y="352"/>
                  </a:lnTo>
                  <a:cubicBezTo>
                    <a:pt x="250" y="292"/>
                    <a:pt x="296" y="250"/>
                    <a:pt x="338" y="250"/>
                  </a:cubicBezTo>
                  <a:lnTo>
                    <a:pt x="1643" y="250"/>
                  </a:lnTo>
                  <a:cubicBezTo>
                    <a:pt x="1703" y="250"/>
                    <a:pt x="1745" y="292"/>
                    <a:pt x="1745" y="352"/>
                  </a:cubicBezTo>
                  <a:lnTo>
                    <a:pt x="1745" y="1101"/>
                  </a:lnTo>
                  <a:lnTo>
                    <a:pt x="1995" y="1101"/>
                  </a:lnTo>
                  <a:lnTo>
                    <a:pt x="1995" y="352"/>
                  </a:lnTo>
                  <a:cubicBezTo>
                    <a:pt x="1995" y="162"/>
                    <a:pt x="1833" y="0"/>
                    <a:pt x="164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9" name="Google Shape;772;p48">
              <a:extLst>
                <a:ext uri="{FF2B5EF4-FFF2-40B4-BE49-F238E27FC236}">
                  <a16:creationId xmlns:a16="http://schemas.microsoft.com/office/drawing/2014/main" id="{286F6481-C16C-3B92-1329-8CB03FE69A48}"/>
                </a:ext>
              </a:extLst>
            </p:cNvPr>
            <p:cNvSpPr/>
            <p:nvPr/>
          </p:nvSpPr>
          <p:spPr>
            <a:xfrm>
              <a:off x="5799125" y="2534075"/>
              <a:ext cx="113900" cy="73625"/>
            </a:xfrm>
            <a:custGeom>
              <a:avLst/>
              <a:gdLst/>
              <a:ahLst/>
              <a:cxnLst/>
              <a:rect l="l" t="t" r="r" b="b"/>
              <a:pathLst>
                <a:path w="4556" h="2945" extrusionOk="0">
                  <a:moveTo>
                    <a:pt x="232" y="0"/>
                  </a:moveTo>
                  <a:cubicBezTo>
                    <a:pt x="102" y="0"/>
                    <a:pt x="0" y="102"/>
                    <a:pt x="0" y="232"/>
                  </a:cubicBezTo>
                  <a:lnTo>
                    <a:pt x="0" y="2709"/>
                  </a:lnTo>
                  <a:cubicBezTo>
                    <a:pt x="0" y="2842"/>
                    <a:pt x="102" y="2944"/>
                    <a:pt x="232" y="2944"/>
                  </a:cubicBezTo>
                  <a:lnTo>
                    <a:pt x="4323" y="2944"/>
                  </a:lnTo>
                  <a:cubicBezTo>
                    <a:pt x="4453" y="2944"/>
                    <a:pt x="4555" y="2842"/>
                    <a:pt x="4555" y="2709"/>
                  </a:cubicBezTo>
                  <a:lnTo>
                    <a:pt x="4555" y="232"/>
                  </a:lnTo>
                  <a:cubicBezTo>
                    <a:pt x="4555" y="102"/>
                    <a:pt x="4453" y="0"/>
                    <a:pt x="43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0" name="Google Shape;773;p48">
              <a:extLst>
                <a:ext uri="{FF2B5EF4-FFF2-40B4-BE49-F238E27FC236}">
                  <a16:creationId xmlns:a16="http://schemas.microsoft.com/office/drawing/2014/main" id="{10401211-FC57-6258-AD0B-E9EF576D7785}"/>
                </a:ext>
              </a:extLst>
            </p:cNvPr>
            <p:cNvSpPr/>
            <p:nvPr/>
          </p:nvSpPr>
          <p:spPr>
            <a:xfrm>
              <a:off x="5797625" y="2532225"/>
              <a:ext cx="17950" cy="17950"/>
            </a:xfrm>
            <a:custGeom>
              <a:avLst/>
              <a:gdLst/>
              <a:ahLst/>
              <a:cxnLst/>
              <a:rect l="l" t="t" r="r" b="b"/>
              <a:pathLst>
                <a:path w="718" h="718" extrusionOk="0">
                  <a:moveTo>
                    <a:pt x="394" y="0"/>
                  </a:moveTo>
                  <a:cubicBezTo>
                    <a:pt x="176" y="0"/>
                    <a:pt x="0" y="176"/>
                    <a:pt x="0" y="394"/>
                  </a:cubicBezTo>
                  <a:lnTo>
                    <a:pt x="0" y="718"/>
                  </a:lnTo>
                  <a:lnTo>
                    <a:pt x="292" y="718"/>
                  </a:lnTo>
                  <a:lnTo>
                    <a:pt x="292" y="394"/>
                  </a:lnTo>
                  <a:cubicBezTo>
                    <a:pt x="292" y="338"/>
                    <a:pt x="338" y="306"/>
                    <a:pt x="394" y="306"/>
                  </a:cubicBezTo>
                  <a:lnTo>
                    <a:pt x="718" y="306"/>
                  </a:lnTo>
                  <a:lnTo>
                    <a:pt x="718" y="0"/>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1" name="Google Shape;774;p48">
              <a:extLst>
                <a:ext uri="{FF2B5EF4-FFF2-40B4-BE49-F238E27FC236}">
                  <a16:creationId xmlns:a16="http://schemas.microsoft.com/office/drawing/2014/main" id="{60BFA0E8-924F-BE63-F814-AEB47A9F1303}"/>
                </a:ext>
              </a:extLst>
            </p:cNvPr>
            <p:cNvSpPr/>
            <p:nvPr/>
          </p:nvSpPr>
          <p:spPr>
            <a:xfrm>
              <a:off x="5896900" y="2532225"/>
              <a:ext cx="17975" cy="17950"/>
            </a:xfrm>
            <a:custGeom>
              <a:avLst/>
              <a:gdLst/>
              <a:ahLst/>
              <a:cxnLst/>
              <a:rect l="l" t="t" r="r" b="b"/>
              <a:pathLst>
                <a:path w="719" h="718" extrusionOk="0">
                  <a:moveTo>
                    <a:pt x="1" y="0"/>
                  </a:moveTo>
                  <a:lnTo>
                    <a:pt x="1" y="306"/>
                  </a:lnTo>
                  <a:lnTo>
                    <a:pt x="324" y="306"/>
                  </a:lnTo>
                  <a:cubicBezTo>
                    <a:pt x="381" y="306"/>
                    <a:pt x="412" y="338"/>
                    <a:pt x="412" y="394"/>
                  </a:cubicBezTo>
                  <a:lnTo>
                    <a:pt x="412" y="718"/>
                  </a:lnTo>
                  <a:lnTo>
                    <a:pt x="718" y="718"/>
                  </a:lnTo>
                  <a:lnTo>
                    <a:pt x="718" y="394"/>
                  </a:lnTo>
                  <a:cubicBezTo>
                    <a:pt x="718" y="176"/>
                    <a:pt x="542" y="0"/>
                    <a:pt x="32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2" name="Google Shape;775;p48">
              <a:extLst>
                <a:ext uri="{FF2B5EF4-FFF2-40B4-BE49-F238E27FC236}">
                  <a16:creationId xmlns:a16="http://schemas.microsoft.com/office/drawing/2014/main" id="{7ACA5091-E33D-0E64-5BCA-5FB8723B0AFF}"/>
                </a:ext>
              </a:extLst>
            </p:cNvPr>
            <p:cNvSpPr/>
            <p:nvPr/>
          </p:nvSpPr>
          <p:spPr>
            <a:xfrm>
              <a:off x="5896900" y="2591575"/>
              <a:ext cx="17975" cy="17975"/>
            </a:xfrm>
            <a:custGeom>
              <a:avLst/>
              <a:gdLst/>
              <a:ahLst/>
              <a:cxnLst/>
              <a:rect l="l" t="t" r="r" b="b"/>
              <a:pathLst>
                <a:path w="719" h="719" extrusionOk="0">
                  <a:moveTo>
                    <a:pt x="412" y="1"/>
                  </a:moveTo>
                  <a:lnTo>
                    <a:pt x="412" y="321"/>
                  </a:lnTo>
                  <a:cubicBezTo>
                    <a:pt x="412" y="367"/>
                    <a:pt x="381" y="409"/>
                    <a:pt x="324" y="409"/>
                  </a:cubicBezTo>
                  <a:lnTo>
                    <a:pt x="1" y="409"/>
                  </a:lnTo>
                  <a:lnTo>
                    <a:pt x="1" y="718"/>
                  </a:lnTo>
                  <a:lnTo>
                    <a:pt x="324" y="718"/>
                  </a:lnTo>
                  <a:cubicBezTo>
                    <a:pt x="542" y="718"/>
                    <a:pt x="718" y="542"/>
                    <a:pt x="718" y="321"/>
                  </a:cubicBezTo>
                  <a:lnTo>
                    <a:pt x="718" y="1"/>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3" name="Google Shape;776;p48">
              <a:extLst>
                <a:ext uri="{FF2B5EF4-FFF2-40B4-BE49-F238E27FC236}">
                  <a16:creationId xmlns:a16="http://schemas.microsoft.com/office/drawing/2014/main" id="{62BACC5C-9BA0-3D74-2D60-48CF98EC5951}"/>
                </a:ext>
              </a:extLst>
            </p:cNvPr>
            <p:cNvSpPr/>
            <p:nvPr/>
          </p:nvSpPr>
          <p:spPr>
            <a:xfrm>
              <a:off x="5797625" y="2591575"/>
              <a:ext cx="17950" cy="17975"/>
            </a:xfrm>
            <a:custGeom>
              <a:avLst/>
              <a:gdLst/>
              <a:ahLst/>
              <a:cxnLst/>
              <a:rect l="l" t="t" r="r" b="b"/>
              <a:pathLst>
                <a:path w="718" h="719" extrusionOk="0">
                  <a:moveTo>
                    <a:pt x="0" y="1"/>
                  </a:moveTo>
                  <a:lnTo>
                    <a:pt x="0" y="321"/>
                  </a:lnTo>
                  <a:cubicBezTo>
                    <a:pt x="0" y="542"/>
                    <a:pt x="176" y="718"/>
                    <a:pt x="394" y="718"/>
                  </a:cubicBezTo>
                  <a:lnTo>
                    <a:pt x="718" y="718"/>
                  </a:lnTo>
                  <a:lnTo>
                    <a:pt x="718" y="409"/>
                  </a:lnTo>
                  <a:lnTo>
                    <a:pt x="394" y="409"/>
                  </a:lnTo>
                  <a:cubicBezTo>
                    <a:pt x="338" y="409"/>
                    <a:pt x="292" y="367"/>
                    <a:pt x="292" y="321"/>
                  </a:cubicBezTo>
                  <a:lnTo>
                    <a:pt x="292" y="1"/>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4" name="Google Shape;777;p48">
              <a:extLst>
                <a:ext uri="{FF2B5EF4-FFF2-40B4-BE49-F238E27FC236}">
                  <a16:creationId xmlns:a16="http://schemas.microsoft.com/office/drawing/2014/main" id="{11EF9588-CF49-9F4A-67C4-3968F93F75B3}"/>
                </a:ext>
              </a:extLst>
            </p:cNvPr>
            <p:cNvSpPr/>
            <p:nvPr/>
          </p:nvSpPr>
          <p:spPr>
            <a:xfrm>
              <a:off x="5810100" y="2541375"/>
              <a:ext cx="91575" cy="59025"/>
            </a:xfrm>
            <a:custGeom>
              <a:avLst/>
              <a:gdLst/>
              <a:ahLst/>
              <a:cxnLst/>
              <a:rect l="l" t="t" r="r" b="b"/>
              <a:pathLst>
                <a:path w="3663" h="2361" extrusionOk="0">
                  <a:moveTo>
                    <a:pt x="159" y="0"/>
                  </a:moveTo>
                  <a:cubicBezTo>
                    <a:pt x="71" y="0"/>
                    <a:pt x="1" y="60"/>
                    <a:pt x="1" y="148"/>
                  </a:cubicBezTo>
                  <a:lnTo>
                    <a:pt x="1" y="2213"/>
                  </a:lnTo>
                  <a:cubicBezTo>
                    <a:pt x="1" y="2287"/>
                    <a:pt x="71" y="2360"/>
                    <a:pt x="159" y="2360"/>
                  </a:cubicBezTo>
                  <a:lnTo>
                    <a:pt x="3501" y="2360"/>
                  </a:lnTo>
                  <a:cubicBezTo>
                    <a:pt x="3589" y="2360"/>
                    <a:pt x="3663" y="2287"/>
                    <a:pt x="3663" y="2213"/>
                  </a:cubicBezTo>
                  <a:lnTo>
                    <a:pt x="3663" y="148"/>
                  </a:lnTo>
                  <a:cubicBezTo>
                    <a:pt x="3663" y="60"/>
                    <a:pt x="3589" y="0"/>
                    <a:pt x="35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5" name="Google Shape;778;p48">
              <a:extLst>
                <a:ext uri="{FF2B5EF4-FFF2-40B4-BE49-F238E27FC236}">
                  <a16:creationId xmlns:a16="http://schemas.microsoft.com/office/drawing/2014/main" id="{0662787C-9DD5-909E-5114-CADD4C3F0397}"/>
                </a:ext>
              </a:extLst>
            </p:cNvPr>
            <p:cNvSpPr/>
            <p:nvPr/>
          </p:nvSpPr>
          <p:spPr>
            <a:xfrm>
              <a:off x="5863925" y="2564725"/>
              <a:ext cx="32725" cy="29600"/>
            </a:xfrm>
            <a:custGeom>
              <a:avLst/>
              <a:gdLst/>
              <a:ahLst/>
              <a:cxnLst/>
              <a:rect l="l" t="t" r="r" b="b"/>
              <a:pathLst>
                <a:path w="1309" h="1184" extrusionOk="0">
                  <a:moveTo>
                    <a:pt x="631" y="1"/>
                  </a:moveTo>
                  <a:cubicBezTo>
                    <a:pt x="614" y="1"/>
                    <a:pt x="595" y="2"/>
                    <a:pt x="574" y="5"/>
                  </a:cubicBezTo>
                  <a:cubicBezTo>
                    <a:pt x="380" y="33"/>
                    <a:pt x="412" y="223"/>
                    <a:pt x="468" y="399"/>
                  </a:cubicBezTo>
                  <a:cubicBezTo>
                    <a:pt x="389" y="341"/>
                    <a:pt x="298" y="297"/>
                    <a:pt x="219" y="297"/>
                  </a:cubicBezTo>
                  <a:cubicBezTo>
                    <a:pt x="140" y="297"/>
                    <a:pt x="74" y="341"/>
                    <a:pt x="46" y="459"/>
                  </a:cubicBezTo>
                  <a:cubicBezTo>
                    <a:pt x="1" y="649"/>
                    <a:pt x="191" y="691"/>
                    <a:pt x="380" y="709"/>
                  </a:cubicBezTo>
                  <a:cubicBezTo>
                    <a:pt x="222" y="825"/>
                    <a:pt x="74" y="987"/>
                    <a:pt x="278" y="1117"/>
                  </a:cubicBezTo>
                  <a:cubicBezTo>
                    <a:pt x="316" y="1140"/>
                    <a:pt x="351" y="1151"/>
                    <a:pt x="383" y="1151"/>
                  </a:cubicBezTo>
                  <a:cubicBezTo>
                    <a:pt x="491" y="1151"/>
                    <a:pt x="573" y="1034"/>
                    <a:pt x="630" y="899"/>
                  </a:cubicBezTo>
                  <a:cubicBezTo>
                    <a:pt x="665" y="1041"/>
                    <a:pt x="730" y="1184"/>
                    <a:pt x="847" y="1184"/>
                  </a:cubicBezTo>
                  <a:cubicBezTo>
                    <a:pt x="886" y="1184"/>
                    <a:pt x="931" y="1168"/>
                    <a:pt x="982" y="1131"/>
                  </a:cubicBezTo>
                  <a:cubicBezTo>
                    <a:pt x="1144" y="1029"/>
                    <a:pt x="1042" y="867"/>
                    <a:pt x="908" y="737"/>
                  </a:cubicBezTo>
                  <a:lnTo>
                    <a:pt x="908" y="737"/>
                  </a:lnTo>
                  <a:cubicBezTo>
                    <a:pt x="946" y="742"/>
                    <a:pt x="984" y="746"/>
                    <a:pt x="1022" y="746"/>
                  </a:cubicBezTo>
                  <a:cubicBezTo>
                    <a:pt x="1176" y="746"/>
                    <a:pt x="1308" y="688"/>
                    <a:pt x="1260" y="487"/>
                  </a:cubicBezTo>
                  <a:cubicBezTo>
                    <a:pt x="1235" y="391"/>
                    <a:pt x="1172" y="357"/>
                    <a:pt x="1093" y="357"/>
                  </a:cubicBezTo>
                  <a:cubicBezTo>
                    <a:pt x="994" y="357"/>
                    <a:pt x="870" y="410"/>
                    <a:pt x="764" y="459"/>
                  </a:cubicBezTo>
                  <a:cubicBezTo>
                    <a:pt x="816" y="266"/>
                    <a:pt x="859" y="1"/>
                    <a:pt x="631"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6" name="Google Shape;779;p48">
              <a:extLst>
                <a:ext uri="{FF2B5EF4-FFF2-40B4-BE49-F238E27FC236}">
                  <a16:creationId xmlns:a16="http://schemas.microsoft.com/office/drawing/2014/main" id="{65EFBBA1-D0C8-AB2B-CA21-EDB732CB3001}"/>
                </a:ext>
              </a:extLst>
            </p:cNvPr>
            <p:cNvSpPr/>
            <p:nvPr/>
          </p:nvSpPr>
          <p:spPr>
            <a:xfrm>
              <a:off x="5822150" y="2545300"/>
              <a:ext cx="15625" cy="14175"/>
            </a:xfrm>
            <a:custGeom>
              <a:avLst/>
              <a:gdLst/>
              <a:ahLst/>
              <a:cxnLst/>
              <a:rect l="l" t="t" r="r" b="b"/>
              <a:pathLst>
                <a:path w="625" h="567" extrusionOk="0">
                  <a:moveTo>
                    <a:pt x="312" y="1"/>
                  </a:moveTo>
                  <a:cubicBezTo>
                    <a:pt x="302" y="1"/>
                    <a:pt x="291" y="2"/>
                    <a:pt x="279" y="5"/>
                  </a:cubicBezTo>
                  <a:cubicBezTo>
                    <a:pt x="191" y="19"/>
                    <a:pt x="205" y="107"/>
                    <a:pt x="222" y="195"/>
                  </a:cubicBezTo>
                  <a:cubicBezTo>
                    <a:pt x="185" y="165"/>
                    <a:pt x="141" y="143"/>
                    <a:pt x="105" y="143"/>
                  </a:cubicBezTo>
                  <a:cubicBezTo>
                    <a:pt x="68" y="143"/>
                    <a:pt x="38" y="165"/>
                    <a:pt x="29" y="223"/>
                  </a:cubicBezTo>
                  <a:cubicBezTo>
                    <a:pt x="1" y="311"/>
                    <a:pt x="89" y="325"/>
                    <a:pt x="177" y="343"/>
                  </a:cubicBezTo>
                  <a:cubicBezTo>
                    <a:pt x="103" y="399"/>
                    <a:pt x="46" y="473"/>
                    <a:pt x="134" y="533"/>
                  </a:cubicBezTo>
                  <a:cubicBezTo>
                    <a:pt x="156" y="547"/>
                    <a:pt x="175" y="553"/>
                    <a:pt x="192" y="553"/>
                  </a:cubicBezTo>
                  <a:cubicBezTo>
                    <a:pt x="244" y="553"/>
                    <a:pt x="276" y="497"/>
                    <a:pt x="310" y="431"/>
                  </a:cubicBezTo>
                  <a:cubicBezTo>
                    <a:pt x="321" y="498"/>
                    <a:pt x="357" y="566"/>
                    <a:pt x="413" y="566"/>
                  </a:cubicBezTo>
                  <a:cubicBezTo>
                    <a:pt x="430" y="566"/>
                    <a:pt x="449" y="560"/>
                    <a:pt x="469" y="547"/>
                  </a:cubicBezTo>
                  <a:cubicBezTo>
                    <a:pt x="542" y="487"/>
                    <a:pt x="500" y="413"/>
                    <a:pt x="440" y="357"/>
                  </a:cubicBezTo>
                  <a:lnTo>
                    <a:pt x="440" y="357"/>
                  </a:lnTo>
                  <a:cubicBezTo>
                    <a:pt x="458" y="359"/>
                    <a:pt x="476" y="361"/>
                    <a:pt x="493" y="361"/>
                  </a:cubicBezTo>
                  <a:cubicBezTo>
                    <a:pt x="563" y="361"/>
                    <a:pt x="625" y="333"/>
                    <a:pt x="602" y="237"/>
                  </a:cubicBezTo>
                  <a:cubicBezTo>
                    <a:pt x="590" y="191"/>
                    <a:pt x="559" y="175"/>
                    <a:pt x="520" y="175"/>
                  </a:cubicBezTo>
                  <a:cubicBezTo>
                    <a:pt x="473" y="175"/>
                    <a:pt x="415" y="200"/>
                    <a:pt x="367" y="223"/>
                  </a:cubicBezTo>
                  <a:cubicBezTo>
                    <a:pt x="395" y="131"/>
                    <a:pt x="410" y="1"/>
                    <a:pt x="312"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7" name="Google Shape;780;p48">
              <a:extLst>
                <a:ext uri="{FF2B5EF4-FFF2-40B4-BE49-F238E27FC236}">
                  <a16:creationId xmlns:a16="http://schemas.microsoft.com/office/drawing/2014/main" id="{2D10712E-732C-0288-E409-DDDDBD6AA25A}"/>
                </a:ext>
              </a:extLst>
            </p:cNvPr>
            <p:cNvSpPr/>
            <p:nvPr/>
          </p:nvSpPr>
          <p:spPr>
            <a:xfrm>
              <a:off x="5813000" y="2558575"/>
              <a:ext cx="15275" cy="14275"/>
            </a:xfrm>
            <a:custGeom>
              <a:avLst/>
              <a:gdLst/>
              <a:ahLst/>
              <a:cxnLst/>
              <a:rect l="l" t="t" r="r" b="b"/>
              <a:pathLst>
                <a:path w="611" h="571" extrusionOk="0">
                  <a:moveTo>
                    <a:pt x="283" y="1"/>
                  </a:moveTo>
                  <a:cubicBezTo>
                    <a:pt x="277" y="1"/>
                    <a:pt x="271" y="1"/>
                    <a:pt x="265" y="2"/>
                  </a:cubicBezTo>
                  <a:cubicBezTo>
                    <a:pt x="177" y="16"/>
                    <a:pt x="191" y="104"/>
                    <a:pt x="219" y="192"/>
                  </a:cubicBezTo>
                  <a:cubicBezTo>
                    <a:pt x="173" y="168"/>
                    <a:pt x="127" y="145"/>
                    <a:pt x="90" y="145"/>
                  </a:cubicBezTo>
                  <a:cubicBezTo>
                    <a:pt x="56" y="145"/>
                    <a:pt x="28" y="164"/>
                    <a:pt x="15" y="220"/>
                  </a:cubicBezTo>
                  <a:cubicBezTo>
                    <a:pt x="1" y="308"/>
                    <a:pt x="89" y="339"/>
                    <a:pt x="177" y="339"/>
                  </a:cubicBezTo>
                  <a:cubicBezTo>
                    <a:pt x="89" y="396"/>
                    <a:pt x="29" y="469"/>
                    <a:pt x="131" y="543"/>
                  </a:cubicBezTo>
                  <a:cubicBezTo>
                    <a:pt x="146" y="552"/>
                    <a:pt x="161" y="556"/>
                    <a:pt x="175" y="556"/>
                  </a:cubicBezTo>
                  <a:cubicBezTo>
                    <a:pt x="229" y="556"/>
                    <a:pt x="271" y="500"/>
                    <a:pt x="293" y="441"/>
                  </a:cubicBezTo>
                  <a:cubicBezTo>
                    <a:pt x="316" y="506"/>
                    <a:pt x="345" y="571"/>
                    <a:pt x="394" y="571"/>
                  </a:cubicBezTo>
                  <a:cubicBezTo>
                    <a:pt x="412" y="571"/>
                    <a:pt x="432" y="563"/>
                    <a:pt x="455" y="543"/>
                  </a:cubicBezTo>
                  <a:cubicBezTo>
                    <a:pt x="543" y="498"/>
                    <a:pt x="483" y="410"/>
                    <a:pt x="427" y="353"/>
                  </a:cubicBezTo>
                  <a:lnTo>
                    <a:pt x="427" y="353"/>
                  </a:lnTo>
                  <a:cubicBezTo>
                    <a:pt x="444" y="356"/>
                    <a:pt x="462" y="358"/>
                    <a:pt x="479" y="358"/>
                  </a:cubicBezTo>
                  <a:cubicBezTo>
                    <a:pt x="550" y="358"/>
                    <a:pt x="611" y="330"/>
                    <a:pt x="588" y="234"/>
                  </a:cubicBezTo>
                  <a:cubicBezTo>
                    <a:pt x="580" y="188"/>
                    <a:pt x="550" y="172"/>
                    <a:pt x="511" y="172"/>
                  </a:cubicBezTo>
                  <a:cubicBezTo>
                    <a:pt x="463" y="172"/>
                    <a:pt x="401" y="196"/>
                    <a:pt x="353" y="220"/>
                  </a:cubicBezTo>
                  <a:cubicBezTo>
                    <a:pt x="379" y="123"/>
                    <a:pt x="393" y="1"/>
                    <a:pt x="283"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8" name="Google Shape;781;p48">
              <a:extLst>
                <a:ext uri="{FF2B5EF4-FFF2-40B4-BE49-F238E27FC236}">
                  <a16:creationId xmlns:a16="http://schemas.microsoft.com/office/drawing/2014/main" id="{BD0A90E8-A4BD-BF1D-E769-724FE1D29ECB}"/>
                </a:ext>
              </a:extLst>
            </p:cNvPr>
            <p:cNvSpPr/>
            <p:nvPr/>
          </p:nvSpPr>
          <p:spPr>
            <a:xfrm>
              <a:off x="5819600" y="2596325"/>
              <a:ext cx="47250" cy="1875"/>
            </a:xfrm>
            <a:custGeom>
              <a:avLst/>
              <a:gdLst/>
              <a:ahLst/>
              <a:cxnLst/>
              <a:rect l="l" t="t" r="r" b="b"/>
              <a:pathLst>
                <a:path w="1890" h="75" extrusionOk="0">
                  <a:moveTo>
                    <a:pt x="940" y="1"/>
                  </a:moveTo>
                  <a:cubicBezTo>
                    <a:pt x="630" y="1"/>
                    <a:pt x="324" y="1"/>
                    <a:pt x="1" y="43"/>
                  </a:cubicBezTo>
                  <a:cubicBezTo>
                    <a:pt x="324" y="74"/>
                    <a:pt x="630" y="74"/>
                    <a:pt x="940" y="74"/>
                  </a:cubicBezTo>
                  <a:cubicBezTo>
                    <a:pt x="1260" y="74"/>
                    <a:pt x="1570" y="74"/>
                    <a:pt x="1890" y="43"/>
                  </a:cubicBezTo>
                  <a:cubicBezTo>
                    <a:pt x="1570" y="1"/>
                    <a:pt x="1260" y="1"/>
                    <a:pt x="940" y="1"/>
                  </a:cubicBezTo>
                  <a:close/>
                </a:path>
              </a:pathLst>
            </a:custGeom>
            <a:solidFill>
              <a:srgbClr val="FFF5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9" name="Google Shape;782;p48">
              <a:extLst>
                <a:ext uri="{FF2B5EF4-FFF2-40B4-BE49-F238E27FC236}">
                  <a16:creationId xmlns:a16="http://schemas.microsoft.com/office/drawing/2014/main" id="{D1C38BB2-8148-554C-0387-49BA0D5F9028}"/>
                </a:ext>
              </a:extLst>
            </p:cNvPr>
            <p:cNvSpPr/>
            <p:nvPr/>
          </p:nvSpPr>
          <p:spPr>
            <a:xfrm>
              <a:off x="5834300" y="2479100"/>
              <a:ext cx="28150" cy="46550"/>
            </a:xfrm>
            <a:custGeom>
              <a:avLst/>
              <a:gdLst/>
              <a:ahLst/>
              <a:cxnLst/>
              <a:rect l="l" t="t" r="r" b="b"/>
              <a:pathLst>
                <a:path w="1126" h="1862" extrusionOk="0">
                  <a:moveTo>
                    <a:pt x="996" y="1"/>
                  </a:moveTo>
                  <a:cubicBezTo>
                    <a:pt x="658" y="219"/>
                    <a:pt x="334" y="483"/>
                    <a:pt x="0" y="718"/>
                  </a:cubicBezTo>
                  <a:lnTo>
                    <a:pt x="71" y="863"/>
                  </a:lnTo>
                  <a:lnTo>
                    <a:pt x="144" y="1056"/>
                  </a:lnTo>
                  <a:cubicBezTo>
                    <a:pt x="176" y="1112"/>
                    <a:pt x="190" y="1172"/>
                    <a:pt x="218" y="1232"/>
                  </a:cubicBezTo>
                  <a:cubicBezTo>
                    <a:pt x="264" y="1362"/>
                    <a:pt x="320" y="1478"/>
                    <a:pt x="366" y="1598"/>
                  </a:cubicBezTo>
                  <a:lnTo>
                    <a:pt x="380" y="1626"/>
                  </a:lnTo>
                  <a:cubicBezTo>
                    <a:pt x="440" y="1774"/>
                    <a:pt x="584" y="1862"/>
                    <a:pt x="732" y="1862"/>
                  </a:cubicBezTo>
                  <a:cubicBezTo>
                    <a:pt x="950" y="1862"/>
                    <a:pt x="1126" y="1686"/>
                    <a:pt x="1126" y="1478"/>
                  </a:cubicBezTo>
                  <a:cubicBezTo>
                    <a:pt x="1126" y="1334"/>
                    <a:pt x="1126" y="1186"/>
                    <a:pt x="1112" y="1038"/>
                  </a:cubicBezTo>
                  <a:lnTo>
                    <a:pt x="1112" y="820"/>
                  </a:lnTo>
                  <a:lnTo>
                    <a:pt x="1084" y="616"/>
                  </a:lnTo>
                  <a:lnTo>
                    <a:pt x="1024" y="177"/>
                  </a:lnTo>
                  <a:cubicBezTo>
                    <a:pt x="1024" y="117"/>
                    <a:pt x="1010" y="57"/>
                    <a:pt x="996"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10" name="Google Shape;783;p48">
              <a:extLst>
                <a:ext uri="{FF2B5EF4-FFF2-40B4-BE49-F238E27FC236}">
                  <a16:creationId xmlns:a16="http://schemas.microsoft.com/office/drawing/2014/main" id="{6DD0DA19-BAE7-585B-6871-259802A82F4F}"/>
                </a:ext>
              </a:extLst>
            </p:cNvPr>
            <p:cNvSpPr/>
            <p:nvPr/>
          </p:nvSpPr>
          <p:spPr>
            <a:xfrm>
              <a:off x="5829100" y="2497675"/>
              <a:ext cx="37400" cy="28450"/>
            </a:xfrm>
            <a:custGeom>
              <a:avLst/>
              <a:gdLst/>
              <a:ahLst/>
              <a:cxnLst/>
              <a:rect l="l" t="t" r="r" b="b"/>
              <a:pathLst>
                <a:path w="1496" h="1138" extrusionOk="0">
                  <a:moveTo>
                    <a:pt x="1294" y="1"/>
                  </a:moveTo>
                  <a:cubicBezTo>
                    <a:pt x="1248" y="1"/>
                    <a:pt x="1088" y="32"/>
                    <a:pt x="1088" y="32"/>
                  </a:cubicBezTo>
                  <a:lnTo>
                    <a:pt x="602" y="105"/>
                  </a:lnTo>
                  <a:lnTo>
                    <a:pt x="602" y="179"/>
                  </a:lnTo>
                  <a:lnTo>
                    <a:pt x="472" y="225"/>
                  </a:lnTo>
                  <a:cubicBezTo>
                    <a:pt x="472" y="225"/>
                    <a:pt x="426" y="253"/>
                    <a:pt x="352" y="313"/>
                  </a:cubicBezTo>
                  <a:cubicBezTo>
                    <a:pt x="208" y="401"/>
                    <a:pt x="1" y="577"/>
                    <a:pt x="60" y="679"/>
                  </a:cubicBezTo>
                  <a:cubicBezTo>
                    <a:pt x="83" y="719"/>
                    <a:pt x="125" y="735"/>
                    <a:pt x="174" y="735"/>
                  </a:cubicBezTo>
                  <a:cubicBezTo>
                    <a:pt x="282" y="735"/>
                    <a:pt x="426" y="660"/>
                    <a:pt x="486" y="619"/>
                  </a:cubicBezTo>
                  <a:cubicBezTo>
                    <a:pt x="500" y="619"/>
                    <a:pt x="514" y="605"/>
                    <a:pt x="514" y="605"/>
                  </a:cubicBezTo>
                  <a:lnTo>
                    <a:pt x="514" y="707"/>
                  </a:lnTo>
                  <a:lnTo>
                    <a:pt x="514" y="753"/>
                  </a:lnTo>
                  <a:cubicBezTo>
                    <a:pt x="528" y="795"/>
                    <a:pt x="588" y="985"/>
                    <a:pt x="662" y="1059"/>
                  </a:cubicBezTo>
                  <a:cubicBezTo>
                    <a:pt x="702" y="1102"/>
                    <a:pt x="759" y="1136"/>
                    <a:pt x="827" y="1136"/>
                  </a:cubicBezTo>
                  <a:cubicBezTo>
                    <a:pt x="854" y="1136"/>
                    <a:pt x="882" y="1130"/>
                    <a:pt x="912" y="1119"/>
                  </a:cubicBezTo>
                  <a:cubicBezTo>
                    <a:pt x="912" y="1119"/>
                    <a:pt x="951" y="1137"/>
                    <a:pt x="1011" y="1137"/>
                  </a:cubicBezTo>
                  <a:cubicBezTo>
                    <a:pt x="1041" y="1137"/>
                    <a:pt x="1077" y="1133"/>
                    <a:pt x="1116" y="1119"/>
                  </a:cubicBezTo>
                  <a:cubicBezTo>
                    <a:pt x="1116" y="1119"/>
                    <a:pt x="1135" y="1128"/>
                    <a:pt x="1174" y="1128"/>
                  </a:cubicBezTo>
                  <a:cubicBezTo>
                    <a:pt x="1202" y="1128"/>
                    <a:pt x="1242" y="1123"/>
                    <a:pt x="1292" y="1104"/>
                  </a:cubicBezTo>
                  <a:cubicBezTo>
                    <a:pt x="1292" y="1104"/>
                    <a:pt x="1310" y="1111"/>
                    <a:pt x="1341" y="1111"/>
                  </a:cubicBezTo>
                  <a:cubicBezTo>
                    <a:pt x="1356" y="1111"/>
                    <a:pt x="1374" y="1109"/>
                    <a:pt x="1394" y="1104"/>
                  </a:cubicBezTo>
                  <a:cubicBezTo>
                    <a:pt x="1422" y="1104"/>
                    <a:pt x="1439" y="1087"/>
                    <a:pt x="1467" y="1087"/>
                  </a:cubicBezTo>
                  <a:cubicBezTo>
                    <a:pt x="1496" y="1059"/>
                    <a:pt x="1496" y="929"/>
                    <a:pt x="1482" y="753"/>
                  </a:cubicBezTo>
                  <a:cubicBezTo>
                    <a:pt x="1467" y="489"/>
                    <a:pt x="1306" y="3"/>
                    <a:pt x="1306" y="3"/>
                  </a:cubicBezTo>
                  <a:cubicBezTo>
                    <a:pt x="1306" y="1"/>
                    <a:pt x="1301" y="1"/>
                    <a:pt x="1294"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11" name="Google Shape;784;p48">
              <a:extLst>
                <a:ext uri="{FF2B5EF4-FFF2-40B4-BE49-F238E27FC236}">
                  <a16:creationId xmlns:a16="http://schemas.microsoft.com/office/drawing/2014/main" id="{5C26BEF0-E522-844D-D080-C51667A84A2D}"/>
                </a:ext>
              </a:extLst>
            </p:cNvPr>
            <p:cNvSpPr/>
            <p:nvPr/>
          </p:nvSpPr>
          <p:spPr>
            <a:xfrm>
              <a:off x="5758775" y="2350050"/>
              <a:ext cx="105525" cy="147675"/>
            </a:xfrm>
            <a:custGeom>
              <a:avLst/>
              <a:gdLst/>
              <a:ahLst/>
              <a:cxnLst/>
              <a:rect l="l" t="t" r="r" b="b"/>
              <a:pathLst>
                <a:path w="4221" h="5907" extrusionOk="0">
                  <a:moveTo>
                    <a:pt x="895" y="1"/>
                  </a:moveTo>
                  <a:cubicBezTo>
                    <a:pt x="70" y="1"/>
                    <a:pt x="0" y="773"/>
                    <a:pt x="31" y="1012"/>
                  </a:cubicBezTo>
                  <a:cubicBezTo>
                    <a:pt x="59" y="1262"/>
                    <a:pt x="865" y="2539"/>
                    <a:pt x="1452" y="3196"/>
                  </a:cubicBezTo>
                  <a:cubicBezTo>
                    <a:pt x="2036" y="3858"/>
                    <a:pt x="2961" y="5866"/>
                    <a:pt x="2961" y="5866"/>
                  </a:cubicBezTo>
                  <a:cubicBezTo>
                    <a:pt x="3016" y="5895"/>
                    <a:pt x="3096" y="5906"/>
                    <a:pt x="3189" y="5906"/>
                  </a:cubicBezTo>
                  <a:cubicBezTo>
                    <a:pt x="3563" y="5906"/>
                    <a:pt x="4147" y="5719"/>
                    <a:pt x="4147" y="5719"/>
                  </a:cubicBezTo>
                  <a:cubicBezTo>
                    <a:pt x="4147" y="5719"/>
                    <a:pt x="4221" y="5131"/>
                    <a:pt x="3753" y="3826"/>
                  </a:cubicBezTo>
                  <a:cubicBezTo>
                    <a:pt x="3267" y="2525"/>
                    <a:pt x="2536" y="1452"/>
                    <a:pt x="1966" y="678"/>
                  </a:cubicBezTo>
                  <a:cubicBezTo>
                    <a:pt x="1486" y="15"/>
                    <a:pt x="1006" y="3"/>
                    <a:pt x="969" y="3"/>
                  </a:cubicBezTo>
                  <a:cubicBezTo>
                    <a:pt x="968" y="3"/>
                    <a:pt x="967" y="3"/>
                    <a:pt x="967" y="3"/>
                  </a:cubicBezTo>
                  <a:cubicBezTo>
                    <a:pt x="942" y="1"/>
                    <a:pt x="919" y="1"/>
                    <a:pt x="895"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0" name="Google Shape;785;p48">
              <a:extLst>
                <a:ext uri="{FF2B5EF4-FFF2-40B4-BE49-F238E27FC236}">
                  <a16:creationId xmlns:a16="http://schemas.microsoft.com/office/drawing/2014/main" id="{242E2D43-FA4C-91E3-FD90-4CF6A2E07C83}"/>
                </a:ext>
              </a:extLst>
            </p:cNvPr>
            <p:cNvSpPr/>
            <p:nvPr/>
          </p:nvSpPr>
          <p:spPr>
            <a:xfrm>
              <a:off x="5793575" y="2425550"/>
              <a:ext cx="6275" cy="9975"/>
            </a:xfrm>
            <a:custGeom>
              <a:avLst/>
              <a:gdLst/>
              <a:ahLst/>
              <a:cxnLst/>
              <a:rect l="l" t="t" r="r" b="b"/>
              <a:pathLst>
                <a:path w="251" h="399" extrusionOk="0">
                  <a:moveTo>
                    <a:pt x="1" y="1"/>
                  </a:moveTo>
                  <a:lnTo>
                    <a:pt x="1" y="1"/>
                  </a:lnTo>
                  <a:cubicBezTo>
                    <a:pt x="15" y="74"/>
                    <a:pt x="60" y="148"/>
                    <a:pt x="89" y="222"/>
                  </a:cubicBezTo>
                  <a:cubicBezTo>
                    <a:pt x="134" y="296"/>
                    <a:pt x="176" y="352"/>
                    <a:pt x="250" y="398"/>
                  </a:cubicBezTo>
                  <a:cubicBezTo>
                    <a:pt x="236" y="324"/>
                    <a:pt x="205" y="250"/>
                    <a:pt x="162" y="176"/>
                  </a:cubicBezTo>
                  <a:cubicBezTo>
                    <a:pt x="117" y="103"/>
                    <a:pt x="74" y="46"/>
                    <a:pt x="1"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1" name="Google Shape;786;p48">
              <a:extLst>
                <a:ext uri="{FF2B5EF4-FFF2-40B4-BE49-F238E27FC236}">
                  <a16:creationId xmlns:a16="http://schemas.microsoft.com/office/drawing/2014/main" id="{27A9BCAF-73EC-363E-1C77-6DC2717876B3}"/>
                </a:ext>
              </a:extLst>
            </p:cNvPr>
            <p:cNvSpPr/>
            <p:nvPr/>
          </p:nvSpPr>
          <p:spPr>
            <a:xfrm>
              <a:off x="5663875" y="2345000"/>
              <a:ext cx="51725" cy="114425"/>
            </a:xfrm>
            <a:custGeom>
              <a:avLst/>
              <a:gdLst/>
              <a:ahLst/>
              <a:cxnLst/>
              <a:rect l="l" t="t" r="r" b="b"/>
              <a:pathLst>
                <a:path w="2069" h="4577" extrusionOk="0">
                  <a:moveTo>
                    <a:pt x="1495" y="1"/>
                  </a:moveTo>
                  <a:cubicBezTo>
                    <a:pt x="1291" y="1"/>
                    <a:pt x="764" y="117"/>
                    <a:pt x="616" y="159"/>
                  </a:cubicBezTo>
                  <a:cubicBezTo>
                    <a:pt x="602" y="159"/>
                    <a:pt x="588" y="190"/>
                    <a:pt x="588" y="205"/>
                  </a:cubicBezTo>
                  <a:cubicBezTo>
                    <a:pt x="851" y="2357"/>
                    <a:pt x="88" y="3796"/>
                    <a:pt x="0" y="3940"/>
                  </a:cubicBezTo>
                  <a:lnTo>
                    <a:pt x="0" y="3958"/>
                  </a:lnTo>
                  <a:lnTo>
                    <a:pt x="46" y="4528"/>
                  </a:lnTo>
                  <a:cubicBezTo>
                    <a:pt x="46" y="4551"/>
                    <a:pt x="65" y="4577"/>
                    <a:pt x="88" y="4577"/>
                  </a:cubicBezTo>
                  <a:cubicBezTo>
                    <a:pt x="93" y="4577"/>
                    <a:pt x="97" y="4576"/>
                    <a:pt x="102" y="4573"/>
                  </a:cubicBezTo>
                  <a:cubicBezTo>
                    <a:pt x="2069" y="4028"/>
                    <a:pt x="1597" y="440"/>
                    <a:pt x="1541" y="43"/>
                  </a:cubicBezTo>
                  <a:cubicBezTo>
                    <a:pt x="1523" y="15"/>
                    <a:pt x="1509" y="1"/>
                    <a:pt x="149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2" name="Google Shape;787;p48">
              <a:extLst>
                <a:ext uri="{FF2B5EF4-FFF2-40B4-BE49-F238E27FC236}">
                  <a16:creationId xmlns:a16="http://schemas.microsoft.com/office/drawing/2014/main" id="{6AE3067F-A31C-B8CA-58E0-60A7424CC79E}"/>
                </a:ext>
              </a:extLst>
            </p:cNvPr>
            <p:cNvSpPr/>
            <p:nvPr/>
          </p:nvSpPr>
          <p:spPr>
            <a:xfrm>
              <a:off x="5667550" y="2348950"/>
              <a:ext cx="33725" cy="96775"/>
            </a:xfrm>
            <a:custGeom>
              <a:avLst/>
              <a:gdLst/>
              <a:ahLst/>
              <a:cxnLst/>
              <a:rect l="l" t="t" r="r" b="b"/>
              <a:pathLst>
                <a:path w="1349" h="3871" extrusionOk="0">
                  <a:moveTo>
                    <a:pt x="1172" y="1"/>
                  </a:moveTo>
                  <a:lnTo>
                    <a:pt x="1218" y="251"/>
                  </a:lnTo>
                  <a:cubicBezTo>
                    <a:pt x="1232" y="324"/>
                    <a:pt x="1260" y="412"/>
                    <a:pt x="1260" y="500"/>
                  </a:cubicBezTo>
                  <a:lnTo>
                    <a:pt x="1288" y="750"/>
                  </a:lnTo>
                  <a:lnTo>
                    <a:pt x="1288" y="866"/>
                  </a:lnTo>
                  <a:lnTo>
                    <a:pt x="1288" y="1000"/>
                  </a:lnTo>
                  <a:lnTo>
                    <a:pt x="1288" y="1250"/>
                  </a:lnTo>
                  <a:cubicBezTo>
                    <a:pt x="1288" y="1337"/>
                    <a:pt x="1274" y="1408"/>
                    <a:pt x="1274" y="1496"/>
                  </a:cubicBezTo>
                  <a:lnTo>
                    <a:pt x="1260" y="1629"/>
                  </a:lnTo>
                  <a:lnTo>
                    <a:pt x="1232" y="1746"/>
                  </a:lnTo>
                  <a:cubicBezTo>
                    <a:pt x="1218" y="1833"/>
                    <a:pt x="1200" y="1907"/>
                    <a:pt x="1172" y="1995"/>
                  </a:cubicBezTo>
                  <a:cubicBezTo>
                    <a:pt x="1098" y="2319"/>
                    <a:pt x="968" y="2625"/>
                    <a:pt x="792" y="2903"/>
                  </a:cubicBezTo>
                  <a:cubicBezTo>
                    <a:pt x="704" y="3051"/>
                    <a:pt x="602" y="3184"/>
                    <a:pt x="497" y="3314"/>
                  </a:cubicBezTo>
                  <a:cubicBezTo>
                    <a:pt x="450" y="3361"/>
                    <a:pt x="403" y="3411"/>
                    <a:pt x="355" y="3460"/>
                  </a:cubicBezTo>
                  <a:lnTo>
                    <a:pt x="355" y="3460"/>
                  </a:lnTo>
                  <a:cubicBezTo>
                    <a:pt x="365" y="3445"/>
                    <a:pt x="374" y="3431"/>
                    <a:pt x="381" y="3416"/>
                  </a:cubicBezTo>
                  <a:lnTo>
                    <a:pt x="441" y="3300"/>
                  </a:lnTo>
                  <a:cubicBezTo>
                    <a:pt x="469" y="3240"/>
                    <a:pt x="515" y="3167"/>
                    <a:pt x="543" y="3096"/>
                  </a:cubicBezTo>
                  <a:lnTo>
                    <a:pt x="617" y="2875"/>
                  </a:lnTo>
                  <a:cubicBezTo>
                    <a:pt x="704" y="2569"/>
                    <a:pt x="778" y="2259"/>
                    <a:pt x="792" y="1935"/>
                  </a:cubicBezTo>
                  <a:cubicBezTo>
                    <a:pt x="806" y="1629"/>
                    <a:pt x="792" y="1306"/>
                    <a:pt x="747" y="1000"/>
                  </a:cubicBezTo>
                  <a:cubicBezTo>
                    <a:pt x="690" y="690"/>
                    <a:pt x="631" y="384"/>
                    <a:pt x="529" y="89"/>
                  </a:cubicBezTo>
                  <a:lnTo>
                    <a:pt x="529" y="89"/>
                  </a:lnTo>
                  <a:cubicBezTo>
                    <a:pt x="617" y="398"/>
                    <a:pt x="673" y="704"/>
                    <a:pt x="704" y="1014"/>
                  </a:cubicBezTo>
                  <a:cubicBezTo>
                    <a:pt x="733" y="1320"/>
                    <a:pt x="747" y="1629"/>
                    <a:pt x="719" y="1935"/>
                  </a:cubicBezTo>
                  <a:cubicBezTo>
                    <a:pt x="704" y="2245"/>
                    <a:pt x="645" y="2551"/>
                    <a:pt x="543" y="2846"/>
                  </a:cubicBezTo>
                  <a:lnTo>
                    <a:pt x="469" y="3065"/>
                  </a:lnTo>
                  <a:cubicBezTo>
                    <a:pt x="441" y="3138"/>
                    <a:pt x="395" y="3198"/>
                    <a:pt x="367" y="3272"/>
                  </a:cubicBezTo>
                  <a:lnTo>
                    <a:pt x="307" y="3374"/>
                  </a:lnTo>
                  <a:cubicBezTo>
                    <a:pt x="293" y="3402"/>
                    <a:pt x="279" y="3448"/>
                    <a:pt x="251" y="3476"/>
                  </a:cubicBezTo>
                  <a:lnTo>
                    <a:pt x="147" y="3642"/>
                  </a:lnTo>
                  <a:lnTo>
                    <a:pt x="147" y="3642"/>
                  </a:lnTo>
                  <a:cubicBezTo>
                    <a:pt x="141" y="3645"/>
                    <a:pt x="136" y="3649"/>
                    <a:pt x="131" y="3652"/>
                  </a:cubicBezTo>
                  <a:lnTo>
                    <a:pt x="137" y="3657"/>
                  </a:lnTo>
                  <a:lnTo>
                    <a:pt x="137" y="3657"/>
                  </a:lnTo>
                  <a:lnTo>
                    <a:pt x="131" y="3666"/>
                  </a:lnTo>
                  <a:lnTo>
                    <a:pt x="1" y="3870"/>
                  </a:lnTo>
                  <a:lnTo>
                    <a:pt x="191" y="3726"/>
                  </a:lnTo>
                  <a:cubicBezTo>
                    <a:pt x="455" y="3504"/>
                    <a:pt x="673" y="3240"/>
                    <a:pt x="849" y="2948"/>
                  </a:cubicBezTo>
                  <a:cubicBezTo>
                    <a:pt x="1025" y="2657"/>
                    <a:pt x="1158" y="2333"/>
                    <a:pt x="1246" y="2009"/>
                  </a:cubicBezTo>
                  <a:cubicBezTo>
                    <a:pt x="1260" y="1921"/>
                    <a:pt x="1274" y="1833"/>
                    <a:pt x="1288" y="1760"/>
                  </a:cubicBezTo>
                  <a:lnTo>
                    <a:pt x="1320" y="1629"/>
                  </a:lnTo>
                  <a:lnTo>
                    <a:pt x="1320" y="1496"/>
                  </a:lnTo>
                  <a:cubicBezTo>
                    <a:pt x="1334" y="1425"/>
                    <a:pt x="1334" y="1337"/>
                    <a:pt x="1348" y="1250"/>
                  </a:cubicBezTo>
                  <a:lnTo>
                    <a:pt x="1334" y="1000"/>
                  </a:lnTo>
                  <a:lnTo>
                    <a:pt x="1334" y="866"/>
                  </a:lnTo>
                  <a:lnTo>
                    <a:pt x="1320" y="736"/>
                  </a:lnTo>
                  <a:lnTo>
                    <a:pt x="1288" y="486"/>
                  </a:lnTo>
                  <a:cubicBezTo>
                    <a:pt x="1260" y="324"/>
                    <a:pt x="1218" y="163"/>
                    <a:pt x="1172"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3" name="Google Shape;788;p48">
              <a:extLst>
                <a:ext uri="{FF2B5EF4-FFF2-40B4-BE49-F238E27FC236}">
                  <a16:creationId xmlns:a16="http://schemas.microsoft.com/office/drawing/2014/main" id="{5B524917-76DE-2EBB-1998-3B413416EA76}"/>
                </a:ext>
              </a:extLst>
            </p:cNvPr>
            <p:cNvSpPr/>
            <p:nvPr/>
          </p:nvSpPr>
          <p:spPr>
            <a:xfrm>
              <a:off x="5749600" y="2345000"/>
              <a:ext cx="51750" cy="114425"/>
            </a:xfrm>
            <a:custGeom>
              <a:avLst/>
              <a:gdLst/>
              <a:ahLst/>
              <a:cxnLst/>
              <a:rect l="l" t="t" r="r" b="b"/>
              <a:pathLst>
                <a:path w="2070" h="4577" extrusionOk="0">
                  <a:moveTo>
                    <a:pt x="574" y="1"/>
                  </a:moveTo>
                  <a:cubicBezTo>
                    <a:pt x="557" y="1"/>
                    <a:pt x="543" y="15"/>
                    <a:pt x="528" y="43"/>
                  </a:cubicBezTo>
                  <a:cubicBezTo>
                    <a:pt x="469" y="440"/>
                    <a:pt x="1" y="4028"/>
                    <a:pt x="1964" y="4573"/>
                  </a:cubicBezTo>
                  <a:cubicBezTo>
                    <a:pt x="1969" y="4576"/>
                    <a:pt x="1974" y="4577"/>
                    <a:pt x="1979" y="4577"/>
                  </a:cubicBezTo>
                  <a:cubicBezTo>
                    <a:pt x="2004" y="4577"/>
                    <a:pt x="2023" y="4551"/>
                    <a:pt x="2023" y="4528"/>
                  </a:cubicBezTo>
                  <a:lnTo>
                    <a:pt x="2069" y="3958"/>
                  </a:lnTo>
                  <a:cubicBezTo>
                    <a:pt x="2069" y="3958"/>
                    <a:pt x="2069" y="3940"/>
                    <a:pt x="2052" y="3940"/>
                  </a:cubicBezTo>
                  <a:cubicBezTo>
                    <a:pt x="1981" y="3796"/>
                    <a:pt x="1218" y="2357"/>
                    <a:pt x="1482" y="205"/>
                  </a:cubicBezTo>
                  <a:cubicBezTo>
                    <a:pt x="1482" y="190"/>
                    <a:pt x="1468" y="159"/>
                    <a:pt x="1454" y="159"/>
                  </a:cubicBezTo>
                  <a:cubicBezTo>
                    <a:pt x="1306" y="117"/>
                    <a:pt x="778" y="1"/>
                    <a:pt x="574"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4" name="Google Shape;789;p48">
              <a:extLst>
                <a:ext uri="{FF2B5EF4-FFF2-40B4-BE49-F238E27FC236}">
                  <a16:creationId xmlns:a16="http://schemas.microsoft.com/office/drawing/2014/main" id="{2702395B-6FE5-3EC0-D526-D18420393F4B}"/>
                </a:ext>
              </a:extLst>
            </p:cNvPr>
            <p:cNvSpPr/>
            <p:nvPr/>
          </p:nvSpPr>
          <p:spPr>
            <a:xfrm>
              <a:off x="5764300" y="2349750"/>
              <a:ext cx="29650" cy="99300"/>
            </a:xfrm>
            <a:custGeom>
              <a:avLst/>
              <a:gdLst/>
              <a:ahLst/>
              <a:cxnLst/>
              <a:rect l="l" t="t" r="r" b="b"/>
              <a:pathLst>
                <a:path w="1186" h="3972" extrusionOk="0">
                  <a:moveTo>
                    <a:pt x="57" y="0"/>
                  </a:moveTo>
                  <a:cubicBezTo>
                    <a:pt x="14" y="352"/>
                    <a:pt x="0" y="718"/>
                    <a:pt x="0" y="1070"/>
                  </a:cubicBezTo>
                  <a:cubicBezTo>
                    <a:pt x="0" y="1422"/>
                    <a:pt x="28" y="1773"/>
                    <a:pt x="74" y="2125"/>
                  </a:cubicBezTo>
                  <a:cubicBezTo>
                    <a:pt x="102" y="2315"/>
                    <a:pt x="130" y="2477"/>
                    <a:pt x="190" y="2653"/>
                  </a:cubicBezTo>
                  <a:cubicBezTo>
                    <a:pt x="232" y="2829"/>
                    <a:pt x="292" y="3004"/>
                    <a:pt x="366" y="3166"/>
                  </a:cubicBezTo>
                  <a:cubicBezTo>
                    <a:pt x="440" y="3328"/>
                    <a:pt x="542" y="3486"/>
                    <a:pt x="658" y="3620"/>
                  </a:cubicBezTo>
                  <a:cubicBezTo>
                    <a:pt x="778" y="3750"/>
                    <a:pt x="922" y="3870"/>
                    <a:pt x="1098" y="3926"/>
                  </a:cubicBezTo>
                  <a:lnTo>
                    <a:pt x="1186" y="3972"/>
                  </a:lnTo>
                  <a:lnTo>
                    <a:pt x="1157" y="3884"/>
                  </a:lnTo>
                  <a:cubicBezTo>
                    <a:pt x="1055" y="3574"/>
                    <a:pt x="968" y="3268"/>
                    <a:pt x="894" y="2959"/>
                  </a:cubicBezTo>
                  <a:cubicBezTo>
                    <a:pt x="820" y="2653"/>
                    <a:pt x="760" y="2329"/>
                    <a:pt x="718" y="2023"/>
                  </a:cubicBezTo>
                  <a:cubicBezTo>
                    <a:pt x="658" y="1699"/>
                    <a:pt x="630" y="1393"/>
                    <a:pt x="630" y="1070"/>
                  </a:cubicBezTo>
                  <a:cubicBezTo>
                    <a:pt x="630" y="746"/>
                    <a:pt x="644" y="426"/>
                    <a:pt x="746" y="117"/>
                  </a:cubicBezTo>
                  <a:lnTo>
                    <a:pt x="746" y="117"/>
                  </a:lnTo>
                  <a:cubicBezTo>
                    <a:pt x="630" y="426"/>
                    <a:pt x="602" y="746"/>
                    <a:pt x="584" y="1070"/>
                  </a:cubicBezTo>
                  <a:cubicBezTo>
                    <a:pt x="584" y="1393"/>
                    <a:pt x="616" y="1714"/>
                    <a:pt x="658" y="2023"/>
                  </a:cubicBezTo>
                  <a:cubicBezTo>
                    <a:pt x="690" y="2343"/>
                    <a:pt x="746" y="2667"/>
                    <a:pt x="820" y="2976"/>
                  </a:cubicBezTo>
                  <a:cubicBezTo>
                    <a:pt x="887" y="3266"/>
                    <a:pt x="965" y="3547"/>
                    <a:pt x="1055" y="3824"/>
                  </a:cubicBezTo>
                  <a:lnTo>
                    <a:pt x="1055" y="3824"/>
                  </a:lnTo>
                  <a:cubicBezTo>
                    <a:pt x="926" y="3763"/>
                    <a:pt x="816" y="3673"/>
                    <a:pt x="718" y="3560"/>
                  </a:cubicBezTo>
                  <a:cubicBezTo>
                    <a:pt x="602" y="3430"/>
                    <a:pt x="514" y="3282"/>
                    <a:pt x="440" y="3135"/>
                  </a:cubicBezTo>
                  <a:cubicBezTo>
                    <a:pt x="278" y="2814"/>
                    <a:pt x="204" y="2463"/>
                    <a:pt x="144" y="2125"/>
                  </a:cubicBezTo>
                  <a:cubicBezTo>
                    <a:pt x="88" y="1773"/>
                    <a:pt x="57" y="1422"/>
                    <a:pt x="42" y="1070"/>
                  </a:cubicBezTo>
                  <a:cubicBezTo>
                    <a:pt x="28" y="718"/>
                    <a:pt x="28" y="366"/>
                    <a:pt x="5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5" name="Google Shape;790;p48">
              <a:extLst>
                <a:ext uri="{FF2B5EF4-FFF2-40B4-BE49-F238E27FC236}">
                  <a16:creationId xmlns:a16="http://schemas.microsoft.com/office/drawing/2014/main" id="{ED1A08D0-5414-2DFA-3C80-8969996D79FC}"/>
                </a:ext>
              </a:extLst>
            </p:cNvPr>
            <p:cNvSpPr/>
            <p:nvPr/>
          </p:nvSpPr>
          <p:spPr>
            <a:xfrm>
              <a:off x="5662825" y="2269100"/>
              <a:ext cx="9500" cy="2575"/>
            </a:xfrm>
            <a:custGeom>
              <a:avLst/>
              <a:gdLst/>
              <a:ahLst/>
              <a:cxnLst/>
              <a:rect l="l" t="t" r="r" b="b"/>
              <a:pathLst>
                <a:path w="380" h="103" extrusionOk="0">
                  <a:moveTo>
                    <a:pt x="28" y="1"/>
                  </a:moveTo>
                  <a:cubicBezTo>
                    <a:pt x="14" y="1"/>
                    <a:pt x="0" y="15"/>
                    <a:pt x="0" y="29"/>
                  </a:cubicBezTo>
                  <a:cubicBezTo>
                    <a:pt x="0" y="47"/>
                    <a:pt x="14" y="61"/>
                    <a:pt x="28" y="75"/>
                  </a:cubicBezTo>
                  <a:lnTo>
                    <a:pt x="320" y="103"/>
                  </a:lnTo>
                  <a:cubicBezTo>
                    <a:pt x="352" y="103"/>
                    <a:pt x="380" y="89"/>
                    <a:pt x="380" y="61"/>
                  </a:cubicBezTo>
                  <a:cubicBezTo>
                    <a:pt x="380" y="29"/>
                    <a:pt x="352" y="15"/>
                    <a:pt x="320" y="15"/>
                  </a:cubicBezTo>
                  <a:lnTo>
                    <a:pt x="2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6" name="Google Shape;791;p48">
              <a:extLst>
                <a:ext uri="{FF2B5EF4-FFF2-40B4-BE49-F238E27FC236}">
                  <a16:creationId xmlns:a16="http://schemas.microsoft.com/office/drawing/2014/main" id="{DEAC59E6-0060-CBAF-2034-80350130CAB0}"/>
                </a:ext>
              </a:extLst>
            </p:cNvPr>
            <p:cNvSpPr/>
            <p:nvPr/>
          </p:nvSpPr>
          <p:spPr>
            <a:xfrm>
              <a:off x="5663525" y="2264725"/>
              <a:ext cx="9525" cy="4200"/>
            </a:xfrm>
            <a:custGeom>
              <a:avLst/>
              <a:gdLst/>
              <a:ahLst/>
              <a:cxnLst/>
              <a:rect l="l" t="t" r="r" b="b"/>
              <a:pathLst>
                <a:path w="381" h="168" extrusionOk="0">
                  <a:moveTo>
                    <a:pt x="42" y="0"/>
                  </a:moveTo>
                  <a:cubicBezTo>
                    <a:pt x="28" y="0"/>
                    <a:pt x="14" y="0"/>
                    <a:pt x="14" y="14"/>
                  </a:cubicBezTo>
                  <a:cubicBezTo>
                    <a:pt x="0" y="28"/>
                    <a:pt x="14" y="60"/>
                    <a:pt x="28" y="60"/>
                  </a:cubicBezTo>
                  <a:lnTo>
                    <a:pt x="306" y="162"/>
                  </a:lnTo>
                  <a:cubicBezTo>
                    <a:pt x="315" y="166"/>
                    <a:pt x="323" y="167"/>
                    <a:pt x="330" y="167"/>
                  </a:cubicBezTo>
                  <a:cubicBezTo>
                    <a:pt x="351" y="167"/>
                    <a:pt x="366" y="154"/>
                    <a:pt x="366" y="134"/>
                  </a:cubicBezTo>
                  <a:cubicBezTo>
                    <a:pt x="380" y="102"/>
                    <a:pt x="366" y="88"/>
                    <a:pt x="338" y="74"/>
                  </a:cubicBezTo>
                  <a:lnTo>
                    <a:pt x="4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7" name="Google Shape;792;p48">
              <a:extLst>
                <a:ext uri="{FF2B5EF4-FFF2-40B4-BE49-F238E27FC236}">
                  <a16:creationId xmlns:a16="http://schemas.microsoft.com/office/drawing/2014/main" id="{89D5D67C-069F-1E5C-9CE6-64795FFA3670}"/>
                </a:ext>
              </a:extLst>
            </p:cNvPr>
            <p:cNvSpPr/>
            <p:nvPr/>
          </p:nvSpPr>
          <p:spPr>
            <a:xfrm>
              <a:off x="5665000" y="2259600"/>
              <a:ext cx="8825" cy="5625"/>
            </a:xfrm>
            <a:custGeom>
              <a:avLst/>
              <a:gdLst/>
              <a:ahLst/>
              <a:cxnLst/>
              <a:rect l="l" t="t" r="r" b="b"/>
              <a:pathLst>
                <a:path w="353" h="225" extrusionOk="0">
                  <a:moveTo>
                    <a:pt x="57" y="1"/>
                  </a:moveTo>
                  <a:cubicBezTo>
                    <a:pt x="43" y="1"/>
                    <a:pt x="29" y="1"/>
                    <a:pt x="15" y="15"/>
                  </a:cubicBezTo>
                  <a:cubicBezTo>
                    <a:pt x="1" y="29"/>
                    <a:pt x="15" y="43"/>
                    <a:pt x="29" y="57"/>
                  </a:cubicBezTo>
                  <a:lnTo>
                    <a:pt x="265" y="219"/>
                  </a:lnTo>
                  <a:lnTo>
                    <a:pt x="279" y="219"/>
                  </a:lnTo>
                  <a:cubicBezTo>
                    <a:pt x="283" y="223"/>
                    <a:pt x="288" y="225"/>
                    <a:pt x="294" y="225"/>
                  </a:cubicBezTo>
                  <a:cubicBezTo>
                    <a:pt x="308" y="225"/>
                    <a:pt x="325" y="215"/>
                    <a:pt x="335" y="205"/>
                  </a:cubicBezTo>
                  <a:cubicBezTo>
                    <a:pt x="353" y="177"/>
                    <a:pt x="335" y="145"/>
                    <a:pt x="321" y="145"/>
                  </a:cubicBezTo>
                  <a:lnTo>
                    <a:pt x="57"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8" name="Google Shape;793;p48">
              <a:extLst>
                <a:ext uri="{FF2B5EF4-FFF2-40B4-BE49-F238E27FC236}">
                  <a16:creationId xmlns:a16="http://schemas.microsoft.com/office/drawing/2014/main" id="{3FFE9FA2-53EA-405E-E28C-8BCD94348671}"/>
                </a:ext>
              </a:extLst>
            </p:cNvPr>
            <p:cNvSpPr/>
            <p:nvPr/>
          </p:nvSpPr>
          <p:spPr>
            <a:xfrm>
              <a:off x="5789175" y="2272450"/>
              <a:ext cx="9525" cy="2575"/>
            </a:xfrm>
            <a:custGeom>
              <a:avLst/>
              <a:gdLst/>
              <a:ahLst/>
              <a:cxnLst/>
              <a:rect l="l" t="t" r="r" b="b"/>
              <a:pathLst>
                <a:path w="381" h="103" extrusionOk="0">
                  <a:moveTo>
                    <a:pt x="46" y="1"/>
                  </a:moveTo>
                  <a:cubicBezTo>
                    <a:pt x="29" y="15"/>
                    <a:pt x="1" y="29"/>
                    <a:pt x="1" y="57"/>
                  </a:cubicBezTo>
                  <a:cubicBezTo>
                    <a:pt x="15" y="88"/>
                    <a:pt x="29" y="103"/>
                    <a:pt x="60" y="103"/>
                  </a:cubicBezTo>
                  <a:lnTo>
                    <a:pt x="352" y="71"/>
                  </a:lnTo>
                  <a:cubicBezTo>
                    <a:pt x="367" y="57"/>
                    <a:pt x="381" y="43"/>
                    <a:pt x="381" y="29"/>
                  </a:cubicBezTo>
                  <a:cubicBezTo>
                    <a:pt x="381" y="15"/>
                    <a:pt x="367" y="1"/>
                    <a:pt x="35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9" name="Google Shape;794;p48">
              <a:extLst>
                <a:ext uri="{FF2B5EF4-FFF2-40B4-BE49-F238E27FC236}">
                  <a16:creationId xmlns:a16="http://schemas.microsoft.com/office/drawing/2014/main" id="{B4649033-85B1-7529-7157-279E16A2B0D9}"/>
                </a:ext>
              </a:extLst>
            </p:cNvPr>
            <p:cNvSpPr/>
            <p:nvPr/>
          </p:nvSpPr>
          <p:spPr>
            <a:xfrm>
              <a:off x="5788475" y="2268050"/>
              <a:ext cx="9525" cy="3975"/>
            </a:xfrm>
            <a:custGeom>
              <a:avLst/>
              <a:gdLst/>
              <a:ahLst/>
              <a:cxnLst/>
              <a:rect l="l" t="t" r="r" b="b"/>
              <a:pathLst>
                <a:path w="381" h="159" extrusionOk="0">
                  <a:moveTo>
                    <a:pt x="338" y="1"/>
                  </a:moveTo>
                  <a:lnTo>
                    <a:pt x="43" y="57"/>
                  </a:lnTo>
                  <a:lnTo>
                    <a:pt x="43" y="71"/>
                  </a:lnTo>
                  <a:cubicBezTo>
                    <a:pt x="15" y="71"/>
                    <a:pt x="1" y="103"/>
                    <a:pt x="15" y="131"/>
                  </a:cubicBezTo>
                  <a:cubicBezTo>
                    <a:pt x="15" y="145"/>
                    <a:pt x="43" y="159"/>
                    <a:pt x="74" y="159"/>
                  </a:cubicBezTo>
                  <a:lnTo>
                    <a:pt x="352" y="57"/>
                  </a:lnTo>
                  <a:cubicBezTo>
                    <a:pt x="366" y="57"/>
                    <a:pt x="380" y="43"/>
                    <a:pt x="380" y="15"/>
                  </a:cubicBezTo>
                  <a:cubicBezTo>
                    <a:pt x="366" y="1"/>
                    <a:pt x="352" y="1"/>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0" name="Google Shape;795;p48">
              <a:extLst>
                <a:ext uri="{FF2B5EF4-FFF2-40B4-BE49-F238E27FC236}">
                  <a16:creationId xmlns:a16="http://schemas.microsoft.com/office/drawing/2014/main" id="{EEAA2661-AFA0-117C-837B-B1A2AD1260C7}"/>
                </a:ext>
              </a:extLst>
            </p:cNvPr>
            <p:cNvSpPr/>
            <p:nvPr/>
          </p:nvSpPr>
          <p:spPr>
            <a:xfrm>
              <a:off x="5787675" y="2262725"/>
              <a:ext cx="8825" cy="5700"/>
            </a:xfrm>
            <a:custGeom>
              <a:avLst/>
              <a:gdLst/>
              <a:ahLst/>
              <a:cxnLst/>
              <a:rect l="l" t="t" r="r" b="b"/>
              <a:pathLst>
                <a:path w="353" h="228" extrusionOk="0">
                  <a:moveTo>
                    <a:pt x="323" y="0"/>
                  </a:moveTo>
                  <a:cubicBezTo>
                    <a:pt x="319" y="0"/>
                    <a:pt x="315" y="2"/>
                    <a:pt x="310" y="6"/>
                  </a:cubicBezTo>
                  <a:lnTo>
                    <a:pt x="47" y="140"/>
                  </a:lnTo>
                  <a:lnTo>
                    <a:pt x="33" y="140"/>
                  </a:lnTo>
                  <a:cubicBezTo>
                    <a:pt x="18" y="154"/>
                    <a:pt x="1" y="182"/>
                    <a:pt x="18" y="196"/>
                  </a:cubicBezTo>
                  <a:cubicBezTo>
                    <a:pt x="33" y="228"/>
                    <a:pt x="61" y="228"/>
                    <a:pt x="89" y="228"/>
                  </a:cubicBezTo>
                  <a:lnTo>
                    <a:pt x="339" y="66"/>
                  </a:lnTo>
                  <a:cubicBezTo>
                    <a:pt x="353" y="52"/>
                    <a:pt x="353" y="38"/>
                    <a:pt x="353" y="20"/>
                  </a:cubicBezTo>
                  <a:cubicBezTo>
                    <a:pt x="343" y="10"/>
                    <a:pt x="333" y="0"/>
                    <a:pt x="32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1" name="Google Shape;796;p48">
              <a:extLst>
                <a:ext uri="{FF2B5EF4-FFF2-40B4-BE49-F238E27FC236}">
                  <a16:creationId xmlns:a16="http://schemas.microsoft.com/office/drawing/2014/main" id="{B3E28120-413E-116B-F5A5-0B3FBBDB189F}"/>
                </a:ext>
              </a:extLst>
            </p:cNvPr>
            <p:cNvSpPr/>
            <p:nvPr/>
          </p:nvSpPr>
          <p:spPr>
            <a:xfrm>
              <a:off x="5748900" y="2251150"/>
              <a:ext cx="42850" cy="38875"/>
            </a:xfrm>
            <a:custGeom>
              <a:avLst/>
              <a:gdLst/>
              <a:ahLst/>
              <a:cxnLst/>
              <a:rect l="l" t="t" r="r" b="b"/>
              <a:pathLst>
                <a:path w="1714" h="1555" extrusionOk="0">
                  <a:moveTo>
                    <a:pt x="864" y="1"/>
                  </a:moveTo>
                  <a:cubicBezTo>
                    <a:pt x="796" y="1"/>
                    <a:pt x="727" y="10"/>
                    <a:pt x="658" y="29"/>
                  </a:cubicBezTo>
                  <a:cubicBezTo>
                    <a:pt x="233" y="149"/>
                    <a:pt x="1" y="571"/>
                    <a:pt x="117" y="983"/>
                  </a:cubicBezTo>
                  <a:cubicBezTo>
                    <a:pt x="213" y="1324"/>
                    <a:pt x="523" y="1554"/>
                    <a:pt x="860" y="1554"/>
                  </a:cubicBezTo>
                  <a:cubicBezTo>
                    <a:pt x="930" y="1554"/>
                    <a:pt x="1000" y="1545"/>
                    <a:pt x="1070" y="1524"/>
                  </a:cubicBezTo>
                  <a:cubicBezTo>
                    <a:pt x="1482" y="1422"/>
                    <a:pt x="1714" y="983"/>
                    <a:pt x="1612" y="571"/>
                  </a:cubicBezTo>
                  <a:cubicBezTo>
                    <a:pt x="1515" y="231"/>
                    <a:pt x="1203" y="1"/>
                    <a:pt x="86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2" name="Google Shape;797;p48">
              <a:extLst>
                <a:ext uri="{FF2B5EF4-FFF2-40B4-BE49-F238E27FC236}">
                  <a16:creationId xmlns:a16="http://schemas.microsoft.com/office/drawing/2014/main" id="{A8B47DD9-CFE8-2D5B-4BC8-37E60E2425ED}"/>
                </a:ext>
              </a:extLst>
            </p:cNvPr>
            <p:cNvSpPr/>
            <p:nvPr/>
          </p:nvSpPr>
          <p:spPr>
            <a:xfrm>
              <a:off x="5750300" y="2250475"/>
              <a:ext cx="40050" cy="40300"/>
            </a:xfrm>
            <a:custGeom>
              <a:avLst/>
              <a:gdLst/>
              <a:ahLst/>
              <a:cxnLst/>
              <a:rect l="l" t="t" r="r" b="b"/>
              <a:pathLst>
                <a:path w="1602" h="1612" extrusionOk="0">
                  <a:moveTo>
                    <a:pt x="792" y="56"/>
                  </a:moveTo>
                  <a:cubicBezTo>
                    <a:pt x="1130" y="56"/>
                    <a:pt x="1426" y="278"/>
                    <a:pt x="1528" y="616"/>
                  </a:cubicBezTo>
                  <a:cubicBezTo>
                    <a:pt x="1542" y="672"/>
                    <a:pt x="1542" y="746"/>
                    <a:pt x="1542" y="806"/>
                  </a:cubicBezTo>
                  <a:cubicBezTo>
                    <a:pt x="1542" y="1143"/>
                    <a:pt x="1338" y="1435"/>
                    <a:pt x="1000" y="1523"/>
                  </a:cubicBezTo>
                  <a:cubicBezTo>
                    <a:pt x="940" y="1551"/>
                    <a:pt x="866" y="1551"/>
                    <a:pt x="810" y="1551"/>
                  </a:cubicBezTo>
                  <a:cubicBezTo>
                    <a:pt x="486" y="1551"/>
                    <a:pt x="177" y="1333"/>
                    <a:pt x="89" y="1010"/>
                  </a:cubicBezTo>
                  <a:cubicBezTo>
                    <a:pt x="75" y="936"/>
                    <a:pt x="61" y="862"/>
                    <a:pt x="61" y="806"/>
                  </a:cubicBezTo>
                  <a:cubicBezTo>
                    <a:pt x="61" y="468"/>
                    <a:pt x="282" y="176"/>
                    <a:pt x="602" y="88"/>
                  </a:cubicBezTo>
                  <a:cubicBezTo>
                    <a:pt x="676" y="71"/>
                    <a:pt x="736" y="56"/>
                    <a:pt x="792" y="56"/>
                  </a:cubicBezTo>
                  <a:close/>
                  <a:moveTo>
                    <a:pt x="792" y="0"/>
                  </a:moveTo>
                  <a:cubicBezTo>
                    <a:pt x="736" y="0"/>
                    <a:pt x="662" y="14"/>
                    <a:pt x="588" y="28"/>
                  </a:cubicBezTo>
                  <a:cubicBezTo>
                    <a:pt x="237" y="130"/>
                    <a:pt x="1" y="454"/>
                    <a:pt x="1" y="806"/>
                  </a:cubicBezTo>
                  <a:cubicBezTo>
                    <a:pt x="1" y="880"/>
                    <a:pt x="19" y="950"/>
                    <a:pt x="33" y="1024"/>
                  </a:cubicBezTo>
                  <a:cubicBezTo>
                    <a:pt x="135" y="1376"/>
                    <a:pt x="458" y="1611"/>
                    <a:pt x="810" y="1611"/>
                  </a:cubicBezTo>
                  <a:cubicBezTo>
                    <a:pt x="880" y="1611"/>
                    <a:pt x="954" y="1611"/>
                    <a:pt x="1014" y="1583"/>
                  </a:cubicBezTo>
                  <a:cubicBezTo>
                    <a:pt x="1380" y="1495"/>
                    <a:pt x="1601" y="1172"/>
                    <a:pt x="1601" y="806"/>
                  </a:cubicBezTo>
                  <a:cubicBezTo>
                    <a:pt x="1601" y="746"/>
                    <a:pt x="1601" y="672"/>
                    <a:pt x="1570" y="598"/>
                  </a:cubicBezTo>
                  <a:cubicBezTo>
                    <a:pt x="1482" y="232"/>
                    <a:pt x="1162"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3" name="Google Shape;798;p48">
              <a:extLst>
                <a:ext uri="{FF2B5EF4-FFF2-40B4-BE49-F238E27FC236}">
                  <a16:creationId xmlns:a16="http://schemas.microsoft.com/office/drawing/2014/main" id="{1401F804-EAA2-5F61-705A-82F62F996072}"/>
                </a:ext>
              </a:extLst>
            </p:cNvPr>
            <p:cNvSpPr/>
            <p:nvPr/>
          </p:nvSpPr>
          <p:spPr>
            <a:xfrm>
              <a:off x="5748900" y="2252975"/>
              <a:ext cx="42850" cy="38750"/>
            </a:xfrm>
            <a:custGeom>
              <a:avLst/>
              <a:gdLst/>
              <a:ahLst/>
              <a:cxnLst/>
              <a:rect l="l" t="t" r="r" b="b"/>
              <a:pathLst>
                <a:path w="1714" h="1550" extrusionOk="0">
                  <a:moveTo>
                    <a:pt x="858" y="1"/>
                  </a:moveTo>
                  <a:cubicBezTo>
                    <a:pt x="787" y="1"/>
                    <a:pt x="716" y="10"/>
                    <a:pt x="644" y="30"/>
                  </a:cubicBezTo>
                  <a:cubicBezTo>
                    <a:pt x="233" y="132"/>
                    <a:pt x="1" y="558"/>
                    <a:pt x="117" y="984"/>
                  </a:cubicBezTo>
                  <a:cubicBezTo>
                    <a:pt x="214" y="1330"/>
                    <a:pt x="521" y="1549"/>
                    <a:pt x="861" y="1549"/>
                  </a:cubicBezTo>
                  <a:cubicBezTo>
                    <a:pt x="926" y="1549"/>
                    <a:pt x="991" y="1541"/>
                    <a:pt x="1056" y="1525"/>
                  </a:cubicBezTo>
                  <a:cubicBezTo>
                    <a:pt x="1464" y="1409"/>
                    <a:pt x="1714" y="984"/>
                    <a:pt x="1598" y="572"/>
                  </a:cubicBezTo>
                  <a:cubicBezTo>
                    <a:pt x="1502" y="220"/>
                    <a:pt x="1194" y="1"/>
                    <a:pt x="85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4" name="Google Shape;799;p48">
              <a:extLst>
                <a:ext uri="{FF2B5EF4-FFF2-40B4-BE49-F238E27FC236}">
                  <a16:creationId xmlns:a16="http://schemas.microsoft.com/office/drawing/2014/main" id="{EB1F8C24-0A46-DB4F-6812-7EA593A19A79}"/>
                </a:ext>
              </a:extLst>
            </p:cNvPr>
            <p:cNvSpPr/>
            <p:nvPr/>
          </p:nvSpPr>
          <p:spPr>
            <a:xfrm>
              <a:off x="5756200" y="2259525"/>
              <a:ext cx="27900" cy="25450"/>
            </a:xfrm>
            <a:custGeom>
              <a:avLst/>
              <a:gdLst/>
              <a:ahLst/>
              <a:cxnLst/>
              <a:rect l="l" t="t" r="r" b="b"/>
              <a:pathLst>
                <a:path w="1116" h="1018" extrusionOk="0">
                  <a:moveTo>
                    <a:pt x="556" y="0"/>
                  </a:moveTo>
                  <a:cubicBezTo>
                    <a:pt x="513" y="0"/>
                    <a:pt x="469" y="6"/>
                    <a:pt x="426" y="18"/>
                  </a:cubicBezTo>
                  <a:cubicBezTo>
                    <a:pt x="162" y="92"/>
                    <a:pt x="1" y="370"/>
                    <a:pt x="89" y="648"/>
                  </a:cubicBezTo>
                  <a:cubicBezTo>
                    <a:pt x="150" y="868"/>
                    <a:pt x="345" y="1017"/>
                    <a:pt x="561" y="1017"/>
                  </a:cubicBezTo>
                  <a:cubicBezTo>
                    <a:pt x="603" y="1017"/>
                    <a:pt x="647" y="1012"/>
                    <a:pt x="690" y="999"/>
                  </a:cubicBezTo>
                  <a:cubicBezTo>
                    <a:pt x="968" y="926"/>
                    <a:pt x="1116" y="648"/>
                    <a:pt x="1042" y="384"/>
                  </a:cubicBezTo>
                  <a:cubicBezTo>
                    <a:pt x="980" y="151"/>
                    <a:pt x="775" y="0"/>
                    <a:pt x="55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5" name="Google Shape;800;p48">
              <a:extLst>
                <a:ext uri="{FF2B5EF4-FFF2-40B4-BE49-F238E27FC236}">
                  <a16:creationId xmlns:a16="http://schemas.microsoft.com/office/drawing/2014/main" id="{3F40D4DE-9F6D-7B10-4FD1-0F900B5C4F00}"/>
                </a:ext>
              </a:extLst>
            </p:cNvPr>
            <p:cNvSpPr/>
            <p:nvPr/>
          </p:nvSpPr>
          <p:spPr>
            <a:xfrm>
              <a:off x="5775625" y="2265150"/>
              <a:ext cx="9525" cy="6400"/>
            </a:xfrm>
            <a:custGeom>
              <a:avLst/>
              <a:gdLst/>
              <a:ahLst/>
              <a:cxnLst/>
              <a:rect l="l" t="t" r="r" b="b"/>
              <a:pathLst>
                <a:path w="381" h="256" extrusionOk="0">
                  <a:moveTo>
                    <a:pt x="237" y="0"/>
                  </a:moveTo>
                  <a:cubicBezTo>
                    <a:pt x="214" y="0"/>
                    <a:pt x="189" y="4"/>
                    <a:pt x="163" y="11"/>
                  </a:cubicBezTo>
                  <a:cubicBezTo>
                    <a:pt x="75" y="43"/>
                    <a:pt x="1" y="117"/>
                    <a:pt x="15" y="173"/>
                  </a:cubicBezTo>
                  <a:cubicBezTo>
                    <a:pt x="37" y="220"/>
                    <a:pt x="96" y="256"/>
                    <a:pt x="171" y="256"/>
                  </a:cubicBezTo>
                  <a:cubicBezTo>
                    <a:pt x="192" y="256"/>
                    <a:pt x="214" y="253"/>
                    <a:pt x="237" y="247"/>
                  </a:cubicBezTo>
                  <a:cubicBezTo>
                    <a:pt x="325" y="219"/>
                    <a:pt x="381" y="145"/>
                    <a:pt x="367" y="85"/>
                  </a:cubicBezTo>
                  <a:cubicBezTo>
                    <a:pt x="356" y="30"/>
                    <a:pt x="305" y="0"/>
                    <a:pt x="2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6" name="Google Shape;801;p48">
              <a:extLst>
                <a:ext uri="{FF2B5EF4-FFF2-40B4-BE49-F238E27FC236}">
                  <a16:creationId xmlns:a16="http://schemas.microsoft.com/office/drawing/2014/main" id="{D75FE4B9-EA25-75D3-0F83-35D347F244DA}"/>
                </a:ext>
              </a:extLst>
            </p:cNvPr>
            <p:cNvSpPr/>
            <p:nvPr/>
          </p:nvSpPr>
          <p:spPr>
            <a:xfrm>
              <a:off x="5670475" y="2251775"/>
              <a:ext cx="41075" cy="39100"/>
            </a:xfrm>
            <a:custGeom>
              <a:avLst/>
              <a:gdLst/>
              <a:ahLst/>
              <a:cxnLst/>
              <a:rect l="l" t="t" r="r" b="b"/>
              <a:pathLst>
                <a:path w="1643" h="1564" extrusionOk="0">
                  <a:moveTo>
                    <a:pt x="830" y="1"/>
                  </a:moveTo>
                  <a:cubicBezTo>
                    <a:pt x="439" y="1"/>
                    <a:pt x="99" y="295"/>
                    <a:pt x="60" y="694"/>
                  </a:cubicBezTo>
                  <a:cubicBezTo>
                    <a:pt x="0" y="1120"/>
                    <a:pt x="310" y="1513"/>
                    <a:pt x="732" y="1559"/>
                  </a:cubicBezTo>
                  <a:cubicBezTo>
                    <a:pt x="758" y="1562"/>
                    <a:pt x="784" y="1563"/>
                    <a:pt x="810" y="1563"/>
                  </a:cubicBezTo>
                  <a:cubicBezTo>
                    <a:pt x="1203" y="1563"/>
                    <a:pt x="1543" y="1269"/>
                    <a:pt x="1583" y="870"/>
                  </a:cubicBezTo>
                  <a:cubicBezTo>
                    <a:pt x="1643" y="444"/>
                    <a:pt x="1333" y="50"/>
                    <a:pt x="908" y="4"/>
                  </a:cubicBezTo>
                  <a:cubicBezTo>
                    <a:pt x="881" y="2"/>
                    <a:pt x="855" y="1"/>
                    <a:pt x="8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7" name="Google Shape;802;p48">
              <a:extLst>
                <a:ext uri="{FF2B5EF4-FFF2-40B4-BE49-F238E27FC236}">
                  <a16:creationId xmlns:a16="http://schemas.microsoft.com/office/drawing/2014/main" id="{E694A3F6-5C52-08CB-4C11-22D875CB00B9}"/>
                </a:ext>
              </a:extLst>
            </p:cNvPr>
            <p:cNvSpPr/>
            <p:nvPr/>
          </p:nvSpPr>
          <p:spPr>
            <a:xfrm>
              <a:off x="5670825" y="2251175"/>
              <a:ext cx="40375" cy="40300"/>
            </a:xfrm>
            <a:custGeom>
              <a:avLst/>
              <a:gdLst/>
              <a:ahLst/>
              <a:cxnLst/>
              <a:rect l="l" t="t" r="r" b="b"/>
              <a:pathLst>
                <a:path w="1615" h="1612" extrusionOk="0">
                  <a:moveTo>
                    <a:pt x="894" y="60"/>
                  </a:moveTo>
                  <a:cubicBezTo>
                    <a:pt x="1277" y="102"/>
                    <a:pt x="1555" y="426"/>
                    <a:pt x="1555" y="806"/>
                  </a:cubicBezTo>
                  <a:cubicBezTo>
                    <a:pt x="1555" y="834"/>
                    <a:pt x="1555" y="866"/>
                    <a:pt x="1541" y="894"/>
                  </a:cubicBezTo>
                  <a:cubicBezTo>
                    <a:pt x="1495" y="1274"/>
                    <a:pt x="1175" y="1555"/>
                    <a:pt x="806" y="1555"/>
                  </a:cubicBezTo>
                  <a:lnTo>
                    <a:pt x="718" y="1555"/>
                  </a:lnTo>
                  <a:cubicBezTo>
                    <a:pt x="338" y="1509"/>
                    <a:pt x="60" y="1186"/>
                    <a:pt x="60" y="806"/>
                  </a:cubicBezTo>
                  <a:cubicBezTo>
                    <a:pt x="60" y="778"/>
                    <a:pt x="60" y="746"/>
                    <a:pt x="74" y="718"/>
                  </a:cubicBezTo>
                  <a:cubicBezTo>
                    <a:pt x="120" y="338"/>
                    <a:pt x="440" y="60"/>
                    <a:pt x="806" y="60"/>
                  </a:cubicBezTo>
                  <a:close/>
                  <a:moveTo>
                    <a:pt x="806" y="0"/>
                  </a:moveTo>
                  <a:cubicBezTo>
                    <a:pt x="412" y="0"/>
                    <a:pt x="60" y="306"/>
                    <a:pt x="14" y="718"/>
                  </a:cubicBezTo>
                  <a:cubicBezTo>
                    <a:pt x="0" y="746"/>
                    <a:pt x="0" y="778"/>
                    <a:pt x="0" y="806"/>
                  </a:cubicBezTo>
                  <a:cubicBezTo>
                    <a:pt x="0" y="1217"/>
                    <a:pt x="310" y="1569"/>
                    <a:pt x="718" y="1611"/>
                  </a:cubicBezTo>
                  <a:lnTo>
                    <a:pt x="806" y="1611"/>
                  </a:lnTo>
                  <a:cubicBezTo>
                    <a:pt x="1203" y="1611"/>
                    <a:pt x="1555" y="1305"/>
                    <a:pt x="1597" y="894"/>
                  </a:cubicBezTo>
                  <a:cubicBezTo>
                    <a:pt x="1615" y="866"/>
                    <a:pt x="1615" y="834"/>
                    <a:pt x="1615" y="806"/>
                  </a:cubicBezTo>
                  <a:cubicBezTo>
                    <a:pt x="1615" y="394"/>
                    <a:pt x="1305" y="43"/>
                    <a:pt x="89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8" name="Google Shape;803;p48">
              <a:extLst>
                <a:ext uri="{FF2B5EF4-FFF2-40B4-BE49-F238E27FC236}">
                  <a16:creationId xmlns:a16="http://schemas.microsoft.com/office/drawing/2014/main" id="{DAF421BE-1F94-29C8-9B41-8DF561AF879C}"/>
                </a:ext>
              </a:extLst>
            </p:cNvPr>
            <p:cNvSpPr/>
            <p:nvPr/>
          </p:nvSpPr>
          <p:spPr>
            <a:xfrm>
              <a:off x="5671175" y="2253525"/>
              <a:ext cx="40375" cy="38825"/>
            </a:xfrm>
            <a:custGeom>
              <a:avLst/>
              <a:gdLst/>
              <a:ahLst/>
              <a:cxnLst/>
              <a:rect l="l" t="t" r="r" b="b"/>
              <a:pathLst>
                <a:path w="1615" h="1553" extrusionOk="0">
                  <a:moveTo>
                    <a:pt x="792" y="1"/>
                  </a:moveTo>
                  <a:cubicBezTo>
                    <a:pt x="410" y="1"/>
                    <a:pt x="85" y="294"/>
                    <a:pt x="46" y="684"/>
                  </a:cubicBezTo>
                  <a:cubicBezTo>
                    <a:pt x="0" y="1109"/>
                    <a:pt x="296" y="1503"/>
                    <a:pt x="721" y="1549"/>
                  </a:cubicBezTo>
                  <a:cubicBezTo>
                    <a:pt x="747" y="1552"/>
                    <a:pt x="773" y="1553"/>
                    <a:pt x="799" y="1553"/>
                  </a:cubicBezTo>
                  <a:cubicBezTo>
                    <a:pt x="1190" y="1553"/>
                    <a:pt x="1529" y="1259"/>
                    <a:pt x="1569" y="860"/>
                  </a:cubicBezTo>
                  <a:cubicBezTo>
                    <a:pt x="1615" y="434"/>
                    <a:pt x="1319" y="54"/>
                    <a:pt x="897" y="8"/>
                  </a:cubicBezTo>
                  <a:cubicBezTo>
                    <a:pt x="862" y="3"/>
                    <a:pt x="827" y="1"/>
                    <a:pt x="7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9" name="Google Shape;804;p48">
              <a:extLst>
                <a:ext uri="{FF2B5EF4-FFF2-40B4-BE49-F238E27FC236}">
                  <a16:creationId xmlns:a16="http://schemas.microsoft.com/office/drawing/2014/main" id="{FD273B9B-E715-3AC9-CE8C-09AA722EDD28}"/>
                </a:ext>
              </a:extLst>
            </p:cNvPr>
            <p:cNvSpPr/>
            <p:nvPr/>
          </p:nvSpPr>
          <p:spPr>
            <a:xfrm>
              <a:off x="5678200" y="2260250"/>
              <a:ext cx="26400" cy="25125"/>
            </a:xfrm>
            <a:custGeom>
              <a:avLst/>
              <a:gdLst/>
              <a:ahLst/>
              <a:cxnLst/>
              <a:rect l="l" t="t" r="r" b="b"/>
              <a:pathLst>
                <a:path w="1056" h="1005" extrusionOk="0">
                  <a:moveTo>
                    <a:pt x="533" y="1"/>
                  </a:moveTo>
                  <a:cubicBezTo>
                    <a:pt x="276" y="1"/>
                    <a:pt x="55" y="195"/>
                    <a:pt x="29" y="443"/>
                  </a:cubicBezTo>
                  <a:cubicBezTo>
                    <a:pt x="1" y="721"/>
                    <a:pt x="191" y="970"/>
                    <a:pt x="468" y="999"/>
                  </a:cubicBezTo>
                  <a:cubicBezTo>
                    <a:pt x="495" y="1003"/>
                    <a:pt x="521" y="1005"/>
                    <a:pt x="546" y="1005"/>
                  </a:cubicBezTo>
                  <a:cubicBezTo>
                    <a:pt x="792" y="1005"/>
                    <a:pt x="999" y="814"/>
                    <a:pt x="1024" y="559"/>
                  </a:cubicBezTo>
                  <a:cubicBezTo>
                    <a:pt x="1056" y="281"/>
                    <a:pt x="862" y="31"/>
                    <a:pt x="584" y="3"/>
                  </a:cubicBezTo>
                  <a:cubicBezTo>
                    <a:pt x="567" y="1"/>
                    <a:pt x="550" y="1"/>
                    <a:pt x="53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0" name="Google Shape;805;p48">
              <a:extLst>
                <a:ext uri="{FF2B5EF4-FFF2-40B4-BE49-F238E27FC236}">
                  <a16:creationId xmlns:a16="http://schemas.microsoft.com/office/drawing/2014/main" id="{D29D3DDB-1AC6-0AD8-ED42-919BD1F9D10C}"/>
                </a:ext>
              </a:extLst>
            </p:cNvPr>
            <p:cNvSpPr/>
            <p:nvPr/>
          </p:nvSpPr>
          <p:spPr>
            <a:xfrm>
              <a:off x="5676000" y="2267550"/>
              <a:ext cx="9175" cy="6050"/>
            </a:xfrm>
            <a:custGeom>
              <a:avLst/>
              <a:gdLst/>
              <a:ahLst/>
              <a:cxnLst/>
              <a:rect l="l" t="t" r="r" b="b"/>
              <a:pathLst>
                <a:path w="367" h="242" extrusionOk="0">
                  <a:moveTo>
                    <a:pt x="168" y="1"/>
                  </a:moveTo>
                  <a:cubicBezTo>
                    <a:pt x="82" y="1"/>
                    <a:pt x="13" y="44"/>
                    <a:pt x="1" y="109"/>
                  </a:cubicBezTo>
                  <a:cubicBezTo>
                    <a:pt x="1" y="165"/>
                    <a:pt x="71" y="225"/>
                    <a:pt x="177" y="239"/>
                  </a:cubicBezTo>
                  <a:cubicBezTo>
                    <a:pt x="190" y="241"/>
                    <a:pt x="202" y="241"/>
                    <a:pt x="214" y="241"/>
                  </a:cubicBezTo>
                  <a:cubicBezTo>
                    <a:pt x="297" y="241"/>
                    <a:pt x="354" y="201"/>
                    <a:pt x="366" y="137"/>
                  </a:cubicBezTo>
                  <a:cubicBezTo>
                    <a:pt x="366" y="77"/>
                    <a:pt x="293" y="21"/>
                    <a:pt x="205" y="3"/>
                  </a:cubicBezTo>
                  <a:cubicBezTo>
                    <a:pt x="192" y="1"/>
                    <a:pt x="180" y="1"/>
                    <a:pt x="16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1" name="Google Shape;806;p48">
              <a:extLst>
                <a:ext uri="{FF2B5EF4-FFF2-40B4-BE49-F238E27FC236}">
                  <a16:creationId xmlns:a16="http://schemas.microsoft.com/office/drawing/2014/main" id="{038C5206-4A9E-919E-FFCE-AD3B8E752032}"/>
                </a:ext>
              </a:extLst>
            </p:cNvPr>
            <p:cNvSpPr/>
            <p:nvPr/>
          </p:nvSpPr>
          <p:spPr>
            <a:xfrm>
              <a:off x="5726125" y="2294100"/>
              <a:ext cx="19825" cy="13550"/>
            </a:xfrm>
            <a:custGeom>
              <a:avLst/>
              <a:gdLst/>
              <a:ahLst/>
              <a:cxnLst/>
              <a:rect l="l" t="t" r="r" b="b"/>
              <a:pathLst>
                <a:path w="793" h="542" extrusionOk="0">
                  <a:moveTo>
                    <a:pt x="759" y="1"/>
                  </a:moveTo>
                  <a:cubicBezTo>
                    <a:pt x="753" y="1"/>
                    <a:pt x="750" y="5"/>
                    <a:pt x="750" y="14"/>
                  </a:cubicBezTo>
                  <a:lnTo>
                    <a:pt x="750" y="28"/>
                  </a:lnTo>
                  <a:cubicBezTo>
                    <a:pt x="736" y="28"/>
                    <a:pt x="736" y="42"/>
                    <a:pt x="736" y="56"/>
                  </a:cubicBezTo>
                  <a:cubicBezTo>
                    <a:pt x="722" y="56"/>
                    <a:pt x="722" y="70"/>
                    <a:pt x="704" y="84"/>
                  </a:cubicBezTo>
                  <a:cubicBezTo>
                    <a:pt x="690" y="102"/>
                    <a:pt x="690" y="130"/>
                    <a:pt x="676" y="144"/>
                  </a:cubicBezTo>
                  <a:cubicBezTo>
                    <a:pt x="662" y="158"/>
                    <a:pt x="648" y="172"/>
                    <a:pt x="634" y="204"/>
                  </a:cubicBezTo>
                  <a:cubicBezTo>
                    <a:pt x="616" y="218"/>
                    <a:pt x="602" y="232"/>
                    <a:pt x="588" y="260"/>
                  </a:cubicBezTo>
                  <a:cubicBezTo>
                    <a:pt x="560" y="278"/>
                    <a:pt x="546" y="292"/>
                    <a:pt x="528" y="306"/>
                  </a:cubicBezTo>
                  <a:lnTo>
                    <a:pt x="500" y="334"/>
                  </a:lnTo>
                  <a:cubicBezTo>
                    <a:pt x="486" y="348"/>
                    <a:pt x="472" y="366"/>
                    <a:pt x="458" y="366"/>
                  </a:cubicBezTo>
                  <a:cubicBezTo>
                    <a:pt x="440" y="380"/>
                    <a:pt x="412" y="394"/>
                    <a:pt x="384" y="408"/>
                  </a:cubicBezTo>
                  <a:cubicBezTo>
                    <a:pt x="370" y="422"/>
                    <a:pt x="338" y="422"/>
                    <a:pt x="310" y="436"/>
                  </a:cubicBezTo>
                  <a:cubicBezTo>
                    <a:pt x="282" y="454"/>
                    <a:pt x="264" y="454"/>
                    <a:pt x="236" y="468"/>
                  </a:cubicBezTo>
                  <a:cubicBezTo>
                    <a:pt x="208" y="468"/>
                    <a:pt x="194" y="482"/>
                    <a:pt x="162" y="482"/>
                  </a:cubicBezTo>
                  <a:lnTo>
                    <a:pt x="106" y="482"/>
                  </a:lnTo>
                  <a:cubicBezTo>
                    <a:pt x="89" y="496"/>
                    <a:pt x="74" y="496"/>
                    <a:pt x="60" y="496"/>
                  </a:cubicBezTo>
                  <a:lnTo>
                    <a:pt x="18" y="496"/>
                  </a:lnTo>
                  <a:cubicBezTo>
                    <a:pt x="18" y="496"/>
                    <a:pt x="1" y="496"/>
                    <a:pt x="1" y="510"/>
                  </a:cubicBezTo>
                  <a:cubicBezTo>
                    <a:pt x="1" y="524"/>
                    <a:pt x="18" y="524"/>
                    <a:pt x="18" y="524"/>
                  </a:cubicBezTo>
                  <a:cubicBezTo>
                    <a:pt x="18" y="524"/>
                    <a:pt x="32" y="542"/>
                    <a:pt x="60" y="542"/>
                  </a:cubicBezTo>
                  <a:lnTo>
                    <a:pt x="177" y="542"/>
                  </a:lnTo>
                  <a:cubicBezTo>
                    <a:pt x="194" y="542"/>
                    <a:pt x="222" y="542"/>
                    <a:pt x="250" y="524"/>
                  </a:cubicBezTo>
                  <a:cubicBezTo>
                    <a:pt x="282" y="524"/>
                    <a:pt x="310" y="510"/>
                    <a:pt x="338" y="510"/>
                  </a:cubicBezTo>
                  <a:cubicBezTo>
                    <a:pt x="352" y="496"/>
                    <a:pt x="398" y="496"/>
                    <a:pt x="412" y="468"/>
                  </a:cubicBezTo>
                  <a:cubicBezTo>
                    <a:pt x="440" y="454"/>
                    <a:pt x="472" y="454"/>
                    <a:pt x="500" y="422"/>
                  </a:cubicBezTo>
                  <a:cubicBezTo>
                    <a:pt x="514" y="422"/>
                    <a:pt x="528" y="408"/>
                    <a:pt x="546" y="394"/>
                  </a:cubicBezTo>
                  <a:lnTo>
                    <a:pt x="574" y="366"/>
                  </a:lnTo>
                  <a:cubicBezTo>
                    <a:pt x="602" y="348"/>
                    <a:pt x="616" y="320"/>
                    <a:pt x="648" y="306"/>
                  </a:cubicBezTo>
                  <a:cubicBezTo>
                    <a:pt x="662" y="278"/>
                    <a:pt x="676" y="260"/>
                    <a:pt x="690" y="232"/>
                  </a:cubicBezTo>
                  <a:cubicBezTo>
                    <a:pt x="704" y="218"/>
                    <a:pt x="722" y="190"/>
                    <a:pt x="736" y="172"/>
                  </a:cubicBezTo>
                  <a:cubicBezTo>
                    <a:pt x="750" y="130"/>
                    <a:pt x="764" y="102"/>
                    <a:pt x="778" y="70"/>
                  </a:cubicBezTo>
                  <a:lnTo>
                    <a:pt x="778" y="42"/>
                  </a:lnTo>
                  <a:cubicBezTo>
                    <a:pt x="778" y="28"/>
                    <a:pt x="792" y="28"/>
                    <a:pt x="792" y="28"/>
                  </a:cubicBezTo>
                  <a:cubicBezTo>
                    <a:pt x="792" y="14"/>
                    <a:pt x="778" y="14"/>
                    <a:pt x="778" y="14"/>
                  </a:cubicBezTo>
                  <a:cubicBezTo>
                    <a:pt x="771" y="5"/>
                    <a:pt x="764" y="1"/>
                    <a:pt x="7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2" name="Google Shape;807;p48">
              <a:extLst>
                <a:ext uri="{FF2B5EF4-FFF2-40B4-BE49-F238E27FC236}">
                  <a16:creationId xmlns:a16="http://schemas.microsoft.com/office/drawing/2014/main" id="{5B771D28-05F2-56FA-7565-7FBB240813C5}"/>
                </a:ext>
              </a:extLst>
            </p:cNvPr>
            <p:cNvSpPr/>
            <p:nvPr/>
          </p:nvSpPr>
          <p:spPr>
            <a:xfrm>
              <a:off x="5755500" y="2225900"/>
              <a:ext cx="52175" cy="19450"/>
            </a:xfrm>
            <a:custGeom>
              <a:avLst/>
              <a:gdLst/>
              <a:ahLst/>
              <a:cxnLst/>
              <a:rect l="l" t="t" r="r" b="b"/>
              <a:pathLst>
                <a:path w="2087" h="778" extrusionOk="0">
                  <a:moveTo>
                    <a:pt x="589" y="1"/>
                  </a:moveTo>
                  <a:cubicBezTo>
                    <a:pt x="454" y="1"/>
                    <a:pt x="342" y="37"/>
                    <a:pt x="278" y="132"/>
                  </a:cubicBezTo>
                  <a:cubicBezTo>
                    <a:pt x="0" y="526"/>
                    <a:pt x="1130" y="762"/>
                    <a:pt x="1305" y="776"/>
                  </a:cubicBezTo>
                  <a:cubicBezTo>
                    <a:pt x="1322" y="777"/>
                    <a:pt x="1343" y="778"/>
                    <a:pt x="1368" y="778"/>
                  </a:cubicBezTo>
                  <a:cubicBezTo>
                    <a:pt x="1589" y="778"/>
                    <a:pt x="2086" y="713"/>
                    <a:pt x="1745" y="410"/>
                  </a:cubicBezTo>
                  <a:cubicBezTo>
                    <a:pt x="1745" y="410"/>
                    <a:pt x="1040" y="1"/>
                    <a:pt x="58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3" name="Google Shape;808;p48">
              <a:extLst>
                <a:ext uri="{FF2B5EF4-FFF2-40B4-BE49-F238E27FC236}">
                  <a16:creationId xmlns:a16="http://schemas.microsoft.com/office/drawing/2014/main" id="{BAEDAE8D-DC76-681D-CB88-F96DC6A63C55}"/>
                </a:ext>
              </a:extLst>
            </p:cNvPr>
            <p:cNvSpPr/>
            <p:nvPr/>
          </p:nvSpPr>
          <p:spPr>
            <a:xfrm>
              <a:off x="5656425" y="2225750"/>
              <a:ext cx="52150" cy="19250"/>
            </a:xfrm>
            <a:custGeom>
              <a:avLst/>
              <a:gdLst/>
              <a:ahLst/>
              <a:cxnLst/>
              <a:rect l="l" t="t" r="r" b="b"/>
              <a:pathLst>
                <a:path w="2086" h="770" extrusionOk="0">
                  <a:moveTo>
                    <a:pt x="1514" y="0"/>
                  </a:moveTo>
                  <a:cubicBezTo>
                    <a:pt x="1067" y="0"/>
                    <a:pt x="344" y="416"/>
                    <a:pt x="344" y="416"/>
                  </a:cubicBezTo>
                  <a:cubicBezTo>
                    <a:pt x="0" y="706"/>
                    <a:pt x="496" y="770"/>
                    <a:pt x="729" y="770"/>
                  </a:cubicBezTo>
                  <a:cubicBezTo>
                    <a:pt x="756" y="770"/>
                    <a:pt x="780" y="769"/>
                    <a:pt x="798" y="768"/>
                  </a:cubicBezTo>
                  <a:cubicBezTo>
                    <a:pt x="960" y="753"/>
                    <a:pt x="2085" y="532"/>
                    <a:pt x="1807" y="124"/>
                  </a:cubicBezTo>
                  <a:cubicBezTo>
                    <a:pt x="1748" y="35"/>
                    <a:pt x="1642" y="0"/>
                    <a:pt x="15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4" name="Google Shape;809;p48">
              <a:extLst>
                <a:ext uri="{FF2B5EF4-FFF2-40B4-BE49-F238E27FC236}">
                  <a16:creationId xmlns:a16="http://schemas.microsoft.com/office/drawing/2014/main" id="{7EAA72F9-27A7-B6E6-530B-846A2BAADB64}"/>
                </a:ext>
              </a:extLst>
            </p:cNvPr>
            <p:cNvSpPr/>
            <p:nvPr/>
          </p:nvSpPr>
          <p:spPr>
            <a:xfrm>
              <a:off x="5714775" y="2248275"/>
              <a:ext cx="20600" cy="46900"/>
            </a:xfrm>
            <a:custGeom>
              <a:avLst/>
              <a:gdLst/>
              <a:ahLst/>
              <a:cxnLst/>
              <a:rect l="l" t="t" r="r" b="b"/>
              <a:pathLst>
                <a:path w="824" h="1876" extrusionOk="0">
                  <a:moveTo>
                    <a:pt x="718" y="0"/>
                  </a:moveTo>
                  <a:cubicBezTo>
                    <a:pt x="704" y="0"/>
                    <a:pt x="704" y="14"/>
                    <a:pt x="704" y="14"/>
                  </a:cubicBezTo>
                  <a:lnTo>
                    <a:pt x="704" y="130"/>
                  </a:lnTo>
                  <a:cubicBezTo>
                    <a:pt x="718" y="218"/>
                    <a:pt x="736" y="320"/>
                    <a:pt x="736" y="454"/>
                  </a:cubicBezTo>
                  <a:cubicBezTo>
                    <a:pt x="750" y="584"/>
                    <a:pt x="750" y="746"/>
                    <a:pt x="750" y="908"/>
                  </a:cubicBezTo>
                  <a:cubicBezTo>
                    <a:pt x="750" y="936"/>
                    <a:pt x="750" y="982"/>
                    <a:pt x="736" y="1024"/>
                  </a:cubicBezTo>
                  <a:cubicBezTo>
                    <a:pt x="736" y="1070"/>
                    <a:pt x="718" y="1112"/>
                    <a:pt x="704" y="1143"/>
                  </a:cubicBezTo>
                  <a:cubicBezTo>
                    <a:pt x="704" y="1157"/>
                    <a:pt x="690" y="1172"/>
                    <a:pt x="676" y="1172"/>
                  </a:cubicBezTo>
                  <a:lnTo>
                    <a:pt x="662" y="1172"/>
                  </a:lnTo>
                  <a:lnTo>
                    <a:pt x="631" y="1186"/>
                  </a:lnTo>
                  <a:cubicBezTo>
                    <a:pt x="602" y="1172"/>
                    <a:pt x="560" y="1172"/>
                    <a:pt x="514" y="1157"/>
                  </a:cubicBezTo>
                  <a:cubicBezTo>
                    <a:pt x="441" y="1126"/>
                    <a:pt x="353" y="1098"/>
                    <a:pt x="251" y="1084"/>
                  </a:cubicBezTo>
                  <a:cubicBezTo>
                    <a:pt x="208" y="1084"/>
                    <a:pt x="149" y="1098"/>
                    <a:pt x="103" y="1126"/>
                  </a:cubicBezTo>
                  <a:cubicBezTo>
                    <a:pt x="61" y="1157"/>
                    <a:pt x="47" y="1200"/>
                    <a:pt x="33" y="1245"/>
                  </a:cubicBezTo>
                  <a:cubicBezTo>
                    <a:pt x="1" y="1333"/>
                    <a:pt x="1" y="1421"/>
                    <a:pt x="33" y="1509"/>
                  </a:cubicBezTo>
                  <a:cubicBezTo>
                    <a:pt x="61" y="1583"/>
                    <a:pt x="103" y="1639"/>
                    <a:pt x="163" y="1685"/>
                  </a:cubicBezTo>
                  <a:cubicBezTo>
                    <a:pt x="265" y="1787"/>
                    <a:pt x="367" y="1815"/>
                    <a:pt x="441" y="1847"/>
                  </a:cubicBezTo>
                  <a:cubicBezTo>
                    <a:pt x="486" y="1861"/>
                    <a:pt x="514" y="1861"/>
                    <a:pt x="528" y="1875"/>
                  </a:cubicBezTo>
                  <a:lnTo>
                    <a:pt x="574" y="1875"/>
                  </a:lnTo>
                  <a:cubicBezTo>
                    <a:pt x="574" y="1875"/>
                    <a:pt x="588" y="1875"/>
                    <a:pt x="588" y="1861"/>
                  </a:cubicBezTo>
                  <a:cubicBezTo>
                    <a:pt x="588" y="1861"/>
                    <a:pt x="588" y="1847"/>
                    <a:pt x="574" y="1847"/>
                  </a:cubicBezTo>
                  <a:cubicBezTo>
                    <a:pt x="574" y="1847"/>
                    <a:pt x="528" y="1829"/>
                    <a:pt x="455" y="1801"/>
                  </a:cubicBezTo>
                  <a:cubicBezTo>
                    <a:pt x="426" y="1787"/>
                    <a:pt x="384" y="1773"/>
                    <a:pt x="339" y="1741"/>
                  </a:cubicBezTo>
                  <a:cubicBezTo>
                    <a:pt x="296" y="1727"/>
                    <a:pt x="251" y="1685"/>
                    <a:pt x="191" y="1653"/>
                  </a:cubicBezTo>
                  <a:cubicBezTo>
                    <a:pt x="149" y="1611"/>
                    <a:pt x="103" y="1551"/>
                    <a:pt x="89" y="1478"/>
                  </a:cubicBezTo>
                  <a:cubicBezTo>
                    <a:pt x="75" y="1421"/>
                    <a:pt x="75" y="1347"/>
                    <a:pt x="103" y="1274"/>
                  </a:cubicBezTo>
                  <a:cubicBezTo>
                    <a:pt x="103" y="1231"/>
                    <a:pt x="120" y="1200"/>
                    <a:pt x="149" y="1186"/>
                  </a:cubicBezTo>
                  <a:cubicBezTo>
                    <a:pt x="177" y="1172"/>
                    <a:pt x="208" y="1157"/>
                    <a:pt x="251" y="1157"/>
                  </a:cubicBezTo>
                  <a:cubicBezTo>
                    <a:pt x="324" y="1172"/>
                    <a:pt x="412" y="1200"/>
                    <a:pt x="500" y="1231"/>
                  </a:cubicBezTo>
                  <a:cubicBezTo>
                    <a:pt x="543" y="1245"/>
                    <a:pt x="588" y="1260"/>
                    <a:pt x="648" y="1260"/>
                  </a:cubicBezTo>
                  <a:lnTo>
                    <a:pt x="676" y="1245"/>
                  </a:lnTo>
                  <a:lnTo>
                    <a:pt x="690" y="1245"/>
                  </a:lnTo>
                  <a:cubicBezTo>
                    <a:pt x="704" y="1245"/>
                    <a:pt x="718" y="1245"/>
                    <a:pt x="718" y="1231"/>
                  </a:cubicBezTo>
                  <a:cubicBezTo>
                    <a:pt x="750" y="1214"/>
                    <a:pt x="764" y="1186"/>
                    <a:pt x="778" y="1172"/>
                  </a:cubicBezTo>
                  <a:cubicBezTo>
                    <a:pt x="792" y="1126"/>
                    <a:pt x="806" y="1084"/>
                    <a:pt x="806" y="1038"/>
                  </a:cubicBezTo>
                  <a:cubicBezTo>
                    <a:pt x="824" y="996"/>
                    <a:pt x="824" y="950"/>
                    <a:pt x="824" y="908"/>
                  </a:cubicBezTo>
                  <a:cubicBezTo>
                    <a:pt x="824" y="820"/>
                    <a:pt x="824" y="746"/>
                    <a:pt x="806" y="658"/>
                  </a:cubicBezTo>
                  <a:cubicBezTo>
                    <a:pt x="806" y="584"/>
                    <a:pt x="806" y="510"/>
                    <a:pt x="792" y="454"/>
                  </a:cubicBezTo>
                  <a:cubicBezTo>
                    <a:pt x="778" y="320"/>
                    <a:pt x="764" y="204"/>
                    <a:pt x="750" y="130"/>
                  </a:cubicBezTo>
                  <a:cubicBezTo>
                    <a:pt x="736" y="57"/>
                    <a:pt x="736" y="14"/>
                    <a:pt x="736" y="14"/>
                  </a:cubicBezTo>
                  <a:cubicBezTo>
                    <a:pt x="736" y="0"/>
                    <a:pt x="718" y="0"/>
                    <a:pt x="7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46088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189"/>
                                        </p:tgtEl>
                                        <p:attrNameLst>
                                          <p:attrName>style.visibility</p:attrName>
                                        </p:attrNameLst>
                                      </p:cBhvr>
                                      <p:to>
                                        <p:strVal val="visible"/>
                                      </p:to>
                                    </p:set>
                                    <p:animEffect transition="in" filter="fade">
                                      <p:cBhvr>
                                        <p:cTn id="7" dur="1000"/>
                                        <p:tgtEl>
                                          <p:spTgt spid="37189"/>
                                        </p:tgtEl>
                                      </p:cBhvr>
                                    </p:animEffect>
                                    <p:anim calcmode="lin" valueType="num">
                                      <p:cBhvr>
                                        <p:cTn id="8" dur="1000" fill="hold"/>
                                        <p:tgtEl>
                                          <p:spTgt spid="37189"/>
                                        </p:tgtEl>
                                        <p:attrNameLst>
                                          <p:attrName>ppt_x</p:attrName>
                                        </p:attrNameLst>
                                      </p:cBhvr>
                                      <p:tavLst>
                                        <p:tav tm="0">
                                          <p:val>
                                            <p:strVal val="#ppt_x"/>
                                          </p:val>
                                        </p:tav>
                                        <p:tav tm="100000">
                                          <p:val>
                                            <p:strVal val="#ppt_x"/>
                                          </p:val>
                                        </p:tav>
                                      </p:tavLst>
                                    </p:anim>
                                    <p:anim calcmode="lin" valueType="num">
                                      <p:cBhvr>
                                        <p:cTn id="9" dur="1000" fill="hold"/>
                                        <p:tgtEl>
                                          <p:spTgt spid="3718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par>
                                <p:cTn id="20" presetID="16" presetClass="entr" presetSubtype="21"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arn(inVertical)">
                                      <p:cBhvr>
                                        <p:cTn id="22" dur="500"/>
                                        <p:tgtEl>
                                          <p:spTgt spid="8"/>
                                        </p:tgtEl>
                                      </p:cBhvr>
                                    </p:animEffect>
                                  </p:childTnLst>
                                </p:cTn>
                              </p:par>
                              <p:par>
                                <p:cTn id="23" presetID="16" presetClass="entr" presetSubtype="21"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inVertical)">
                                      <p:cBhvr>
                                        <p:cTn id="25" dur="500"/>
                                        <p:tgtEl>
                                          <p:spTgt spid="10"/>
                                        </p:tgtEl>
                                      </p:cBhvr>
                                    </p:animEffect>
                                  </p:childTnLst>
                                </p:cTn>
                              </p:par>
                              <p:par>
                                <p:cTn id="26" presetID="16" presetClass="entr" presetSubtype="21" fill="hold"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barn(inVertical)">
                                      <p:cBhvr>
                                        <p:cTn id="31" dur="5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37241"/>
                                        </p:tgtEl>
                                        <p:attrNameLst>
                                          <p:attrName>style.visibility</p:attrName>
                                        </p:attrNameLst>
                                      </p:cBhvr>
                                      <p:to>
                                        <p:strVal val="visible"/>
                                      </p:to>
                                    </p:set>
                                    <p:animEffect transition="in" filter="barn(inVertical)">
                                      <p:cBhvr>
                                        <p:cTn id="36" dur="500"/>
                                        <p:tgtEl>
                                          <p:spTgt spid="37241"/>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barn(inVertical)">
                                      <p:cBhvr>
                                        <p:cTn id="39" dur="500"/>
                                        <p:tgtEl>
                                          <p:spTgt spid="7"/>
                                        </p:tgtEl>
                                      </p:cBhvr>
                                    </p:animEffect>
                                  </p:childTnLst>
                                </p:cTn>
                              </p:par>
                              <p:par>
                                <p:cTn id="40" presetID="16" presetClass="entr" presetSubtype="21" fill="hold"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barn(inVertical)">
                                      <p:cBhvr>
                                        <p:cTn id="42" dur="500"/>
                                        <p:tgtEl>
                                          <p:spTgt spid="9"/>
                                        </p:tgtEl>
                                      </p:cBhvr>
                                    </p:animEffect>
                                  </p:childTnLst>
                                </p:cTn>
                              </p:par>
                              <p:par>
                                <p:cTn id="43" presetID="16" presetClass="entr" presetSubtype="21" fill="hold" nodeType="with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barn(inVertical)">
                                      <p:cBhvr>
                                        <p:cTn id="45" dur="500"/>
                                        <p:tgtEl>
                                          <p:spTgt spid="11"/>
                                        </p:tgtEl>
                                      </p:cBhvr>
                                    </p:animEffect>
                                  </p:childTnLst>
                                </p:cTn>
                              </p:par>
                              <p:par>
                                <p:cTn id="46" presetID="16" presetClass="entr" presetSubtype="21" fill="hold" nodeType="with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barn(inVertical)">
                                      <p:cBhvr>
                                        <p:cTn id="48" dur="500"/>
                                        <p:tgtEl>
                                          <p:spTgt spid="12"/>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barn(inVertical)">
                                      <p:cBhvr>
                                        <p:cTn id="5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41" grpId="0" animBg="1"/>
      <p:bldP spid="3" grpId="0" animBg="1"/>
      <p:bldP spid="4" grpId="0"/>
      <p:bldP spid="5" grpId="0"/>
      <p:bldP spid="6" grpId="0" animBg="1"/>
      <p:bldP spid="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3. Thông tin cơ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 name="Google Shape;2244;p41">
            <a:extLst>
              <a:ext uri="{FF2B5EF4-FFF2-40B4-BE49-F238E27FC236}">
                <a16:creationId xmlns:a16="http://schemas.microsoft.com/office/drawing/2014/main" id="{0DE823F5-29B8-0DA7-C83E-430337E90EE6}"/>
              </a:ext>
            </a:extLst>
          </p:cNvPr>
          <p:cNvCxnSpPr>
            <a:cxnSpLocks/>
          </p:cNvCxnSpPr>
          <p:nvPr/>
        </p:nvCxnSpPr>
        <p:spPr>
          <a:xfrm>
            <a:off x="1654599" y="2019075"/>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1" name="Google Shape;2245;p41">
            <a:extLst>
              <a:ext uri="{FF2B5EF4-FFF2-40B4-BE49-F238E27FC236}">
                <a16:creationId xmlns:a16="http://schemas.microsoft.com/office/drawing/2014/main" id="{12B962CD-97C1-CB22-779F-A53C0433C32C}"/>
              </a:ext>
            </a:extLst>
          </p:cNvPr>
          <p:cNvCxnSpPr>
            <a:cxnSpLocks/>
          </p:cNvCxnSpPr>
          <p:nvPr/>
        </p:nvCxnSpPr>
        <p:spPr>
          <a:xfrm>
            <a:off x="7415249" y="2019075"/>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37145" name="Google Shape;1261;p51">
            <a:extLst>
              <a:ext uri="{FF2B5EF4-FFF2-40B4-BE49-F238E27FC236}">
                <a16:creationId xmlns:a16="http://schemas.microsoft.com/office/drawing/2014/main" id="{E1D708B0-3C35-5268-FD75-6F1EA21806BA}"/>
              </a:ext>
            </a:extLst>
          </p:cNvPr>
          <p:cNvGrpSpPr/>
          <p:nvPr/>
        </p:nvGrpSpPr>
        <p:grpSpPr>
          <a:xfrm flipH="1">
            <a:off x="494402" y="1371327"/>
            <a:ext cx="5014572" cy="2575029"/>
            <a:chOff x="2516475" y="702500"/>
            <a:chExt cx="7000407" cy="3594300"/>
          </a:xfrm>
          <a:solidFill>
            <a:srgbClr val="FFECD5">
              <a:lumMod val="75000"/>
            </a:srgbClr>
          </a:solidFill>
        </p:grpSpPr>
        <p:sp>
          <p:nvSpPr>
            <p:cNvPr id="37148" name="Google Shape;1262;p51">
              <a:extLst>
                <a:ext uri="{FF2B5EF4-FFF2-40B4-BE49-F238E27FC236}">
                  <a16:creationId xmlns:a16="http://schemas.microsoft.com/office/drawing/2014/main" id="{472E0CD1-12EA-ED6B-B485-CE551DC64ECD}"/>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149" name="Google Shape;1263;p51">
              <a:extLst>
                <a:ext uri="{FF2B5EF4-FFF2-40B4-BE49-F238E27FC236}">
                  <a16:creationId xmlns:a16="http://schemas.microsoft.com/office/drawing/2014/main" id="{0A42D601-111D-5458-6CAA-448F596DB92D}"/>
                </a:ext>
              </a:extLst>
            </p:cNvPr>
            <p:cNvGrpSpPr/>
            <p:nvPr/>
          </p:nvGrpSpPr>
          <p:grpSpPr>
            <a:xfrm>
              <a:off x="2516475" y="1994467"/>
              <a:ext cx="7000407" cy="577274"/>
              <a:chOff x="2977600" y="2873784"/>
              <a:chExt cx="4031106" cy="332416"/>
            </a:xfrm>
            <a:grpFill/>
          </p:grpSpPr>
          <p:sp>
            <p:nvSpPr>
              <p:cNvPr id="37150" name="Google Shape;1264;p51">
                <a:extLst>
                  <a:ext uri="{FF2B5EF4-FFF2-40B4-BE49-F238E27FC236}">
                    <a16:creationId xmlns:a16="http://schemas.microsoft.com/office/drawing/2014/main" id="{477D42BE-03BA-E90B-64DB-76BE1E49579E}"/>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1" name="Google Shape;1265;p51">
                <a:extLst>
                  <a:ext uri="{FF2B5EF4-FFF2-40B4-BE49-F238E27FC236}">
                    <a16:creationId xmlns:a16="http://schemas.microsoft.com/office/drawing/2014/main" id="{41D91418-6453-BEF1-EA70-F235DE99E2FE}"/>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2" name="Google Shape;1266;p51">
                <a:extLst>
                  <a:ext uri="{FF2B5EF4-FFF2-40B4-BE49-F238E27FC236}">
                    <a16:creationId xmlns:a16="http://schemas.microsoft.com/office/drawing/2014/main" id="{2A0913FE-930E-4084-C424-69196AEBF3E6}"/>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3" name="Google Shape;1267;p51">
                <a:extLst>
                  <a:ext uri="{FF2B5EF4-FFF2-40B4-BE49-F238E27FC236}">
                    <a16:creationId xmlns:a16="http://schemas.microsoft.com/office/drawing/2014/main" id="{222D0092-20C4-9392-0C26-57A296FE6967}"/>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37146" name="Google Shape;1268;p51">
            <a:extLst>
              <a:ext uri="{FF2B5EF4-FFF2-40B4-BE49-F238E27FC236}">
                <a16:creationId xmlns:a16="http://schemas.microsoft.com/office/drawing/2014/main" id="{77926B4C-0567-A99F-DE4C-FF8886E42767}"/>
              </a:ext>
            </a:extLst>
          </p:cNvPr>
          <p:cNvSpPr txBox="1">
            <a:spLocks/>
          </p:cNvSpPr>
          <p:nvPr/>
        </p:nvSpPr>
        <p:spPr>
          <a:xfrm flipH="1">
            <a:off x="1179145" y="2320702"/>
            <a:ext cx="3647080"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en-US"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Tóm tắt các thông tin cơ bản của văn bản. Dựa vào đâu em có thể xác định được thông tin này?</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7154" name="Picture 2">
            <a:extLst>
              <a:ext uri="{FF2B5EF4-FFF2-40B4-BE49-F238E27FC236}">
                <a16:creationId xmlns:a16="http://schemas.microsoft.com/office/drawing/2014/main" id="{3A8A969F-CA7B-F035-C92B-927FD4C9559F}"/>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48276" b="80036" l="49385" r="94462">
                        <a14:foregroundMark x1="49538" y1="53902" x2="49538" y2="53902"/>
                        <a14:foregroundMark x1="59846" y1="58621" x2="59846" y2="58621"/>
                        <a14:foregroundMark x1="76462" y1="52632" x2="76462" y2="52632"/>
                        <a14:foregroundMark x1="71260" y1="59347" x2="68000" y2="70054"/>
                        <a14:foregroundMark x1="73692" y1="51361" x2="71260" y2="59347"/>
                        <a14:foregroundMark x1="74769" y1="60436" x2="74769" y2="60436"/>
                        <a14:foregroundMark x1="58923" y1="56987" x2="58923" y2="56987"/>
                        <a14:foregroundMark x1="56462" y1="56080" x2="62308" y2="60436"/>
                        <a14:foregroundMark x1="57846" y1="80036" x2="57846" y2="80036"/>
                        <a14:foregroundMark x1="68462" y1="79855" x2="74462" y2="80036"/>
                        <a14:foregroundMark x1="76154" y1="79673" x2="75231" y2="79855"/>
                        <a14:backgroundMark x1="77692" y1="76407" x2="77692" y2="76407"/>
                        <a14:backgroundMark x1="73538" y1="59347" x2="73538" y2="59347"/>
                      </a14:backgroundRemoval>
                    </a14:imgEffect>
                  </a14:imgLayer>
                </a14:imgProps>
              </a:ext>
              <a:ext uri="{28A0092B-C50C-407E-A947-70E740481C1C}">
                <a14:useLocalDpi xmlns:a14="http://schemas.microsoft.com/office/drawing/2010/main" val="0"/>
              </a:ext>
            </a:extLst>
          </a:blip>
          <a:srcRect l="44662" t="44501" b="16818"/>
          <a:stretch/>
        </p:blipFill>
        <p:spPr bwMode="auto">
          <a:xfrm>
            <a:off x="5497775" y="2991993"/>
            <a:ext cx="4167136" cy="24692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9978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154"/>
                                        </p:tgtEl>
                                        <p:attrNameLst>
                                          <p:attrName>style.visibility</p:attrName>
                                        </p:attrNameLst>
                                      </p:cBhvr>
                                      <p:to>
                                        <p:strVal val="visible"/>
                                      </p:to>
                                    </p:set>
                                    <p:anim calcmode="lin" valueType="num">
                                      <p:cBhvr additive="base">
                                        <p:cTn id="7" dur="500" fill="hold"/>
                                        <p:tgtEl>
                                          <p:spTgt spid="37154"/>
                                        </p:tgtEl>
                                        <p:attrNameLst>
                                          <p:attrName>ppt_x</p:attrName>
                                        </p:attrNameLst>
                                      </p:cBhvr>
                                      <p:tavLst>
                                        <p:tav tm="0">
                                          <p:val>
                                            <p:strVal val="#ppt_x"/>
                                          </p:val>
                                        </p:tav>
                                        <p:tav tm="100000">
                                          <p:val>
                                            <p:strVal val="#ppt_x"/>
                                          </p:val>
                                        </p:tav>
                                      </p:tavLst>
                                    </p:anim>
                                    <p:anim calcmode="lin" valueType="num">
                                      <p:cBhvr additive="base">
                                        <p:cTn id="8" dur="500" fill="hold"/>
                                        <p:tgtEl>
                                          <p:spTgt spid="3715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7145"/>
                                        </p:tgtEl>
                                        <p:attrNameLst>
                                          <p:attrName>style.visibility</p:attrName>
                                        </p:attrNameLst>
                                      </p:cBhvr>
                                      <p:to>
                                        <p:strVal val="visible"/>
                                      </p:to>
                                    </p:set>
                                    <p:anim calcmode="lin" valueType="num">
                                      <p:cBhvr additive="base">
                                        <p:cTn id="11" dur="500" fill="hold"/>
                                        <p:tgtEl>
                                          <p:spTgt spid="37145"/>
                                        </p:tgtEl>
                                        <p:attrNameLst>
                                          <p:attrName>ppt_x</p:attrName>
                                        </p:attrNameLst>
                                      </p:cBhvr>
                                      <p:tavLst>
                                        <p:tav tm="0">
                                          <p:val>
                                            <p:strVal val="#ppt_x"/>
                                          </p:val>
                                        </p:tav>
                                        <p:tav tm="100000">
                                          <p:val>
                                            <p:strVal val="#ppt_x"/>
                                          </p:val>
                                        </p:tav>
                                      </p:tavLst>
                                    </p:anim>
                                    <p:anim calcmode="lin" valueType="num">
                                      <p:cBhvr additive="base">
                                        <p:cTn id="12" dur="500" fill="hold"/>
                                        <p:tgtEl>
                                          <p:spTgt spid="371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3. Thông tin cơ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 name="Google Shape;2244;p41">
            <a:extLst>
              <a:ext uri="{FF2B5EF4-FFF2-40B4-BE49-F238E27FC236}">
                <a16:creationId xmlns:a16="http://schemas.microsoft.com/office/drawing/2014/main" id="{0DE823F5-29B8-0DA7-C83E-430337E90EE6}"/>
              </a:ext>
            </a:extLst>
          </p:cNvPr>
          <p:cNvCxnSpPr>
            <a:cxnSpLocks/>
          </p:cNvCxnSpPr>
          <p:nvPr/>
        </p:nvCxnSpPr>
        <p:spPr>
          <a:xfrm>
            <a:off x="1654599" y="2019075"/>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1" name="Google Shape;2245;p41">
            <a:extLst>
              <a:ext uri="{FF2B5EF4-FFF2-40B4-BE49-F238E27FC236}">
                <a16:creationId xmlns:a16="http://schemas.microsoft.com/office/drawing/2014/main" id="{12B962CD-97C1-CB22-779F-A53C0433C32C}"/>
              </a:ext>
            </a:extLst>
          </p:cNvPr>
          <p:cNvCxnSpPr>
            <a:cxnSpLocks/>
          </p:cNvCxnSpPr>
          <p:nvPr/>
        </p:nvCxnSpPr>
        <p:spPr>
          <a:xfrm>
            <a:off x="7415249" y="2019075"/>
            <a:ext cx="0" cy="671400"/>
          </a:xfrm>
          <a:prstGeom prst="straightConnector1">
            <a:avLst/>
          </a:prstGeom>
          <a:noFill/>
          <a:ln w="9525" cap="flat" cmpd="sng">
            <a:solidFill>
              <a:srgbClr val="666666"/>
            </a:solidFill>
            <a:prstDash val="solid"/>
            <a:round/>
            <a:headEnd type="none" w="med" len="med"/>
            <a:tailEnd type="none" w="med" len="med"/>
          </a:ln>
        </p:spPr>
      </p:cxnSp>
      <p:graphicFrame>
        <p:nvGraphicFramePr>
          <p:cNvPr id="3" name="Table 2">
            <a:extLst>
              <a:ext uri="{FF2B5EF4-FFF2-40B4-BE49-F238E27FC236}">
                <a16:creationId xmlns:a16="http://schemas.microsoft.com/office/drawing/2014/main" id="{0C7F6222-61AC-0FEF-6457-14B6679973C4}"/>
              </a:ext>
            </a:extLst>
          </p:cNvPr>
          <p:cNvGraphicFramePr>
            <a:graphicFrameLocks noGrp="1"/>
          </p:cNvGraphicFramePr>
          <p:nvPr>
            <p:extLst>
              <p:ext uri="{D42A27DB-BD31-4B8C-83A1-F6EECF244321}">
                <p14:modId xmlns:p14="http://schemas.microsoft.com/office/powerpoint/2010/main" val="779273414"/>
              </p:ext>
            </p:extLst>
          </p:nvPr>
        </p:nvGraphicFramePr>
        <p:xfrm>
          <a:off x="360563" y="1096129"/>
          <a:ext cx="8536011" cy="3728720"/>
        </p:xfrm>
        <a:graphic>
          <a:graphicData uri="http://schemas.openxmlformats.org/drawingml/2006/table">
            <a:tbl>
              <a:tblPr firstRow="1" firstCol="1" bandRow="1">
                <a:tableStyleId>{775DCB02-9BB8-47FD-8907-85C794F793BA}</a:tableStyleId>
              </a:tblPr>
              <a:tblGrid>
                <a:gridCol w="1382176">
                  <a:extLst>
                    <a:ext uri="{9D8B030D-6E8A-4147-A177-3AD203B41FA5}">
                      <a16:colId xmlns:a16="http://schemas.microsoft.com/office/drawing/2014/main" val="734447150"/>
                    </a:ext>
                  </a:extLst>
                </a:gridCol>
                <a:gridCol w="1882588">
                  <a:extLst>
                    <a:ext uri="{9D8B030D-6E8A-4147-A177-3AD203B41FA5}">
                      <a16:colId xmlns:a16="http://schemas.microsoft.com/office/drawing/2014/main" val="1368325697"/>
                    </a:ext>
                  </a:extLst>
                </a:gridCol>
                <a:gridCol w="5271247">
                  <a:extLst>
                    <a:ext uri="{9D8B030D-6E8A-4147-A177-3AD203B41FA5}">
                      <a16:colId xmlns:a16="http://schemas.microsoft.com/office/drawing/2014/main" val="2575999229"/>
                    </a:ext>
                  </a:extLst>
                </a:gridCol>
              </a:tblGrid>
              <a:tr h="135861">
                <a:tc>
                  <a:txBody>
                    <a:bodyPr/>
                    <a:lstStyle/>
                    <a:p>
                      <a:pPr indent="267970" algn="ctr">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Phần văn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  Thông tin       cơ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R="528320"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r>
                        <a:rPr lang="en-US" sz="2000">
                          <a:solidFill>
                            <a:schemeClr val="bg1"/>
                          </a:solidFill>
                          <a:effectLst/>
                          <a:latin typeface="Times New Roman" panose="02020603050405020304" pitchFamily="18" charset="0"/>
                          <a:cs typeface="Times New Roman" panose="02020603050405020304" pitchFamily="18" charset="0"/>
                        </a:rPr>
                        <a:t>Cách xác định thông tin cơ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410035074"/>
                  </a:ext>
                </a:extLst>
              </a:tr>
              <a:tr h="978927">
                <a:tc>
                  <a:txBody>
                    <a:bodyPr/>
                    <a:lstStyle/>
                    <a:p>
                      <a:pPr algn="ctr">
                        <a:lnSpc>
                          <a:spcPct val="100000"/>
                        </a:lnSpc>
                        <a:spcAft>
                          <a:spcPts val="800"/>
                        </a:spcAft>
                      </a:pPr>
                      <a:endParaRPr lang="en-US" sz="1800">
                        <a:solidFill>
                          <a:schemeClr val="bg1"/>
                        </a:solidFill>
                        <a:effectLst/>
                        <a:latin typeface="Times New Roman" panose="02020603050405020304" pitchFamily="18"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l">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R="528320" algn="l">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2000">
                        <a:solidFill>
                          <a:schemeClr val="bg1"/>
                        </a:solidFill>
                        <a:effectLst/>
                        <a:latin typeface="Times New Roman" panose="02020603050405020304" pitchFamily="18"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87048169"/>
                  </a:ext>
                </a:extLst>
              </a:tr>
            </a:tbl>
          </a:graphicData>
        </a:graphic>
      </p:graphicFrame>
      <p:pic>
        <p:nvPicPr>
          <p:cNvPr id="4" name="Picture 3">
            <a:extLst>
              <a:ext uri="{FF2B5EF4-FFF2-40B4-BE49-F238E27FC236}">
                <a16:creationId xmlns:a16="http://schemas.microsoft.com/office/drawing/2014/main" id="{6806F99E-9790-70DF-3216-C633247605E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6172" b="69271" l="13763" r="50146">
                        <a14:foregroundMark x1="20644" y1="26823" x2="20644" y2="26823"/>
                        <a14:foregroundMark x1="28258" y1="26432" x2="28258" y2="26432"/>
                        <a14:foregroundMark x1="39312" y1="41406" x2="39312" y2="41406"/>
                        <a14:foregroundMark x1="36603" y1="54557" x2="36603" y2="54557"/>
                        <a14:foregroundMark x1="17643" y1="61979" x2="17643" y2="61979"/>
                        <a14:foregroundMark x1="15227" y1="67708" x2="15227" y2="67708"/>
                        <a14:foregroundMark x1="47511" y1="63542" x2="47511" y2="63542"/>
                        <a14:foregroundMark x1="29795" y1="67969" x2="29795" y2="67969"/>
                        <a14:foregroundMark x1="32650" y1="67448" x2="32650" y2="67448"/>
                        <a14:foregroundMark x1="32138" y1="67318" x2="32138" y2="67318"/>
                        <a14:foregroundMark x1="16837" y1="68229" x2="44949" y2="67318"/>
                        <a14:foregroundMark x1="46340" y1="67057" x2="29795" y2="63281"/>
                        <a14:foregroundMark x1="42094" y1="44531" x2="42094" y2="44531"/>
                        <a14:foregroundMark x1="41435" y1="32161" x2="38799" y2="60807"/>
                        <a14:foregroundMark x1="41581" y1="50521" x2="41581" y2="66406"/>
                        <a14:foregroundMark x1="37335" y1="58984" x2="36823" y2="59245"/>
                        <a14:foregroundMark x1="30527" y1="64844" x2="30527" y2="64844"/>
                        <a14:foregroundMark x1="30673" y1="66146" x2="38214" y2="69271"/>
                        <a14:foregroundMark x1="17643" y1="66667" x2="17643" y2="66667"/>
                        <a14:foregroundMark x1="17130" y1="66406" x2="23865" y2="66797"/>
                        <a14:foregroundMark x1="19473" y1="64193" x2="19473" y2="64193"/>
                        <a14:foregroundMark x1="17496" y1="65755" x2="17496" y2="65755"/>
                        <a14:foregroundMark x1="17204" y1="66146" x2="17204" y2="66146"/>
                        <a14:foregroundMark x1="16105" y1="68229" x2="16105" y2="68229"/>
                        <a14:foregroundMark x1="25622" y1="65885" x2="25622" y2="65885"/>
                        <a14:foregroundMark x1="25988" y1="64844" x2="25988" y2="64844"/>
                        <a14:foregroundMark x1="25988" y1="65234" x2="25988" y2="65234"/>
                        <a14:foregroundMark x1="20132" y1="59896" x2="20132" y2="59896"/>
                        <a14:foregroundMark x1="20132" y1="59635" x2="20132" y2="59635"/>
                        <a14:foregroundMark x1="20132" y1="59635" x2="20132" y2="59635"/>
                        <a14:foregroundMark x1="20498" y1="58594" x2="20644" y2="60807"/>
                        <a14:foregroundMark x1="45974" y1="61719" x2="45974" y2="61719"/>
                        <a14:foregroundMark x1="42826" y1="66667" x2="42826" y2="66667"/>
                        <a14:foregroundMark x1="43631" y1="64193" x2="43631" y2="64193"/>
                        <a14:foregroundMark x1="50146" y1="65755" x2="50146" y2="65755"/>
                        <a14:foregroundMark x1="45754" y1="61719" x2="45754" y2="61719"/>
                        <a14:foregroundMark x1="46120" y1="61719" x2="46120" y2="61719"/>
                        <a14:foregroundMark x1="44070" y1="64323" x2="44070" y2="64323"/>
                        <a14:foregroundMark x1="44070" y1="64323" x2="44070" y2="64323"/>
                        <a14:foregroundMark x1="45242" y1="65755" x2="45242" y2="65755"/>
                        <a14:foregroundMark x1="46340" y1="66667" x2="46340" y2="66667"/>
                        <a14:foregroundMark x1="46486" y1="68359" x2="14861" y2="69010"/>
                        <a14:foregroundMark x1="46706" y1="62109" x2="44876" y2="62370"/>
                        <a14:foregroundMark x1="46486" y1="61198" x2="46486" y2="61198"/>
                      </a14:backgroundRemoval>
                    </a14:imgEffect>
                  </a14:imgLayer>
                </a14:imgProps>
              </a:ext>
            </a:extLst>
          </a:blip>
          <a:srcRect l="9658" t="22417" r="46608" b="30623"/>
          <a:stretch/>
        </p:blipFill>
        <p:spPr>
          <a:xfrm>
            <a:off x="6974067" y="3625415"/>
            <a:ext cx="2578147" cy="1556464"/>
          </a:xfrm>
          <a:prstGeom prst="rect">
            <a:avLst/>
          </a:prstGeom>
        </p:spPr>
      </p:pic>
    </p:spTree>
    <p:extLst>
      <p:ext uri="{BB962C8B-B14F-4D97-AF65-F5344CB8AC3E}">
        <p14:creationId xmlns:p14="http://schemas.microsoft.com/office/powerpoint/2010/main" val="264930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par>
                                <p:cTn id="8" presetID="6"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ircle(in)">
                                      <p:cBhvr>
                                        <p:cTn id="10"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3. Thông tin cơ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 name="Google Shape;2244;p41">
            <a:extLst>
              <a:ext uri="{FF2B5EF4-FFF2-40B4-BE49-F238E27FC236}">
                <a16:creationId xmlns:a16="http://schemas.microsoft.com/office/drawing/2014/main" id="{0DE823F5-29B8-0DA7-C83E-430337E90EE6}"/>
              </a:ext>
            </a:extLst>
          </p:cNvPr>
          <p:cNvCxnSpPr>
            <a:cxnSpLocks/>
          </p:cNvCxnSpPr>
          <p:nvPr/>
        </p:nvCxnSpPr>
        <p:spPr>
          <a:xfrm>
            <a:off x="1654599" y="2019075"/>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1" name="Google Shape;2245;p41">
            <a:extLst>
              <a:ext uri="{FF2B5EF4-FFF2-40B4-BE49-F238E27FC236}">
                <a16:creationId xmlns:a16="http://schemas.microsoft.com/office/drawing/2014/main" id="{12B962CD-97C1-CB22-779F-A53C0433C32C}"/>
              </a:ext>
            </a:extLst>
          </p:cNvPr>
          <p:cNvCxnSpPr>
            <a:cxnSpLocks/>
          </p:cNvCxnSpPr>
          <p:nvPr/>
        </p:nvCxnSpPr>
        <p:spPr>
          <a:xfrm>
            <a:off x="7415249" y="2019075"/>
            <a:ext cx="0" cy="671400"/>
          </a:xfrm>
          <a:prstGeom prst="straightConnector1">
            <a:avLst/>
          </a:prstGeom>
          <a:noFill/>
          <a:ln w="9525" cap="flat" cmpd="sng">
            <a:solidFill>
              <a:srgbClr val="666666"/>
            </a:solidFill>
            <a:prstDash val="solid"/>
            <a:round/>
            <a:headEnd type="none" w="med" len="med"/>
            <a:tailEnd type="none" w="med" len="med"/>
          </a:ln>
        </p:spPr>
      </p:cxnSp>
      <p:graphicFrame>
        <p:nvGraphicFramePr>
          <p:cNvPr id="3" name="Table 2">
            <a:extLst>
              <a:ext uri="{FF2B5EF4-FFF2-40B4-BE49-F238E27FC236}">
                <a16:creationId xmlns:a16="http://schemas.microsoft.com/office/drawing/2014/main" id="{0C7F6222-61AC-0FEF-6457-14B6679973C4}"/>
              </a:ext>
            </a:extLst>
          </p:cNvPr>
          <p:cNvGraphicFramePr>
            <a:graphicFrameLocks noGrp="1"/>
          </p:cNvGraphicFramePr>
          <p:nvPr>
            <p:extLst>
              <p:ext uri="{D42A27DB-BD31-4B8C-83A1-F6EECF244321}">
                <p14:modId xmlns:p14="http://schemas.microsoft.com/office/powerpoint/2010/main" val="1642591622"/>
              </p:ext>
            </p:extLst>
          </p:nvPr>
        </p:nvGraphicFramePr>
        <p:xfrm>
          <a:off x="360563" y="1096129"/>
          <a:ext cx="8536011" cy="3728720"/>
        </p:xfrm>
        <a:graphic>
          <a:graphicData uri="http://schemas.openxmlformats.org/drawingml/2006/table">
            <a:tbl>
              <a:tblPr firstRow="1" firstCol="1" bandRow="1">
                <a:tableStyleId>{775DCB02-9BB8-47FD-8907-85C794F793BA}</a:tableStyleId>
              </a:tblPr>
              <a:tblGrid>
                <a:gridCol w="1382176">
                  <a:extLst>
                    <a:ext uri="{9D8B030D-6E8A-4147-A177-3AD203B41FA5}">
                      <a16:colId xmlns:a16="http://schemas.microsoft.com/office/drawing/2014/main" val="734447150"/>
                    </a:ext>
                  </a:extLst>
                </a:gridCol>
                <a:gridCol w="1882588">
                  <a:extLst>
                    <a:ext uri="{9D8B030D-6E8A-4147-A177-3AD203B41FA5}">
                      <a16:colId xmlns:a16="http://schemas.microsoft.com/office/drawing/2014/main" val="1368325697"/>
                    </a:ext>
                  </a:extLst>
                </a:gridCol>
                <a:gridCol w="5271247">
                  <a:extLst>
                    <a:ext uri="{9D8B030D-6E8A-4147-A177-3AD203B41FA5}">
                      <a16:colId xmlns:a16="http://schemas.microsoft.com/office/drawing/2014/main" val="2575999229"/>
                    </a:ext>
                  </a:extLst>
                </a:gridCol>
              </a:tblGrid>
              <a:tr h="135861">
                <a:tc>
                  <a:txBody>
                    <a:bodyPr/>
                    <a:lstStyle/>
                    <a:p>
                      <a:pPr indent="267970" algn="ctr">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Phần văn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  Thông tin       cơ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R="528320"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r>
                        <a:rPr lang="en-US" sz="2000">
                          <a:solidFill>
                            <a:schemeClr val="bg1"/>
                          </a:solidFill>
                          <a:effectLst/>
                          <a:latin typeface="Times New Roman" panose="02020603050405020304" pitchFamily="18" charset="0"/>
                          <a:cs typeface="Times New Roman" panose="02020603050405020304" pitchFamily="18" charset="0"/>
                        </a:rPr>
                        <a:t>Cách xác định thông tin cơ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410035074"/>
                  </a:ext>
                </a:extLst>
              </a:tr>
              <a:tr h="978927">
                <a:tc>
                  <a:txBody>
                    <a:bodyPr/>
                    <a:lstStyle/>
                    <a:p>
                      <a:pPr algn="ctr">
                        <a:lnSpc>
                          <a:spcPct val="100000"/>
                        </a:lnSpc>
                        <a:spcAft>
                          <a:spcPts val="800"/>
                        </a:spcAft>
                      </a:pPr>
                      <a:endParaRPr lang="en-US" sz="1800">
                        <a:solidFill>
                          <a:schemeClr val="bg1"/>
                        </a:solidFill>
                        <a:effectLst/>
                        <a:latin typeface="Times New Roman" panose="02020603050405020304" pitchFamily="18" charset="0"/>
                        <a:cs typeface="Times New Roman" panose="02020603050405020304" pitchFamily="18" charset="0"/>
                      </a:endParaRPr>
                    </a:p>
                    <a:p>
                      <a:pPr algn="ctr">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Sao băng là gì? … tạo nên những hố lòng chảo sâu trên lục địa.</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l">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R="528320" algn="l">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2000">
                        <a:solidFill>
                          <a:schemeClr val="bg1"/>
                        </a:solidFill>
                        <a:effectLst/>
                        <a:latin typeface="Times New Roman" panose="02020603050405020304" pitchFamily="18"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R="528320" algn="l">
                        <a:lnSpc>
                          <a:spcPct val="100000"/>
                        </a:lnSpc>
                        <a:spcAft>
                          <a:spcPts val="800"/>
                        </a:spcAft>
                      </a:pP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87048169"/>
                  </a:ext>
                </a:extLst>
              </a:tr>
            </a:tbl>
          </a:graphicData>
        </a:graphic>
      </p:graphicFrame>
      <p:sp>
        <p:nvSpPr>
          <p:cNvPr id="5" name="TextBox 4">
            <a:extLst>
              <a:ext uri="{FF2B5EF4-FFF2-40B4-BE49-F238E27FC236}">
                <a16:creationId xmlns:a16="http://schemas.microsoft.com/office/drawing/2014/main" id="{3A7F659B-DEE4-F36E-4175-D5999DE85F4C}"/>
              </a:ext>
            </a:extLst>
          </p:cNvPr>
          <p:cNvSpPr txBox="1"/>
          <p:nvPr/>
        </p:nvSpPr>
        <p:spPr>
          <a:xfrm>
            <a:off x="2035339" y="2015245"/>
            <a:ext cx="1288511" cy="1631216"/>
          </a:xfrm>
          <a:prstGeom prst="rect">
            <a:avLst/>
          </a:prstGeom>
          <a:noFill/>
        </p:spPr>
        <p:txBody>
          <a:bodyPr wrap="square">
            <a:spAutoFit/>
          </a:bodyPr>
          <a:lstStyle/>
          <a:p>
            <a:pPr algn="just">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Nguyên nhân xuất hiện của hiện tượng sao băng</a:t>
            </a:r>
            <a:endParaRPr lang="en-US" sz="1800">
              <a:solidFill>
                <a:schemeClr val="bg1"/>
              </a:solidFill>
              <a:effectLst/>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8EA5F4ED-D4D0-3710-2B78-6476044459C7}"/>
              </a:ext>
            </a:extLst>
          </p:cNvPr>
          <p:cNvSpPr txBox="1"/>
          <p:nvPr/>
        </p:nvSpPr>
        <p:spPr>
          <a:xfrm>
            <a:off x="3653499" y="1824677"/>
            <a:ext cx="5129938" cy="400110"/>
          </a:xfrm>
          <a:prstGeom prst="rect">
            <a:avLst/>
          </a:prstGeom>
          <a:noFill/>
        </p:spPr>
        <p:txBody>
          <a:bodyPr wrap="square">
            <a:spAutoFit/>
          </a:bodyPr>
          <a:lstStyle/>
          <a:p>
            <a:pPr algn="just">
              <a:lnSpc>
                <a:spcPct val="100000"/>
              </a:lnSpc>
              <a:spcAft>
                <a:spcPts val="800"/>
              </a:spcAft>
            </a:pPr>
            <a:r>
              <a:rPr lang="en-US" sz="2000" b="1">
                <a:solidFill>
                  <a:schemeClr val="bg1"/>
                </a:solidFill>
                <a:effectLst/>
                <a:latin typeface="Times New Roman" panose="02020603050405020304" pitchFamily="18" charset="0"/>
                <a:cs typeface="Times New Roman" panose="02020603050405020304" pitchFamily="18" charset="0"/>
              </a:rPr>
              <a:t>Đọc đề mục và nội dung phần VB:</a:t>
            </a:r>
            <a:endParaRPr lang="en-US" sz="1800" b="1">
              <a:solidFill>
                <a:schemeClr val="bg1"/>
              </a:solidFill>
              <a:effectLst/>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30F336B8-DB29-3A49-E2F3-90A9EE927E78}"/>
              </a:ext>
            </a:extLst>
          </p:cNvPr>
          <p:cNvSpPr txBox="1"/>
          <p:nvPr/>
        </p:nvSpPr>
        <p:spPr>
          <a:xfrm>
            <a:off x="3680885" y="2214526"/>
            <a:ext cx="5057174" cy="707886"/>
          </a:xfrm>
          <a:prstGeom prst="rect">
            <a:avLst/>
          </a:prstGeom>
          <a:noFill/>
        </p:spPr>
        <p:txBody>
          <a:bodyPr wrap="square">
            <a:spAutoFit/>
          </a:bodyPr>
          <a:lstStyle/>
          <a:p>
            <a:pPr algn="just">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 Đề mục: Sao băng là gì? Tóm tắt thông tin cơ bản của phần VB.</a:t>
            </a:r>
            <a:endParaRPr lang="en-US" sz="1800">
              <a:solidFill>
                <a:schemeClr val="bg1"/>
              </a:solidFill>
              <a:effectLst/>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8F99A185-CFE9-B73C-6A1B-630EA557BF5F}"/>
              </a:ext>
            </a:extLst>
          </p:cNvPr>
          <p:cNvSpPr txBox="1"/>
          <p:nvPr/>
        </p:nvSpPr>
        <p:spPr>
          <a:xfrm>
            <a:off x="3689881" y="2953433"/>
            <a:ext cx="5057174" cy="1938992"/>
          </a:xfrm>
          <a:prstGeom prst="rect">
            <a:avLst/>
          </a:prstGeom>
          <a:noFill/>
        </p:spPr>
        <p:txBody>
          <a:bodyPr wrap="square">
            <a:spAutoFit/>
          </a:bodyPr>
          <a:lstStyle/>
          <a:p>
            <a:pPr marR="6985" algn="just">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 Nội dung câu: Sao băng thực chất là đường nhìn thấy …với vận tốc rất lớn (khoảng 100 000 km/h) khẳng định nguyên nhân dẫn đến việc xuất hiện hiện tượng sao băng. Các câu còn lại của phần VB này giải thích rõ nguyên nhân ấy.</a:t>
            </a:r>
            <a:endParaRPr lang="en-US" sz="1800">
              <a:solidFill>
                <a:schemeClr val="bg1"/>
              </a:solidFill>
              <a:effectLst/>
              <a:latin typeface="Times New Roman" panose="02020603050405020304" pitchFamily="18" charset="0"/>
              <a:cs typeface="Times New Roman" panose="02020603050405020304" pitchFamily="18" charset="0"/>
            </a:endParaRPr>
          </a:p>
        </p:txBody>
      </p:sp>
      <p:pic>
        <p:nvPicPr>
          <p:cNvPr id="61" name="Picture 2">
            <a:extLst>
              <a:ext uri="{FF2B5EF4-FFF2-40B4-BE49-F238E27FC236}">
                <a16:creationId xmlns:a16="http://schemas.microsoft.com/office/drawing/2014/main" id="{C919184A-6EA7-BE9B-49BB-B3F82D7B424A}"/>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48276" b="80036" l="49385" r="94462">
                        <a14:foregroundMark x1="49538" y1="53902" x2="49538" y2="53902"/>
                        <a14:foregroundMark x1="59846" y1="58621" x2="59846" y2="58621"/>
                        <a14:foregroundMark x1="76462" y1="52632" x2="76462" y2="52632"/>
                        <a14:foregroundMark x1="71260" y1="59347" x2="68000" y2="70054"/>
                        <a14:foregroundMark x1="73692" y1="51361" x2="71260" y2="59347"/>
                        <a14:foregroundMark x1="74769" y1="60436" x2="74769" y2="60436"/>
                        <a14:foregroundMark x1="58923" y1="56987" x2="58923" y2="56987"/>
                        <a14:foregroundMark x1="56462" y1="56080" x2="62308" y2="60436"/>
                        <a14:foregroundMark x1="57846" y1="80036" x2="57846" y2="80036"/>
                        <a14:foregroundMark x1="68462" y1="79855" x2="74462" y2="80036"/>
                        <a14:foregroundMark x1="76154" y1="79673" x2="75231" y2="79855"/>
                        <a14:backgroundMark x1="77692" y1="76407" x2="77692" y2="76407"/>
                        <a14:backgroundMark x1="73538" y1="59347" x2="73538" y2="59347"/>
                      </a14:backgroundRemoval>
                    </a14:imgEffect>
                  </a14:imgLayer>
                </a14:imgProps>
              </a:ext>
              <a:ext uri="{28A0092B-C50C-407E-A947-70E740481C1C}">
                <a14:useLocalDpi xmlns:a14="http://schemas.microsoft.com/office/drawing/2010/main" val="0"/>
              </a:ext>
            </a:extLst>
          </a:blip>
          <a:srcRect l="44662" t="44501" b="16818"/>
          <a:stretch/>
        </p:blipFill>
        <p:spPr bwMode="auto">
          <a:xfrm>
            <a:off x="1587008" y="3427475"/>
            <a:ext cx="3357582" cy="19895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0712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down)">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down)">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3. Thông tin cơ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 name="Google Shape;2244;p41">
            <a:extLst>
              <a:ext uri="{FF2B5EF4-FFF2-40B4-BE49-F238E27FC236}">
                <a16:creationId xmlns:a16="http://schemas.microsoft.com/office/drawing/2014/main" id="{0DE823F5-29B8-0DA7-C83E-430337E90EE6}"/>
              </a:ext>
            </a:extLst>
          </p:cNvPr>
          <p:cNvCxnSpPr>
            <a:cxnSpLocks/>
          </p:cNvCxnSpPr>
          <p:nvPr/>
        </p:nvCxnSpPr>
        <p:spPr>
          <a:xfrm>
            <a:off x="1654599" y="2019075"/>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1" name="Google Shape;2245;p41">
            <a:extLst>
              <a:ext uri="{FF2B5EF4-FFF2-40B4-BE49-F238E27FC236}">
                <a16:creationId xmlns:a16="http://schemas.microsoft.com/office/drawing/2014/main" id="{12B962CD-97C1-CB22-779F-A53C0433C32C}"/>
              </a:ext>
            </a:extLst>
          </p:cNvPr>
          <p:cNvCxnSpPr>
            <a:cxnSpLocks/>
          </p:cNvCxnSpPr>
          <p:nvPr/>
        </p:nvCxnSpPr>
        <p:spPr>
          <a:xfrm>
            <a:off x="7415249" y="2019075"/>
            <a:ext cx="0" cy="671400"/>
          </a:xfrm>
          <a:prstGeom prst="straightConnector1">
            <a:avLst/>
          </a:prstGeom>
          <a:noFill/>
          <a:ln w="9525" cap="flat" cmpd="sng">
            <a:solidFill>
              <a:srgbClr val="666666"/>
            </a:solidFill>
            <a:prstDash val="solid"/>
            <a:round/>
            <a:headEnd type="none" w="med" len="med"/>
            <a:tailEnd type="none" w="med" len="med"/>
          </a:ln>
        </p:spPr>
      </p:cxnSp>
      <p:graphicFrame>
        <p:nvGraphicFramePr>
          <p:cNvPr id="3" name="Table 2">
            <a:extLst>
              <a:ext uri="{FF2B5EF4-FFF2-40B4-BE49-F238E27FC236}">
                <a16:creationId xmlns:a16="http://schemas.microsoft.com/office/drawing/2014/main" id="{0C7F6222-61AC-0FEF-6457-14B6679973C4}"/>
              </a:ext>
            </a:extLst>
          </p:cNvPr>
          <p:cNvGraphicFramePr>
            <a:graphicFrameLocks noGrp="1"/>
          </p:cNvGraphicFramePr>
          <p:nvPr>
            <p:extLst>
              <p:ext uri="{D42A27DB-BD31-4B8C-83A1-F6EECF244321}">
                <p14:modId xmlns:p14="http://schemas.microsoft.com/office/powerpoint/2010/main" val="2129401866"/>
              </p:ext>
            </p:extLst>
          </p:nvPr>
        </p:nvGraphicFramePr>
        <p:xfrm>
          <a:off x="360563" y="1096129"/>
          <a:ext cx="8536011" cy="3860800"/>
        </p:xfrm>
        <a:graphic>
          <a:graphicData uri="http://schemas.openxmlformats.org/drawingml/2006/table">
            <a:tbl>
              <a:tblPr firstRow="1" firstCol="1" bandRow="1">
                <a:tableStyleId>{775DCB02-9BB8-47FD-8907-85C794F793BA}</a:tableStyleId>
              </a:tblPr>
              <a:tblGrid>
                <a:gridCol w="1382176">
                  <a:extLst>
                    <a:ext uri="{9D8B030D-6E8A-4147-A177-3AD203B41FA5}">
                      <a16:colId xmlns:a16="http://schemas.microsoft.com/office/drawing/2014/main" val="734447150"/>
                    </a:ext>
                  </a:extLst>
                </a:gridCol>
                <a:gridCol w="1882588">
                  <a:extLst>
                    <a:ext uri="{9D8B030D-6E8A-4147-A177-3AD203B41FA5}">
                      <a16:colId xmlns:a16="http://schemas.microsoft.com/office/drawing/2014/main" val="1368325697"/>
                    </a:ext>
                  </a:extLst>
                </a:gridCol>
                <a:gridCol w="5271247">
                  <a:extLst>
                    <a:ext uri="{9D8B030D-6E8A-4147-A177-3AD203B41FA5}">
                      <a16:colId xmlns:a16="http://schemas.microsoft.com/office/drawing/2014/main" val="2575999229"/>
                    </a:ext>
                  </a:extLst>
                </a:gridCol>
              </a:tblGrid>
              <a:tr h="135861">
                <a:tc>
                  <a:txBody>
                    <a:bodyPr/>
                    <a:lstStyle/>
                    <a:p>
                      <a:pPr indent="267970" algn="ctr">
                        <a:lnSpc>
                          <a:spcPct val="100000"/>
                        </a:lnSpc>
                        <a:spcAft>
                          <a:spcPts val="800"/>
                        </a:spcAft>
                      </a:pPr>
                      <a:r>
                        <a:rPr lang="en-US" sz="2400">
                          <a:solidFill>
                            <a:schemeClr val="bg1"/>
                          </a:solidFill>
                          <a:effectLst/>
                          <a:latin typeface="Times New Roman" panose="02020603050405020304" pitchFamily="18" charset="0"/>
                          <a:cs typeface="Times New Roman" panose="02020603050405020304" pitchFamily="18" charset="0"/>
                        </a:rPr>
                        <a:t>Phần văn bản</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en-US" sz="2400">
                          <a:solidFill>
                            <a:schemeClr val="bg1"/>
                          </a:solidFill>
                          <a:effectLst/>
                          <a:latin typeface="Times New Roman" panose="02020603050405020304" pitchFamily="18" charset="0"/>
                          <a:cs typeface="Times New Roman" panose="02020603050405020304" pitchFamily="18" charset="0"/>
                        </a:rPr>
                        <a:t>  Thông tin       cơ bản</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R="528320" algn="ct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r>
                        <a:rPr lang="en-US" sz="2400">
                          <a:solidFill>
                            <a:schemeClr val="bg1"/>
                          </a:solidFill>
                          <a:effectLst/>
                          <a:latin typeface="Times New Roman" panose="02020603050405020304" pitchFamily="18" charset="0"/>
                          <a:cs typeface="Times New Roman" panose="02020603050405020304" pitchFamily="18" charset="0"/>
                        </a:rPr>
                        <a:t>Cách xác định thông tin cơ bản</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410035074"/>
                  </a:ext>
                </a:extLst>
              </a:tr>
              <a:tr h="650199">
                <a:tc>
                  <a:txBody>
                    <a:bodyPr/>
                    <a:lstStyle/>
                    <a:p>
                      <a:pPr algn="ct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endParaRPr lang="en-US" sz="2400">
                        <a:solidFill>
                          <a:schemeClr val="bg1"/>
                        </a:solidFill>
                        <a:effectLst/>
                        <a:latin typeface="Times New Roman" panose="02020603050405020304" pitchFamily="18" charset="0"/>
                        <a:cs typeface="Times New Roman" panose="02020603050405020304" pitchFamily="18" charset="0"/>
                      </a:endParaRPr>
                    </a:p>
                    <a:p>
                      <a:pPr algn="ct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r>
                        <a:rPr lang="en-US" sz="2400">
                          <a:solidFill>
                            <a:schemeClr val="bg1"/>
                          </a:solidFill>
                          <a:effectLst/>
                          <a:latin typeface="Times New Roman" panose="02020603050405020304" pitchFamily="18" charset="0"/>
                          <a:cs typeface="Times New Roman" panose="02020603050405020304" pitchFamily="18" charset="0"/>
                        </a:rPr>
                        <a:t>Mưa sao băng là gì? … được gọi là bão sao băng. </a:t>
                      </a:r>
                    </a:p>
                    <a:p>
                      <a:pPr algn="ct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endParaRPr lang="en-US" sz="2400">
                        <a:solidFill>
                          <a:schemeClr val="bg1"/>
                        </a:solidFill>
                        <a:effectLst/>
                        <a:latin typeface="Times New Roman" panose="02020603050405020304" pitchFamily="18" charset="0"/>
                        <a:cs typeface="Times New Roman" panose="02020603050405020304" pitchFamily="18" charset="0"/>
                      </a:endParaRPr>
                    </a:p>
                    <a:p>
                      <a:pPr algn="ct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endParaRPr lang="en-US" sz="2400">
                        <a:solidFill>
                          <a:schemeClr val="bg1"/>
                        </a:solidFill>
                        <a:effectLst/>
                        <a:latin typeface="Times New Roman" panose="02020603050405020304" pitchFamily="18" charset="0"/>
                        <a:cs typeface="Times New Roman" panose="02020603050405020304" pitchFamily="18" charset="0"/>
                      </a:endParaRPr>
                    </a:p>
                    <a:p>
                      <a:pPr algn="ctr">
                        <a:lnSpc>
                          <a:spcPct val="100000"/>
                        </a:lnSpc>
                        <a:spcAft>
                          <a:spcPts val="800"/>
                        </a:spcAft>
                      </a:pPr>
                      <a:r>
                        <a:rPr lang="en-US" sz="2400">
                          <a:solidFill>
                            <a:schemeClr val="bg1"/>
                          </a:solidFill>
                          <a:effectLst/>
                          <a:latin typeface="Times New Roman" panose="02020603050405020304" pitchFamily="18" charset="0"/>
                          <a:cs typeface="Times New Roman" panose="02020603050405020304" pitchFamily="18" charset="0"/>
                        </a:rPr>
                        <a:t>.</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R="97155" algn="l">
                        <a:lnSpc>
                          <a:spcPct val="100000"/>
                        </a:lnSpc>
                        <a:spcAft>
                          <a:spcPts val="800"/>
                        </a:spcAft>
                      </a:pPr>
                      <a:endParaRPr lang="en-US" sz="2400">
                        <a:solidFill>
                          <a:schemeClr val="bg1"/>
                        </a:solidFill>
                        <a:effectLst/>
                        <a:latin typeface="Times New Roman" panose="02020603050405020304" pitchFamily="18" charset="0"/>
                        <a:cs typeface="Times New Roman" panose="02020603050405020304" pitchFamily="18" charset="0"/>
                      </a:endParaRPr>
                    </a:p>
                    <a:p>
                      <a:pPr marR="528320" algn="ct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984019492"/>
                  </a:ext>
                </a:extLst>
              </a:tr>
            </a:tbl>
          </a:graphicData>
        </a:graphic>
      </p:graphicFrame>
      <p:sp>
        <p:nvSpPr>
          <p:cNvPr id="5" name="TextBox 4">
            <a:extLst>
              <a:ext uri="{FF2B5EF4-FFF2-40B4-BE49-F238E27FC236}">
                <a16:creationId xmlns:a16="http://schemas.microsoft.com/office/drawing/2014/main" id="{ACA4A41D-E295-722B-B938-36858D9A9C4A}"/>
              </a:ext>
            </a:extLst>
          </p:cNvPr>
          <p:cNvSpPr txBox="1"/>
          <p:nvPr/>
        </p:nvSpPr>
        <p:spPr>
          <a:xfrm>
            <a:off x="1907264" y="2168077"/>
            <a:ext cx="1659585" cy="2677656"/>
          </a:xfrm>
          <a:prstGeom prst="rect">
            <a:avLst/>
          </a:prstGeom>
          <a:noFill/>
        </p:spPr>
        <p:txBody>
          <a:bodyPr wrap="square">
            <a:spAutoFit/>
          </a:bodyPr>
          <a:lstStyle/>
          <a:p>
            <a:pPr algn="just"/>
            <a:r>
              <a:rPr lang="en-US" sz="2400">
                <a:solidFill>
                  <a:schemeClr val="bg1"/>
                </a:solidFill>
                <a:effectLst/>
                <a:latin typeface="Times New Roman" panose="02020603050405020304" pitchFamily="18" charset="0"/>
                <a:cs typeface="Times New Roman" panose="02020603050405020304" pitchFamily="18" charset="0"/>
              </a:rPr>
              <a:t>Nguyên nhân xuất hiện và đặc điểm của hiện tượng mưa sao băng</a:t>
            </a:r>
            <a:endParaRPr lang="en-US" sz="2400"/>
          </a:p>
        </p:txBody>
      </p:sp>
      <p:sp>
        <p:nvSpPr>
          <p:cNvPr id="7" name="TextBox 6">
            <a:extLst>
              <a:ext uri="{FF2B5EF4-FFF2-40B4-BE49-F238E27FC236}">
                <a16:creationId xmlns:a16="http://schemas.microsoft.com/office/drawing/2014/main" id="{BA662957-1B2F-38A1-A84F-E2993A6F4872}"/>
              </a:ext>
            </a:extLst>
          </p:cNvPr>
          <p:cNvSpPr txBox="1"/>
          <p:nvPr/>
        </p:nvSpPr>
        <p:spPr>
          <a:xfrm>
            <a:off x="3766636" y="1882843"/>
            <a:ext cx="5129938" cy="461665"/>
          </a:xfrm>
          <a:prstGeom prst="rect">
            <a:avLst/>
          </a:prstGeom>
          <a:noFill/>
        </p:spPr>
        <p:txBody>
          <a:bodyPr wrap="square">
            <a:spAutoFit/>
          </a:bodyPr>
          <a:lstStyle/>
          <a:p>
            <a:r>
              <a:rPr lang="en-US" sz="2400" b="1">
                <a:solidFill>
                  <a:schemeClr val="bg1"/>
                </a:solidFill>
                <a:effectLst/>
                <a:latin typeface="Times New Roman" panose="02020603050405020304" pitchFamily="18" charset="0"/>
                <a:cs typeface="Times New Roman" panose="02020603050405020304" pitchFamily="18" charset="0"/>
              </a:rPr>
              <a:t>Đọc đề mục và nội dung phần VB</a:t>
            </a:r>
            <a:endParaRPr lang="en-US" sz="2400" b="1"/>
          </a:p>
        </p:txBody>
      </p:sp>
      <p:sp>
        <p:nvSpPr>
          <p:cNvPr id="9" name="TextBox 8">
            <a:extLst>
              <a:ext uri="{FF2B5EF4-FFF2-40B4-BE49-F238E27FC236}">
                <a16:creationId xmlns:a16="http://schemas.microsoft.com/office/drawing/2014/main" id="{CFA93868-3DE2-0D77-5283-75CD0677109E}"/>
              </a:ext>
            </a:extLst>
          </p:cNvPr>
          <p:cNvSpPr txBox="1"/>
          <p:nvPr/>
        </p:nvSpPr>
        <p:spPr>
          <a:xfrm>
            <a:off x="3725865" y="2513313"/>
            <a:ext cx="5129938" cy="830997"/>
          </a:xfrm>
          <a:prstGeom prst="rect">
            <a:avLst/>
          </a:prstGeom>
          <a:noFill/>
        </p:spPr>
        <p:txBody>
          <a:bodyPr wrap="square">
            <a:spAutoFit/>
          </a:bodyPr>
          <a:lstStyle/>
          <a:p>
            <a:pPr algn="just">
              <a:lnSpc>
                <a:spcPct val="100000"/>
              </a:lnSpc>
              <a:spcAft>
                <a:spcPts val="800"/>
              </a:spcAft>
            </a:pPr>
            <a:r>
              <a:rPr lang="en-US" sz="2400">
                <a:solidFill>
                  <a:schemeClr val="bg1"/>
                </a:solidFill>
                <a:effectLst/>
                <a:latin typeface="Times New Roman" panose="02020603050405020304" pitchFamily="18" charset="0"/>
                <a:cs typeface="Times New Roman" panose="02020603050405020304" pitchFamily="18" charset="0"/>
              </a:rPr>
              <a:t>- Đề mục: Mưa sao băng là gì? Tóm tắt thông tin cơ bản của phần VB.</a:t>
            </a:r>
            <a:endParaRPr lang="en-US" sz="2000">
              <a:solidFill>
                <a:schemeClr val="bg1"/>
              </a:solidFill>
              <a:effectLst/>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C071564D-C3CF-BD28-447F-843E292F1FDA}"/>
              </a:ext>
            </a:extLst>
          </p:cNvPr>
          <p:cNvSpPr txBox="1"/>
          <p:nvPr/>
        </p:nvSpPr>
        <p:spPr>
          <a:xfrm>
            <a:off x="3653499" y="3404481"/>
            <a:ext cx="5129938" cy="1200329"/>
          </a:xfrm>
          <a:prstGeom prst="rect">
            <a:avLst/>
          </a:prstGeom>
          <a:noFill/>
        </p:spPr>
        <p:txBody>
          <a:bodyPr wrap="square">
            <a:spAutoFit/>
          </a:bodyPr>
          <a:lstStyle/>
          <a:p>
            <a:pPr>
              <a:lnSpc>
                <a:spcPct val="100000"/>
              </a:lnSpc>
              <a:spcAft>
                <a:spcPts val="800"/>
              </a:spcAft>
            </a:pPr>
            <a:r>
              <a:rPr lang="en-US" sz="2400">
                <a:solidFill>
                  <a:schemeClr val="bg1"/>
                </a:solidFill>
                <a:effectLst/>
                <a:latin typeface="Times New Roman" panose="02020603050405020304" pitchFamily="18" charset="0"/>
                <a:cs typeface="Times New Roman" panose="02020603050405020304" pitchFamily="18" charset="0"/>
              </a:rPr>
              <a:t>- Nội dung chi tiết của phần VB giải thích cho sự xuất hiện và đặc            điểm của hiện tượng mưa sao băng.</a:t>
            </a:r>
            <a:endParaRPr lang="en-US" sz="2000">
              <a:solidFill>
                <a:schemeClr val="bg1"/>
              </a:solidFill>
              <a:effectLst/>
              <a:latin typeface="Times New Roman" panose="02020603050405020304" pitchFamily="18" charset="0"/>
              <a:cs typeface="Times New Roman" panose="02020603050405020304" pitchFamily="18" charset="0"/>
            </a:endParaRPr>
          </a:p>
        </p:txBody>
      </p:sp>
      <p:pic>
        <p:nvPicPr>
          <p:cNvPr id="61" name="Picture 6" descr="มาเรียนรู้เรื่อง กลุ่มดาว ด้วย Project Approach">
            <a:extLst>
              <a:ext uri="{FF2B5EF4-FFF2-40B4-BE49-F238E27FC236}">
                <a16:creationId xmlns:a16="http://schemas.microsoft.com/office/drawing/2014/main" id="{DDC274E8-F343-7EE3-92F7-015DAF41E8D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2889" b="95333" l="71875" r="88542">
                        <a14:foregroundMark x1="72500" y1="41778" x2="85781" y2="58889"/>
                        <a14:foregroundMark x1="76354" y1="52222" x2="76354" y2="84000"/>
                        <a14:foregroundMark x1="71927" y1="40889" x2="71927" y2="40889"/>
                        <a14:foregroundMark x1="78073" y1="92222" x2="78073" y2="92222"/>
                        <a14:foregroundMark x1="74948" y1="92222" x2="74948" y2="92222"/>
                        <a14:foregroundMark x1="81094" y1="94889" x2="81094" y2="94889"/>
                        <a14:foregroundMark x1="88542" y1="74222" x2="88542" y2="74222"/>
                        <a14:foregroundMark x1="87813" y1="90222" x2="87813" y2="90222"/>
                        <a14:foregroundMark x1="80833" y1="95333" x2="80833" y2="95333"/>
                        <a14:foregroundMark x1="81458" y1="94889" x2="81458" y2="94889"/>
                        <a14:foregroundMark x1="72135" y1="37778" x2="72135" y2="37778"/>
                      </a14:backgroundRemoval>
                    </a14:imgEffect>
                  </a14:imgLayer>
                </a14:imgProps>
              </a:ext>
              <a:ext uri="{28A0092B-C50C-407E-A947-70E740481C1C}">
                <a14:useLocalDpi xmlns:a14="http://schemas.microsoft.com/office/drawing/2010/main" val="0"/>
              </a:ext>
            </a:extLst>
          </a:blip>
          <a:srcRect l="70730" t="3297" r="9644"/>
          <a:stretch/>
        </p:blipFill>
        <p:spPr bwMode="auto">
          <a:xfrm>
            <a:off x="7430730" y="2982477"/>
            <a:ext cx="1987057" cy="22947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4572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3. Thông tin cơ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 name="Google Shape;2244;p41">
            <a:extLst>
              <a:ext uri="{FF2B5EF4-FFF2-40B4-BE49-F238E27FC236}">
                <a16:creationId xmlns:a16="http://schemas.microsoft.com/office/drawing/2014/main" id="{0DE823F5-29B8-0DA7-C83E-430337E90EE6}"/>
              </a:ext>
            </a:extLst>
          </p:cNvPr>
          <p:cNvCxnSpPr>
            <a:cxnSpLocks/>
          </p:cNvCxnSpPr>
          <p:nvPr/>
        </p:nvCxnSpPr>
        <p:spPr>
          <a:xfrm>
            <a:off x="1654599" y="2019075"/>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1" name="Google Shape;2245;p41">
            <a:extLst>
              <a:ext uri="{FF2B5EF4-FFF2-40B4-BE49-F238E27FC236}">
                <a16:creationId xmlns:a16="http://schemas.microsoft.com/office/drawing/2014/main" id="{12B962CD-97C1-CB22-779F-A53C0433C32C}"/>
              </a:ext>
            </a:extLst>
          </p:cNvPr>
          <p:cNvCxnSpPr>
            <a:cxnSpLocks/>
          </p:cNvCxnSpPr>
          <p:nvPr/>
        </p:nvCxnSpPr>
        <p:spPr>
          <a:xfrm>
            <a:off x="7415249" y="2019075"/>
            <a:ext cx="0" cy="671400"/>
          </a:xfrm>
          <a:prstGeom prst="straightConnector1">
            <a:avLst/>
          </a:prstGeom>
          <a:noFill/>
          <a:ln w="9525" cap="flat" cmpd="sng">
            <a:solidFill>
              <a:srgbClr val="666666"/>
            </a:solidFill>
            <a:prstDash val="solid"/>
            <a:round/>
            <a:headEnd type="none" w="med" len="med"/>
            <a:tailEnd type="none" w="med" len="med"/>
          </a:ln>
        </p:spPr>
      </p:cxnSp>
      <p:graphicFrame>
        <p:nvGraphicFramePr>
          <p:cNvPr id="3" name="Table 2">
            <a:extLst>
              <a:ext uri="{FF2B5EF4-FFF2-40B4-BE49-F238E27FC236}">
                <a16:creationId xmlns:a16="http://schemas.microsoft.com/office/drawing/2014/main" id="{0C7F6222-61AC-0FEF-6457-14B6679973C4}"/>
              </a:ext>
            </a:extLst>
          </p:cNvPr>
          <p:cNvGraphicFramePr>
            <a:graphicFrameLocks noGrp="1"/>
          </p:cNvGraphicFramePr>
          <p:nvPr>
            <p:extLst>
              <p:ext uri="{D42A27DB-BD31-4B8C-83A1-F6EECF244321}">
                <p14:modId xmlns:p14="http://schemas.microsoft.com/office/powerpoint/2010/main" val="1510512038"/>
              </p:ext>
            </p:extLst>
          </p:nvPr>
        </p:nvGraphicFramePr>
        <p:xfrm>
          <a:off x="360563" y="1096129"/>
          <a:ext cx="8536011" cy="3657600"/>
        </p:xfrm>
        <a:graphic>
          <a:graphicData uri="http://schemas.openxmlformats.org/drawingml/2006/table">
            <a:tbl>
              <a:tblPr firstRow="1" firstCol="1" bandRow="1">
                <a:tableStyleId>{775DCB02-9BB8-47FD-8907-85C794F793BA}</a:tableStyleId>
              </a:tblPr>
              <a:tblGrid>
                <a:gridCol w="1402923">
                  <a:extLst>
                    <a:ext uri="{9D8B030D-6E8A-4147-A177-3AD203B41FA5}">
                      <a16:colId xmlns:a16="http://schemas.microsoft.com/office/drawing/2014/main" val="734447150"/>
                    </a:ext>
                  </a:extLst>
                </a:gridCol>
                <a:gridCol w="1861841">
                  <a:extLst>
                    <a:ext uri="{9D8B030D-6E8A-4147-A177-3AD203B41FA5}">
                      <a16:colId xmlns:a16="http://schemas.microsoft.com/office/drawing/2014/main" val="1368325697"/>
                    </a:ext>
                  </a:extLst>
                </a:gridCol>
                <a:gridCol w="5271247">
                  <a:extLst>
                    <a:ext uri="{9D8B030D-6E8A-4147-A177-3AD203B41FA5}">
                      <a16:colId xmlns:a16="http://schemas.microsoft.com/office/drawing/2014/main" val="2575999229"/>
                    </a:ext>
                  </a:extLst>
                </a:gridCol>
              </a:tblGrid>
              <a:tr h="135861">
                <a:tc>
                  <a:txBody>
                    <a:bodyPr/>
                    <a:lstStyle/>
                    <a:p>
                      <a:pPr indent="267970" algn="ctr">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Phần văn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  Thông tin       cơ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R="528320"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r>
                        <a:rPr lang="en-US" sz="2000">
                          <a:solidFill>
                            <a:schemeClr val="bg1"/>
                          </a:solidFill>
                          <a:effectLst/>
                          <a:latin typeface="Times New Roman" panose="02020603050405020304" pitchFamily="18" charset="0"/>
                          <a:cs typeface="Times New Roman" panose="02020603050405020304" pitchFamily="18" charset="0"/>
                        </a:rPr>
                        <a:t>Cách xác định thông tin cơ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410035074"/>
                  </a:ext>
                </a:extLst>
              </a:tr>
              <a:tr h="1072849">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r>
                        <a:rPr lang="en-US" sz="2000">
                          <a:solidFill>
                            <a:schemeClr val="bg1"/>
                          </a:solidFill>
                          <a:effectLst/>
                          <a:latin typeface="Times New Roman" panose="02020603050405020304" pitchFamily="18" charset="0"/>
                          <a:cs typeface="Times New Roman" panose="02020603050405020304" pitchFamily="18" charset="0"/>
                        </a:rPr>
                        <a:t>Mỗi năm thường có những trận mưa sao băng nào? … việc quan sát sao băng cũng gặp nhiều khó khăn.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791055364"/>
                  </a:ext>
                </a:extLst>
              </a:tr>
            </a:tbl>
          </a:graphicData>
        </a:graphic>
      </p:graphicFrame>
      <p:sp>
        <p:nvSpPr>
          <p:cNvPr id="5" name="TextBox 4">
            <a:extLst>
              <a:ext uri="{FF2B5EF4-FFF2-40B4-BE49-F238E27FC236}">
                <a16:creationId xmlns:a16="http://schemas.microsoft.com/office/drawing/2014/main" id="{0907DBE0-C668-431A-2DC4-634441229DBD}"/>
              </a:ext>
            </a:extLst>
          </p:cNvPr>
          <p:cNvSpPr txBox="1"/>
          <p:nvPr/>
        </p:nvSpPr>
        <p:spPr>
          <a:xfrm>
            <a:off x="1915126" y="1870836"/>
            <a:ext cx="1479971" cy="2554545"/>
          </a:xfrm>
          <a:prstGeom prst="rect">
            <a:avLst/>
          </a:prstGeom>
          <a:noFill/>
        </p:spPr>
        <p:txBody>
          <a:bodyPr wrap="square">
            <a:spAutoFit/>
          </a:bodyPr>
          <a:lstStyle/>
          <a:p>
            <a:pPr algn="just">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Thời điểm xuất hiện những trận mưa sao băng trong năm và lưu ý khi quan sát.</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0E8FFBAF-2395-C30D-7682-8DAB63A892D1}"/>
              </a:ext>
            </a:extLst>
          </p:cNvPr>
          <p:cNvSpPr txBox="1"/>
          <p:nvPr/>
        </p:nvSpPr>
        <p:spPr>
          <a:xfrm>
            <a:off x="3686803" y="1701917"/>
            <a:ext cx="4143199" cy="400110"/>
          </a:xfrm>
          <a:prstGeom prst="rect">
            <a:avLst/>
          </a:prstGeom>
          <a:noFill/>
        </p:spPr>
        <p:txBody>
          <a:bodyPr wrap="square">
            <a:spAutoFit/>
          </a:bodyPr>
          <a:lstStyle/>
          <a:p>
            <a:pPr marR="6985" algn="just">
              <a:lnSpc>
                <a:spcPct val="100000"/>
              </a:lnSpc>
              <a:spcAft>
                <a:spcPts val="800"/>
              </a:spcAft>
            </a:pPr>
            <a:r>
              <a:rPr lang="en-US" sz="2000" b="1">
                <a:solidFill>
                  <a:schemeClr val="bg1"/>
                </a:solidFill>
                <a:effectLst/>
                <a:latin typeface="Times New Roman" panose="02020603050405020304" pitchFamily="18" charset="0"/>
                <a:cs typeface="Times New Roman" panose="02020603050405020304" pitchFamily="18" charset="0"/>
              </a:rPr>
              <a:t>Đọc đề mục và nội dung phần VB:</a:t>
            </a:r>
            <a:endParaRPr lang="en-US" sz="1800" b="1">
              <a:solidFill>
                <a:schemeClr val="bg1"/>
              </a:solidFill>
              <a:effectLst/>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31D184BA-F988-247B-01D0-06782A2BF2F1}"/>
              </a:ext>
            </a:extLst>
          </p:cNvPr>
          <p:cNvSpPr txBox="1"/>
          <p:nvPr/>
        </p:nvSpPr>
        <p:spPr>
          <a:xfrm>
            <a:off x="3582809" y="2041431"/>
            <a:ext cx="5394920" cy="707886"/>
          </a:xfrm>
          <a:prstGeom prst="rect">
            <a:avLst/>
          </a:prstGeom>
          <a:noFill/>
        </p:spPr>
        <p:txBody>
          <a:bodyPr wrap="square">
            <a:spAutoFit/>
          </a:bodyPr>
          <a:lstStyle/>
          <a:p>
            <a:pPr algn="just"/>
            <a:r>
              <a:rPr lang="en-US" sz="2000">
                <a:solidFill>
                  <a:schemeClr val="bg1"/>
                </a:solidFill>
                <a:effectLst/>
                <a:latin typeface="Times New Roman" panose="02020603050405020304" pitchFamily="18" charset="0"/>
                <a:cs typeface="Times New Roman" panose="02020603050405020304" pitchFamily="18" charset="0"/>
              </a:rPr>
              <a:t>- Đề mục: Mỗi năm thường có những trận mưa sao băng nào? tóm tắt thông tin cơ bản của phần VB</a:t>
            </a:r>
            <a:endParaRPr lang="en-US" sz="2000"/>
          </a:p>
        </p:txBody>
      </p:sp>
      <p:sp>
        <p:nvSpPr>
          <p:cNvPr id="13" name="TextBox 12">
            <a:extLst>
              <a:ext uri="{FF2B5EF4-FFF2-40B4-BE49-F238E27FC236}">
                <a16:creationId xmlns:a16="http://schemas.microsoft.com/office/drawing/2014/main" id="{213BFBC5-7D3A-5BFF-1E89-353A086C6742}"/>
              </a:ext>
            </a:extLst>
          </p:cNvPr>
          <p:cNvSpPr txBox="1"/>
          <p:nvPr/>
        </p:nvSpPr>
        <p:spPr>
          <a:xfrm>
            <a:off x="3653765" y="2774979"/>
            <a:ext cx="5129672" cy="1015663"/>
          </a:xfrm>
          <a:prstGeom prst="rect">
            <a:avLst/>
          </a:prstGeom>
          <a:noFill/>
        </p:spPr>
        <p:txBody>
          <a:bodyPr wrap="square">
            <a:spAutoFit/>
          </a:bodyPr>
          <a:lstStyle/>
          <a:p>
            <a:pPr marR="6985" algn="just">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 Câu đầu tiên: Mỗi năm có rất nhiều trận mưa sao băng xác định rõ thông tin cơ bản của phần VB sắp trình bày.</a:t>
            </a:r>
            <a:endParaRPr lang="en-US" sz="1800">
              <a:solidFill>
                <a:schemeClr val="bg1"/>
              </a:solidFill>
              <a:effectLst/>
              <a:latin typeface="Times New Roman" panose="02020603050405020304" pitchFamily="18" charset="0"/>
              <a:cs typeface="Times New Roman" panose="02020603050405020304" pitchFamily="18" charset="0"/>
            </a:endParaRPr>
          </a:p>
        </p:txBody>
      </p:sp>
      <p:sp>
        <p:nvSpPr>
          <p:cNvPr id="62" name="TextBox 61">
            <a:extLst>
              <a:ext uri="{FF2B5EF4-FFF2-40B4-BE49-F238E27FC236}">
                <a16:creationId xmlns:a16="http://schemas.microsoft.com/office/drawing/2014/main" id="{DCF2F1D6-AA96-66AA-5622-51E06800B3C8}"/>
              </a:ext>
            </a:extLst>
          </p:cNvPr>
          <p:cNvSpPr txBox="1"/>
          <p:nvPr/>
        </p:nvSpPr>
        <p:spPr>
          <a:xfrm>
            <a:off x="3600194" y="3744856"/>
            <a:ext cx="5183243" cy="1015663"/>
          </a:xfrm>
          <a:prstGeom prst="rect">
            <a:avLst/>
          </a:prstGeom>
          <a:noFill/>
        </p:spPr>
        <p:txBody>
          <a:bodyPr wrap="square">
            <a:spAutoFit/>
          </a:bodyPr>
          <a:lstStyle/>
          <a:p>
            <a:pPr algn="just">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 Các thông tin chi tiết về thời gian và tên của một số trận mưa sao băng trong năm và tập trung làm minh chứng cụ thể cho thông tin cơ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63" name="Picture 2">
            <a:extLst>
              <a:ext uri="{FF2B5EF4-FFF2-40B4-BE49-F238E27FC236}">
                <a16:creationId xmlns:a16="http://schemas.microsoft.com/office/drawing/2014/main" id="{97790CE0-3EB4-6B5F-D2D4-22AB44D779A0}"/>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48276" b="80036" l="49385" r="94462">
                        <a14:foregroundMark x1="49538" y1="53902" x2="49538" y2="53902"/>
                        <a14:foregroundMark x1="59846" y1="58621" x2="59846" y2="58621"/>
                        <a14:foregroundMark x1="76462" y1="52632" x2="76462" y2="52632"/>
                        <a14:foregroundMark x1="71260" y1="59347" x2="68000" y2="70054"/>
                        <a14:foregroundMark x1="73692" y1="51361" x2="71260" y2="59347"/>
                        <a14:foregroundMark x1="74769" y1="60436" x2="74769" y2="60436"/>
                        <a14:foregroundMark x1="58923" y1="56987" x2="58923" y2="56987"/>
                        <a14:foregroundMark x1="56462" y1="56080" x2="62308" y2="60436"/>
                        <a14:foregroundMark x1="57846" y1="80036" x2="57846" y2="80036"/>
                        <a14:foregroundMark x1="68462" y1="79855" x2="74462" y2="80036"/>
                        <a14:foregroundMark x1="76154" y1="79673" x2="75231" y2="79855"/>
                        <a14:backgroundMark x1="77692" y1="76407" x2="77692" y2="76407"/>
                        <a14:backgroundMark x1="73538" y1="59347" x2="73538" y2="59347"/>
                      </a14:backgroundRemoval>
                    </a14:imgEffect>
                  </a14:imgLayer>
                </a14:imgProps>
              </a:ext>
              <a:ext uri="{28A0092B-C50C-407E-A947-70E740481C1C}">
                <a14:useLocalDpi xmlns:a14="http://schemas.microsoft.com/office/drawing/2010/main" val="0"/>
              </a:ext>
            </a:extLst>
          </a:blip>
          <a:srcRect l="44662" t="44501" b="16818"/>
          <a:stretch/>
        </p:blipFill>
        <p:spPr bwMode="auto">
          <a:xfrm>
            <a:off x="2106802" y="3848264"/>
            <a:ext cx="2576589" cy="15267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0415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1000"/>
                                        <p:tgtEl>
                                          <p:spTgt spid="13"/>
                                        </p:tgtEl>
                                      </p:cBhvr>
                                    </p:animEffect>
                                    <p:anim calcmode="lin" valueType="num">
                                      <p:cBhvr>
                                        <p:cTn id="29" dur="1000" fill="hold"/>
                                        <p:tgtEl>
                                          <p:spTgt spid="13"/>
                                        </p:tgtEl>
                                        <p:attrNameLst>
                                          <p:attrName>ppt_x</p:attrName>
                                        </p:attrNameLst>
                                      </p:cBhvr>
                                      <p:tavLst>
                                        <p:tav tm="0">
                                          <p:val>
                                            <p:strVal val="#ppt_x"/>
                                          </p:val>
                                        </p:tav>
                                        <p:tav tm="100000">
                                          <p:val>
                                            <p:strVal val="#ppt_x"/>
                                          </p:val>
                                        </p:tav>
                                      </p:tavLst>
                                    </p:anim>
                                    <p:anim calcmode="lin" valueType="num">
                                      <p:cBhvr>
                                        <p:cTn id="3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62"/>
                                        </p:tgtEl>
                                        <p:attrNameLst>
                                          <p:attrName>style.visibility</p:attrName>
                                        </p:attrNameLst>
                                      </p:cBhvr>
                                      <p:to>
                                        <p:strVal val="visible"/>
                                      </p:to>
                                    </p:set>
                                    <p:animEffect transition="in" filter="fade">
                                      <p:cBhvr>
                                        <p:cTn id="35" dur="1000"/>
                                        <p:tgtEl>
                                          <p:spTgt spid="62"/>
                                        </p:tgtEl>
                                      </p:cBhvr>
                                    </p:animEffect>
                                    <p:anim calcmode="lin" valueType="num">
                                      <p:cBhvr>
                                        <p:cTn id="36" dur="1000" fill="hold"/>
                                        <p:tgtEl>
                                          <p:spTgt spid="62"/>
                                        </p:tgtEl>
                                        <p:attrNameLst>
                                          <p:attrName>ppt_x</p:attrName>
                                        </p:attrNameLst>
                                      </p:cBhvr>
                                      <p:tavLst>
                                        <p:tav tm="0">
                                          <p:val>
                                            <p:strVal val="#ppt_x"/>
                                          </p:val>
                                        </p:tav>
                                        <p:tav tm="100000">
                                          <p:val>
                                            <p:strVal val="#ppt_x"/>
                                          </p:val>
                                        </p:tav>
                                      </p:tavLst>
                                    </p:anim>
                                    <p:anim calcmode="lin" valueType="num">
                                      <p:cBhvr>
                                        <p:cTn id="3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3" grpId="0"/>
      <p:bldP spid="6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3. Thông tin cơ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 name="Google Shape;2244;p41">
            <a:extLst>
              <a:ext uri="{FF2B5EF4-FFF2-40B4-BE49-F238E27FC236}">
                <a16:creationId xmlns:a16="http://schemas.microsoft.com/office/drawing/2014/main" id="{0DE823F5-29B8-0DA7-C83E-430337E90EE6}"/>
              </a:ext>
            </a:extLst>
          </p:cNvPr>
          <p:cNvCxnSpPr>
            <a:cxnSpLocks/>
          </p:cNvCxnSpPr>
          <p:nvPr/>
        </p:nvCxnSpPr>
        <p:spPr>
          <a:xfrm>
            <a:off x="1654599" y="2019075"/>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1" name="Google Shape;2245;p41">
            <a:extLst>
              <a:ext uri="{FF2B5EF4-FFF2-40B4-BE49-F238E27FC236}">
                <a16:creationId xmlns:a16="http://schemas.microsoft.com/office/drawing/2014/main" id="{12B962CD-97C1-CB22-779F-A53C0433C32C}"/>
              </a:ext>
            </a:extLst>
          </p:cNvPr>
          <p:cNvCxnSpPr>
            <a:cxnSpLocks/>
          </p:cNvCxnSpPr>
          <p:nvPr/>
        </p:nvCxnSpPr>
        <p:spPr>
          <a:xfrm>
            <a:off x="7415249" y="2019075"/>
            <a:ext cx="0" cy="671400"/>
          </a:xfrm>
          <a:prstGeom prst="straightConnector1">
            <a:avLst/>
          </a:prstGeom>
          <a:noFill/>
          <a:ln w="9525" cap="flat" cmpd="sng">
            <a:solidFill>
              <a:srgbClr val="666666"/>
            </a:solidFill>
            <a:prstDash val="solid"/>
            <a:round/>
            <a:headEnd type="none" w="med" len="med"/>
            <a:tailEnd type="none" w="med" len="med"/>
          </a:ln>
        </p:spPr>
      </p:cxnSp>
      <p:graphicFrame>
        <p:nvGraphicFramePr>
          <p:cNvPr id="3" name="Table 2">
            <a:extLst>
              <a:ext uri="{FF2B5EF4-FFF2-40B4-BE49-F238E27FC236}">
                <a16:creationId xmlns:a16="http://schemas.microsoft.com/office/drawing/2014/main" id="{0C7F6222-61AC-0FEF-6457-14B6679973C4}"/>
              </a:ext>
            </a:extLst>
          </p:cNvPr>
          <p:cNvGraphicFramePr>
            <a:graphicFrameLocks noGrp="1"/>
          </p:cNvGraphicFramePr>
          <p:nvPr>
            <p:extLst>
              <p:ext uri="{D42A27DB-BD31-4B8C-83A1-F6EECF244321}">
                <p14:modId xmlns:p14="http://schemas.microsoft.com/office/powerpoint/2010/main" val="208684983"/>
              </p:ext>
            </p:extLst>
          </p:nvPr>
        </p:nvGraphicFramePr>
        <p:xfrm>
          <a:off x="360563" y="1096129"/>
          <a:ext cx="8536011" cy="3657600"/>
        </p:xfrm>
        <a:graphic>
          <a:graphicData uri="http://schemas.openxmlformats.org/drawingml/2006/table">
            <a:tbl>
              <a:tblPr firstRow="1" firstCol="1" bandRow="1">
                <a:tableStyleId>{775DCB02-9BB8-47FD-8907-85C794F793BA}</a:tableStyleId>
              </a:tblPr>
              <a:tblGrid>
                <a:gridCol w="1382176">
                  <a:extLst>
                    <a:ext uri="{9D8B030D-6E8A-4147-A177-3AD203B41FA5}">
                      <a16:colId xmlns:a16="http://schemas.microsoft.com/office/drawing/2014/main" val="734447150"/>
                    </a:ext>
                  </a:extLst>
                </a:gridCol>
                <a:gridCol w="1882588">
                  <a:extLst>
                    <a:ext uri="{9D8B030D-6E8A-4147-A177-3AD203B41FA5}">
                      <a16:colId xmlns:a16="http://schemas.microsoft.com/office/drawing/2014/main" val="1368325697"/>
                    </a:ext>
                  </a:extLst>
                </a:gridCol>
                <a:gridCol w="5271247">
                  <a:extLst>
                    <a:ext uri="{9D8B030D-6E8A-4147-A177-3AD203B41FA5}">
                      <a16:colId xmlns:a16="http://schemas.microsoft.com/office/drawing/2014/main" val="2575999229"/>
                    </a:ext>
                  </a:extLst>
                </a:gridCol>
              </a:tblGrid>
              <a:tr h="135861">
                <a:tc>
                  <a:txBody>
                    <a:bodyPr/>
                    <a:lstStyle/>
                    <a:p>
                      <a:pPr indent="267970" algn="ctr">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Phần văn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  Thông tin       cơ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R="528320"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r>
                        <a:rPr lang="en-US" sz="2000">
                          <a:solidFill>
                            <a:schemeClr val="bg1"/>
                          </a:solidFill>
                          <a:effectLst/>
                          <a:latin typeface="Times New Roman" panose="02020603050405020304" pitchFamily="18" charset="0"/>
                          <a:cs typeface="Times New Roman" panose="02020603050405020304" pitchFamily="18" charset="0"/>
                        </a:rPr>
                        <a:t>Cách xác định thông tin cơ bản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410035074"/>
                  </a:ext>
                </a:extLst>
              </a:tr>
              <a:tr h="805990">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r>
                        <a:rPr lang="en-US" sz="2000">
                          <a:solidFill>
                            <a:schemeClr val="bg1"/>
                          </a:solidFill>
                          <a:effectLst/>
                          <a:latin typeface="Times New Roman" panose="02020603050405020304" pitchFamily="18" charset="0"/>
                          <a:cs typeface="Times New Roman" panose="02020603050405020304" pitchFamily="18" charset="0"/>
                        </a:rPr>
                        <a:t>Vì sao mưa sao băng lại có chu kì? … vì vậy, hầu hết các trận mưa sao băng đều có chu kì là một năm.</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cs typeface="Times New Roman" panose="02020603050405020304" pitchFamily="18" charset="0"/>
                      </a:endParaRPr>
                    </a:p>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9299" marR="9299"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187049971"/>
                  </a:ext>
                </a:extLst>
              </a:tr>
            </a:tbl>
          </a:graphicData>
        </a:graphic>
      </p:graphicFrame>
      <p:sp>
        <p:nvSpPr>
          <p:cNvPr id="5" name="TextBox 4">
            <a:extLst>
              <a:ext uri="{FF2B5EF4-FFF2-40B4-BE49-F238E27FC236}">
                <a16:creationId xmlns:a16="http://schemas.microsoft.com/office/drawing/2014/main" id="{50170252-C04D-3814-671D-D6ABA2B9247D}"/>
              </a:ext>
            </a:extLst>
          </p:cNvPr>
          <p:cNvSpPr txBox="1"/>
          <p:nvPr/>
        </p:nvSpPr>
        <p:spPr>
          <a:xfrm>
            <a:off x="1819287" y="1837094"/>
            <a:ext cx="1821017" cy="2308324"/>
          </a:xfrm>
          <a:prstGeom prst="rect">
            <a:avLst/>
          </a:prstGeom>
          <a:noFill/>
        </p:spPr>
        <p:txBody>
          <a:bodyPr wrap="square">
            <a:spAutoFit/>
          </a:bodyPr>
          <a:lstStyle/>
          <a:p>
            <a:pPr algn="just"/>
            <a:r>
              <a:rPr lang="en-US" sz="2400">
                <a:solidFill>
                  <a:schemeClr val="bg1"/>
                </a:solidFill>
                <a:effectLst/>
                <a:latin typeface="Times New Roman" panose="02020603050405020304" pitchFamily="18" charset="0"/>
                <a:cs typeface="Times New Roman" panose="02020603050405020304" pitchFamily="18" charset="0"/>
              </a:rPr>
              <a:t>Nguyên nhân xuất hiện hiện tượng mưa sao băng theo chu kì</a:t>
            </a:r>
            <a:endParaRPr lang="en-US" sz="2400"/>
          </a:p>
        </p:txBody>
      </p:sp>
      <p:sp>
        <p:nvSpPr>
          <p:cNvPr id="7" name="TextBox 6">
            <a:extLst>
              <a:ext uri="{FF2B5EF4-FFF2-40B4-BE49-F238E27FC236}">
                <a16:creationId xmlns:a16="http://schemas.microsoft.com/office/drawing/2014/main" id="{9FF29465-B9BF-C780-787C-8D69C51E927D}"/>
              </a:ext>
            </a:extLst>
          </p:cNvPr>
          <p:cNvSpPr txBox="1"/>
          <p:nvPr/>
        </p:nvSpPr>
        <p:spPr>
          <a:xfrm>
            <a:off x="3386674" y="1714591"/>
            <a:ext cx="5129938" cy="461665"/>
          </a:xfrm>
          <a:prstGeom prst="rect">
            <a:avLst/>
          </a:prstGeom>
          <a:noFill/>
        </p:spPr>
        <p:txBody>
          <a:bodyPr wrap="square">
            <a:spAutoFit/>
          </a:bodyPr>
          <a:lstStyle/>
          <a:p>
            <a:pPr marR="97155" algn="ctr">
              <a:lnSpc>
                <a:spcPct val="100000"/>
              </a:lnSpc>
              <a:spcAft>
                <a:spcPts val="800"/>
              </a:spcAft>
            </a:pPr>
            <a:r>
              <a:rPr lang="en-US" sz="2400" b="1" i="1">
                <a:solidFill>
                  <a:schemeClr val="bg1"/>
                </a:solidFill>
                <a:effectLst/>
                <a:latin typeface="Times New Roman" panose="02020603050405020304" pitchFamily="18" charset="0"/>
                <a:cs typeface="Times New Roman" panose="02020603050405020304" pitchFamily="18" charset="0"/>
              </a:rPr>
              <a:t>Đọc đề mục và nội dung phần VB:</a:t>
            </a:r>
            <a:endParaRPr lang="en-US" sz="2000" b="1" i="1">
              <a:solidFill>
                <a:schemeClr val="bg1"/>
              </a:solidFill>
              <a:effectLst/>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B9AECBDB-8265-91D0-149A-88A9321FDE4D}"/>
              </a:ext>
            </a:extLst>
          </p:cNvPr>
          <p:cNvSpPr txBox="1"/>
          <p:nvPr/>
        </p:nvSpPr>
        <p:spPr>
          <a:xfrm>
            <a:off x="3640304" y="2226169"/>
            <a:ext cx="5270333" cy="830997"/>
          </a:xfrm>
          <a:prstGeom prst="rect">
            <a:avLst/>
          </a:prstGeom>
          <a:noFill/>
        </p:spPr>
        <p:txBody>
          <a:bodyPr wrap="square">
            <a:spAutoFit/>
          </a:bodyPr>
          <a:lstStyle/>
          <a:p>
            <a:pPr algn="just">
              <a:lnSpc>
                <a:spcPct val="100000"/>
              </a:lnSpc>
              <a:spcAft>
                <a:spcPts val="800"/>
              </a:spcAft>
            </a:pPr>
            <a:r>
              <a:rPr lang="en-US" sz="2400">
                <a:solidFill>
                  <a:schemeClr val="bg1"/>
                </a:solidFill>
                <a:effectLst/>
                <a:latin typeface="Times New Roman" panose="02020603050405020304" pitchFamily="18" charset="0"/>
                <a:cs typeface="Times New Roman" panose="02020603050405020304" pitchFamily="18" charset="0"/>
              </a:rPr>
              <a:t>- Đề mục: Vì sao mưa sao băng lại có chu kì? Tóm tắt thông tin của phần VB.</a:t>
            </a:r>
            <a:endParaRPr lang="en-US" sz="2000">
              <a:solidFill>
                <a:schemeClr val="bg1"/>
              </a:solidFill>
              <a:effectLst/>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2FCCD77E-C8AD-6A91-BB88-93F9BE2A60A5}"/>
              </a:ext>
            </a:extLst>
          </p:cNvPr>
          <p:cNvSpPr txBox="1"/>
          <p:nvPr/>
        </p:nvSpPr>
        <p:spPr>
          <a:xfrm>
            <a:off x="3720655" y="3084418"/>
            <a:ext cx="5017404" cy="1569660"/>
          </a:xfrm>
          <a:prstGeom prst="rect">
            <a:avLst/>
          </a:prstGeom>
          <a:noFill/>
        </p:spPr>
        <p:txBody>
          <a:bodyPr wrap="square">
            <a:spAutoFit/>
          </a:bodyPr>
          <a:lstStyle/>
          <a:p>
            <a:pPr marR="97155" algn="just">
              <a:lnSpc>
                <a:spcPct val="100000"/>
              </a:lnSpc>
              <a:spcAft>
                <a:spcPts val="800"/>
              </a:spcAft>
            </a:pPr>
            <a:r>
              <a:rPr lang="en-US" sz="2400">
                <a:solidFill>
                  <a:schemeClr val="bg1"/>
                </a:solidFill>
                <a:effectLst/>
                <a:latin typeface="Times New Roman" panose="02020603050405020304" pitchFamily="18" charset="0"/>
                <a:cs typeface="Times New Roman" panose="02020603050405020304" pitchFamily="18" charset="0"/>
              </a:rPr>
              <a:t>- Sử dụng một số từ ngữ gợi mối quan hệ nguyên nhân - kết quả của các thông tin: do … nên, nếu … thì, vì vậy,…</a:t>
            </a:r>
            <a:endParaRPr lang="en-US" sz="2000">
              <a:solidFill>
                <a:schemeClr val="bg1"/>
              </a:solidFill>
              <a:effectLst/>
              <a:latin typeface="Times New Roman" panose="02020603050405020304" pitchFamily="18" charset="0"/>
              <a:cs typeface="Times New Roman" panose="02020603050405020304" pitchFamily="18" charset="0"/>
            </a:endParaRPr>
          </a:p>
        </p:txBody>
      </p:sp>
      <p:pic>
        <p:nvPicPr>
          <p:cNvPr id="61" name="Picture 4" descr="看星星图片">
            <a:extLst>
              <a:ext uri="{FF2B5EF4-FFF2-40B4-BE49-F238E27FC236}">
                <a16:creationId xmlns:a16="http://schemas.microsoft.com/office/drawing/2014/main" id="{971FCB25-A193-E9F7-3DB9-01B1E8CAB905}"/>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56192" b="94118" l="11719" r="87598">
                        <a14:foregroundMark x1="19727" y1="76780" x2="19727" y2="76780"/>
                        <a14:foregroundMark x1="45020" y1="61455" x2="45020" y2="61455"/>
                        <a14:foregroundMark x1="59863" y1="65480" x2="59863" y2="65480"/>
                        <a14:foregroundMark x1="57617" y1="62539" x2="57617" y2="62539"/>
                        <a14:foregroundMark x1="70508" y1="59907" x2="70703" y2="72291"/>
                        <a14:foregroundMark x1="45410" y1="61146" x2="45410" y2="73220"/>
                        <a14:foregroundMark x1="58301" y1="60681" x2="58398" y2="77245"/>
                        <a14:foregroundMark x1="33008" y1="60526" x2="31738" y2="75697"/>
                        <a14:foregroundMark x1="20313" y1="59907" x2="18652" y2="86842"/>
                        <a14:foregroundMark x1="14355" y1="75077" x2="14355" y2="75077"/>
                        <a14:foregroundMark x1="31641" y1="91331" x2="31641" y2="91331"/>
                        <a14:foregroundMark x1="35156" y1="88235" x2="35156" y2="88235"/>
                        <a14:foregroundMark x1="34233" y1="85759" x2="34375" y2="88235"/>
                        <a14:foregroundMark x1="33691" y1="76316" x2="34233" y2="85759"/>
                        <a14:foregroundMark x1="43945" y1="84520" x2="43359" y2="92724"/>
                        <a14:foregroundMark x1="47559" y1="94118" x2="47559" y2="94118"/>
                        <a14:foregroundMark x1="56250" y1="93808" x2="56250" y2="93808"/>
                        <a14:foregroundMark x1="59766" y1="94118" x2="59766" y2="94118"/>
                        <a14:foregroundMark x1="87598" y1="69969" x2="87598" y2="69969"/>
                        <a14:foregroundMark x1="85938" y1="60372" x2="85938" y2="60372"/>
                        <a14:foregroundMark x1="34473" y1="57121" x2="34473" y2="57121"/>
                        <a14:foregroundMark x1="35547" y1="62229" x2="35547" y2="62229"/>
                        <a14:foregroundMark x1="33984" y1="56966" x2="33984" y2="56966"/>
                        <a14:backgroundMark x1="27441" y1="80495" x2="27441" y2="80495"/>
                        <a14:backgroundMark x1="40039" y1="80495" x2="40039" y2="80495"/>
                        <a14:backgroundMark x1="51953" y1="77245" x2="51953" y2="77245"/>
                        <a14:backgroundMark x1="64453" y1="78793" x2="64453" y2="78793"/>
                        <a14:backgroundMark x1="77539" y1="80186" x2="77832" y2="88545"/>
                        <a14:backgroundMark x1="51758" y1="78328" x2="52148" y2="87926"/>
                        <a14:backgroundMark x1="62988" y1="78328" x2="63672" y2="84675"/>
                        <a14:backgroundMark x1="84180" y1="85604" x2="84180" y2="85604"/>
                        <a14:backgroundMark x1="87207" y1="84985" x2="87207" y2="84985"/>
                        <a14:backgroundMark x1="33496" y1="85759" x2="33496" y2="85759"/>
                        <a14:backgroundMark x1="83789" y1="85449" x2="83789" y2="85449"/>
                      </a14:backgroundRemoval>
                    </a14:imgEffect>
                  </a14:imgLayer>
                </a14:imgProps>
              </a:ext>
              <a:ext uri="{28A0092B-C50C-407E-A947-70E740481C1C}">
                <a14:useLocalDpi xmlns:a14="http://schemas.microsoft.com/office/drawing/2010/main" val="0"/>
              </a:ext>
            </a:extLst>
          </a:blip>
          <a:srcRect l="2582" t="51770" r="4990" b="3733"/>
          <a:stretch/>
        </p:blipFill>
        <p:spPr bwMode="auto">
          <a:xfrm>
            <a:off x="5470902" y="4047083"/>
            <a:ext cx="3933779" cy="11946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14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1000"/>
                                        <p:tgtEl>
                                          <p:spTgt spid="13"/>
                                        </p:tgtEl>
                                      </p:cBhvr>
                                    </p:animEffect>
                                    <p:anim calcmode="lin" valueType="num">
                                      <p:cBhvr>
                                        <p:cTn id="29" dur="1000" fill="hold"/>
                                        <p:tgtEl>
                                          <p:spTgt spid="13"/>
                                        </p:tgtEl>
                                        <p:attrNameLst>
                                          <p:attrName>ppt_x</p:attrName>
                                        </p:attrNameLst>
                                      </p:cBhvr>
                                      <p:tavLst>
                                        <p:tav tm="0">
                                          <p:val>
                                            <p:strVal val="#ppt_x"/>
                                          </p:val>
                                        </p:tav>
                                        <p:tav tm="100000">
                                          <p:val>
                                            <p:strVal val="#ppt_x"/>
                                          </p:val>
                                        </p:tav>
                                      </p:tavLst>
                                    </p:anim>
                                    <p:anim calcmode="lin" valueType="num">
                                      <p:cBhvr>
                                        <p:cTn id="3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3. Thông tin cơ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8456318" y="-44885"/>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524944" y="1516568"/>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Freeform 8">
            <a:extLst>
              <a:ext uri="{FF2B5EF4-FFF2-40B4-BE49-F238E27FC236}">
                <a16:creationId xmlns:a16="http://schemas.microsoft.com/office/drawing/2014/main" id="{E4F47617-80D8-EFEF-6CBA-33DDCED6C9FE}"/>
              </a:ext>
            </a:extLst>
          </p:cNvPr>
          <p:cNvSpPr/>
          <p:nvPr/>
        </p:nvSpPr>
        <p:spPr>
          <a:xfrm>
            <a:off x="3076408" y="2311880"/>
            <a:ext cx="2902519" cy="2831620"/>
          </a:xfrm>
          <a:custGeom>
            <a:avLst/>
            <a:gdLst/>
            <a:ahLst/>
            <a:cxnLst/>
            <a:rect l="l" t="t" r="r" b="b"/>
            <a:pathLst>
              <a:path w="2638066" h="2134435">
                <a:moveTo>
                  <a:pt x="0" y="0"/>
                </a:moveTo>
                <a:lnTo>
                  <a:pt x="2638066" y="0"/>
                </a:lnTo>
                <a:lnTo>
                  <a:pt x="2638066" y="2134435"/>
                </a:lnTo>
                <a:lnTo>
                  <a:pt x="0" y="2134435"/>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
        <p:nvSpPr>
          <p:cNvPr id="4" name="Google Shape;2239;p65">
            <a:extLst>
              <a:ext uri="{FF2B5EF4-FFF2-40B4-BE49-F238E27FC236}">
                <a16:creationId xmlns:a16="http://schemas.microsoft.com/office/drawing/2014/main" id="{36136766-3739-64EB-0081-DB0F4C523A0F}"/>
              </a:ext>
            </a:extLst>
          </p:cNvPr>
          <p:cNvSpPr/>
          <p:nvPr/>
        </p:nvSpPr>
        <p:spPr>
          <a:xfrm rot="10336670">
            <a:off x="6897697" y="1639562"/>
            <a:ext cx="693691" cy="618138"/>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685784" rtl="0" eaLnBrk="1" fontAlgn="auto" latinLnBrk="0" hangingPunct="1">
              <a:lnSpc>
                <a:spcPct val="100000"/>
              </a:lnSpc>
              <a:spcBef>
                <a:spcPts val="0"/>
              </a:spcBef>
              <a:spcAft>
                <a:spcPts val="0"/>
              </a:spcAft>
              <a:buClrTx/>
              <a:buSzTx/>
              <a:buFont typeface="Arial"/>
              <a:buNone/>
              <a:tabLst/>
              <a:defRPr/>
            </a:pPr>
            <a:endParaRPr kumimoji="0" sz="12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 name="Google Shape;2240;p65">
            <a:extLst>
              <a:ext uri="{FF2B5EF4-FFF2-40B4-BE49-F238E27FC236}">
                <a16:creationId xmlns:a16="http://schemas.microsoft.com/office/drawing/2014/main" id="{82C3E98F-15B0-FED2-E7A8-7FD13D898706}"/>
              </a:ext>
            </a:extLst>
          </p:cNvPr>
          <p:cNvSpPr/>
          <p:nvPr/>
        </p:nvSpPr>
        <p:spPr>
          <a:xfrm rot="-504209">
            <a:off x="1287523" y="1423773"/>
            <a:ext cx="785672" cy="618155"/>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685784" rtl="0" eaLnBrk="1" fontAlgn="auto" latinLnBrk="0" hangingPunct="1">
              <a:lnSpc>
                <a:spcPct val="100000"/>
              </a:lnSpc>
              <a:spcBef>
                <a:spcPts val="0"/>
              </a:spcBef>
              <a:spcAft>
                <a:spcPts val="0"/>
              </a:spcAft>
              <a:buClrTx/>
              <a:buSzTx/>
              <a:buFont typeface="Arial"/>
              <a:buNone/>
              <a:tabLst/>
              <a:defRPr/>
            </a:pPr>
            <a:endParaRPr kumimoji="0" sz="12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 name="Google Shape;2339;p65">
            <a:extLst>
              <a:ext uri="{FF2B5EF4-FFF2-40B4-BE49-F238E27FC236}">
                <a16:creationId xmlns:a16="http://schemas.microsoft.com/office/drawing/2014/main" id="{53735266-086E-1E52-7DB5-E580FDAE912F}"/>
              </a:ext>
            </a:extLst>
          </p:cNvPr>
          <p:cNvSpPr txBox="1">
            <a:spLocks/>
          </p:cNvSpPr>
          <p:nvPr/>
        </p:nvSpPr>
        <p:spPr>
          <a:xfrm>
            <a:off x="1246571" y="1469303"/>
            <a:ext cx="805350" cy="576470"/>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685784">
              <a:buClr>
                <a:srgbClr val="E32747"/>
              </a:buClr>
              <a:defRPr/>
            </a:pPr>
            <a:r>
              <a:rPr lang="en" sz="2700" b="1">
                <a:solidFill>
                  <a:srgbClr val="00545D">
                    <a:lumMod val="75000"/>
                  </a:srgbClr>
                </a:solidFill>
                <a:latin typeface="Times New Roman" panose="02020603050405020304" pitchFamily="18" charset="0"/>
                <a:cs typeface="Times New Roman" panose="02020603050405020304" pitchFamily="18" charset="0"/>
              </a:rPr>
              <a:t>01</a:t>
            </a:r>
          </a:p>
        </p:txBody>
      </p:sp>
      <p:sp>
        <p:nvSpPr>
          <p:cNvPr id="7" name="Google Shape;2340;p65">
            <a:extLst>
              <a:ext uri="{FF2B5EF4-FFF2-40B4-BE49-F238E27FC236}">
                <a16:creationId xmlns:a16="http://schemas.microsoft.com/office/drawing/2014/main" id="{29DEB2BE-696B-CB05-168C-C33A94356A38}"/>
              </a:ext>
            </a:extLst>
          </p:cNvPr>
          <p:cNvSpPr txBox="1">
            <a:spLocks/>
          </p:cNvSpPr>
          <p:nvPr/>
        </p:nvSpPr>
        <p:spPr>
          <a:xfrm rot="21220410">
            <a:off x="6878991" y="1671970"/>
            <a:ext cx="711046" cy="576470"/>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685784">
              <a:buClr>
                <a:srgbClr val="E32747"/>
              </a:buClr>
              <a:defRPr/>
            </a:pPr>
            <a:r>
              <a:rPr lang="en" sz="2700" b="1">
                <a:solidFill>
                  <a:srgbClr val="FF785D"/>
                </a:solidFill>
                <a:latin typeface="Times New Roman" panose="02020603050405020304" pitchFamily="18" charset="0"/>
                <a:cs typeface="Times New Roman" panose="02020603050405020304" pitchFamily="18" charset="0"/>
              </a:rPr>
              <a:t>02</a:t>
            </a:r>
          </a:p>
        </p:txBody>
      </p:sp>
      <p:sp>
        <p:nvSpPr>
          <p:cNvPr id="8" name="TextBox 10">
            <a:extLst>
              <a:ext uri="{FF2B5EF4-FFF2-40B4-BE49-F238E27FC236}">
                <a16:creationId xmlns:a16="http://schemas.microsoft.com/office/drawing/2014/main" id="{542CB6D0-D333-CD56-29D5-EC285D4BE712}"/>
              </a:ext>
            </a:extLst>
          </p:cNvPr>
          <p:cNvSpPr txBox="1"/>
          <p:nvPr/>
        </p:nvSpPr>
        <p:spPr>
          <a:xfrm>
            <a:off x="347233" y="2256712"/>
            <a:ext cx="2726720"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r>
              <a:rPr lang="en-US" sz="2400">
                <a:solidFill>
                  <a:schemeClr val="tx1"/>
                </a:solidFill>
                <a:latin typeface="Times New Roman" panose="02020603050405020304" pitchFamily="18" charset="0"/>
                <a:cs typeface="Times New Roman" panose="02020603050405020304" pitchFamily="18" charset="0"/>
              </a:rPr>
              <a:t>Các thông tin chi tiết trong VB góp phần làm rõ, biểu đạt thông tin cơ bản của VB</a:t>
            </a:r>
            <a:endParaRPr lang="en-US" sz="4800" kern="1200">
              <a:solidFill>
                <a:schemeClr val="tx1"/>
              </a:solidFill>
              <a:latin typeface="Times New Roman" panose="02020603050405020304" pitchFamily="18" charset="0"/>
              <a:cs typeface="Times New Roman" panose="02020603050405020304" pitchFamily="18" charset="0"/>
            </a:endParaRPr>
          </a:p>
        </p:txBody>
      </p:sp>
      <p:sp>
        <p:nvSpPr>
          <p:cNvPr id="9" name="TextBox 11">
            <a:extLst>
              <a:ext uri="{FF2B5EF4-FFF2-40B4-BE49-F238E27FC236}">
                <a16:creationId xmlns:a16="http://schemas.microsoft.com/office/drawing/2014/main" id="{3806F218-F31B-F7AD-F1B8-FD4298821FA5}"/>
              </a:ext>
            </a:extLst>
          </p:cNvPr>
          <p:cNvSpPr txBox="1"/>
          <p:nvPr/>
        </p:nvSpPr>
        <p:spPr>
          <a:xfrm>
            <a:off x="5690399" y="2420278"/>
            <a:ext cx="2936900"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r>
              <a:rPr lang="en-US" sz="2400">
                <a:solidFill>
                  <a:schemeClr val="tx1"/>
                </a:solidFill>
                <a:latin typeface="Times New Roman" panose="02020603050405020304" pitchFamily="18" charset="0"/>
                <a:cs typeface="Times New Roman" panose="02020603050405020304" pitchFamily="18" charset="0"/>
              </a:rPr>
              <a:t>Đồng thời thông tin cơ bản cũng chi phối việc lựa chọn, sử dụng các thông tin chi tiết trong VB.</a:t>
            </a:r>
            <a:endParaRPr lang="en-US" sz="4800" kern="12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50729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barn(inVertical)">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arn(inVertical)">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arn(inVertical)">
                                      <p:cBhvr>
                                        <p:cTn id="26" dur="500"/>
                                        <p:tgtEl>
                                          <p:spTgt spid="4"/>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barn(inVertical)">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8"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8847"/>
        <p:cNvGrpSpPr/>
        <p:nvPr/>
      </p:nvGrpSpPr>
      <p:grpSpPr>
        <a:xfrm>
          <a:off x="0" y="0"/>
          <a:ext cx="0" cy="0"/>
          <a:chOff x="0" y="0"/>
          <a:chExt cx="0" cy="0"/>
        </a:xfrm>
      </p:grpSpPr>
      <p:grpSp>
        <p:nvGrpSpPr>
          <p:cNvPr id="38849" name="Google Shape;38849;p68"/>
          <p:cNvGrpSpPr/>
          <p:nvPr/>
        </p:nvGrpSpPr>
        <p:grpSpPr>
          <a:xfrm>
            <a:off x="2116852" y="1859438"/>
            <a:ext cx="2678536" cy="2379076"/>
            <a:chOff x="6644304" y="3073628"/>
            <a:chExt cx="576302" cy="511871"/>
          </a:xfrm>
        </p:grpSpPr>
        <p:sp>
          <p:nvSpPr>
            <p:cNvPr id="38850" name="Google Shape;38850;p6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51" name="Google Shape;38851;p68"/>
            <p:cNvGrpSpPr/>
            <p:nvPr/>
          </p:nvGrpSpPr>
          <p:grpSpPr>
            <a:xfrm>
              <a:off x="6712169" y="3085440"/>
              <a:ext cx="481622" cy="494913"/>
              <a:chOff x="6712169" y="3085440"/>
              <a:chExt cx="481622" cy="494913"/>
            </a:xfrm>
          </p:grpSpPr>
          <p:sp>
            <p:nvSpPr>
              <p:cNvPr id="38852" name="Google Shape;38852;p68"/>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3" name="Google Shape;38853;p68"/>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4" name="Google Shape;38854;p68"/>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5" name="Google Shape;38855;p68"/>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6" name="Google Shape;38856;p68"/>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57" name="Google Shape;38857;p68"/>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8" name="Google Shape;38858;p68"/>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9" name="Google Shape;38859;p68"/>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60" name="Google Shape;38860;p68"/>
          <p:cNvSpPr txBox="1"/>
          <p:nvPr/>
        </p:nvSpPr>
        <p:spPr>
          <a:xfrm>
            <a:off x="5191268" y="1685733"/>
            <a:ext cx="4076717" cy="615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US" sz="2000">
                <a:solidFill>
                  <a:schemeClr val="tx1"/>
                </a:solidFill>
                <a:effectLst/>
                <a:latin typeface="Times New Roman" panose="02020603050405020304" pitchFamily="18" charset="0"/>
                <a:ea typeface="Calibri" panose="020F0502020204030204" pitchFamily="34" charset="0"/>
              </a:rPr>
              <a:t>Đọc tên VB và hệ thống các đề mục.</a:t>
            </a:r>
            <a:endParaRPr sz="1600">
              <a:solidFill>
                <a:schemeClr val="tx1"/>
              </a:solidFill>
              <a:latin typeface="Cabin"/>
              <a:ea typeface="Cabin"/>
              <a:cs typeface="Cabin"/>
              <a:sym typeface="Cabin"/>
            </a:endParaRPr>
          </a:p>
        </p:txBody>
      </p:sp>
      <p:sp>
        <p:nvSpPr>
          <p:cNvPr id="38861" name="Google Shape;38861;p68"/>
          <p:cNvSpPr txBox="1"/>
          <p:nvPr/>
        </p:nvSpPr>
        <p:spPr>
          <a:xfrm>
            <a:off x="5189815" y="1253283"/>
            <a:ext cx="19725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accent5"/>
                </a:solidFill>
                <a:latin typeface="Quicksand"/>
                <a:ea typeface="Quicksand"/>
                <a:cs typeface="Quicksand"/>
                <a:sym typeface="Quicksand"/>
              </a:rPr>
              <a:t>01</a:t>
            </a:r>
            <a:endParaRPr sz="2000" b="1">
              <a:solidFill>
                <a:schemeClr val="accent5"/>
              </a:solidFill>
              <a:latin typeface="Quicksand"/>
              <a:ea typeface="Quicksand"/>
              <a:cs typeface="Quicksand"/>
              <a:sym typeface="Quicksand"/>
            </a:endParaRPr>
          </a:p>
        </p:txBody>
      </p:sp>
      <p:sp>
        <p:nvSpPr>
          <p:cNvPr id="38862" name="Google Shape;38862;p68"/>
          <p:cNvSpPr txBox="1"/>
          <p:nvPr/>
        </p:nvSpPr>
        <p:spPr>
          <a:xfrm>
            <a:off x="5164763" y="2515152"/>
            <a:ext cx="3979237" cy="615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US" sz="2000">
                <a:solidFill>
                  <a:schemeClr val="tx1"/>
                </a:solidFill>
                <a:effectLst/>
                <a:latin typeface="Times New Roman" panose="02020603050405020304" pitchFamily="18" charset="0"/>
                <a:ea typeface="Calibri" panose="020F0502020204030204" pitchFamily="34" charset="0"/>
              </a:rPr>
              <a:t>Đọc kĩ nội dung của toàn bộ VB và từng phần theo định hướng của các đề mục.</a:t>
            </a:r>
            <a:endParaRPr sz="1600">
              <a:solidFill>
                <a:schemeClr val="tx1"/>
              </a:solidFill>
              <a:latin typeface="Cabin"/>
              <a:ea typeface="Cabin"/>
              <a:cs typeface="Cabin"/>
              <a:sym typeface="Cabin"/>
            </a:endParaRPr>
          </a:p>
        </p:txBody>
      </p:sp>
      <p:sp>
        <p:nvSpPr>
          <p:cNvPr id="38863" name="Google Shape;38863;p68"/>
          <p:cNvSpPr txBox="1"/>
          <p:nvPr/>
        </p:nvSpPr>
        <p:spPr>
          <a:xfrm>
            <a:off x="5153283" y="2128821"/>
            <a:ext cx="19725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accent5"/>
                </a:solidFill>
                <a:latin typeface="Quicksand"/>
                <a:ea typeface="Quicksand"/>
                <a:cs typeface="Quicksand"/>
                <a:sym typeface="Quicksand"/>
              </a:rPr>
              <a:t>02</a:t>
            </a:r>
            <a:endParaRPr sz="2000" b="1">
              <a:solidFill>
                <a:schemeClr val="accent5"/>
              </a:solidFill>
              <a:latin typeface="Quicksand"/>
              <a:ea typeface="Quicksand"/>
              <a:cs typeface="Quicksand"/>
              <a:sym typeface="Quicksand"/>
            </a:endParaRPr>
          </a:p>
        </p:txBody>
      </p:sp>
      <p:sp>
        <p:nvSpPr>
          <p:cNvPr id="38864" name="Google Shape;38864;p68"/>
          <p:cNvSpPr txBox="1"/>
          <p:nvPr/>
        </p:nvSpPr>
        <p:spPr>
          <a:xfrm>
            <a:off x="5174629" y="3836899"/>
            <a:ext cx="3867858" cy="615300"/>
          </a:xfrm>
          <a:prstGeom prst="rect">
            <a:avLst/>
          </a:prstGeom>
          <a:noFill/>
          <a:ln>
            <a:noFill/>
          </a:ln>
        </p:spPr>
        <p:txBody>
          <a:bodyPr spcFirstLastPara="1" wrap="square" lIns="91425" tIns="91425" rIns="91425" bIns="91425" anchor="t" anchorCtr="0">
            <a:noAutofit/>
          </a:bodyPr>
          <a:lstStyle/>
          <a:p>
            <a:pPr>
              <a:spcAft>
                <a:spcPts val="800"/>
              </a:spcAft>
            </a:pPr>
            <a:r>
              <a:rPr lang="en-US" sz="20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Xác định thông tin chi tiết của từng đoạn văn/ phần VB -&gt; Từ các thông tin chi tiết ấy, xác định thông tin cơ bản của đoạn văn/ phần VB.</a:t>
            </a:r>
            <a:endParaRPr lang="en-US" sz="20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8865" name="Google Shape;38865;p68"/>
          <p:cNvSpPr txBox="1"/>
          <p:nvPr/>
        </p:nvSpPr>
        <p:spPr>
          <a:xfrm>
            <a:off x="5189815" y="3561483"/>
            <a:ext cx="19725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accent5"/>
                </a:solidFill>
                <a:latin typeface="Quicksand"/>
                <a:ea typeface="Quicksand"/>
                <a:cs typeface="Quicksand"/>
                <a:sym typeface="Quicksand"/>
              </a:rPr>
              <a:t>03</a:t>
            </a:r>
            <a:endParaRPr sz="2000" b="1">
              <a:solidFill>
                <a:schemeClr val="accent5"/>
              </a:solidFill>
              <a:latin typeface="Quicksand"/>
              <a:ea typeface="Quicksand"/>
              <a:cs typeface="Quicksand"/>
              <a:sym typeface="Quicksand"/>
            </a:endParaRPr>
          </a:p>
        </p:txBody>
      </p:sp>
      <p:sp>
        <p:nvSpPr>
          <p:cNvPr id="38866" name="Google Shape;38866;p68"/>
          <p:cNvSpPr txBox="1"/>
          <p:nvPr/>
        </p:nvSpPr>
        <p:spPr>
          <a:xfrm>
            <a:off x="419904" y="2224436"/>
            <a:ext cx="2328000" cy="2247600"/>
          </a:xfrm>
          <a:prstGeom prst="rect">
            <a:avLst/>
          </a:prstGeom>
          <a:noFill/>
          <a:ln>
            <a:noFill/>
          </a:ln>
        </p:spPr>
        <p:txBody>
          <a:bodyPr spcFirstLastPara="1" wrap="square" lIns="91425" tIns="91425" rIns="91425" bIns="91425" anchor="t" anchorCtr="0">
            <a:noAutofit/>
          </a:bodyPr>
          <a:lstStyle/>
          <a:p>
            <a:pPr marL="0" lvl="0" indent="0" rtl="0">
              <a:spcBef>
                <a:spcPts val="0"/>
              </a:spcBef>
              <a:spcAft>
                <a:spcPts val="1600"/>
              </a:spcAft>
              <a:buNone/>
            </a:pPr>
            <a:r>
              <a:rPr lang="en-US" sz="2800" b="1">
                <a:solidFill>
                  <a:schemeClr val="accent3"/>
                </a:solidFill>
                <a:effectLst/>
                <a:latin typeface="Times New Roman" panose="02020603050405020304" pitchFamily="18" charset="0"/>
                <a:ea typeface="Calibri" panose="020F0502020204030204" pitchFamily="34" charset="0"/>
              </a:rPr>
              <a:t>Cách xác định thông tin cơ bản   của VB</a:t>
            </a:r>
            <a:endParaRPr sz="2000" b="1">
              <a:solidFill>
                <a:schemeClr val="accent3"/>
              </a:solidFill>
              <a:latin typeface="Cabin"/>
              <a:ea typeface="Cabin"/>
              <a:cs typeface="Cabin"/>
              <a:sym typeface="Cabin"/>
            </a:endParaRPr>
          </a:p>
        </p:txBody>
      </p:sp>
      <p:cxnSp>
        <p:nvCxnSpPr>
          <p:cNvPr id="38868" name="Google Shape;38868;p68"/>
          <p:cNvCxnSpPr>
            <a:endCxn id="38861" idx="1"/>
          </p:cNvCxnSpPr>
          <p:nvPr/>
        </p:nvCxnSpPr>
        <p:spPr>
          <a:xfrm rot="10800000" flipH="1">
            <a:off x="2720815" y="1517133"/>
            <a:ext cx="2469000" cy="1197900"/>
          </a:xfrm>
          <a:prstGeom prst="curvedConnector3">
            <a:avLst>
              <a:gd name="adj1" fmla="val 49997"/>
            </a:avLst>
          </a:prstGeom>
          <a:noFill/>
          <a:ln w="28575" cap="rnd" cmpd="sng">
            <a:solidFill>
              <a:schemeClr val="accent6"/>
            </a:solidFill>
            <a:prstDash val="solid"/>
            <a:round/>
            <a:headEnd type="oval" w="med" len="med"/>
            <a:tailEnd type="none" w="med" len="med"/>
          </a:ln>
        </p:spPr>
      </p:cxnSp>
      <p:cxnSp>
        <p:nvCxnSpPr>
          <p:cNvPr id="38869" name="Google Shape;38869;p68"/>
          <p:cNvCxnSpPr>
            <a:cxnSpLocks/>
            <a:endCxn id="38863" idx="1"/>
          </p:cNvCxnSpPr>
          <p:nvPr/>
        </p:nvCxnSpPr>
        <p:spPr>
          <a:xfrm flipV="1">
            <a:off x="3366162" y="2392671"/>
            <a:ext cx="1787121" cy="365551"/>
          </a:xfrm>
          <a:prstGeom prst="curvedConnector3">
            <a:avLst>
              <a:gd name="adj1" fmla="val 50000"/>
            </a:avLst>
          </a:prstGeom>
          <a:noFill/>
          <a:ln w="28575" cap="rnd" cmpd="sng">
            <a:solidFill>
              <a:schemeClr val="accent6"/>
            </a:solidFill>
            <a:prstDash val="solid"/>
            <a:round/>
            <a:headEnd type="oval" w="med" len="med"/>
            <a:tailEnd type="none" w="med" len="med"/>
          </a:ln>
        </p:spPr>
      </p:cxnSp>
      <p:cxnSp>
        <p:nvCxnSpPr>
          <p:cNvPr id="38870" name="Google Shape;38870;p68"/>
          <p:cNvCxnSpPr>
            <a:endCxn id="38865" idx="1"/>
          </p:cNvCxnSpPr>
          <p:nvPr/>
        </p:nvCxnSpPr>
        <p:spPr>
          <a:xfrm>
            <a:off x="3799615" y="3220233"/>
            <a:ext cx="1390200" cy="605100"/>
          </a:xfrm>
          <a:prstGeom prst="curvedConnector3">
            <a:avLst>
              <a:gd name="adj1" fmla="val 49995"/>
            </a:avLst>
          </a:prstGeom>
          <a:noFill/>
          <a:ln w="28575" cap="rnd" cmpd="sng">
            <a:solidFill>
              <a:schemeClr val="accent6"/>
            </a:solidFill>
            <a:prstDash val="solid"/>
            <a:round/>
            <a:headEnd type="oval" w="med" len="med"/>
            <a:tailEnd type="none" w="med" len="med"/>
          </a:ln>
        </p:spPr>
      </p:cxnSp>
      <p:sp>
        <p:nvSpPr>
          <p:cNvPr id="38871" name="Google Shape;38871;p68"/>
          <p:cNvSpPr/>
          <p:nvPr/>
        </p:nvSpPr>
        <p:spPr>
          <a:xfrm>
            <a:off x="7755000" y="484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2" name="Google Shape;38872;p68"/>
          <p:cNvSpPr/>
          <p:nvPr/>
        </p:nvSpPr>
        <p:spPr>
          <a:xfrm>
            <a:off x="2476430" y="4173640"/>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3" name="Google Shape;38873;p68"/>
          <p:cNvSpPr/>
          <p:nvPr/>
        </p:nvSpPr>
        <p:spPr>
          <a:xfrm>
            <a:off x="2996787" y="36562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74" name="Google Shape;38874;p68"/>
          <p:cNvGrpSpPr/>
          <p:nvPr/>
        </p:nvGrpSpPr>
        <p:grpSpPr>
          <a:xfrm>
            <a:off x="2896373" y="4306343"/>
            <a:ext cx="315597" cy="305130"/>
            <a:chOff x="7104606" y="3870108"/>
            <a:chExt cx="452664" cy="437650"/>
          </a:xfrm>
        </p:grpSpPr>
        <p:sp>
          <p:nvSpPr>
            <p:cNvPr id="38875" name="Google Shape;38875;p68"/>
            <p:cNvSpPr/>
            <p:nvPr/>
          </p:nvSpPr>
          <p:spPr>
            <a:xfrm>
              <a:off x="7104606" y="3870108"/>
              <a:ext cx="452664" cy="437650"/>
            </a:xfrm>
            <a:custGeom>
              <a:avLst/>
              <a:gdLst/>
              <a:ahLst/>
              <a:cxnLst/>
              <a:rect l="l" t="t" r="r" b="b"/>
              <a:pathLst>
                <a:path w="541" h="523" extrusionOk="0">
                  <a:moveTo>
                    <a:pt x="244" y="0"/>
                  </a:moveTo>
                  <a:cubicBezTo>
                    <a:pt x="244" y="0"/>
                    <a:pt x="244" y="0"/>
                    <a:pt x="243" y="0"/>
                  </a:cubicBezTo>
                  <a:cubicBezTo>
                    <a:pt x="210" y="1"/>
                    <a:pt x="195" y="31"/>
                    <a:pt x="170" y="31"/>
                  </a:cubicBezTo>
                  <a:cubicBezTo>
                    <a:pt x="165" y="31"/>
                    <a:pt x="160" y="30"/>
                    <a:pt x="154" y="28"/>
                  </a:cubicBezTo>
                  <a:cubicBezTo>
                    <a:pt x="137" y="20"/>
                    <a:pt x="117" y="15"/>
                    <a:pt x="98" y="15"/>
                  </a:cubicBezTo>
                  <a:cubicBezTo>
                    <a:pt x="65" y="15"/>
                    <a:pt x="36" y="31"/>
                    <a:pt x="31" y="75"/>
                  </a:cubicBezTo>
                  <a:cubicBezTo>
                    <a:pt x="28" y="94"/>
                    <a:pt x="1" y="139"/>
                    <a:pt x="8" y="155"/>
                  </a:cubicBezTo>
                  <a:cubicBezTo>
                    <a:pt x="44" y="233"/>
                    <a:pt x="54" y="240"/>
                    <a:pt x="35" y="300"/>
                  </a:cubicBezTo>
                  <a:cubicBezTo>
                    <a:pt x="31" y="312"/>
                    <a:pt x="37" y="326"/>
                    <a:pt x="48" y="331"/>
                  </a:cubicBezTo>
                  <a:cubicBezTo>
                    <a:pt x="97" y="356"/>
                    <a:pt x="133" y="448"/>
                    <a:pt x="182" y="461"/>
                  </a:cubicBezTo>
                  <a:cubicBezTo>
                    <a:pt x="190" y="464"/>
                    <a:pt x="198" y="465"/>
                    <a:pt x="206" y="465"/>
                  </a:cubicBezTo>
                  <a:cubicBezTo>
                    <a:pt x="222" y="465"/>
                    <a:pt x="237" y="461"/>
                    <a:pt x="253" y="460"/>
                  </a:cubicBezTo>
                  <a:cubicBezTo>
                    <a:pt x="256" y="460"/>
                    <a:pt x="258" y="460"/>
                    <a:pt x="261" y="460"/>
                  </a:cubicBezTo>
                  <a:cubicBezTo>
                    <a:pt x="319" y="460"/>
                    <a:pt x="363" y="522"/>
                    <a:pt x="425" y="522"/>
                  </a:cubicBezTo>
                  <a:cubicBezTo>
                    <a:pt x="435" y="522"/>
                    <a:pt x="445" y="521"/>
                    <a:pt x="456" y="517"/>
                  </a:cubicBezTo>
                  <a:cubicBezTo>
                    <a:pt x="472" y="502"/>
                    <a:pt x="486" y="487"/>
                    <a:pt x="492" y="475"/>
                  </a:cubicBezTo>
                  <a:cubicBezTo>
                    <a:pt x="541" y="400"/>
                    <a:pt x="481" y="342"/>
                    <a:pt x="465" y="277"/>
                  </a:cubicBezTo>
                  <a:cubicBezTo>
                    <a:pt x="519" y="268"/>
                    <a:pt x="507" y="191"/>
                    <a:pt x="491" y="139"/>
                  </a:cubicBezTo>
                  <a:cubicBezTo>
                    <a:pt x="488" y="129"/>
                    <a:pt x="483" y="118"/>
                    <a:pt x="476" y="110"/>
                  </a:cubicBezTo>
                  <a:cubicBezTo>
                    <a:pt x="450" y="71"/>
                    <a:pt x="404" y="46"/>
                    <a:pt x="359" y="46"/>
                  </a:cubicBezTo>
                  <a:cubicBezTo>
                    <a:pt x="351" y="46"/>
                    <a:pt x="343" y="47"/>
                    <a:pt x="335" y="49"/>
                  </a:cubicBezTo>
                  <a:cubicBezTo>
                    <a:pt x="334" y="49"/>
                    <a:pt x="333" y="49"/>
                    <a:pt x="332" y="49"/>
                  </a:cubicBezTo>
                  <a:cubicBezTo>
                    <a:pt x="308" y="49"/>
                    <a:pt x="266"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6" name="Google Shape;38876;p68"/>
            <p:cNvSpPr/>
            <p:nvPr/>
          </p:nvSpPr>
          <p:spPr>
            <a:xfrm>
              <a:off x="7104606" y="3870108"/>
              <a:ext cx="411665" cy="437650"/>
            </a:xfrm>
            <a:custGeom>
              <a:avLst/>
              <a:gdLst/>
              <a:ahLst/>
              <a:cxnLst/>
              <a:rect l="l" t="t" r="r" b="b"/>
              <a:pathLst>
                <a:path w="492" h="523" extrusionOk="0">
                  <a:moveTo>
                    <a:pt x="244" y="0"/>
                  </a:moveTo>
                  <a:cubicBezTo>
                    <a:pt x="244" y="0"/>
                    <a:pt x="244" y="0"/>
                    <a:pt x="243" y="0"/>
                  </a:cubicBezTo>
                  <a:cubicBezTo>
                    <a:pt x="210" y="1"/>
                    <a:pt x="195" y="31"/>
                    <a:pt x="170" y="31"/>
                  </a:cubicBezTo>
                  <a:cubicBezTo>
                    <a:pt x="165" y="31"/>
                    <a:pt x="160" y="30"/>
                    <a:pt x="154" y="28"/>
                  </a:cubicBezTo>
                  <a:cubicBezTo>
                    <a:pt x="137" y="20"/>
                    <a:pt x="117" y="15"/>
                    <a:pt x="98" y="15"/>
                  </a:cubicBezTo>
                  <a:cubicBezTo>
                    <a:pt x="65" y="15"/>
                    <a:pt x="36" y="31"/>
                    <a:pt x="31" y="75"/>
                  </a:cubicBezTo>
                  <a:cubicBezTo>
                    <a:pt x="28" y="94"/>
                    <a:pt x="1" y="139"/>
                    <a:pt x="8" y="155"/>
                  </a:cubicBezTo>
                  <a:cubicBezTo>
                    <a:pt x="44" y="233"/>
                    <a:pt x="54" y="240"/>
                    <a:pt x="35" y="300"/>
                  </a:cubicBezTo>
                  <a:cubicBezTo>
                    <a:pt x="31" y="312"/>
                    <a:pt x="37" y="326"/>
                    <a:pt x="48" y="331"/>
                  </a:cubicBezTo>
                  <a:cubicBezTo>
                    <a:pt x="97" y="356"/>
                    <a:pt x="133" y="448"/>
                    <a:pt x="182" y="461"/>
                  </a:cubicBezTo>
                  <a:cubicBezTo>
                    <a:pt x="190" y="464"/>
                    <a:pt x="198" y="465"/>
                    <a:pt x="206" y="465"/>
                  </a:cubicBezTo>
                  <a:cubicBezTo>
                    <a:pt x="222" y="465"/>
                    <a:pt x="237" y="461"/>
                    <a:pt x="253" y="460"/>
                  </a:cubicBezTo>
                  <a:cubicBezTo>
                    <a:pt x="256" y="460"/>
                    <a:pt x="258" y="460"/>
                    <a:pt x="261" y="460"/>
                  </a:cubicBezTo>
                  <a:cubicBezTo>
                    <a:pt x="319" y="460"/>
                    <a:pt x="363" y="522"/>
                    <a:pt x="425" y="522"/>
                  </a:cubicBezTo>
                  <a:cubicBezTo>
                    <a:pt x="435" y="522"/>
                    <a:pt x="445" y="521"/>
                    <a:pt x="456" y="517"/>
                  </a:cubicBezTo>
                  <a:cubicBezTo>
                    <a:pt x="472" y="502"/>
                    <a:pt x="486" y="487"/>
                    <a:pt x="491" y="475"/>
                  </a:cubicBezTo>
                  <a:cubicBezTo>
                    <a:pt x="472" y="475"/>
                    <a:pt x="451" y="471"/>
                    <a:pt x="433" y="464"/>
                  </a:cubicBezTo>
                  <a:cubicBezTo>
                    <a:pt x="430" y="463"/>
                    <a:pt x="428" y="463"/>
                    <a:pt x="425" y="461"/>
                  </a:cubicBezTo>
                  <a:cubicBezTo>
                    <a:pt x="383" y="447"/>
                    <a:pt x="338" y="432"/>
                    <a:pt x="312" y="396"/>
                  </a:cubicBezTo>
                  <a:cubicBezTo>
                    <a:pt x="302" y="382"/>
                    <a:pt x="295" y="365"/>
                    <a:pt x="281" y="356"/>
                  </a:cubicBezTo>
                  <a:cubicBezTo>
                    <a:pt x="264" y="344"/>
                    <a:pt x="243" y="345"/>
                    <a:pt x="223" y="339"/>
                  </a:cubicBezTo>
                  <a:cubicBezTo>
                    <a:pt x="205" y="332"/>
                    <a:pt x="186" y="311"/>
                    <a:pt x="197" y="294"/>
                  </a:cubicBezTo>
                  <a:cubicBezTo>
                    <a:pt x="203" y="285"/>
                    <a:pt x="214" y="282"/>
                    <a:pt x="222" y="274"/>
                  </a:cubicBezTo>
                  <a:cubicBezTo>
                    <a:pt x="249" y="249"/>
                    <a:pt x="217" y="200"/>
                    <a:pt x="240" y="173"/>
                  </a:cubicBezTo>
                  <a:cubicBezTo>
                    <a:pt x="249" y="163"/>
                    <a:pt x="261" y="161"/>
                    <a:pt x="275" y="161"/>
                  </a:cubicBezTo>
                  <a:cubicBezTo>
                    <a:pt x="286" y="161"/>
                    <a:pt x="299" y="162"/>
                    <a:pt x="310" y="162"/>
                  </a:cubicBezTo>
                  <a:cubicBezTo>
                    <a:pt x="318" y="162"/>
                    <a:pt x="325" y="162"/>
                    <a:pt x="332" y="159"/>
                  </a:cubicBezTo>
                  <a:cubicBezTo>
                    <a:pt x="348" y="155"/>
                    <a:pt x="358" y="143"/>
                    <a:pt x="371" y="133"/>
                  </a:cubicBezTo>
                  <a:cubicBezTo>
                    <a:pt x="397" y="114"/>
                    <a:pt x="422" y="107"/>
                    <a:pt x="447" y="107"/>
                  </a:cubicBezTo>
                  <a:cubicBezTo>
                    <a:pt x="457" y="107"/>
                    <a:pt x="467" y="108"/>
                    <a:pt x="476" y="110"/>
                  </a:cubicBezTo>
                  <a:cubicBezTo>
                    <a:pt x="450" y="71"/>
                    <a:pt x="404" y="46"/>
                    <a:pt x="359" y="46"/>
                  </a:cubicBezTo>
                  <a:cubicBezTo>
                    <a:pt x="351" y="46"/>
                    <a:pt x="343" y="47"/>
                    <a:pt x="335" y="49"/>
                  </a:cubicBezTo>
                  <a:cubicBezTo>
                    <a:pt x="334" y="49"/>
                    <a:pt x="333" y="49"/>
                    <a:pt x="332" y="49"/>
                  </a:cubicBezTo>
                  <a:cubicBezTo>
                    <a:pt x="308" y="49"/>
                    <a:pt x="266" y="0"/>
                    <a:pt x="24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7" name="Google Shape;38877;p68"/>
            <p:cNvSpPr/>
            <p:nvPr/>
          </p:nvSpPr>
          <p:spPr>
            <a:xfrm>
              <a:off x="7425068" y="4032449"/>
              <a:ext cx="26775" cy="24267"/>
            </a:xfrm>
            <a:custGeom>
              <a:avLst/>
              <a:gdLst/>
              <a:ahLst/>
              <a:cxnLst/>
              <a:rect l="l" t="t" r="r" b="b"/>
              <a:pathLst>
                <a:path w="32" h="29" extrusionOk="0">
                  <a:moveTo>
                    <a:pt x="18" y="1"/>
                  </a:moveTo>
                  <a:cubicBezTo>
                    <a:pt x="10" y="1"/>
                    <a:pt x="0" y="8"/>
                    <a:pt x="5" y="18"/>
                  </a:cubicBezTo>
                  <a:cubicBezTo>
                    <a:pt x="5" y="19"/>
                    <a:pt x="7" y="19"/>
                    <a:pt x="7" y="21"/>
                  </a:cubicBezTo>
                  <a:cubicBezTo>
                    <a:pt x="9" y="26"/>
                    <a:pt x="13" y="28"/>
                    <a:pt x="18" y="28"/>
                  </a:cubicBezTo>
                  <a:cubicBezTo>
                    <a:pt x="25" y="28"/>
                    <a:pt x="32" y="22"/>
                    <a:pt x="29" y="12"/>
                  </a:cubicBezTo>
                  <a:lnTo>
                    <a:pt x="29" y="9"/>
                  </a:lnTo>
                  <a:cubicBezTo>
                    <a:pt x="28" y="3"/>
                    <a:pt x="23" y="1"/>
                    <a:pt x="1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8" name="Google Shape;38878;p68"/>
            <p:cNvSpPr/>
            <p:nvPr/>
          </p:nvSpPr>
          <p:spPr>
            <a:xfrm>
              <a:off x="7360641" y="4046675"/>
              <a:ext cx="21755" cy="17573"/>
            </a:xfrm>
            <a:custGeom>
              <a:avLst/>
              <a:gdLst/>
              <a:ahLst/>
              <a:cxnLst/>
              <a:rect l="l" t="t" r="r" b="b"/>
              <a:pathLst>
                <a:path w="26" h="21" extrusionOk="0">
                  <a:moveTo>
                    <a:pt x="13" y="1"/>
                  </a:moveTo>
                  <a:cubicBezTo>
                    <a:pt x="7" y="1"/>
                    <a:pt x="1" y="6"/>
                    <a:pt x="3" y="15"/>
                  </a:cubicBezTo>
                  <a:cubicBezTo>
                    <a:pt x="4" y="19"/>
                    <a:pt x="8" y="21"/>
                    <a:pt x="12" y="21"/>
                  </a:cubicBezTo>
                  <a:cubicBezTo>
                    <a:pt x="18" y="21"/>
                    <a:pt x="25" y="16"/>
                    <a:pt x="23" y="8"/>
                  </a:cubicBezTo>
                  <a:cubicBezTo>
                    <a:pt x="21" y="3"/>
                    <a:pt x="17"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9" name="Google Shape;38879;p68"/>
            <p:cNvSpPr/>
            <p:nvPr/>
          </p:nvSpPr>
          <p:spPr>
            <a:xfrm>
              <a:off x="7378212" y="4107762"/>
              <a:ext cx="60244" cy="41840"/>
            </a:xfrm>
            <a:custGeom>
              <a:avLst/>
              <a:gdLst/>
              <a:ahLst/>
              <a:cxnLst/>
              <a:rect l="l" t="t" r="r" b="b"/>
              <a:pathLst>
                <a:path w="72" h="50" extrusionOk="0">
                  <a:moveTo>
                    <a:pt x="43" y="1"/>
                  </a:moveTo>
                  <a:cubicBezTo>
                    <a:pt x="37" y="1"/>
                    <a:pt x="32" y="2"/>
                    <a:pt x="27" y="3"/>
                  </a:cubicBezTo>
                  <a:cubicBezTo>
                    <a:pt x="1" y="11"/>
                    <a:pt x="12" y="49"/>
                    <a:pt x="34" y="49"/>
                  </a:cubicBezTo>
                  <a:cubicBezTo>
                    <a:pt x="37" y="49"/>
                    <a:pt x="40" y="49"/>
                    <a:pt x="43" y="47"/>
                  </a:cubicBezTo>
                  <a:cubicBezTo>
                    <a:pt x="50" y="43"/>
                    <a:pt x="56" y="40"/>
                    <a:pt x="61" y="34"/>
                  </a:cubicBezTo>
                  <a:cubicBezTo>
                    <a:pt x="71" y="23"/>
                    <a:pt x="64" y="3"/>
                    <a:pt x="49" y="1"/>
                  </a:cubicBezTo>
                  <a:cubicBezTo>
                    <a:pt x="47" y="1"/>
                    <a:pt x="45" y="1"/>
                    <a:pt x="4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0" name="Google Shape;38880;p68"/>
            <p:cNvSpPr/>
            <p:nvPr/>
          </p:nvSpPr>
          <p:spPr>
            <a:xfrm>
              <a:off x="7448496" y="4178054"/>
              <a:ext cx="13387" cy="11715"/>
            </a:xfrm>
            <a:custGeom>
              <a:avLst/>
              <a:gdLst/>
              <a:ahLst/>
              <a:cxnLst/>
              <a:rect l="l" t="t" r="r" b="b"/>
              <a:pathLst>
                <a:path w="16" h="14" extrusionOk="0">
                  <a:moveTo>
                    <a:pt x="8" y="1"/>
                  </a:moveTo>
                  <a:cubicBezTo>
                    <a:pt x="5" y="1"/>
                    <a:pt x="1" y="4"/>
                    <a:pt x="2" y="9"/>
                  </a:cubicBezTo>
                  <a:cubicBezTo>
                    <a:pt x="3" y="12"/>
                    <a:pt x="6" y="13"/>
                    <a:pt x="8" y="13"/>
                  </a:cubicBezTo>
                  <a:cubicBezTo>
                    <a:pt x="12" y="13"/>
                    <a:pt x="16" y="10"/>
                    <a:pt x="14" y="6"/>
                  </a:cubicBezTo>
                  <a:cubicBezTo>
                    <a:pt x="13" y="2"/>
                    <a:pt x="11" y="1"/>
                    <a:pt x="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1" name="Google Shape;38881;p68"/>
            <p:cNvSpPr/>
            <p:nvPr/>
          </p:nvSpPr>
          <p:spPr>
            <a:xfrm>
              <a:off x="7424231" y="4193954"/>
              <a:ext cx="17571" cy="14226"/>
            </a:xfrm>
            <a:custGeom>
              <a:avLst/>
              <a:gdLst/>
              <a:ahLst/>
              <a:cxnLst/>
              <a:rect l="l" t="t" r="r" b="b"/>
              <a:pathLst>
                <a:path w="21" h="17" extrusionOk="0">
                  <a:moveTo>
                    <a:pt x="12" y="0"/>
                  </a:moveTo>
                  <a:cubicBezTo>
                    <a:pt x="7" y="0"/>
                    <a:pt x="1" y="5"/>
                    <a:pt x="3" y="11"/>
                  </a:cubicBezTo>
                  <a:cubicBezTo>
                    <a:pt x="4" y="15"/>
                    <a:pt x="7" y="16"/>
                    <a:pt x="10" y="16"/>
                  </a:cubicBezTo>
                  <a:cubicBezTo>
                    <a:pt x="15" y="16"/>
                    <a:pt x="20" y="12"/>
                    <a:pt x="18" y="6"/>
                  </a:cubicBezTo>
                  <a:cubicBezTo>
                    <a:pt x="17"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2" name="Google Shape;38882;p68"/>
            <p:cNvSpPr/>
            <p:nvPr/>
          </p:nvSpPr>
          <p:spPr>
            <a:xfrm>
              <a:off x="7475270" y="4183075"/>
              <a:ext cx="39326" cy="31799"/>
            </a:xfrm>
            <a:custGeom>
              <a:avLst/>
              <a:gdLst/>
              <a:ahLst/>
              <a:cxnLst/>
              <a:rect l="l" t="t" r="r" b="b"/>
              <a:pathLst>
                <a:path w="47" h="38" extrusionOk="0">
                  <a:moveTo>
                    <a:pt x="24" y="0"/>
                  </a:moveTo>
                  <a:cubicBezTo>
                    <a:pt x="12" y="0"/>
                    <a:pt x="0" y="11"/>
                    <a:pt x="6" y="26"/>
                  </a:cubicBezTo>
                  <a:cubicBezTo>
                    <a:pt x="9" y="34"/>
                    <a:pt x="15" y="38"/>
                    <a:pt x="22" y="38"/>
                  </a:cubicBezTo>
                  <a:cubicBezTo>
                    <a:pt x="34" y="38"/>
                    <a:pt x="46" y="27"/>
                    <a:pt x="42" y="12"/>
                  </a:cubicBezTo>
                  <a:cubicBezTo>
                    <a:pt x="38" y="4"/>
                    <a:pt x="31"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3" name="Google Shape;38883;p68"/>
            <p:cNvSpPr/>
            <p:nvPr/>
          </p:nvSpPr>
          <p:spPr>
            <a:xfrm>
              <a:off x="7470250" y="3998977"/>
              <a:ext cx="27612" cy="21757"/>
            </a:xfrm>
            <a:custGeom>
              <a:avLst/>
              <a:gdLst/>
              <a:ahLst/>
              <a:cxnLst/>
              <a:rect l="l" t="t" r="r" b="b"/>
              <a:pathLst>
                <a:path w="33" h="26" extrusionOk="0">
                  <a:moveTo>
                    <a:pt x="17" y="0"/>
                  </a:moveTo>
                  <a:cubicBezTo>
                    <a:pt x="9" y="0"/>
                    <a:pt x="0" y="7"/>
                    <a:pt x="4" y="17"/>
                  </a:cubicBezTo>
                  <a:cubicBezTo>
                    <a:pt x="6" y="23"/>
                    <a:pt x="10" y="26"/>
                    <a:pt x="15" y="26"/>
                  </a:cubicBezTo>
                  <a:cubicBezTo>
                    <a:pt x="23" y="26"/>
                    <a:pt x="32" y="19"/>
                    <a:pt x="29" y="9"/>
                  </a:cubicBezTo>
                  <a:cubicBezTo>
                    <a:pt x="27" y="3"/>
                    <a:pt x="22"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4" name="Google Shape;38884;p68"/>
            <p:cNvSpPr/>
            <p:nvPr/>
          </p:nvSpPr>
          <p:spPr>
            <a:xfrm>
              <a:off x="7298724" y="4096047"/>
              <a:ext cx="41836" cy="33472"/>
            </a:xfrm>
            <a:custGeom>
              <a:avLst/>
              <a:gdLst/>
              <a:ahLst/>
              <a:cxnLst/>
              <a:rect l="l" t="t" r="r" b="b"/>
              <a:pathLst>
                <a:path w="50" h="40" extrusionOk="0">
                  <a:moveTo>
                    <a:pt x="25" y="0"/>
                  </a:moveTo>
                  <a:cubicBezTo>
                    <a:pt x="12" y="0"/>
                    <a:pt x="0" y="11"/>
                    <a:pt x="6" y="27"/>
                  </a:cubicBezTo>
                  <a:cubicBezTo>
                    <a:pt x="10" y="36"/>
                    <a:pt x="17" y="40"/>
                    <a:pt x="24" y="40"/>
                  </a:cubicBezTo>
                  <a:cubicBezTo>
                    <a:pt x="37" y="40"/>
                    <a:pt x="50" y="29"/>
                    <a:pt x="44" y="14"/>
                  </a:cubicBezTo>
                  <a:cubicBezTo>
                    <a:pt x="40" y="4"/>
                    <a:pt x="33"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5" name="Google Shape;38885;p68"/>
            <p:cNvSpPr/>
            <p:nvPr/>
          </p:nvSpPr>
          <p:spPr>
            <a:xfrm>
              <a:off x="7442639" y="4071779"/>
              <a:ext cx="19245" cy="15063"/>
            </a:xfrm>
            <a:custGeom>
              <a:avLst/>
              <a:gdLst/>
              <a:ahLst/>
              <a:cxnLst/>
              <a:rect l="l" t="t" r="r" b="b"/>
              <a:pathLst>
                <a:path w="23" h="18" extrusionOk="0">
                  <a:moveTo>
                    <a:pt x="12" y="1"/>
                  </a:moveTo>
                  <a:cubicBezTo>
                    <a:pt x="6" y="1"/>
                    <a:pt x="0" y="6"/>
                    <a:pt x="3" y="12"/>
                  </a:cubicBezTo>
                  <a:cubicBezTo>
                    <a:pt x="4" y="16"/>
                    <a:pt x="8" y="18"/>
                    <a:pt x="11" y="18"/>
                  </a:cubicBezTo>
                  <a:cubicBezTo>
                    <a:pt x="17" y="18"/>
                    <a:pt x="22" y="13"/>
                    <a:pt x="20" y="6"/>
                  </a:cubicBezTo>
                  <a:cubicBezTo>
                    <a:pt x="18" y="2"/>
                    <a:pt x="15"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6" name="Google Shape;38886;p68"/>
            <p:cNvSpPr/>
            <p:nvPr/>
          </p:nvSpPr>
          <p:spPr>
            <a:xfrm>
              <a:off x="7193298" y="3985588"/>
              <a:ext cx="54387" cy="46024"/>
            </a:xfrm>
            <a:custGeom>
              <a:avLst/>
              <a:gdLst/>
              <a:ahLst/>
              <a:cxnLst/>
              <a:rect l="l" t="t" r="r" b="b"/>
              <a:pathLst>
                <a:path w="65" h="55" extrusionOk="0">
                  <a:moveTo>
                    <a:pt x="31" y="1"/>
                  </a:moveTo>
                  <a:cubicBezTo>
                    <a:pt x="29" y="1"/>
                    <a:pt x="27" y="1"/>
                    <a:pt x="24" y="1"/>
                  </a:cubicBezTo>
                  <a:cubicBezTo>
                    <a:pt x="23" y="1"/>
                    <a:pt x="23" y="1"/>
                    <a:pt x="22" y="4"/>
                  </a:cubicBezTo>
                  <a:cubicBezTo>
                    <a:pt x="0" y="10"/>
                    <a:pt x="0" y="43"/>
                    <a:pt x="20" y="52"/>
                  </a:cubicBezTo>
                  <a:cubicBezTo>
                    <a:pt x="24" y="54"/>
                    <a:pt x="28" y="54"/>
                    <a:pt x="31" y="54"/>
                  </a:cubicBezTo>
                  <a:cubicBezTo>
                    <a:pt x="49" y="54"/>
                    <a:pt x="64" y="38"/>
                    <a:pt x="57" y="19"/>
                  </a:cubicBezTo>
                  <a:cubicBezTo>
                    <a:pt x="57" y="17"/>
                    <a:pt x="55" y="17"/>
                    <a:pt x="55" y="16"/>
                  </a:cubicBezTo>
                  <a:cubicBezTo>
                    <a:pt x="51" y="7"/>
                    <a:pt x="42"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7" name="Google Shape;38887;p68"/>
            <p:cNvSpPr/>
            <p:nvPr/>
          </p:nvSpPr>
          <p:spPr>
            <a:xfrm>
              <a:off x="7184931" y="4097720"/>
              <a:ext cx="25938" cy="21757"/>
            </a:xfrm>
            <a:custGeom>
              <a:avLst/>
              <a:gdLst/>
              <a:ahLst/>
              <a:cxnLst/>
              <a:rect l="l" t="t" r="r" b="b"/>
              <a:pathLst>
                <a:path w="31" h="26" extrusionOk="0">
                  <a:moveTo>
                    <a:pt x="16" y="0"/>
                  </a:moveTo>
                  <a:cubicBezTo>
                    <a:pt x="8" y="0"/>
                    <a:pt x="1" y="7"/>
                    <a:pt x="4" y="17"/>
                  </a:cubicBezTo>
                  <a:cubicBezTo>
                    <a:pt x="5" y="23"/>
                    <a:pt x="10" y="25"/>
                    <a:pt x="14" y="25"/>
                  </a:cubicBezTo>
                  <a:cubicBezTo>
                    <a:pt x="22" y="25"/>
                    <a:pt x="30" y="18"/>
                    <a:pt x="27" y="9"/>
                  </a:cubicBezTo>
                  <a:cubicBezTo>
                    <a:pt x="25" y="3"/>
                    <a:pt x="21" y="0"/>
                    <a:pt x="1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8" name="Google Shape;38888;p68"/>
            <p:cNvSpPr/>
            <p:nvPr/>
          </p:nvSpPr>
          <p:spPr>
            <a:xfrm>
              <a:off x="7234297" y="4045838"/>
              <a:ext cx="25938" cy="22594"/>
            </a:xfrm>
            <a:custGeom>
              <a:avLst/>
              <a:gdLst/>
              <a:ahLst/>
              <a:cxnLst/>
              <a:rect l="l" t="t" r="r" b="b"/>
              <a:pathLst>
                <a:path w="31" h="27" extrusionOk="0">
                  <a:moveTo>
                    <a:pt x="15" y="1"/>
                  </a:moveTo>
                  <a:cubicBezTo>
                    <a:pt x="7" y="1"/>
                    <a:pt x="0" y="8"/>
                    <a:pt x="4" y="18"/>
                  </a:cubicBezTo>
                  <a:cubicBezTo>
                    <a:pt x="6" y="24"/>
                    <a:pt x="10" y="26"/>
                    <a:pt x="15" y="26"/>
                  </a:cubicBezTo>
                  <a:cubicBezTo>
                    <a:pt x="22" y="26"/>
                    <a:pt x="30" y="19"/>
                    <a:pt x="27" y="11"/>
                  </a:cubicBezTo>
                  <a:cubicBezTo>
                    <a:pt x="25" y="4"/>
                    <a:pt x="20"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9" name="Google Shape;38889;p68"/>
            <p:cNvSpPr/>
            <p:nvPr/>
          </p:nvSpPr>
          <p:spPr>
            <a:xfrm>
              <a:off x="7134728" y="3944584"/>
              <a:ext cx="38489" cy="31799"/>
            </a:xfrm>
            <a:custGeom>
              <a:avLst/>
              <a:gdLst/>
              <a:ahLst/>
              <a:cxnLst/>
              <a:rect l="l" t="t" r="r" b="b"/>
              <a:pathLst>
                <a:path w="46" h="38" extrusionOk="0">
                  <a:moveTo>
                    <a:pt x="26" y="0"/>
                  </a:moveTo>
                  <a:cubicBezTo>
                    <a:pt x="13" y="0"/>
                    <a:pt x="1" y="12"/>
                    <a:pt x="7" y="26"/>
                  </a:cubicBezTo>
                  <a:cubicBezTo>
                    <a:pt x="9" y="34"/>
                    <a:pt x="16" y="38"/>
                    <a:pt x="23" y="38"/>
                  </a:cubicBezTo>
                  <a:cubicBezTo>
                    <a:pt x="32" y="38"/>
                    <a:pt x="41" y="32"/>
                    <a:pt x="44" y="23"/>
                  </a:cubicBezTo>
                  <a:cubicBezTo>
                    <a:pt x="44" y="22"/>
                    <a:pt x="44" y="22"/>
                    <a:pt x="45" y="21"/>
                  </a:cubicBezTo>
                  <a:cubicBezTo>
                    <a:pt x="46" y="16"/>
                    <a:pt x="44" y="8"/>
                    <a:pt x="40" y="6"/>
                  </a:cubicBezTo>
                  <a:cubicBezTo>
                    <a:pt x="39" y="6"/>
                    <a:pt x="39" y="4"/>
                    <a:pt x="38" y="4"/>
                  </a:cubicBezTo>
                  <a:cubicBezTo>
                    <a:pt x="34" y="1"/>
                    <a:pt x="30" y="0"/>
                    <a:pt x="2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0" name="Google Shape;38890;p68"/>
            <p:cNvSpPr/>
            <p:nvPr/>
          </p:nvSpPr>
          <p:spPr>
            <a:xfrm>
              <a:off x="7245174" y="3920316"/>
              <a:ext cx="30122" cy="24267"/>
            </a:xfrm>
            <a:custGeom>
              <a:avLst/>
              <a:gdLst/>
              <a:ahLst/>
              <a:cxnLst/>
              <a:rect l="l" t="t" r="r" b="b"/>
              <a:pathLst>
                <a:path w="36" h="29" extrusionOk="0">
                  <a:moveTo>
                    <a:pt x="17" y="0"/>
                  </a:moveTo>
                  <a:cubicBezTo>
                    <a:pt x="8" y="0"/>
                    <a:pt x="1" y="11"/>
                    <a:pt x="4" y="19"/>
                  </a:cubicBezTo>
                  <a:cubicBezTo>
                    <a:pt x="6" y="25"/>
                    <a:pt x="12" y="28"/>
                    <a:pt x="18" y="28"/>
                  </a:cubicBezTo>
                  <a:cubicBezTo>
                    <a:pt x="22" y="28"/>
                    <a:pt x="26" y="27"/>
                    <a:pt x="28" y="24"/>
                  </a:cubicBezTo>
                  <a:cubicBezTo>
                    <a:pt x="35" y="13"/>
                    <a:pt x="32" y="3"/>
                    <a:pt x="19" y="0"/>
                  </a:cubicBezTo>
                  <a:cubicBezTo>
                    <a:pt x="19" y="0"/>
                    <a:pt x="18"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1" name="Google Shape;38891;p68"/>
            <p:cNvSpPr/>
            <p:nvPr/>
          </p:nvSpPr>
          <p:spPr>
            <a:xfrm>
              <a:off x="7284500" y="3962994"/>
              <a:ext cx="25938" cy="19247"/>
            </a:xfrm>
            <a:custGeom>
              <a:avLst/>
              <a:gdLst/>
              <a:ahLst/>
              <a:cxnLst/>
              <a:rect l="l" t="t" r="r" b="b"/>
              <a:pathLst>
                <a:path w="31" h="23" extrusionOk="0">
                  <a:moveTo>
                    <a:pt x="15" y="1"/>
                  </a:moveTo>
                  <a:cubicBezTo>
                    <a:pt x="0" y="1"/>
                    <a:pt x="6" y="22"/>
                    <a:pt x="17" y="22"/>
                  </a:cubicBezTo>
                  <a:cubicBezTo>
                    <a:pt x="19" y="22"/>
                    <a:pt x="21" y="22"/>
                    <a:pt x="23" y="20"/>
                  </a:cubicBezTo>
                  <a:cubicBezTo>
                    <a:pt x="25" y="17"/>
                    <a:pt x="28" y="15"/>
                    <a:pt x="29" y="10"/>
                  </a:cubicBezTo>
                  <a:cubicBezTo>
                    <a:pt x="30" y="7"/>
                    <a:pt x="29" y="5"/>
                    <a:pt x="27" y="4"/>
                  </a:cubicBezTo>
                  <a:cubicBezTo>
                    <a:pt x="23" y="1"/>
                    <a:pt x="20" y="1"/>
                    <a:pt x="17" y="1"/>
                  </a:cubicBezTo>
                  <a:cubicBezTo>
                    <a:pt x="16" y="1"/>
                    <a:pt x="16"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2" name="Google Shape;38892;p68"/>
            <p:cNvSpPr/>
            <p:nvPr/>
          </p:nvSpPr>
          <p:spPr>
            <a:xfrm>
              <a:off x="7370681" y="3939563"/>
              <a:ext cx="19245" cy="15899"/>
            </a:xfrm>
            <a:custGeom>
              <a:avLst/>
              <a:gdLst/>
              <a:ahLst/>
              <a:cxnLst/>
              <a:rect l="l" t="t" r="r" b="b"/>
              <a:pathLst>
                <a:path w="23" h="19" extrusionOk="0">
                  <a:moveTo>
                    <a:pt x="12" y="0"/>
                  </a:moveTo>
                  <a:cubicBezTo>
                    <a:pt x="6" y="0"/>
                    <a:pt x="1" y="5"/>
                    <a:pt x="3" y="12"/>
                  </a:cubicBezTo>
                  <a:cubicBezTo>
                    <a:pt x="5" y="16"/>
                    <a:pt x="8" y="18"/>
                    <a:pt x="11" y="18"/>
                  </a:cubicBezTo>
                  <a:cubicBezTo>
                    <a:pt x="17" y="18"/>
                    <a:pt x="23" y="13"/>
                    <a:pt x="20" y="6"/>
                  </a:cubicBezTo>
                  <a:cubicBezTo>
                    <a:pt x="19"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3" name="Google Shape;38893;p68"/>
            <p:cNvSpPr/>
            <p:nvPr/>
          </p:nvSpPr>
          <p:spPr>
            <a:xfrm>
              <a:off x="7265255" y="4163828"/>
              <a:ext cx="28448" cy="22594"/>
            </a:xfrm>
            <a:custGeom>
              <a:avLst/>
              <a:gdLst/>
              <a:ahLst/>
              <a:cxnLst/>
              <a:rect l="l" t="t" r="r" b="b"/>
              <a:pathLst>
                <a:path w="34" h="27" extrusionOk="0">
                  <a:moveTo>
                    <a:pt x="18" y="0"/>
                  </a:moveTo>
                  <a:cubicBezTo>
                    <a:pt x="9" y="0"/>
                    <a:pt x="1" y="8"/>
                    <a:pt x="5" y="18"/>
                  </a:cubicBezTo>
                  <a:cubicBezTo>
                    <a:pt x="7" y="24"/>
                    <a:pt x="11" y="26"/>
                    <a:pt x="16" y="26"/>
                  </a:cubicBezTo>
                  <a:cubicBezTo>
                    <a:pt x="25" y="26"/>
                    <a:pt x="34" y="19"/>
                    <a:pt x="30" y="9"/>
                  </a:cubicBezTo>
                  <a:cubicBezTo>
                    <a:pt x="28" y="3"/>
                    <a:pt x="23" y="0"/>
                    <a:pt x="1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4" name="Google Shape;38894;p68"/>
            <p:cNvSpPr/>
            <p:nvPr/>
          </p:nvSpPr>
          <p:spPr>
            <a:xfrm>
              <a:off x="7225930" y="4186422"/>
              <a:ext cx="14224" cy="10878"/>
            </a:xfrm>
            <a:custGeom>
              <a:avLst/>
              <a:gdLst/>
              <a:ahLst/>
              <a:cxnLst/>
              <a:rect l="l" t="t" r="r" b="b"/>
              <a:pathLst>
                <a:path w="17" h="13" extrusionOk="0">
                  <a:moveTo>
                    <a:pt x="8" y="0"/>
                  </a:moveTo>
                  <a:cubicBezTo>
                    <a:pt x="4" y="0"/>
                    <a:pt x="0" y="4"/>
                    <a:pt x="2" y="8"/>
                  </a:cubicBezTo>
                  <a:cubicBezTo>
                    <a:pt x="3" y="11"/>
                    <a:pt x="6" y="13"/>
                    <a:pt x="8" y="13"/>
                  </a:cubicBezTo>
                  <a:cubicBezTo>
                    <a:pt x="12" y="13"/>
                    <a:pt x="17" y="9"/>
                    <a:pt x="14" y="4"/>
                  </a:cubicBezTo>
                  <a:cubicBezTo>
                    <a:pt x="13" y="1"/>
                    <a:pt x="11" y="0"/>
                    <a:pt x="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5" name="Google Shape;38895;p68"/>
            <p:cNvSpPr/>
            <p:nvPr/>
          </p:nvSpPr>
          <p:spPr>
            <a:xfrm>
              <a:off x="7296214" y="4210690"/>
              <a:ext cx="17571" cy="15063"/>
            </a:xfrm>
            <a:custGeom>
              <a:avLst/>
              <a:gdLst/>
              <a:ahLst/>
              <a:cxnLst/>
              <a:rect l="l" t="t" r="r" b="b"/>
              <a:pathLst>
                <a:path w="21" h="18" extrusionOk="0">
                  <a:moveTo>
                    <a:pt x="10" y="1"/>
                  </a:moveTo>
                  <a:cubicBezTo>
                    <a:pt x="5" y="1"/>
                    <a:pt x="0" y="5"/>
                    <a:pt x="3" y="12"/>
                  </a:cubicBezTo>
                  <a:cubicBezTo>
                    <a:pt x="4" y="16"/>
                    <a:pt x="7" y="17"/>
                    <a:pt x="10" y="17"/>
                  </a:cubicBezTo>
                  <a:cubicBezTo>
                    <a:pt x="15" y="17"/>
                    <a:pt x="21" y="13"/>
                    <a:pt x="19" y="7"/>
                  </a:cubicBezTo>
                  <a:cubicBezTo>
                    <a:pt x="17" y="3"/>
                    <a:pt x="14" y="1"/>
                    <a:pt x="1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6" name="Google Shape;38896;p68"/>
            <p:cNvSpPr/>
            <p:nvPr/>
          </p:nvSpPr>
          <p:spPr>
            <a:xfrm>
              <a:off x="7163176" y="4045838"/>
              <a:ext cx="21755" cy="17573"/>
            </a:xfrm>
            <a:custGeom>
              <a:avLst/>
              <a:gdLst/>
              <a:ahLst/>
              <a:cxnLst/>
              <a:rect l="l" t="t" r="r" b="b"/>
              <a:pathLst>
                <a:path w="26" h="21" extrusionOk="0">
                  <a:moveTo>
                    <a:pt x="13" y="1"/>
                  </a:moveTo>
                  <a:cubicBezTo>
                    <a:pt x="7" y="1"/>
                    <a:pt x="1" y="6"/>
                    <a:pt x="4" y="14"/>
                  </a:cubicBezTo>
                  <a:cubicBezTo>
                    <a:pt x="5" y="18"/>
                    <a:pt x="8" y="20"/>
                    <a:pt x="12" y="20"/>
                  </a:cubicBezTo>
                  <a:cubicBezTo>
                    <a:pt x="18" y="20"/>
                    <a:pt x="25" y="15"/>
                    <a:pt x="23" y="7"/>
                  </a:cubicBezTo>
                  <a:cubicBezTo>
                    <a:pt x="21" y="3"/>
                    <a:pt x="17"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97" name="Google Shape;38897;p68"/>
          <p:cNvSpPr/>
          <p:nvPr/>
        </p:nvSpPr>
        <p:spPr>
          <a:xfrm>
            <a:off x="2476430" y="4764940"/>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7182;p54">
            <a:extLst>
              <a:ext uri="{FF2B5EF4-FFF2-40B4-BE49-F238E27FC236}">
                <a16:creationId xmlns:a16="http://schemas.microsoft.com/office/drawing/2014/main" id="{842A2F72-33A0-EB1A-068F-B2D8B3388EBC}"/>
              </a:ext>
            </a:extLst>
          </p:cNvPr>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3. Thông tin cơ bản</a:t>
            </a:r>
            <a:endParaRPr sz="3200">
              <a:latin typeface="Times New Roman" panose="02020603050405020304" pitchFamily="18" charset="0"/>
              <a:cs typeface="Times New Roman" panose="02020603050405020304" pitchFamily="18" charset="0"/>
            </a:endParaRPr>
          </a:p>
        </p:txBody>
      </p:sp>
      <p:grpSp>
        <p:nvGrpSpPr>
          <p:cNvPr id="5" name="Google Shape;37228;p54">
            <a:extLst>
              <a:ext uri="{FF2B5EF4-FFF2-40B4-BE49-F238E27FC236}">
                <a16:creationId xmlns:a16="http://schemas.microsoft.com/office/drawing/2014/main" id="{BCA4A080-E0FC-33AB-0FE6-F70C3A5A6BC0}"/>
              </a:ext>
            </a:extLst>
          </p:cNvPr>
          <p:cNvGrpSpPr/>
          <p:nvPr/>
        </p:nvGrpSpPr>
        <p:grpSpPr>
          <a:xfrm>
            <a:off x="431809" y="73750"/>
            <a:ext cx="672103" cy="672736"/>
            <a:chOff x="6319100" y="5477342"/>
            <a:chExt cx="1271477" cy="1272675"/>
          </a:xfrm>
        </p:grpSpPr>
        <p:sp>
          <p:nvSpPr>
            <p:cNvPr id="6" name="Google Shape;37229;p54">
              <a:extLst>
                <a:ext uri="{FF2B5EF4-FFF2-40B4-BE49-F238E27FC236}">
                  <a16:creationId xmlns:a16="http://schemas.microsoft.com/office/drawing/2014/main" id="{58845503-D1B7-2BFD-C749-B1E112BF3265}"/>
                </a:ext>
              </a:extLst>
            </p:cNvPr>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7230;p54">
              <a:extLst>
                <a:ext uri="{FF2B5EF4-FFF2-40B4-BE49-F238E27FC236}">
                  <a16:creationId xmlns:a16="http://schemas.microsoft.com/office/drawing/2014/main" id="{9C547D55-13B4-EC62-8BE8-B5661D772F30}"/>
                </a:ext>
              </a:extLst>
            </p:cNvPr>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7231;p54">
              <a:extLst>
                <a:ext uri="{FF2B5EF4-FFF2-40B4-BE49-F238E27FC236}">
                  <a16:creationId xmlns:a16="http://schemas.microsoft.com/office/drawing/2014/main" id="{8C95C025-604C-DF02-1555-0E4BBE623B32}"/>
                </a:ext>
              </a:extLst>
            </p:cNvPr>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7232;p54">
              <a:extLst>
                <a:ext uri="{FF2B5EF4-FFF2-40B4-BE49-F238E27FC236}">
                  <a16:creationId xmlns:a16="http://schemas.microsoft.com/office/drawing/2014/main" id="{544F2BD8-23FE-C877-E3FC-990664160A21}"/>
                </a:ext>
              </a:extLst>
            </p:cNvPr>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7233;p54">
              <a:extLst>
                <a:ext uri="{FF2B5EF4-FFF2-40B4-BE49-F238E27FC236}">
                  <a16:creationId xmlns:a16="http://schemas.microsoft.com/office/drawing/2014/main" id="{4BEB6363-BF07-A3B7-F932-18F80FA95851}"/>
                </a:ext>
              </a:extLst>
            </p:cNvPr>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7234;p54">
              <a:extLst>
                <a:ext uri="{FF2B5EF4-FFF2-40B4-BE49-F238E27FC236}">
                  <a16:creationId xmlns:a16="http://schemas.microsoft.com/office/drawing/2014/main" id="{AA9494B4-BB0F-73B7-AA47-5932695ADC77}"/>
                </a:ext>
              </a:extLst>
            </p:cNvPr>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7235;p54">
              <a:extLst>
                <a:ext uri="{FF2B5EF4-FFF2-40B4-BE49-F238E27FC236}">
                  <a16:creationId xmlns:a16="http://schemas.microsoft.com/office/drawing/2014/main" id="{FE3976CC-402A-5873-F4C4-F7440C33390A}"/>
                </a:ext>
              </a:extLst>
            </p:cNvPr>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7236;p54">
              <a:extLst>
                <a:ext uri="{FF2B5EF4-FFF2-40B4-BE49-F238E27FC236}">
                  <a16:creationId xmlns:a16="http://schemas.microsoft.com/office/drawing/2014/main" id="{72E6F787-817F-7164-7704-3A8CD91D3FB3}"/>
                </a:ext>
              </a:extLst>
            </p:cNvPr>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7237;p54">
              <a:extLst>
                <a:ext uri="{FF2B5EF4-FFF2-40B4-BE49-F238E27FC236}">
                  <a16:creationId xmlns:a16="http://schemas.microsoft.com/office/drawing/2014/main" id="{F23EBD06-1E44-BC50-BAB7-474814A18922}"/>
                </a:ext>
              </a:extLst>
            </p:cNvPr>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7238;p54">
              <a:extLst>
                <a:ext uri="{FF2B5EF4-FFF2-40B4-BE49-F238E27FC236}">
                  <a16:creationId xmlns:a16="http://schemas.microsoft.com/office/drawing/2014/main" id="{DDDA2065-3D47-B38B-644F-3BD35486038D}"/>
                </a:ext>
              </a:extLst>
            </p:cNvPr>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7239;p54">
              <a:extLst>
                <a:ext uri="{FF2B5EF4-FFF2-40B4-BE49-F238E27FC236}">
                  <a16:creationId xmlns:a16="http://schemas.microsoft.com/office/drawing/2014/main" id="{B3FA150D-DD55-3F22-C4A5-6111C0DD4628}"/>
                </a:ext>
              </a:extLst>
            </p:cNvPr>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Google Shape;37240;p54">
            <a:extLst>
              <a:ext uri="{FF2B5EF4-FFF2-40B4-BE49-F238E27FC236}">
                <a16:creationId xmlns:a16="http://schemas.microsoft.com/office/drawing/2014/main" id="{5C846005-6A37-E6D8-EE0A-F30B7B3ACFF8}"/>
              </a:ext>
            </a:extLst>
          </p:cNvPr>
          <p:cNvSpPr/>
          <p:nvPr/>
        </p:nvSpPr>
        <p:spPr>
          <a:xfrm>
            <a:off x="8456318" y="-44885"/>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045;p65">
            <a:extLst>
              <a:ext uri="{FF2B5EF4-FFF2-40B4-BE49-F238E27FC236}">
                <a16:creationId xmlns:a16="http://schemas.microsoft.com/office/drawing/2014/main" id="{8D04D5D5-30B1-7430-2711-A2CBE9EDDFDB}"/>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38718;p67">
            <a:extLst>
              <a:ext uri="{FF2B5EF4-FFF2-40B4-BE49-F238E27FC236}">
                <a16:creationId xmlns:a16="http://schemas.microsoft.com/office/drawing/2014/main" id="{07DAE6E9-C591-587C-B9E2-0A6E26E401F5}"/>
              </a:ext>
            </a:extLst>
          </p:cNvPr>
          <p:cNvSpPr/>
          <p:nvPr/>
        </p:nvSpPr>
        <p:spPr>
          <a:xfrm>
            <a:off x="921622" y="-267560"/>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866"/>
                                        </p:tgtEl>
                                        <p:attrNameLst>
                                          <p:attrName>style.visibility</p:attrName>
                                        </p:attrNameLst>
                                      </p:cBhvr>
                                      <p:to>
                                        <p:strVal val="visible"/>
                                      </p:to>
                                    </p:set>
                                    <p:anim calcmode="lin" valueType="num">
                                      <p:cBhvr additive="base">
                                        <p:cTn id="7" dur="500" fill="hold"/>
                                        <p:tgtEl>
                                          <p:spTgt spid="38866"/>
                                        </p:tgtEl>
                                        <p:attrNameLst>
                                          <p:attrName>ppt_x</p:attrName>
                                        </p:attrNameLst>
                                      </p:cBhvr>
                                      <p:tavLst>
                                        <p:tav tm="0">
                                          <p:val>
                                            <p:strVal val="#ppt_x"/>
                                          </p:val>
                                        </p:tav>
                                        <p:tav tm="100000">
                                          <p:val>
                                            <p:strVal val="#ppt_x"/>
                                          </p:val>
                                        </p:tav>
                                      </p:tavLst>
                                    </p:anim>
                                    <p:anim calcmode="lin" valueType="num">
                                      <p:cBhvr additive="base">
                                        <p:cTn id="8" dur="500" fill="hold"/>
                                        <p:tgtEl>
                                          <p:spTgt spid="3886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8849"/>
                                        </p:tgtEl>
                                        <p:attrNameLst>
                                          <p:attrName>style.visibility</p:attrName>
                                        </p:attrNameLst>
                                      </p:cBhvr>
                                      <p:to>
                                        <p:strVal val="visible"/>
                                      </p:to>
                                    </p:set>
                                    <p:anim calcmode="lin" valueType="num">
                                      <p:cBhvr additive="base">
                                        <p:cTn id="11" dur="500" fill="hold"/>
                                        <p:tgtEl>
                                          <p:spTgt spid="38849"/>
                                        </p:tgtEl>
                                        <p:attrNameLst>
                                          <p:attrName>ppt_x</p:attrName>
                                        </p:attrNameLst>
                                      </p:cBhvr>
                                      <p:tavLst>
                                        <p:tav tm="0">
                                          <p:val>
                                            <p:strVal val="#ppt_x"/>
                                          </p:val>
                                        </p:tav>
                                        <p:tav tm="100000">
                                          <p:val>
                                            <p:strVal val="#ppt_x"/>
                                          </p:val>
                                        </p:tav>
                                      </p:tavLst>
                                    </p:anim>
                                    <p:anim calcmode="lin" valueType="num">
                                      <p:cBhvr additive="base">
                                        <p:cTn id="12" dur="500" fill="hold"/>
                                        <p:tgtEl>
                                          <p:spTgt spid="3884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8868"/>
                                        </p:tgtEl>
                                        <p:attrNameLst>
                                          <p:attrName>style.visibility</p:attrName>
                                        </p:attrNameLst>
                                      </p:cBhvr>
                                      <p:to>
                                        <p:strVal val="visible"/>
                                      </p:to>
                                    </p:set>
                                    <p:animEffect transition="in" filter="barn(inVertical)">
                                      <p:cBhvr>
                                        <p:cTn id="17" dur="500"/>
                                        <p:tgtEl>
                                          <p:spTgt spid="38868"/>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38861"/>
                                        </p:tgtEl>
                                        <p:attrNameLst>
                                          <p:attrName>style.visibility</p:attrName>
                                        </p:attrNameLst>
                                      </p:cBhvr>
                                      <p:to>
                                        <p:strVal val="visible"/>
                                      </p:to>
                                    </p:set>
                                    <p:animEffect transition="in" filter="barn(inVertical)">
                                      <p:cBhvr>
                                        <p:cTn id="20" dur="500"/>
                                        <p:tgtEl>
                                          <p:spTgt spid="38861"/>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38860"/>
                                        </p:tgtEl>
                                        <p:attrNameLst>
                                          <p:attrName>style.visibility</p:attrName>
                                        </p:attrNameLst>
                                      </p:cBhvr>
                                      <p:to>
                                        <p:strVal val="visible"/>
                                      </p:to>
                                    </p:set>
                                    <p:animEffect transition="in" filter="barn(inVertical)">
                                      <p:cBhvr>
                                        <p:cTn id="23" dur="500"/>
                                        <p:tgtEl>
                                          <p:spTgt spid="38860"/>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38869"/>
                                        </p:tgtEl>
                                        <p:attrNameLst>
                                          <p:attrName>style.visibility</p:attrName>
                                        </p:attrNameLst>
                                      </p:cBhvr>
                                      <p:to>
                                        <p:strVal val="visible"/>
                                      </p:to>
                                    </p:set>
                                    <p:animEffect transition="in" filter="barn(inVertical)">
                                      <p:cBhvr>
                                        <p:cTn id="28" dur="500"/>
                                        <p:tgtEl>
                                          <p:spTgt spid="3886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38863"/>
                                        </p:tgtEl>
                                        <p:attrNameLst>
                                          <p:attrName>style.visibility</p:attrName>
                                        </p:attrNameLst>
                                      </p:cBhvr>
                                      <p:to>
                                        <p:strVal val="visible"/>
                                      </p:to>
                                    </p:set>
                                    <p:animEffect transition="in" filter="barn(inVertical)">
                                      <p:cBhvr>
                                        <p:cTn id="31" dur="500"/>
                                        <p:tgtEl>
                                          <p:spTgt spid="3886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38862"/>
                                        </p:tgtEl>
                                        <p:attrNameLst>
                                          <p:attrName>style.visibility</p:attrName>
                                        </p:attrNameLst>
                                      </p:cBhvr>
                                      <p:to>
                                        <p:strVal val="visible"/>
                                      </p:to>
                                    </p:set>
                                    <p:animEffect transition="in" filter="barn(inVertical)">
                                      <p:cBhvr>
                                        <p:cTn id="34" dur="500"/>
                                        <p:tgtEl>
                                          <p:spTgt spid="3886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38870"/>
                                        </p:tgtEl>
                                        <p:attrNameLst>
                                          <p:attrName>style.visibility</p:attrName>
                                        </p:attrNameLst>
                                      </p:cBhvr>
                                      <p:to>
                                        <p:strVal val="visible"/>
                                      </p:to>
                                    </p:set>
                                    <p:animEffect transition="in" filter="barn(inVertical)">
                                      <p:cBhvr>
                                        <p:cTn id="39" dur="500"/>
                                        <p:tgtEl>
                                          <p:spTgt spid="38870"/>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38865"/>
                                        </p:tgtEl>
                                        <p:attrNameLst>
                                          <p:attrName>style.visibility</p:attrName>
                                        </p:attrNameLst>
                                      </p:cBhvr>
                                      <p:to>
                                        <p:strVal val="visible"/>
                                      </p:to>
                                    </p:set>
                                    <p:animEffect transition="in" filter="barn(inVertical)">
                                      <p:cBhvr>
                                        <p:cTn id="42" dur="500"/>
                                        <p:tgtEl>
                                          <p:spTgt spid="38865"/>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38864"/>
                                        </p:tgtEl>
                                        <p:attrNameLst>
                                          <p:attrName>style.visibility</p:attrName>
                                        </p:attrNameLst>
                                      </p:cBhvr>
                                      <p:to>
                                        <p:strVal val="visible"/>
                                      </p:to>
                                    </p:set>
                                    <p:animEffect transition="in" filter="barn(inVertical)">
                                      <p:cBhvr>
                                        <p:cTn id="45" dur="500"/>
                                        <p:tgtEl>
                                          <p:spTgt spid="38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60" grpId="0"/>
      <p:bldP spid="38861" grpId="0"/>
      <p:bldP spid="38862" grpId="0"/>
      <p:bldP spid="38863" grpId="0"/>
      <p:bldP spid="38864" grpId="0"/>
      <p:bldP spid="38865" grpId="0"/>
      <p:bldP spid="3886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6060"/>
        <p:cNvGrpSpPr/>
        <p:nvPr/>
      </p:nvGrpSpPr>
      <p:grpSpPr>
        <a:xfrm>
          <a:off x="0" y="0"/>
          <a:ext cx="0" cy="0"/>
          <a:chOff x="0" y="0"/>
          <a:chExt cx="0" cy="0"/>
        </a:xfrm>
      </p:grpSpPr>
      <p:pic>
        <p:nvPicPr>
          <p:cNvPr id="8" name="Picture 7" descr="A cartoon of a child looking at stars in the sky&#10;&#10;Description automatically generated">
            <a:extLst>
              <a:ext uri="{FF2B5EF4-FFF2-40B4-BE49-F238E27FC236}">
                <a16:creationId xmlns:a16="http://schemas.microsoft.com/office/drawing/2014/main" id="{47EB6845-F731-B6F6-95CF-C689FA67AA41}"/>
              </a:ext>
            </a:extLst>
          </p:cNvPr>
          <p:cNvPicPr>
            <a:picLocks noChangeAspect="1"/>
          </p:cNvPicPr>
          <p:nvPr/>
        </p:nvPicPr>
        <p:blipFill>
          <a:blip r:embed="rId3"/>
          <a:stretch>
            <a:fillRect/>
          </a:stretch>
        </p:blipFill>
        <p:spPr>
          <a:xfrm>
            <a:off x="0" y="26033"/>
            <a:ext cx="9144000" cy="5143500"/>
          </a:xfrm>
          <a:prstGeom prst="rect">
            <a:avLst/>
          </a:prstGeom>
        </p:spPr>
      </p:pic>
      <p:sp>
        <p:nvSpPr>
          <p:cNvPr id="36063" name="Google Shape;36063;p45"/>
          <p:cNvSpPr/>
          <p:nvPr/>
        </p:nvSpPr>
        <p:spPr>
          <a:xfrm>
            <a:off x="6980073" y="4068296"/>
            <a:ext cx="171986" cy="214566"/>
          </a:xfrm>
          <a:custGeom>
            <a:avLst/>
            <a:gdLst/>
            <a:ahLst/>
            <a:cxnLst/>
            <a:rect l="l" t="t" r="r" b="b"/>
            <a:pathLst>
              <a:path w="715" h="892" extrusionOk="0">
                <a:moveTo>
                  <a:pt x="179" y="0"/>
                </a:moveTo>
                <a:lnTo>
                  <a:pt x="0" y="438"/>
                </a:lnTo>
                <a:lnTo>
                  <a:pt x="357" y="891"/>
                </a:lnTo>
                <a:lnTo>
                  <a:pt x="714" y="631"/>
                </a:lnTo>
                <a:lnTo>
                  <a:pt x="633" y="0"/>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469;p49">
            <a:extLst>
              <a:ext uri="{FF2B5EF4-FFF2-40B4-BE49-F238E27FC236}">
                <a16:creationId xmlns:a16="http://schemas.microsoft.com/office/drawing/2014/main" id="{1AF0C503-E6A0-2832-252C-84A01CC0213C}"/>
              </a:ext>
            </a:extLst>
          </p:cNvPr>
          <p:cNvSpPr/>
          <p:nvPr/>
        </p:nvSpPr>
        <p:spPr>
          <a:xfrm>
            <a:off x="5886455" y="539688"/>
            <a:ext cx="1469700" cy="1469700"/>
          </a:xfrm>
          <a:prstGeom prst="ellipse">
            <a:avLst/>
          </a:prstGeom>
          <a:gradFill>
            <a:gsLst>
              <a:gs pos="0">
                <a:srgbClr val="FFFFFF">
                  <a:alpha val="18431"/>
                </a:srgbClr>
              </a:gs>
              <a:gs pos="100000">
                <a:srgbClr val="270C2A">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6470;p49">
            <a:extLst>
              <a:ext uri="{FF2B5EF4-FFF2-40B4-BE49-F238E27FC236}">
                <a16:creationId xmlns:a16="http://schemas.microsoft.com/office/drawing/2014/main" id="{628EF242-B2D0-5AA0-F59A-3F6E2D1746F5}"/>
              </a:ext>
            </a:extLst>
          </p:cNvPr>
          <p:cNvGrpSpPr/>
          <p:nvPr/>
        </p:nvGrpSpPr>
        <p:grpSpPr>
          <a:xfrm>
            <a:off x="5424065" y="68942"/>
            <a:ext cx="2421909" cy="2424063"/>
            <a:chOff x="6319100" y="5477342"/>
            <a:chExt cx="1271477" cy="1272675"/>
          </a:xfrm>
        </p:grpSpPr>
        <p:sp>
          <p:nvSpPr>
            <p:cNvPr id="11" name="Google Shape;36471;p49">
              <a:extLst>
                <a:ext uri="{FF2B5EF4-FFF2-40B4-BE49-F238E27FC236}">
                  <a16:creationId xmlns:a16="http://schemas.microsoft.com/office/drawing/2014/main" id="{70237D88-40AA-3E47-1536-3DD46E0FF20B}"/>
                </a:ext>
              </a:extLst>
            </p:cNvPr>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472;p49">
              <a:extLst>
                <a:ext uri="{FF2B5EF4-FFF2-40B4-BE49-F238E27FC236}">
                  <a16:creationId xmlns:a16="http://schemas.microsoft.com/office/drawing/2014/main" id="{85BBB1C3-84CC-AA89-E83C-F62607529C81}"/>
                </a:ext>
              </a:extLst>
            </p:cNvPr>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36473;p49">
            <a:extLst>
              <a:ext uri="{FF2B5EF4-FFF2-40B4-BE49-F238E27FC236}">
                <a16:creationId xmlns:a16="http://schemas.microsoft.com/office/drawing/2014/main" id="{24FB98E8-0ACB-4C1E-5ACB-A4216A20FAF5}"/>
              </a:ext>
            </a:extLst>
          </p:cNvPr>
          <p:cNvSpPr txBox="1">
            <a:spLocks/>
          </p:cNvSpPr>
          <p:nvPr/>
        </p:nvSpPr>
        <p:spPr>
          <a:xfrm>
            <a:off x="4390411" y="3174175"/>
            <a:ext cx="4609503" cy="841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rgbClr val="191919"/>
              </a:buClr>
              <a:buSzPts val="5200"/>
              <a:buFont typeface="Quicksand"/>
              <a:buNone/>
              <a:defRPr sz="5500" b="1" i="0" u="none" strike="noStrike" cap="none">
                <a:solidFill>
                  <a:schemeClr val="accent5"/>
                </a:solidFill>
                <a:latin typeface="Quicksand"/>
                <a:ea typeface="Quicksand"/>
                <a:cs typeface="Quicksand"/>
                <a:sym typeface="Quicksand"/>
              </a:defRPr>
            </a:lvl1pPr>
            <a:lvl2pPr marR="0" lvl="1"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2pPr>
            <a:lvl3pPr marR="0" lvl="2"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3pPr>
            <a:lvl4pPr marR="0" lvl="3"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4pPr>
            <a:lvl5pPr marR="0" lvl="4"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5pPr>
            <a:lvl6pPr marR="0" lvl="5"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6pPr>
            <a:lvl7pPr marR="0" lvl="6"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7pPr>
            <a:lvl8pPr marR="0" lvl="7"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8pPr>
            <a:lvl9pPr marR="0" lvl="8"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9pPr>
          </a:lstStyle>
          <a:p>
            <a:pPr algn="ctr"/>
            <a:r>
              <a:rPr lang="en-US" sz="4800"/>
              <a:t>Đề mục trong văn bản</a:t>
            </a:r>
          </a:p>
        </p:txBody>
      </p:sp>
      <p:sp>
        <p:nvSpPr>
          <p:cNvPr id="14" name="Google Shape;36474;p49">
            <a:extLst>
              <a:ext uri="{FF2B5EF4-FFF2-40B4-BE49-F238E27FC236}">
                <a16:creationId xmlns:a16="http://schemas.microsoft.com/office/drawing/2014/main" id="{BD0A1214-9FDB-4030-EA16-134E52A090AE}"/>
              </a:ext>
            </a:extLst>
          </p:cNvPr>
          <p:cNvSpPr txBox="1">
            <a:spLocks/>
          </p:cNvSpPr>
          <p:nvPr/>
        </p:nvSpPr>
        <p:spPr>
          <a:xfrm>
            <a:off x="6103722" y="740701"/>
            <a:ext cx="1061700" cy="10809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9600" b="1">
                <a:solidFill>
                  <a:schemeClr val="accent6">
                    <a:lumMod val="20000"/>
                    <a:lumOff val="80000"/>
                  </a:schemeClr>
                </a:solidFill>
                <a:latin typeface="Times New Roman" panose="02020603050405020304" pitchFamily="18" charset="0"/>
                <a:cs typeface="Times New Roman" panose="02020603050405020304" pitchFamily="18" charset="0"/>
              </a:rPr>
              <a:t>2</a:t>
            </a:r>
          </a:p>
        </p:txBody>
      </p:sp>
      <p:grpSp>
        <p:nvGrpSpPr>
          <p:cNvPr id="15" name="Google Shape;36476;p49">
            <a:extLst>
              <a:ext uri="{FF2B5EF4-FFF2-40B4-BE49-F238E27FC236}">
                <a16:creationId xmlns:a16="http://schemas.microsoft.com/office/drawing/2014/main" id="{719888A9-FE37-B9D4-3453-2BBAC3098CBE}"/>
              </a:ext>
            </a:extLst>
          </p:cNvPr>
          <p:cNvGrpSpPr/>
          <p:nvPr/>
        </p:nvGrpSpPr>
        <p:grpSpPr>
          <a:xfrm>
            <a:off x="5375329" y="473502"/>
            <a:ext cx="378997" cy="379413"/>
            <a:chOff x="6596529" y="5754613"/>
            <a:chExt cx="716982" cy="717770"/>
          </a:xfrm>
        </p:grpSpPr>
        <p:sp>
          <p:nvSpPr>
            <p:cNvPr id="16" name="Google Shape;36477;p49">
              <a:extLst>
                <a:ext uri="{FF2B5EF4-FFF2-40B4-BE49-F238E27FC236}">
                  <a16:creationId xmlns:a16="http://schemas.microsoft.com/office/drawing/2014/main" id="{6D0A4356-DB59-7ED2-6C52-FDB1AF08A41D}"/>
                </a:ext>
              </a:extLst>
            </p:cNvPr>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478;p49">
              <a:extLst>
                <a:ext uri="{FF2B5EF4-FFF2-40B4-BE49-F238E27FC236}">
                  <a16:creationId xmlns:a16="http://schemas.microsoft.com/office/drawing/2014/main" id="{DBBA4E1D-7587-A1FB-11E0-18A8176E89DC}"/>
                </a:ext>
              </a:extLst>
            </p:cNvPr>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479;p49">
              <a:extLst>
                <a:ext uri="{FF2B5EF4-FFF2-40B4-BE49-F238E27FC236}">
                  <a16:creationId xmlns:a16="http://schemas.microsoft.com/office/drawing/2014/main" id="{947C1BFD-8905-4C10-EDA3-D2E70184A7DD}"/>
                </a:ext>
              </a:extLst>
            </p:cNvPr>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480;p49">
              <a:extLst>
                <a:ext uri="{FF2B5EF4-FFF2-40B4-BE49-F238E27FC236}">
                  <a16:creationId xmlns:a16="http://schemas.microsoft.com/office/drawing/2014/main" id="{5CC71F1D-DF76-99B1-49ED-386F66BD34BB}"/>
                </a:ext>
              </a:extLst>
            </p:cNvPr>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481;p49">
              <a:extLst>
                <a:ext uri="{FF2B5EF4-FFF2-40B4-BE49-F238E27FC236}">
                  <a16:creationId xmlns:a16="http://schemas.microsoft.com/office/drawing/2014/main" id="{180F9214-0457-1E4F-3B81-C7092224558F}"/>
                </a:ext>
              </a:extLst>
            </p:cNvPr>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482;p49">
              <a:extLst>
                <a:ext uri="{FF2B5EF4-FFF2-40B4-BE49-F238E27FC236}">
                  <a16:creationId xmlns:a16="http://schemas.microsoft.com/office/drawing/2014/main" id="{9B74C1F7-DAF1-D954-B72A-781D0E2D20C4}"/>
                </a:ext>
              </a:extLst>
            </p:cNvPr>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483;p49">
              <a:extLst>
                <a:ext uri="{FF2B5EF4-FFF2-40B4-BE49-F238E27FC236}">
                  <a16:creationId xmlns:a16="http://schemas.microsoft.com/office/drawing/2014/main" id="{7F51DD03-7E37-4339-633D-1853F77EFC74}"/>
                </a:ext>
              </a:extLst>
            </p:cNvPr>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484;p49">
              <a:extLst>
                <a:ext uri="{FF2B5EF4-FFF2-40B4-BE49-F238E27FC236}">
                  <a16:creationId xmlns:a16="http://schemas.microsoft.com/office/drawing/2014/main" id="{FB15FC52-1322-93EB-D162-99FA705082AF}"/>
                </a:ext>
              </a:extLst>
            </p:cNvPr>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485;p49">
              <a:extLst>
                <a:ext uri="{FF2B5EF4-FFF2-40B4-BE49-F238E27FC236}">
                  <a16:creationId xmlns:a16="http://schemas.microsoft.com/office/drawing/2014/main" id="{B18A1E65-F0D3-FF30-9A95-DD5AF3C4D8C0}"/>
                </a:ext>
              </a:extLst>
            </p:cNvPr>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36486;p49">
            <a:extLst>
              <a:ext uri="{FF2B5EF4-FFF2-40B4-BE49-F238E27FC236}">
                <a16:creationId xmlns:a16="http://schemas.microsoft.com/office/drawing/2014/main" id="{09FF6FC2-3EC1-B383-371C-59278D117CF0}"/>
              </a:ext>
            </a:extLst>
          </p:cNvPr>
          <p:cNvSpPr/>
          <p:nvPr/>
        </p:nvSpPr>
        <p:spPr>
          <a:xfrm rot="581970">
            <a:off x="645964" y="88264"/>
            <a:ext cx="1304124" cy="1304124"/>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487;p49">
            <a:extLst>
              <a:ext uri="{FF2B5EF4-FFF2-40B4-BE49-F238E27FC236}">
                <a16:creationId xmlns:a16="http://schemas.microsoft.com/office/drawing/2014/main" id="{ADE7E2F0-33E8-4A5D-F091-E8FBF8159CDE}"/>
              </a:ext>
            </a:extLst>
          </p:cNvPr>
          <p:cNvSpPr/>
          <p:nvPr/>
        </p:nvSpPr>
        <p:spPr>
          <a:xfrm rot="855891">
            <a:off x="7587053" y="108370"/>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488;p49">
            <a:extLst>
              <a:ext uri="{FF2B5EF4-FFF2-40B4-BE49-F238E27FC236}">
                <a16:creationId xmlns:a16="http://schemas.microsoft.com/office/drawing/2014/main" id="{2A883A74-ACDB-DDE2-5558-D898944F495A}"/>
              </a:ext>
            </a:extLst>
          </p:cNvPr>
          <p:cNvSpPr/>
          <p:nvPr/>
        </p:nvSpPr>
        <p:spPr>
          <a:xfrm rot="855891">
            <a:off x="4462853" y="1586945"/>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21481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6060"/>
        <p:cNvGrpSpPr/>
        <p:nvPr/>
      </p:nvGrpSpPr>
      <p:grpSpPr>
        <a:xfrm>
          <a:off x="0" y="0"/>
          <a:ext cx="0" cy="0"/>
          <a:chOff x="0" y="0"/>
          <a:chExt cx="0" cy="0"/>
        </a:xfrm>
      </p:grpSpPr>
      <p:pic>
        <p:nvPicPr>
          <p:cNvPr id="8" name="Picture 7" descr="A cartoon of a child looking at stars in the sky&#10;&#10;Description automatically generated">
            <a:extLst>
              <a:ext uri="{FF2B5EF4-FFF2-40B4-BE49-F238E27FC236}">
                <a16:creationId xmlns:a16="http://schemas.microsoft.com/office/drawing/2014/main" id="{47EB6845-F731-B6F6-95CF-C689FA67AA41}"/>
              </a:ext>
            </a:extLst>
          </p:cNvPr>
          <p:cNvPicPr>
            <a:picLocks noChangeAspect="1"/>
          </p:cNvPicPr>
          <p:nvPr/>
        </p:nvPicPr>
        <p:blipFill>
          <a:blip r:embed="rId3"/>
          <a:stretch>
            <a:fillRect/>
          </a:stretch>
        </p:blipFill>
        <p:spPr>
          <a:xfrm>
            <a:off x="0" y="26033"/>
            <a:ext cx="9144000" cy="5143500"/>
          </a:xfrm>
          <a:prstGeom prst="rect">
            <a:avLst/>
          </a:prstGeom>
        </p:spPr>
      </p:pic>
      <p:sp>
        <p:nvSpPr>
          <p:cNvPr id="36063" name="Google Shape;36063;p45"/>
          <p:cNvSpPr/>
          <p:nvPr/>
        </p:nvSpPr>
        <p:spPr>
          <a:xfrm>
            <a:off x="6980073" y="4068296"/>
            <a:ext cx="171986" cy="214566"/>
          </a:xfrm>
          <a:custGeom>
            <a:avLst/>
            <a:gdLst/>
            <a:ahLst/>
            <a:cxnLst/>
            <a:rect l="l" t="t" r="r" b="b"/>
            <a:pathLst>
              <a:path w="715" h="892" extrusionOk="0">
                <a:moveTo>
                  <a:pt x="179" y="0"/>
                </a:moveTo>
                <a:lnTo>
                  <a:pt x="0" y="438"/>
                </a:lnTo>
                <a:lnTo>
                  <a:pt x="357" y="891"/>
                </a:lnTo>
                <a:lnTo>
                  <a:pt x="714" y="631"/>
                </a:lnTo>
                <a:lnTo>
                  <a:pt x="633" y="0"/>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469;p49">
            <a:extLst>
              <a:ext uri="{FF2B5EF4-FFF2-40B4-BE49-F238E27FC236}">
                <a16:creationId xmlns:a16="http://schemas.microsoft.com/office/drawing/2014/main" id="{1AF0C503-E6A0-2832-252C-84A01CC0213C}"/>
              </a:ext>
            </a:extLst>
          </p:cNvPr>
          <p:cNvSpPr/>
          <p:nvPr/>
        </p:nvSpPr>
        <p:spPr>
          <a:xfrm>
            <a:off x="5886455" y="539688"/>
            <a:ext cx="1469700" cy="1469700"/>
          </a:xfrm>
          <a:prstGeom prst="ellipse">
            <a:avLst/>
          </a:prstGeom>
          <a:gradFill>
            <a:gsLst>
              <a:gs pos="0">
                <a:srgbClr val="FFFFFF">
                  <a:alpha val="18431"/>
                </a:srgbClr>
              </a:gs>
              <a:gs pos="100000">
                <a:srgbClr val="270C2A">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6470;p49">
            <a:extLst>
              <a:ext uri="{FF2B5EF4-FFF2-40B4-BE49-F238E27FC236}">
                <a16:creationId xmlns:a16="http://schemas.microsoft.com/office/drawing/2014/main" id="{628EF242-B2D0-5AA0-F59A-3F6E2D1746F5}"/>
              </a:ext>
            </a:extLst>
          </p:cNvPr>
          <p:cNvGrpSpPr/>
          <p:nvPr/>
        </p:nvGrpSpPr>
        <p:grpSpPr>
          <a:xfrm>
            <a:off x="5424065" y="68942"/>
            <a:ext cx="2421909" cy="2424063"/>
            <a:chOff x="6319100" y="5477342"/>
            <a:chExt cx="1271477" cy="1272675"/>
          </a:xfrm>
        </p:grpSpPr>
        <p:sp>
          <p:nvSpPr>
            <p:cNvPr id="11" name="Google Shape;36471;p49">
              <a:extLst>
                <a:ext uri="{FF2B5EF4-FFF2-40B4-BE49-F238E27FC236}">
                  <a16:creationId xmlns:a16="http://schemas.microsoft.com/office/drawing/2014/main" id="{70237D88-40AA-3E47-1536-3DD46E0FF20B}"/>
                </a:ext>
              </a:extLst>
            </p:cNvPr>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472;p49">
              <a:extLst>
                <a:ext uri="{FF2B5EF4-FFF2-40B4-BE49-F238E27FC236}">
                  <a16:creationId xmlns:a16="http://schemas.microsoft.com/office/drawing/2014/main" id="{85BBB1C3-84CC-AA89-E83C-F62607529C81}"/>
                </a:ext>
              </a:extLst>
            </p:cNvPr>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36473;p49">
            <a:extLst>
              <a:ext uri="{FF2B5EF4-FFF2-40B4-BE49-F238E27FC236}">
                <a16:creationId xmlns:a16="http://schemas.microsoft.com/office/drawing/2014/main" id="{24FB98E8-0ACB-4C1E-5ACB-A4216A20FAF5}"/>
              </a:ext>
            </a:extLst>
          </p:cNvPr>
          <p:cNvSpPr txBox="1">
            <a:spLocks/>
          </p:cNvSpPr>
          <p:nvPr/>
        </p:nvSpPr>
        <p:spPr>
          <a:xfrm>
            <a:off x="3955596" y="3388614"/>
            <a:ext cx="5331417" cy="841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rgbClr val="191919"/>
              </a:buClr>
              <a:buSzPts val="5200"/>
              <a:buFont typeface="Quicksand"/>
              <a:buNone/>
              <a:defRPr sz="5500" b="1" i="0" u="none" strike="noStrike" cap="none">
                <a:solidFill>
                  <a:schemeClr val="accent5"/>
                </a:solidFill>
                <a:latin typeface="Quicksand"/>
                <a:ea typeface="Quicksand"/>
                <a:cs typeface="Quicksand"/>
                <a:sym typeface="Quicksand"/>
              </a:defRPr>
            </a:lvl1pPr>
            <a:lvl2pPr marR="0" lvl="1"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2pPr>
            <a:lvl3pPr marR="0" lvl="2"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3pPr>
            <a:lvl4pPr marR="0" lvl="3"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4pPr>
            <a:lvl5pPr marR="0" lvl="4"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5pPr>
            <a:lvl6pPr marR="0" lvl="5"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6pPr>
            <a:lvl7pPr marR="0" lvl="6"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7pPr>
            <a:lvl8pPr marR="0" lvl="7"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8pPr>
            <a:lvl9pPr marR="0" lvl="8"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9pPr>
          </a:lstStyle>
          <a:p>
            <a:pPr algn="ctr"/>
            <a:r>
              <a:rPr lang="en-US" sz="6000"/>
              <a:t>Cách trình bảy thông tin</a:t>
            </a:r>
          </a:p>
        </p:txBody>
      </p:sp>
      <p:sp>
        <p:nvSpPr>
          <p:cNvPr id="14" name="Google Shape;36474;p49">
            <a:extLst>
              <a:ext uri="{FF2B5EF4-FFF2-40B4-BE49-F238E27FC236}">
                <a16:creationId xmlns:a16="http://schemas.microsoft.com/office/drawing/2014/main" id="{BD0A1214-9FDB-4030-EA16-134E52A090AE}"/>
              </a:ext>
            </a:extLst>
          </p:cNvPr>
          <p:cNvSpPr txBox="1">
            <a:spLocks/>
          </p:cNvSpPr>
          <p:nvPr/>
        </p:nvSpPr>
        <p:spPr>
          <a:xfrm>
            <a:off x="6103722" y="740701"/>
            <a:ext cx="1061700" cy="10809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9600" b="1">
                <a:solidFill>
                  <a:schemeClr val="accent6">
                    <a:lumMod val="20000"/>
                    <a:lumOff val="80000"/>
                  </a:schemeClr>
                </a:solidFill>
                <a:latin typeface="Times New Roman" panose="02020603050405020304" pitchFamily="18" charset="0"/>
                <a:cs typeface="Times New Roman" panose="02020603050405020304" pitchFamily="18" charset="0"/>
              </a:rPr>
              <a:t>4</a:t>
            </a:r>
          </a:p>
        </p:txBody>
      </p:sp>
      <p:grpSp>
        <p:nvGrpSpPr>
          <p:cNvPr id="15" name="Google Shape;36476;p49">
            <a:extLst>
              <a:ext uri="{FF2B5EF4-FFF2-40B4-BE49-F238E27FC236}">
                <a16:creationId xmlns:a16="http://schemas.microsoft.com/office/drawing/2014/main" id="{719888A9-FE37-B9D4-3453-2BBAC3098CBE}"/>
              </a:ext>
            </a:extLst>
          </p:cNvPr>
          <p:cNvGrpSpPr/>
          <p:nvPr/>
        </p:nvGrpSpPr>
        <p:grpSpPr>
          <a:xfrm>
            <a:off x="5375329" y="473502"/>
            <a:ext cx="378997" cy="379413"/>
            <a:chOff x="6596529" y="5754613"/>
            <a:chExt cx="716982" cy="717770"/>
          </a:xfrm>
        </p:grpSpPr>
        <p:sp>
          <p:nvSpPr>
            <p:cNvPr id="16" name="Google Shape;36477;p49">
              <a:extLst>
                <a:ext uri="{FF2B5EF4-FFF2-40B4-BE49-F238E27FC236}">
                  <a16:creationId xmlns:a16="http://schemas.microsoft.com/office/drawing/2014/main" id="{6D0A4356-DB59-7ED2-6C52-FDB1AF08A41D}"/>
                </a:ext>
              </a:extLst>
            </p:cNvPr>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478;p49">
              <a:extLst>
                <a:ext uri="{FF2B5EF4-FFF2-40B4-BE49-F238E27FC236}">
                  <a16:creationId xmlns:a16="http://schemas.microsoft.com/office/drawing/2014/main" id="{DBBA4E1D-7587-A1FB-11E0-18A8176E89DC}"/>
                </a:ext>
              </a:extLst>
            </p:cNvPr>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479;p49">
              <a:extLst>
                <a:ext uri="{FF2B5EF4-FFF2-40B4-BE49-F238E27FC236}">
                  <a16:creationId xmlns:a16="http://schemas.microsoft.com/office/drawing/2014/main" id="{947C1BFD-8905-4C10-EDA3-D2E70184A7DD}"/>
                </a:ext>
              </a:extLst>
            </p:cNvPr>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480;p49">
              <a:extLst>
                <a:ext uri="{FF2B5EF4-FFF2-40B4-BE49-F238E27FC236}">
                  <a16:creationId xmlns:a16="http://schemas.microsoft.com/office/drawing/2014/main" id="{5CC71F1D-DF76-99B1-49ED-386F66BD34BB}"/>
                </a:ext>
              </a:extLst>
            </p:cNvPr>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481;p49">
              <a:extLst>
                <a:ext uri="{FF2B5EF4-FFF2-40B4-BE49-F238E27FC236}">
                  <a16:creationId xmlns:a16="http://schemas.microsoft.com/office/drawing/2014/main" id="{180F9214-0457-1E4F-3B81-C7092224558F}"/>
                </a:ext>
              </a:extLst>
            </p:cNvPr>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482;p49">
              <a:extLst>
                <a:ext uri="{FF2B5EF4-FFF2-40B4-BE49-F238E27FC236}">
                  <a16:creationId xmlns:a16="http://schemas.microsoft.com/office/drawing/2014/main" id="{9B74C1F7-DAF1-D954-B72A-781D0E2D20C4}"/>
                </a:ext>
              </a:extLst>
            </p:cNvPr>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483;p49">
              <a:extLst>
                <a:ext uri="{FF2B5EF4-FFF2-40B4-BE49-F238E27FC236}">
                  <a16:creationId xmlns:a16="http://schemas.microsoft.com/office/drawing/2014/main" id="{7F51DD03-7E37-4339-633D-1853F77EFC74}"/>
                </a:ext>
              </a:extLst>
            </p:cNvPr>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484;p49">
              <a:extLst>
                <a:ext uri="{FF2B5EF4-FFF2-40B4-BE49-F238E27FC236}">
                  <a16:creationId xmlns:a16="http://schemas.microsoft.com/office/drawing/2014/main" id="{FB15FC52-1322-93EB-D162-99FA705082AF}"/>
                </a:ext>
              </a:extLst>
            </p:cNvPr>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485;p49">
              <a:extLst>
                <a:ext uri="{FF2B5EF4-FFF2-40B4-BE49-F238E27FC236}">
                  <a16:creationId xmlns:a16="http://schemas.microsoft.com/office/drawing/2014/main" id="{B18A1E65-F0D3-FF30-9A95-DD5AF3C4D8C0}"/>
                </a:ext>
              </a:extLst>
            </p:cNvPr>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36486;p49">
            <a:extLst>
              <a:ext uri="{FF2B5EF4-FFF2-40B4-BE49-F238E27FC236}">
                <a16:creationId xmlns:a16="http://schemas.microsoft.com/office/drawing/2014/main" id="{09FF6FC2-3EC1-B383-371C-59278D117CF0}"/>
              </a:ext>
            </a:extLst>
          </p:cNvPr>
          <p:cNvSpPr/>
          <p:nvPr/>
        </p:nvSpPr>
        <p:spPr>
          <a:xfrm rot="581970">
            <a:off x="645964" y="88264"/>
            <a:ext cx="1304124" cy="1304124"/>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487;p49">
            <a:extLst>
              <a:ext uri="{FF2B5EF4-FFF2-40B4-BE49-F238E27FC236}">
                <a16:creationId xmlns:a16="http://schemas.microsoft.com/office/drawing/2014/main" id="{ADE7E2F0-33E8-4A5D-F091-E8FBF8159CDE}"/>
              </a:ext>
            </a:extLst>
          </p:cNvPr>
          <p:cNvSpPr/>
          <p:nvPr/>
        </p:nvSpPr>
        <p:spPr>
          <a:xfrm rot="855891">
            <a:off x="7587053" y="108370"/>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488;p49">
            <a:extLst>
              <a:ext uri="{FF2B5EF4-FFF2-40B4-BE49-F238E27FC236}">
                <a16:creationId xmlns:a16="http://schemas.microsoft.com/office/drawing/2014/main" id="{2A883A74-ACDB-DDE2-5558-D898944F495A}"/>
              </a:ext>
            </a:extLst>
          </p:cNvPr>
          <p:cNvSpPr/>
          <p:nvPr/>
        </p:nvSpPr>
        <p:spPr>
          <a:xfrm rot="855891">
            <a:off x="4462853" y="1586945"/>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492779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4. Cách trình bày thông tin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30" name="Google Shape;2353;p47">
            <a:extLst>
              <a:ext uri="{FF2B5EF4-FFF2-40B4-BE49-F238E27FC236}">
                <a16:creationId xmlns:a16="http://schemas.microsoft.com/office/drawing/2014/main" id="{82EE13C4-E369-B096-65FB-B7CE0428B4B5}"/>
              </a:ext>
            </a:extLst>
          </p:cNvPr>
          <p:cNvGrpSpPr/>
          <p:nvPr/>
        </p:nvGrpSpPr>
        <p:grpSpPr>
          <a:xfrm flipH="1">
            <a:off x="8506072" y="4172652"/>
            <a:ext cx="759406" cy="1604034"/>
            <a:chOff x="3043875" y="1092100"/>
            <a:chExt cx="405350" cy="1080350"/>
          </a:xfrm>
        </p:grpSpPr>
        <p:sp>
          <p:nvSpPr>
            <p:cNvPr id="37131" name="Google Shape;2354;p47">
              <a:extLst>
                <a:ext uri="{FF2B5EF4-FFF2-40B4-BE49-F238E27FC236}">
                  <a16:creationId xmlns:a16="http://schemas.microsoft.com/office/drawing/2014/main" id="{BFA2E60F-F795-0395-7713-C7278506C84F}"/>
                </a:ext>
              </a:extLst>
            </p:cNvPr>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rgbClr val="FFFFFF"/>
            </a:solidFill>
            <a:ln>
              <a:noFill/>
            </a:ln>
            <a:effectLst>
              <a:outerShdw blurRad="42863" dist="28575" dir="600000" algn="bl" rotWithShape="0">
                <a:srgbClr val="191919">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2" name="Google Shape;2355;p47">
              <a:extLst>
                <a:ext uri="{FF2B5EF4-FFF2-40B4-BE49-F238E27FC236}">
                  <a16:creationId xmlns:a16="http://schemas.microsoft.com/office/drawing/2014/main" id="{C7AEBF41-63B0-FA0C-2E75-1D35EA3B2C9B}"/>
                </a:ext>
              </a:extLst>
            </p:cNvPr>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3" name="Google Shape;2356;p47">
              <a:extLst>
                <a:ext uri="{FF2B5EF4-FFF2-40B4-BE49-F238E27FC236}">
                  <a16:creationId xmlns:a16="http://schemas.microsoft.com/office/drawing/2014/main" id="{39EDE317-C45B-45E8-454F-9AD5886E07C4}"/>
                </a:ext>
              </a:extLst>
            </p:cNvPr>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4" name="Google Shape;2357;p47">
              <a:extLst>
                <a:ext uri="{FF2B5EF4-FFF2-40B4-BE49-F238E27FC236}">
                  <a16:creationId xmlns:a16="http://schemas.microsoft.com/office/drawing/2014/main" id="{A059EA58-24F0-0F97-C724-F48BC0470B6B}"/>
                </a:ext>
              </a:extLst>
            </p:cNvPr>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5" name="Google Shape;2358;p47">
              <a:extLst>
                <a:ext uri="{FF2B5EF4-FFF2-40B4-BE49-F238E27FC236}">
                  <a16:creationId xmlns:a16="http://schemas.microsoft.com/office/drawing/2014/main" id="{C29F6A6A-E733-AF20-D278-91B4CD3BA91C}"/>
                </a:ext>
              </a:extLst>
            </p:cNvPr>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6" name="Google Shape;2359;p47">
              <a:extLst>
                <a:ext uri="{FF2B5EF4-FFF2-40B4-BE49-F238E27FC236}">
                  <a16:creationId xmlns:a16="http://schemas.microsoft.com/office/drawing/2014/main" id="{9D37936D-215D-DF65-BE39-E4A4038C5CD0}"/>
                </a:ext>
              </a:extLst>
            </p:cNvPr>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7" name="Google Shape;2360;p47">
              <a:extLst>
                <a:ext uri="{FF2B5EF4-FFF2-40B4-BE49-F238E27FC236}">
                  <a16:creationId xmlns:a16="http://schemas.microsoft.com/office/drawing/2014/main" id="{F8542DAF-799D-111E-E6E3-887C7004E029}"/>
                </a:ext>
              </a:extLst>
            </p:cNvPr>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7138" name="Google Shape;2957;p81">
            <a:extLst>
              <a:ext uri="{FF2B5EF4-FFF2-40B4-BE49-F238E27FC236}">
                <a16:creationId xmlns:a16="http://schemas.microsoft.com/office/drawing/2014/main" id="{29D45316-95E5-6104-D040-A238032B1AB3}"/>
              </a:ext>
            </a:extLst>
          </p:cNvPr>
          <p:cNvSpPr/>
          <p:nvPr/>
        </p:nvSpPr>
        <p:spPr>
          <a:xfrm>
            <a:off x="1868359" y="1408897"/>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nvGrpSpPr>
          <p:cNvPr id="37139" name="Google Shape;2086;p40">
            <a:extLst>
              <a:ext uri="{FF2B5EF4-FFF2-40B4-BE49-F238E27FC236}">
                <a16:creationId xmlns:a16="http://schemas.microsoft.com/office/drawing/2014/main" id="{81111025-5DF7-E303-B38B-872C54425FC5}"/>
              </a:ext>
            </a:extLst>
          </p:cNvPr>
          <p:cNvGrpSpPr/>
          <p:nvPr/>
        </p:nvGrpSpPr>
        <p:grpSpPr>
          <a:xfrm>
            <a:off x="343403" y="2333716"/>
            <a:ext cx="2129850" cy="2837222"/>
            <a:chOff x="3177925" y="1288375"/>
            <a:chExt cx="2384639" cy="3187136"/>
          </a:xfrm>
        </p:grpSpPr>
        <p:sp>
          <p:nvSpPr>
            <p:cNvPr id="37140" name="Google Shape;2087;p40">
              <a:extLst>
                <a:ext uri="{FF2B5EF4-FFF2-40B4-BE49-F238E27FC236}">
                  <a16:creationId xmlns:a16="http://schemas.microsoft.com/office/drawing/2014/main" id="{D26CCD47-2316-B97E-65DD-291EC03CDAB1}"/>
                </a:ext>
              </a:extLst>
            </p:cNvPr>
            <p:cNvSpPr/>
            <p:nvPr/>
          </p:nvSpPr>
          <p:spPr>
            <a:xfrm>
              <a:off x="3177925" y="4144389"/>
              <a:ext cx="1930262" cy="331123"/>
            </a:xfrm>
            <a:custGeom>
              <a:avLst/>
              <a:gdLst/>
              <a:ahLst/>
              <a:cxnLst/>
              <a:rect l="l" t="t" r="r" b="b"/>
              <a:pathLst>
                <a:path w="58742" h="10076" extrusionOk="0">
                  <a:moveTo>
                    <a:pt x="26805" y="1"/>
                  </a:moveTo>
                  <a:lnTo>
                    <a:pt x="25189" y="32"/>
                  </a:lnTo>
                  <a:lnTo>
                    <a:pt x="23619" y="63"/>
                  </a:lnTo>
                  <a:lnTo>
                    <a:pt x="22113" y="111"/>
                  </a:lnTo>
                  <a:lnTo>
                    <a:pt x="20638" y="158"/>
                  </a:lnTo>
                  <a:lnTo>
                    <a:pt x="19225" y="236"/>
                  </a:lnTo>
                  <a:lnTo>
                    <a:pt x="17860" y="315"/>
                  </a:lnTo>
                  <a:lnTo>
                    <a:pt x="16526" y="393"/>
                  </a:lnTo>
                  <a:lnTo>
                    <a:pt x="15255" y="503"/>
                  </a:lnTo>
                  <a:lnTo>
                    <a:pt x="14031" y="613"/>
                  </a:lnTo>
                  <a:lnTo>
                    <a:pt x="12869" y="723"/>
                  </a:lnTo>
                  <a:lnTo>
                    <a:pt x="11739" y="864"/>
                  </a:lnTo>
                  <a:lnTo>
                    <a:pt x="10657" y="989"/>
                  </a:lnTo>
                  <a:lnTo>
                    <a:pt x="9636" y="1146"/>
                  </a:lnTo>
                  <a:lnTo>
                    <a:pt x="8663" y="1288"/>
                  </a:lnTo>
                  <a:lnTo>
                    <a:pt x="7738" y="1460"/>
                  </a:lnTo>
                  <a:lnTo>
                    <a:pt x="6859" y="1617"/>
                  </a:lnTo>
                  <a:lnTo>
                    <a:pt x="6043" y="1805"/>
                  </a:lnTo>
                  <a:lnTo>
                    <a:pt x="5274" y="1978"/>
                  </a:lnTo>
                  <a:lnTo>
                    <a:pt x="4552" y="2166"/>
                  </a:lnTo>
                  <a:lnTo>
                    <a:pt x="3877" y="2355"/>
                  </a:lnTo>
                  <a:lnTo>
                    <a:pt x="3265" y="2559"/>
                  </a:lnTo>
                  <a:lnTo>
                    <a:pt x="2700" y="2763"/>
                  </a:lnTo>
                  <a:lnTo>
                    <a:pt x="2198" y="2967"/>
                  </a:lnTo>
                  <a:lnTo>
                    <a:pt x="1727" y="3171"/>
                  </a:lnTo>
                  <a:lnTo>
                    <a:pt x="1334" y="3391"/>
                  </a:lnTo>
                  <a:lnTo>
                    <a:pt x="974" y="3610"/>
                  </a:lnTo>
                  <a:lnTo>
                    <a:pt x="675" y="3830"/>
                  </a:lnTo>
                  <a:lnTo>
                    <a:pt x="440" y="4050"/>
                  </a:lnTo>
                  <a:lnTo>
                    <a:pt x="330" y="4160"/>
                  </a:lnTo>
                  <a:lnTo>
                    <a:pt x="236" y="4269"/>
                  </a:lnTo>
                  <a:lnTo>
                    <a:pt x="173" y="4379"/>
                  </a:lnTo>
                  <a:lnTo>
                    <a:pt x="110" y="4489"/>
                  </a:lnTo>
                  <a:lnTo>
                    <a:pt x="63" y="4599"/>
                  </a:lnTo>
                  <a:lnTo>
                    <a:pt x="16" y="4709"/>
                  </a:lnTo>
                  <a:lnTo>
                    <a:pt x="1" y="4834"/>
                  </a:lnTo>
                  <a:lnTo>
                    <a:pt x="1" y="4944"/>
                  </a:lnTo>
                  <a:lnTo>
                    <a:pt x="1" y="5054"/>
                  </a:lnTo>
                  <a:lnTo>
                    <a:pt x="16" y="5164"/>
                  </a:lnTo>
                  <a:lnTo>
                    <a:pt x="63" y="5289"/>
                  </a:lnTo>
                  <a:lnTo>
                    <a:pt x="110" y="5399"/>
                  </a:lnTo>
                  <a:lnTo>
                    <a:pt x="173" y="5509"/>
                  </a:lnTo>
                  <a:lnTo>
                    <a:pt x="236" y="5619"/>
                  </a:lnTo>
                  <a:lnTo>
                    <a:pt x="330" y="5729"/>
                  </a:lnTo>
                  <a:lnTo>
                    <a:pt x="440" y="5839"/>
                  </a:lnTo>
                  <a:lnTo>
                    <a:pt x="550" y="5949"/>
                  </a:lnTo>
                  <a:lnTo>
                    <a:pt x="691" y="6074"/>
                  </a:lnTo>
                  <a:lnTo>
                    <a:pt x="989" y="6294"/>
                  </a:lnTo>
                  <a:lnTo>
                    <a:pt x="1350" y="6514"/>
                  </a:lnTo>
                  <a:lnTo>
                    <a:pt x="1774" y="6718"/>
                  </a:lnTo>
                  <a:lnTo>
                    <a:pt x="2245" y="6937"/>
                  </a:lnTo>
                  <a:lnTo>
                    <a:pt x="2778" y="7141"/>
                  </a:lnTo>
                  <a:lnTo>
                    <a:pt x="3375" y="7345"/>
                  </a:lnTo>
                  <a:lnTo>
                    <a:pt x="4018" y="7549"/>
                  </a:lnTo>
                  <a:lnTo>
                    <a:pt x="4724" y="7753"/>
                  </a:lnTo>
                  <a:lnTo>
                    <a:pt x="5493" y="7942"/>
                  </a:lnTo>
                  <a:lnTo>
                    <a:pt x="6309" y="8130"/>
                  </a:lnTo>
                  <a:lnTo>
                    <a:pt x="7188" y="8303"/>
                  </a:lnTo>
                  <a:lnTo>
                    <a:pt x="8130" y="8475"/>
                  </a:lnTo>
                  <a:lnTo>
                    <a:pt x="9134" y="8648"/>
                  </a:lnTo>
                  <a:lnTo>
                    <a:pt x="10201" y="8805"/>
                  </a:lnTo>
                  <a:lnTo>
                    <a:pt x="11316" y="8962"/>
                  </a:lnTo>
                  <a:lnTo>
                    <a:pt x="12493" y="9103"/>
                  </a:lnTo>
                  <a:lnTo>
                    <a:pt x="13732" y="9244"/>
                  </a:lnTo>
                  <a:lnTo>
                    <a:pt x="15019" y="9370"/>
                  </a:lnTo>
                  <a:lnTo>
                    <a:pt x="16385" y="9480"/>
                  </a:lnTo>
                  <a:lnTo>
                    <a:pt x="17813" y="9590"/>
                  </a:lnTo>
                  <a:lnTo>
                    <a:pt x="19288" y="9699"/>
                  </a:lnTo>
                  <a:lnTo>
                    <a:pt x="20826" y="9778"/>
                  </a:lnTo>
                  <a:lnTo>
                    <a:pt x="22427" y="9856"/>
                  </a:lnTo>
                  <a:lnTo>
                    <a:pt x="24090" y="9935"/>
                  </a:lnTo>
                  <a:lnTo>
                    <a:pt x="25832" y="9982"/>
                  </a:lnTo>
                  <a:lnTo>
                    <a:pt x="27621" y="10029"/>
                  </a:lnTo>
                  <a:lnTo>
                    <a:pt x="29771" y="10060"/>
                  </a:lnTo>
                  <a:lnTo>
                    <a:pt x="31843" y="10076"/>
                  </a:lnTo>
                  <a:lnTo>
                    <a:pt x="33428" y="10060"/>
                  </a:lnTo>
                  <a:lnTo>
                    <a:pt x="34982" y="10045"/>
                  </a:lnTo>
                  <a:lnTo>
                    <a:pt x="36473" y="10013"/>
                  </a:lnTo>
                  <a:lnTo>
                    <a:pt x="37916" y="9966"/>
                  </a:lnTo>
                  <a:lnTo>
                    <a:pt x="39313" y="9903"/>
                  </a:lnTo>
                  <a:lnTo>
                    <a:pt x="40678" y="9841"/>
                  </a:lnTo>
                  <a:lnTo>
                    <a:pt x="41981" y="9762"/>
                  </a:lnTo>
                  <a:lnTo>
                    <a:pt x="43237" y="9668"/>
                  </a:lnTo>
                  <a:lnTo>
                    <a:pt x="44445" y="9574"/>
                  </a:lnTo>
                  <a:lnTo>
                    <a:pt x="45606" y="9464"/>
                  </a:lnTo>
                  <a:lnTo>
                    <a:pt x="46721" y="9338"/>
                  </a:lnTo>
                  <a:lnTo>
                    <a:pt x="47788" y="9213"/>
                  </a:lnTo>
                  <a:lnTo>
                    <a:pt x="48792" y="9072"/>
                  </a:lnTo>
                  <a:lnTo>
                    <a:pt x="49765" y="8930"/>
                  </a:lnTo>
                  <a:lnTo>
                    <a:pt x="50691" y="8773"/>
                  </a:lnTo>
                  <a:lnTo>
                    <a:pt x="51554" y="8617"/>
                  </a:lnTo>
                  <a:lnTo>
                    <a:pt x="52370" y="8460"/>
                  </a:lnTo>
                  <a:lnTo>
                    <a:pt x="53139" y="8271"/>
                  </a:lnTo>
                  <a:lnTo>
                    <a:pt x="53861" y="8099"/>
                  </a:lnTo>
                  <a:lnTo>
                    <a:pt x="54536" y="7910"/>
                  </a:lnTo>
                  <a:lnTo>
                    <a:pt x="55164" y="7722"/>
                  </a:lnTo>
                  <a:lnTo>
                    <a:pt x="55744" y="7518"/>
                  </a:lnTo>
                  <a:lnTo>
                    <a:pt x="56262" y="7330"/>
                  </a:lnTo>
                  <a:lnTo>
                    <a:pt x="56733" y="7110"/>
                  </a:lnTo>
                  <a:lnTo>
                    <a:pt x="57157" y="6906"/>
                  </a:lnTo>
                  <a:lnTo>
                    <a:pt x="57533" y="6702"/>
                  </a:lnTo>
                  <a:lnTo>
                    <a:pt x="57863" y="6482"/>
                  </a:lnTo>
                  <a:lnTo>
                    <a:pt x="58130" y="6262"/>
                  </a:lnTo>
                  <a:lnTo>
                    <a:pt x="58365" y="6043"/>
                  </a:lnTo>
                  <a:lnTo>
                    <a:pt x="58459" y="5933"/>
                  </a:lnTo>
                  <a:lnTo>
                    <a:pt x="58538" y="5823"/>
                  </a:lnTo>
                  <a:lnTo>
                    <a:pt x="58601" y="5697"/>
                  </a:lnTo>
                  <a:lnTo>
                    <a:pt x="58663" y="5588"/>
                  </a:lnTo>
                  <a:lnTo>
                    <a:pt x="58695" y="5478"/>
                  </a:lnTo>
                  <a:lnTo>
                    <a:pt x="58726" y="5368"/>
                  </a:lnTo>
                  <a:lnTo>
                    <a:pt x="58742" y="5258"/>
                  </a:lnTo>
                  <a:lnTo>
                    <a:pt x="58742" y="5148"/>
                  </a:lnTo>
                  <a:lnTo>
                    <a:pt x="58742" y="5023"/>
                  </a:lnTo>
                  <a:lnTo>
                    <a:pt x="58726" y="4913"/>
                  </a:lnTo>
                  <a:lnTo>
                    <a:pt x="58679" y="4803"/>
                  </a:lnTo>
                  <a:lnTo>
                    <a:pt x="58632" y="4693"/>
                  </a:lnTo>
                  <a:lnTo>
                    <a:pt x="58585" y="4583"/>
                  </a:lnTo>
                  <a:lnTo>
                    <a:pt x="58506" y="4473"/>
                  </a:lnTo>
                  <a:lnTo>
                    <a:pt x="58412" y="4348"/>
                  </a:lnTo>
                  <a:lnTo>
                    <a:pt x="58318" y="4238"/>
                  </a:lnTo>
                  <a:lnTo>
                    <a:pt x="58083" y="4018"/>
                  </a:lnTo>
                  <a:lnTo>
                    <a:pt x="57800" y="3799"/>
                  </a:lnTo>
                  <a:lnTo>
                    <a:pt x="57455" y="3579"/>
                  </a:lnTo>
                  <a:lnTo>
                    <a:pt x="57063" y="3359"/>
                  </a:lnTo>
                  <a:lnTo>
                    <a:pt x="56623" y="3155"/>
                  </a:lnTo>
                  <a:lnTo>
                    <a:pt x="56137" y="2951"/>
                  </a:lnTo>
                  <a:lnTo>
                    <a:pt x="55587" y="2747"/>
                  </a:lnTo>
                  <a:lnTo>
                    <a:pt x="54991" y="2543"/>
                  </a:lnTo>
                  <a:lnTo>
                    <a:pt x="54332" y="2339"/>
                  </a:lnTo>
                  <a:lnTo>
                    <a:pt x="53626" y="2151"/>
                  </a:lnTo>
                  <a:lnTo>
                    <a:pt x="52872" y="1962"/>
                  </a:lnTo>
                  <a:lnTo>
                    <a:pt x="52056" y="1790"/>
                  </a:lnTo>
                  <a:lnTo>
                    <a:pt x="51193" y="1617"/>
                  </a:lnTo>
                  <a:lnTo>
                    <a:pt x="50283" y="1445"/>
                  </a:lnTo>
                  <a:lnTo>
                    <a:pt x="49310" y="1288"/>
                  </a:lnTo>
                  <a:lnTo>
                    <a:pt x="48290" y="1131"/>
                  </a:lnTo>
                  <a:lnTo>
                    <a:pt x="47207" y="989"/>
                  </a:lnTo>
                  <a:lnTo>
                    <a:pt x="46077" y="848"/>
                  </a:lnTo>
                  <a:lnTo>
                    <a:pt x="44900" y="723"/>
                  </a:lnTo>
                  <a:lnTo>
                    <a:pt x="43660" y="597"/>
                  </a:lnTo>
                  <a:lnTo>
                    <a:pt x="42373" y="487"/>
                  </a:lnTo>
                  <a:lnTo>
                    <a:pt x="41024" y="393"/>
                  </a:lnTo>
                  <a:lnTo>
                    <a:pt x="39627" y="299"/>
                  </a:lnTo>
                  <a:lnTo>
                    <a:pt x="38167" y="220"/>
                  </a:lnTo>
                  <a:lnTo>
                    <a:pt x="36661" y="158"/>
                  </a:lnTo>
                  <a:lnTo>
                    <a:pt x="35092" y="95"/>
                  </a:lnTo>
                  <a:lnTo>
                    <a:pt x="33475" y="63"/>
                  </a:lnTo>
                  <a:lnTo>
                    <a:pt x="30917" y="16"/>
                  </a:lnTo>
                  <a:lnTo>
                    <a:pt x="28453"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1" name="Google Shape;2088;p40">
              <a:extLst>
                <a:ext uri="{FF2B5EF4-FFF2-40B4-BE49-F238E27FC236}">
                  <a16:creationId xmlns:a16="http://schemas.microsoft.com/office/drawing/2014/main" id="{035F7B61-9A27-CEDF-D2FF-0D1CF70B9205}"/>
                </a:ext>
              </a:extLst>
            </p:cNvPr>
            <p:cNvSpPr/>
            <p:nvPr/>
          </p:nvSpPr>
          <p:spPr>
            <a:xfrm>
              <a:off x="3300136" y="3858166"/>
              <a:ext cx="1094337" cy="482750"/>
            </a:xfrm>
            <a:custGeom>
              <a:avLst/>
              <a:gdLst/>
              <a:ahLst/>
              <a:cxnLst/>
              <a:rect l="l" t="t" r="r" b="b"/>
              <a:pathLst>
                <a:path w="33303" h="14690" extrusionOk="0">
                  <a:moveTo>
                    <a:pt x="7142" y="1"/>
                  </a:moveTo>
                  <a:lnTo>
                    <a:pt x="6577" y="16"/>
                  </a:lnTo>
                  <a:lnTo>
                    <a:pt x="6027" y="64"/>
                  </a:lnTo>
                  <a:lnTo>
                    <a:pt x="5494" y="142"/>
                  </a:lnTo>
                  <a:lnTo>
                    <a:pt x="4976" y="252"/>
                  </a:lnTo>
                  <a:lnTo>
                    <a:pt x="4474" y="377"/>
                  </a:lnTo>
                  <a:lnTo>
                    <a:pt x="4003" y="534"/>
                  </a:lnTo>
                  <a:lnTo>
                    <a:pt x="3548" y="723"/>
                  </a:lnTo>
                  <a:lnTo>
                    <a:pt x="3328" y="833"/>
                  </a:lnTo>
                  <a:lnTo>
                    <a:pt x="3108" y="942"/>
                  </a:lnTo>
                  <a:lnTo>
                    <a:pt x="2904" y="1068"/>
                  </a:lnTo>
                  <a:lnTo>
                    <a:pt x="2700" y="1193"/>
                  </a:lnTo>
                  <a:lnTo>
                    <a:pt x="2512" y="1335"/>
                  </a:lnTo>
                  <a:lnTo>
                    <a:pt x="2324" y="1492"/>
                  </a:lnTo>
                  <a:lnTo>
                    <a:pt x="2135" y="1649"/>
                  </a:lnTo>
                  <a:lnTo>
                    <a:pt x="1963" y="1806"/>
                  </a:lnTo>
                  <a:lnTo>
                    <a:pt x="1790" y="1978"/>
                  </a:lnTo>
                  <a:lnTo>
                    <a:pt x="1617" y="2166"/>
                  </a:lnTo>
                  <a:lnTo>
                    <a:pt x="1460" y="2355"/>
                  </a:lnTo>
                  <a:lnTo>
                    <a:pt x="1319" y="2559"/>
                  </a:lnTo>
                  <a:lnTo>
                    <a:pt x="1178" y="2779"/>
                  </a:lnTo>
                  <a:lnTo>
                    <a:pt x="1037" y="2998"/>
                  </a:lnTo>
                  <a:lnTo>
                    <a:pt x="911" y="3234"/>
                  </a:lnTo>
                  <a:lnTo>
                    <a:pt x="801" y="3469"/>
                  </a:lnTo>
                  <a:lnTo>
                    <a:pt x="676" y="3720"/>
                  </a:lnTo>
                  <a:lnTo>
                    <a:pt x="582" y="3987"/>
                  </a:lnTo>
                  <a:lnTo>
                    <a:pt x="487" y="4254"/>
                  </a:lnTo>
                  <a:lnTo>
                    <a:pt x="393" y="4536"/>
                  </a:lnTo>
                  <a:lnTo>
                    <a:pt x="315" y="4834"/>
                  </a:lnTo>
                  <a:lnTo>
                    <a:pt x="236" y="5133"/>
                  </a:lnTo>
                  <a:lnTo>
                    <a:pt x="189" y="5462"/>
                  </a:lnTo>
                  <a:lnTo>
                    <a:pt x="126" y="5776"/>
                  </a:lnTo>
                  <a:lnTo>
                    <a:pt x="79" y="6121"/>
                  </a:lnTo>
                  <a:lnTo>
                    <a:pt x="48" y="6467"/>
                  </a:lnTo>
                  <a:lnTo>
                    <a:pt x="17" y="6827"/>
                  </a:lnTo>
                  <a:lnTo>
                    <a:pt x="1" y="7204"/>
                  </a:lnTo>
                  <a:lnTo>
                    <a:pt x="1" y="7596"/>
                  </a:lnTo>
                  <a:lnTo>
                    <a:pt x="1" y="7989"/>
                  </a:lnTo>
                  <a:lnTo>
                    <a:pt x="32" y="8821"/>
                  </a:lnTo>
                  <a:lnTo>
                    <a:pt x="48" y="9040"/>
                  </a:lnTo>
                  <a:lnTo>
                    <a:pt x="79" y="9260"/>
                  </a:lnTo>
                  <a:lnTo>
                    <a:pt x="111" y="9480"/>
                  </a:lnTo>
                  <a:lnTo>
                    <a:pt x="158" y="9684"/>
                  </a:lnTo>
                  <a:lnTo>
                    <a:pt x="221" y="9888"/>
                  </a:lnTo>
                  <a:lnTo>
                    <a:pt x="283" y="10092"/>
                  </a:lnTo>
                  <a:lnTo>
                    <a:pt x="346" y="10280"/>
                  </a:lnTo>
                  <a:lnTo>
                    <a:pt x="425" y="10468"/>
                  </a:lnTo>
                  <a:lnTo>
                    <a:pt x="519" y="10657"/>
                  </a:lnTo>
                  <a:lnTo>
                    <a:pt x="613" y="10829"/>
                  </a:lnTo>
                  <a:lnTo>
                    <a:pt x="833" y="11175"/>
                  </a:lnTo>
                  <a:lnTo>
                    <a:pt x="1084" y="11504"/>
                  </a:lnTo>
                  <a:lnTo>
                    <a:pt x="1351" y="11802"/>
                  </a:lnTo>
                  <a:lnTo>
                    <a:pt x="1664" y="12085"/>
                  </a:lnTo>
                  <a:lnTo>
                    <a:pt x="1994" y="12367"/>
                  </a:lnTo>
                  <a:lnTo>
                    <a:pt x="2371" y="12618"/>
                  </a:lnTo>
                  <a:lnTo>
                    <a:pt x="2747" y="12854"/>
                  </a:lnTo>
                  <a:lnTo>
                    <a:pt x="3171" y="13058"/>
                  </a:lnTo>
                  <a:lnTo>
                    <a:pt x="3610" y="13262"/>
                  </a:lnTo>
                  <a:lnTo>
                    <a:pt x="4066" y="13450"/>
                  </a:lnTo>
                  <a:lnTo>
                    <a:pt x="4552" y="13623"/>
                  </a:lnTo>
                  <a:lnTo>
                    <a:pt x="5054" y="13780"/>
                  </a:lnTo>
                  <a:lnTo>
                    <a:pt x="5572" y="13921"/>
                  </a:lnTo>
                  <a:lnTo>
                    <a:pt x="6121" y="14047"/>
                  </a:lnTo>
                  <a:lnTo>
                    <a:pt x="6671" y="14172"/>
                  </a:lnTo>
                  <a:lnTo>
                    <a:pt x="7251" y="14266"/>
                  </a:lnTo>
                  <a:lnTo>
                    <a:pt x="7848" y="14360"/>
                  </a:lnTo>
                  <a:lnTo>
                    <a:pt x="8444" y="14439"/>
                  </a:lnTo>
                  <a:lnTo>
                    <a:pt x="9072" y="14502"/>
                  </a:lnTo>
                  <a:lnTo>
                    <a:pt x="9700" y="14564"/>
                  </a:lnTo>
                  <a:lnTo>
                    <a:pt x="10343" y="14612"/>
                  </a:lnTo>
                  <a:lnTo>
                    <a:pt x="11002" y="14643"/>
                  </a:lnTo>
                  <a:lnTo>
                    <a:pt x="11661" y="14659"/>
                  </a:lnTo>
                  <a:lnTo>
                    <a:pt x="13027" y="14690"/>
                  </a:lnTo>
                  <a:lnTo>
                    <a:pt x="14408" y="14674"/>
                  </a:lnTo>
                  <a:lnTo>
                    <a:pt x="15804" y="14643"/>
                  </a:lnTo>
                  <a:lnTo>
                    <a:pt x="17201" y="14564"/>
                  </a:lnTo>
                  <a:lnTo>
                    <a:pt x="18614" y="14470"/>
                  </a:lnTo>
                  <a:lnTo>
                    <a:pt x="20010" y="14360"/>
                  </a:lnTo>
                  <a:lnTo>
                    <a:pt x="21407" y="14235"/>
                  </a:lnTo>
                  <a:lnTo>
                    <a:pt x="22772" y="14109"/>
                  </a:lnTo>
                  <a:lnTo>
                    <a:pt x="24091" y="13952"/>
                  </a:lnTo>
                  <a:lnTo>
                    <a:pt x="25393" y="13811"/>
                  </a:lnTo>
                  <a:lnTo>
                    <a:pt x="27826" y="13513"/>
                  </a:lnTo>
                  <a:lnTo>
                    <a:pt x="29991" y="13230"/>
                  </a:lnTo>
                  <a:lnTo>
                    <a:pt x="31843" y="12995"/>
                  </a:lnTo>
                  <a:lnTo>
                    <a:pt x="32628" y="12917"/>
                  </a:lnTo>
                  <a:lnTo>
                    <a:pt x="33303" y="12854"/>
                  </a:lnTo>
                  <a:lnTo>
                    <a:pt x="30133" y="6718"/>
                  </a:lnTo>
                  <a:lnTo>
                    <a:pt x="29882" y="6671"/>
                  </a:lnTo>
                  <a:lnTo>
                    <a:pt x="29599" y="6623"/>
                  </a:lnTo>
                  <a:lnTo>
                    <a:pt x="29285" y="6545"/>
                  </a:lnTo>
                  <a:lnTo>
                    <a:pt x="28940" y="6451"/>
                  </a:lnTo>
                  <a:lnTo>
                    <a:pt x="28187" y="6215"/>
                  </a:lnTo>
                  <a:lnTo>
                    <a:pt x="27324" y="5902"/>
                  </a:lnTo>
                  <a:lnTo>
                    <a:pt x="26382" y="5556"/>
                  </a:lnTo>
                  <a:lnTo>
                    <a:pt x="25362" y="5148"/>
                  </a:lnTo>
                  <a:lnTo>
                    <a:pt x="23118" y="4254"/>
                  </a:lnTo>
                  <a:lnTo>
                    <a:pt x="21909" y="3783"/>
                  </a:lnTo>
                  <a:lnTo>
                    <a:pt x="20669" y="3296"/>
                  </a:lnTo>
                  <a:lnTo>
                    <a:pt x="19383" y="2826"/>
                  </a:lnTo>
                  <a:lnTo>
                    <a:pt x="18080" y="2339"/>
                  </a:lnTo>
                  <a:lnTo>
                    <a:pt x="16746" y="1884"/>
                  </a:lnTo>
                  <a:lnTo>
                    <a:pt x="15412" y="1460"/>
                  </a:lnTo>
                  <a:lnTo>
                    <a:pt x="14737" y="1272"/>
                  </a:lnTo>
                  <a:lnTo>
                    <a:pt x="14078" y="1084"/>
                  </a:lnTo>
                  <a:lnTo>
                    <a:pt x="13419" y="895"/>
                  </a:lnTo>
                  <a:lnTo>
                    <a:pt x="12744" y="738"/>
                  </a:lnTo>
                  <a:lnTo>
                    <a:pt x="12101" y="581"/>
                  </a:lnTo>
                  <a:lnTo>
                    <a:pt x="11442" y="440"/>
                  </a:lnTo>
                  <a:lnTo>
                    <a:pt x="10798" y="330"/>
                  </a:lnTo>
                  <a:lnTo>
                    <a:pt x="10170" y="220"/>
                  </a:lnTo>
                  <a:lnTo>
                    <a:pt x="9543" y="142"/>
                  </a:lnTo>
                  <a:lnTo>
                    <a:pt x="8915" y="79"/>
                  </a:lnTo>
                  <a:lnTo>
                    <a:pt x="8319" y="32"/>
                  </a:lnTo>
                  <a:lnTo>
                    <a:pt x="7722"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2" name="Google Shape;2089;p40">
              <a:extLst>
                <a:ext uri="{FF2B5EF4-FFF2-40B4-BE49-F238E27FC236}">
                  <a16:creationId xmlns:a16="http://schemas.microsoft.com/office/drawing/2014/main" id="{2FA3D36C-EB7F-EA46-F97E-D47FC966E6CE}"/>
                </a:ext>
              </a:extLst>
            </p:cNvPr>
            <p:cNvSpPr/>
            <p:nvPr/>
          </p:nvSpPr>
          <p:spPr>
            <a:xfrm>
              <a:off x="3300136" y="3858166"/>
              <a:ext cx="1094337" cy="482750"/>
            </a:xfrm>
            <a:custGeom>
              <a:avLst/>
              <a:gdLst/>
              <a:ahLst/>
              <a:cxnLst/>
              <a:rect l="l" t="t" r="r" b="b"/>
              <a:pathLst>
                <a:path w="33303" h="14690" fill="none" extrusionOk="0">
                  <a:moveTo>
                    <a:pt x="30133" y="6718"/>
                  </a:moveTo>
                  <a:lnTo>
                    <a:pt x="30133" y="6718"/>
                  </a:lnTo>
                  <a:lnTo>
                    <a:pt x="29882" y="6671"/>
                  </a:lnTo>
                  <a:lnTo>
                    <a:pt x="29599" y="6623"/>
                  </a:lnTo>
                  <a:lnTo>
                    <a:pt x="29285" y="6545"/>
                  </a:lnTo>
                  <a:lnTo>
                    <a:pt x="28940" y="6451"/>
                  </a:lnTo>
                  <a:lnTo>
                    <a:pt x="28187" y="6215"/>
                  </a:lnTo>
                  <a:lnTo>
                    <a:pt x="27324" y="5902"/>
                  </a:lnTo>
                  <a:lnTo>
                    <a:pt x="26382" y="5556"/>
                  </a:lnTo>
                  <a:lnTo>
                    <a:pt x="25362" y="5148"/>
                  </a:lnTo>
                  <a:lnTo>
                    <a:pt x="23118" y="4254"/>
                  </a:lnTo>
                  <a:lnTo>
                    <a:pt x="21909" y="3783"/>
                  </a:lnTo>
                  <a:lnTo>
                    <a:pt x="20669" y="3296"/>
                  </a:lnTo>
                  <a:lnTo>
                    <a:pt x="19383" y="2826"/>
                  </a:lnTo>
                  <a:lnTo>
                    <a:pt x="18080" y="2339"/>
                  </a:lnTo>
                  <a:lnTo>
                    <a:pt x="16746" y="1884"/>
                  </a:lnTo>
                  <a:lnTo>
                    <a:pt x="15412" y="1460"/>
                  </a:lnTo>
                  <a:lnTo>
                    <a:pt x="14737" y="1272"/>
                  </a:lnTo>
                  <a:lnTo>
                    <a:pt x="14078" y="1084"/>
                  </a:lnTo>
                  <a:lnTo>
                    <a:pt x="13419" y="895"/>
                  </a:lnTo>
                  <a:lnTo>
                    <a:pt x="12744" y="738"/>
                  </a:lnTo>
                  <a:lnTo>
                    <a:pt x="12101" y="581"/>
                  </a:lnTo>
                  <a:lnTo>
                    <a:pt x="11442" y="440"/>
                  </a:lnTo>
                  <a:lnTo>
                    <a:pt x="10798" y="330"/>
                  </a:lnTo>
                  <a:lnTo>
                    <a:pt x="10170" y="220"/>
                  </a:lnTo>
                  <a:lnTo>
                    <a:pt x="9543" y="142"/>
                  </a:lnTo>
                  <a:lnTo>
                    <a:pt x="8915" y="79"/>
                  </a:lnTo>
                  <a:lnTo>
                    <a:pt x="8319" y="32"/>
                  </a:lnTo>
                  <a:lnTo>
                    <a:pt x="7722" y="1"/>
                  </a:lnTo>
                  <a:lnTo>
                    <a:pt x="7142" y="1"/>
                  </a:lnTo>
                  <a:lnTo>
                    <a:pt x="6577" y="16"/>
                  </a:lnTo>
                  <a:lnTo>
                    <a:pt x="6027" y="64"/>
                  </a:lnTo>
                  <a:lnTo>
                    <a:pt x="5494" y="142"/>
                  </a:lnTo>
                  <a:lnTo>
                    <a:pt x="4976" y="252"/>
                  </a:lnTo>
                  <a:lnTo>
                    <a:pt x="4474" y="377"/>
                  </a:lnTo>
                  <a:lnTo>
                    <a:pt x="4003" y="534"/>
                  </a:lnTo>
                  <a:lnTo>
                    <a:pt x="3548" y="723"/>
                  </a:lnTo>
                  <a:lnTo>
                    <a:pt x="3328" y="833"/>
                  </a:lnTo>
                  <a:lnTo>
                    <a:pt x="3108" y="942"/>
                  </a:lnTo>
                  <a:lnTo>
                    <a:pt x="2904" y="1068"/>
                  </a:lnTo>
                  <a:lnTo>
                    <a:pt x="2700" y="1193"/>
                  </a:lnTo>
                  <a:lnTo>
                    <a:pt x="2512" y="1335"/>
                  </a:lnTo>
                  <a:lnTo>
                    <a:pt x="2324" y="1492"/>
                  </a:lnTo>
                  <a:lnTo>
                    <a:pt x="2135" y="1649"/>
                  </a:lnTo>
                  <a:lnTo>
                    <a:pt x="1963" y="1806"/>
                  </a:lnTo>
                  <a:lnTo>
                    <a:pt x="1790" y="1978"/>
                  </a:lnTo>
                  <a:lnTo>
                    <a:pt x="1617" y="2166"/>
                  </a:lnTo>
                  <a:lnTo>
                    <a:pt x="1460" y="2355"/>
                  </a:lnTo>
                  <a:lnTo>
                    <a:pt x="1319" y="2559"/>
                  </a:lnTo>
                  <a:lnTo>
                    <a:pt x="1178" y="2779"/>
                  </a:lnTo>
                  <a:lnTo>
                    <a:pt x="1037" y="2998"/>
                  </a:lnTo>
                  <a:lnTo>
                    <a:pt x="911" y="3234"/>
                  </a:lnTo>
                  <a:lnTo>
                    <a:pt x="801" y="3469"/>
                  </a:lnTo>
                  <a:lnTo>
                    <a:pt x="676" y="3720"/>
                  </a:lnTo>
                  <a:lnTo>
                    <a:pt x="582" y="3987"/>
                  </a:lnTo>
                  <a:lnTo>
                    <a:pt x="487" y="4254"/>
                  </a:lnTo>
                  <a:lnTo>
                    <a:pt x="393" y="4536"/>
                  </a:lnTo>
                  <a:lnTo>
                    <a:pt x="315" y="4834"/>
                  </a:lnTo>
                  <a:lnTo>
                    <a:pt x="236" y="5133"/>
                  </a:lnTo>
                  <a:lnTo>
                    <a:pt x="189" y="5462"/>
                  </a:lnTo>
                  <a:lnTo>
                    <a:pt x="126" y="5776"/>
                  </a:lnTo>
                  <a:lnTo>
                    <a:pt x="79" y="6121"/>
                  </a:lnTo>
                  <a:lnTo>
                    <a:pt x="48" y="6467"/>
                  </a:lnTo>
                  <a:lnTo>
                    <a:pt x="17" y="6827"/>
                  </a:lnTo>
                  <a:lnTo>
                    <a:pt x="1" y="7204"/>
                  </a:lnTo>
                  <a:lnTo>
                    <a:pt x="1" y="7596"/>
                  </a:lnTo>
                  <a:lnTo>
                    <a:pt x="1" y="7989"/>
                  </a:lnTo>
                  <a:lnTo>
                    <a:pt x="32" y="8821"/>
                  </a:lnTo>
                  <a:lnTo>
                    <a:pt x="32" y="8821"/>
                  </a:lnTo>
                  <a:lnTo>
                    <a:pt x="48" y="9040"/>
                  </a:lnTo>
                  <a:lnTo>
                    <a:pt x="79" y="9260"/>
                  </a:lnTo>
                  <a:lnTo>
                    <a:pt x="111" y="9480"/>
                  </a:lnTo>
                  <a:lnTo>
                    <a:pt x="158" y="9684"/>
                  </a:lnTo>
                  <a:lnTo>
                    <a:pt x="221" y="9888"/>
                  </a:lnTo>
                  <a:lnTo>
                    <a:pt x="283" y="10092"/>
                  </a:lnTo>
                  <a:lnTo>
                    <a:pt x="346" y="10280"/>
                  </a:lnTo>
                  <a:lnTo>
                    <a:pt x="425" y="10468"/>
                  </a:lnTo>
                  <a:lnTo>
                    <a:pt x="519" y="10657"/>
                  </a:lnTo>
                  <a:lnTo>
                    <a:pt x="613" y="10829"/>
                  </a:lnTo>
                  <a:lnTo>
                    <a:pt x="833" y="11175"/>
                  </a:lnTo>
                  <a:lnTo>
                    <a:pt x="1084" y="11504"/>
                  </a:lnTo>
                  <a:lnTo>
                    <a:pt x="1351" y="11802"/>
                  </a:lnTo>
                  <a:lnTo>
                    <a:pt x="1664" y="12085"/>
                  </a:lnTo>
                  <a:lnTo>
                    <a:pt x="1994" y="12367"/>
                  </a:lnTo>
                  <a:lnTo>
                    <a:pt x="2371" y="12618"/>
                  </a:lnTo>
                  <a:lnTo>
                    <a:pt x="2747" y="12854"/>
                  </a:lnTo>
                  <a:lnTo>
                    <a:pt x="3171" y="13058"/>
                  </a:lnTo>
                  <a:lnTo>
                    <a:pt x="3610" y="13262"/>
                  </a:lnTo>
                  <a:lnTo>
                    <a:pt x="4066" y="13450"/>
                  </a:lnTo>
                  <a:lnTo>
                    <a:pt x="4552" y="13623"/>
                  </a:lnTo>
                  <a:lnTo>
                    <a:pt x="5054" y="13780"/>
                  </a:lnTo>
                  <a:lnTo>
                    <a:pt x="5572" y="13921"/>
                  </a:lnTo>
                  <a:lnTo>
                    <a:pt x="6121" y="14047"/>
                  </a:lnTo>
                  <a:lnTo>
                    <a:pt x="6671" y="14172"/>
                  </a:lnTo>
                  <a:lnTo>
                    <a:pt x="7251" y="14266"/>
                  </a:lnTo>
                  <a:lnTo>
                    <a:pt x="7848" y="14360"/>
                  </a:lnTo>
                  <a:lnTo>
                    <a:pt x="8444" y="14439"/>
                  </a:lnTo>
                  <a:lnTo>
                    <a:pt x="9072" y="14502"/>
                  </a:lnTo>
                  <a:lnTo>
                    <a:pt x="9700" y="14564"/>
                  </a:lnTo>
                  <a:lnTo>
                    <a:pt x="10343" y="14612"/>
                  </a:lnTo>
                  <a:lnTo>
                    <a:pt x="11002" y="14643"/>
                  </a:lnTo>
                  <a:lnTo>
                    <a:pt x="11661" y="14659"/>
                  </a:lnTo>
                  <a:lnTo>
                    <a:pt x="13027" y="14690"/>
                  </a:lnTo>
                  <a:lnTo>
                    <a:pt x="14408" y="14674"/>
                  </a:lnTo>
                  <a:lnTo>
                    <a:pt x="15804" y="14643"/>
                  </a:lnTo>
                  <a:lnTo>
                    <a:pt x="17201" y="14564"/>
                  </a:lnTo>
                  <a:lnTo>
                    <a:pt x="18614" y="14470"/>
                  </a:lnTo>
                  <a:lnTo>
                    <a:pt x="20010" y="14360"/>
                  </a:lnTo>
                  <a:lnTo>
                    <a:pt x="21407" y="14235"/>
                  </a:lnTo>
                  <a:lnTo>
                    <a:pt x="22772" y="14109"/>
                  </a:lnTo>
                  <a:lnTo>
                    <a:pt x="24091" y="13952"/>
                  </a:lnTo>
                  <a:lnTo>
                    <a:pt x="25393" y="13811"/>
                  </a:lnTo>
                  <a:lnTo>
                    <a:pt x="27826" y="13513"/>
                  </a:lnTo>
                  <a:lnTo>
                    <a:pt x="29991" y="13230"/>
                  </a:lnTo>
                  <a:lnTo>
                    <a:pt x="31843" y="12995"/>
                  </a:lnTo>
                  <a:lnTo>
                    <a:pt x="32628" y="12917"/>
                  </a:lnTo>
                  <a:lnTo>
                    <a:pt x="33303" y="12854"/>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3" name="Google Shape;2090;p40">
              <a:extLst>
                <a:ext uri="{FF2B5EF4-FFF2-40B4-BE49-F238E27FC236}">
                  <a16:creationId xmlns:a16="http://schemas.microsoft.com/office/drawing/2014/main" id="{3F7CA6BA-423E-27C1-754F-2A2A37D321B9}"/>
                </a:ext>
              </a:extLst>
            </p:cNvPr>
            <p:cNvSpPr/>
            <p:nvPr/>
          </p:nvSpPr>
          <p:spPr>
            <a:xfrm>
              <a:off x="3988612" y="3849918"/>
              <a:ext cx="1049483" cy="466779"/>
            </a:xfrm>
            <a:custGeom>
              <a:avLst/>
              <a:gdLst/>
              <a:ahLst/>
              <a:cxnLst/>
              <a:rect l="l" t="t" r="r" b="b"/>
              <a:pathLst>
                <a:path w="31938" h="14204" extrusionOk="0">
                  <a:moveTo>
                    <a:pt x="23180" y="1"/>
                  </a:moveTo>
                  <a:lnTo>
                    <a:pt x="22600" y="16"/>
                  </a:lnTo>
                  <a:lnTo>
                    <a:pt x="22003" y="32"/>
                  </a:lnTo>
                  <a:lnTo>
                    <a:pt x="21407" y="63"/>
                  </a:lnTo>
                  <a:lnTo>
                    <a:pt x="20795" y="110"/>
                  </a:lnTo>
                  <a:lnTo>
                    <a:pt x="20167" y="158"/>
                  </a:lnTo>
                  <a:lnTo>
                    <a:pt x="19540" y="220"/>
                  </a:lnTo>
                  <a:lnTo>
                    <a:pt x="18268" y="377"/>
                  </a:lnTo>
                  <a:lnTo>
                    <a:pt x="16981" y="566"/>
                  </a:lnTo>
                  <a:lnTo>
                    <a:pt x="15679" y="785"/>
                  </a:lnTo>
                  <a:lnTo>
                    <a:pt x="14376" y="1021"/>
                  </a:lnTo>
                  <a:lnTo>
                    <a:pt x="13074" y="1288"/>
                  </a:lnTo>
                  <a:lnTo>
                    <a:pt x="11787" y="1570"/>
                  </a:lnTo>
                  <a:lnTo>
                    <a:pt x="10500" y="1852"/>
                  </a:lnTo>
                  <a:lnTo>
                    <a:pt x="9245" y="2151"/>
                  </a:lnTo>
                  <a:lnTo>
                    <a:pt x="8005" y="2449"/>
                  </a:lnTo>
                  <a:lnTo>
                    <a:pt x="5666" y="3045"/>
                  </a:lnTo>
                  <a:lnTo>
                    <a:pt x="3516" y="3594"/>
                  </a:lnTo>
                  <a:lnTo>
                    <a:pt x="1602" y="4050"/>
                  </a:lnTo>
                  <a:lnTo>
                    <a:pt x="754" y="4254"/>
                  </a:lnTo>
                  <a:lnTo>
                    <a:pt x="1" y="4411"/>
                  </a:lnTo>
                  <a:lnTo>
                    <a:pt x="7142" y="12571"/>
                  </a:lnTo>
                  <a:lnTo>
                    <a:pt x="9354" y="12885"/>
                  </a:lnTo>
                  <a:lnTo>
                    <a:pt x="11614" y="13215"/>
                  </a:lnTo>
                  <a:lnTo>
                    <a:pt x="13874" y="13529"/>
                  </a:lnTo>
                  <a:lnTo>
                    <a:pt x="15004" y="13685"/>
                  </a:lnTo>
                  <a:lnTo>
                    <a:pt x="16134" y="13827"/>
                  </a:lnTo>
                  <a:lnTo>
                    <a:pt x="17248" y="13937"/>
                  </a:lnTo>
                  <a:lnTo>
                    <a:pt x="18347" y="14046"/>
                  </a:lnTo>
                  <a:lnTo>
                    <a:pt x="19430" y="14125"/>
                  </a:lnTo>
                  <a:lnTo>
                    <a:pt x="20497" y="14188"/>
                  </a:lnTo>
                  <a:lnTo>
                    <a:pt x="21533" y="14203"/>
                  </a:lnTo>
                  <a:lnTo>
                    <a:pt x="22553" y="14203"/>
                  </a:lnTo>
                  <a:lnTo>
                    <a:pt x="23039" y="14188"/>
                  </a:lnTo>
                  <a:lnTo>
                    <a:pt x="23526" y="14156"/>
                  </a:lnTo>
                  <a:lnTo>
                    <a:pt x="23997" y="14125"/>
                  </a:lnTo>
                  <a:lnTo>
                    <a:pt x="24467" y="14078"/>
                  </a:lnTo>
                  <a:lnTo>
                    <a:pt x="24922" y="14031"/>
                  </a:lnTo>
                  <a:lnTo>
                    <a:pt x="25378" y="13968"/>
                  </a:lnTo>
                  <a:lnTo>
                    <a:pt x="25801" y="13889"/>
                  </a:lnTo>
                  <a:lnTo>
                    <a:pt x="26241" y="13795"/>
                  </a:lnTo>
                  <a:lnTo>
                    <a:pt x="26649" y="13701"/>
                  </a:lnTo>
                  <a:lnTo>
                    <a:pt x="27041" y="13591"/>
                  </a:lnTo>
                  <a:lnTo>
                    <a:pt x="27433" y="13466"/>
                  </a:lnTo>
                  <a:lnTo>
                    <a:pt x="27810" y="13325"/>
                  </a:lnTo>
                  <a:lnTo>
                    <a:pt x="28171" y="13168"/>
                  </a:lnTo>
                  <a:lnTo>
                    <a:pt x="28532" y="13011"/>
                  </a:lnTo>
                  <a:lnTo>
                    <a:pt x="28862" y="12822"/>
                  </a:lnTo>
                  <a:lnTo>
                    <a:pt x="29175" y="12618"/>
                  </a:lnTo>
                  <a:lnTo>
                    <a:pt x="29489" y="12414"/>
                  </a:lnTo>
                  <a:lnTo>
                    <a:pt x="29772" y="12179"/>
                  </a:lnTo>
                  <a:lnTo>
                    <a:pt x="30054" y="11943"/>
                  </a:lnTo>
                  <a:lnTo>
                    <a:pt x="30305" y="11677"/>
                  </a:lnTo>
                  <a:lnTo>
                    <a:pt x="30541" y="11410"/>
                  </a:lnTo>
                  <a:lnTo>
                    <a:pt x="30761" y="11112"/>
                  </a:lnTo>
                  <a:lnTo>
                    <a:pt x="30965" y="10798"/>
                  </a:lnTo>
                  <a:lnTo>
                    <a:pt x="31153" y="10468"/>
                  </a:lnTo>
                  <a:lnTo>
                    <a:pt x="31325" y="10123"/>
                  </a:lnTo>
                  <a:lnTo>
                    <a:pt x="31467" y="9746"/>
                  </a:lnTo>
                  <a:lnTo>
                    <a:pt x="31608" y="9354"/>
                  </a:lnTo>
                  <a:lnTo>
                    <a:pt x="31718" y="8946"/>
                  </a:lnTo>
                  <a:lnTo>
                    <a:pt x="31796" y="8522"/>
                  </a:lnTo>
                  <a:lnTo>
                    <a:pt x="31875" y="8067"/>
                  </a:lnTo>
                  <a:lnTo>
                    <a:pt x="31906" y="7612"/>
                  </a:lnTo>
                  <a:lnTo>
                    <a:pt x="31938" y="7110"/>
                  </a:lnTo>
                  <a:lnTo>
                    <a:pt x="31938" y="6592"/>
                  </a:lnTo>
                  <a:lnTo>
                    <a:pt x="31922" y="6058"/>
                  </a:lnTo>
                  <a:lnTo>
                    <a:pt x="31875" y="5509"/>
                  </a:lnTo>
                  <a:lnTo>
                    <a:pt x="31812" y="4928"/>
                  </a:lnTo>
                  <a:lnTo>
                    <a:pt x="31734" y="4473"/>
                  </a:lnTo>
                  <a:lnTo>
                    <a:pt x="31624" y="4050"/>
                  </a:lnTo>
                  <a:lnTo>
                    <a:pt x="31482" y="3642"/>
                  </a:lnTo>
                  <a:lnTo>
                    <a:pt x="31310" y="3265"/>
                  </a:lnTo>
                  <a:lnTo>
                    <a:pt x="31121" y="2920"/>
                  </a:lnTo>
                  <a:lnTo>
                    <a:pt x="30902" y="2590"/>
                  </a:lnTo>
                  <a:lnTo>
                    <a:pt x="30651" y="2276"/>
                  </a:lnTo>
                  <a:lnTo>
                    <a:pt x="30368" y="1994"/>
                  </a:lnTo>
                  <a:lnTo>
                    <a:pt x="30070" y="1727"/>
                  </a:lnTo>
                  <a:lnTo>
                    <a:pt x="29756" y="1492"/>
                  </a:lnTo>
                  <a:lnTo>
                    <a:pt x="29395" y="1272"/>
                  </a:lnTo>
                  <a:lnTo>
                    <a:pt x="29034" y="1068"/>
                  </a:lnTo>
                  <a:lnTo>
                    <a:pt x="28642" y="879"/>
                  </a:lnTo>
                  <a:lnTo>
                    <a:pt x="28234" y="723"/>
                  </a:lnTo>
                  <a:lnTo>
                    <a:pt x="27794" y="581"/>
                  </a:lnTo>
                  <a:lnTo>
                    <a:pt x="27355" y="456"/>
                  </a:lnTo>
                  <a:lnTo>
                    <a:pt x="26884" y="346"/>
                  </a:lnTo>
                  <a:lnTo>
                    <a:pt x="26398" y="252"/>
                  </a:lnTo>
                  <a:lnTo>
                    <a:pt x="25895" y="173"/>
                  </a:lnTo>
                  <a:lnTo>
                    <a:pt x="25378" y="110"/>
                  </a:lnTo>
                  <a:lnTo>
                    <a:pt x="24844" y="63"/>
                  </a:lnTo>
                  <a:lnTo>
                    <a:pt x="24310" y="32"/>
                  </a:lnTo>
                  <a:lnTo>
                    <a:pt x="23745" y="16"/>
                  </a:lnTo>
                  <a:lnTo>
                    <a:pt x="2318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4" name="Google Shape;2091;p40">
              <a:extLst>
                <a:ext uri="{FF2B5EF4-FFF2-40B4-BE49-F238E27FC236}">
                  <a16:creationId xmlns:a16="http://schemas.microsoft.com/office/drawing/2014/main" id="{1E291C11-4E48-92AD-E2D3-BFAC71EBB805}"/>
                </a:ext>
              </a:extLst>
            </p:cNvPr>
            <p:cNvSpPr/>
            <p:nvPr/>
          </p:nvSpPr>
          <p:spPr>
            <a:xfrm>
              <a:off x="3988612" y="3849918"/>
              <a:ext cx="1049483" cy="466779"/>
            </a:xfrm>
            <a:custGeom>
              <a:avLst/>
              <a:gdLst/>
              <a:ahLst/>
              <a:cxnLst/>
              <a:rect l="l" t="t" r="r" b="b"/>
              <a:pathLst>
                <a:path w="31938" h="14204" fill="none" extrusionOk="0">
                  <a:moveTo>
                    <a:pt x="1" y="4411"/>
                  </a:moveTo>
                  <a:lnTo>
                    <a:pt x="1" y="4411"/>
                  </a:lnTo>
                  <a:lnTo>
                    <a:pt x="754" y="4254"/>
                  </a:lnTo>
                  <a:lnTo>
                    <a:pt x="1602" y="4050"/>
                  </a:lnTo>
                  <a:lnTo>
                    <a:pt x="3516" y="3594"/>
                  </a:lnTo>
                  <a:lnTo>
                    <a:pt x="5666" y="3045"/>
                  </a:lnTo>
                  <a:lnTo>
                    <a:pt x="8005" y="2449"/>
                  </a:lnTo>
                  <a:lnTo>
                    <a:pt x="9245" y="2151"/>
                  </a:lnTo>
                  <a:lnTo>
                    <a:pt x="10500" y="1852"/>
                  </a:lnTo>
                  <a:lnTo>
                    <a:pt x="11787" y="1570"/>
                  </a:lnTo>
                  <a:lnTo>
                    <a:pt x="13074" y="1288"/>
                  </a:lnTo>
                  <a:lnTo>
                    <a:pt x="14376" y="1021"/>
                  </a:lnTo>
                  <a:lnTo>
                    <a:pt x="15679" y="785"/>
                  </a:lnTo>
                  <a:lnTo>
                    <a:pt x="16981" y="566"/>
                  </a:lnTo>
                  <a:lnTo>
                    <a:pt x="18268" y="377"/>
                  </a:lnTo>
                  <a:lnTo>
                    <a:pt x="19540" y="220"/>
                  </a:lnTo>
                  <a:lnTo>
                    <a:pt x="20167" y="158"/>
                  </a:lnTo>
                  <a:lnTo>
                    <a:pt x="20795" y="110"/>
                  </a:lnTo>
                  <a:lnTo>
                    <a:pt x="21407" y="63"/>
                  </a:lnTo>
                  <a:lnTo>
                    <a:pt x="22003" y="32"/>
                  </a:lnTo>
                  <a:lnTo>
                    <a:pt x="22600" y="16"/>
                  </a:lnTo>
                  <a:lnTo>
                    <a:pt x="23180" y="1"/>
                  </a:lnTo>
                  <a:lnTo>
                    <a:pt x="23745" y="16"/>
                  </a:lnTo>
                  <a:lnTo>
                    <a:pt x="24310" y="32"/>
                  </a:lnTo>
                  <a:lnTo>
                    <a:pt x="24844" y="63"/>
                  </a:lnTo>
                  <a:lnTo>
                    <a:pt x="25378" y="110"/>
                  </a:lnTo>
                  <a:lnTo>
                    <a:pt x="25895" y="173"/>
                  </a:lnTo>
                  <a:lnTo>
                    <a:pt x="26398" y="252"/>
                  </a:lnTo>
                  <a:lnTo>
                    <a:pt x="26884" y="346"/>
                  </a:lnTo>
                  <a:lnTo>
                    <a:pt x="27355" y="456"/>
                  </a:lnTo>
                  <a:lnTo>
                    <a:pt x="27794" y="581"/>
                  </a:lnTo>
                  <a:lnTo>
                    <a:pt x="28234" y="723"/>
                  </a:lnTo>
                  <a:lnTo>
                    <a:pt x="28642" y="879"/>
                  </a:lnTo>
                  <a:lnTo>
                    <a:pt x="29034" y="1068"/>
                  </a:lnTo>
                  <a:lnTo>
                    <a:pt x="29395" y="1272"/>
                  </a:lnTo>
                  <a:lnTo>
                    <a:pt x="29756" y="1492"/>
                  </a:lnTo>
                  <a:lnTo>
                    <a:pt x="30070" y="1727"/>
                  </a:lnTo>
                  <a:lnTo>
                    <a:pt x="30368" y="1994"/>
                  </a:lnTo>
                  <a:lnTo>
                    <a:pt x="30651" y="2276"/>
                  </a:lnTo>
                  <a:lnTo>
                    <a:pt x="30902" y="2590"/>
                  </a:lnTo>
                  <a:lnTo>
                    <a:pt x="31121" y="2920"/>
                  </a:lnTo>
                  <a:lnTo>
                    <a:pt x="31310" y="3265"/>
                  </a:lnTo>
                  <a:lnTo>
                    <a:pt x="31482" y="3642"/>
                  </a:lnTo>
                  <a:lnTo>
                    <a:pt x="31624" y="4050"/>
                  </a:lnTo>
                  <a:lnTo>
                    <a:pt x="31734" y="4473"/>
                  </a:lnTo>
                  <a:lnTo>
                    <a:pt x="31812" y="4928"/>
                  </a:lnTo>
                  <a:lnTo>
                    <a:pt x="31812" y="4928"/>
                  </a:lnTo>
                  <a:lnTo>
                    <a:pt x="31875" y="5509"/>
                  </a:lnTo>
                  <a:lnTo>
                    <a:pt x="31922" y="6058"/>
                  </a:lnTo>
                  <a:lnTo>
                    <a:pt x="31938" y="6592"/>
                  </a:lnTo>
                  <a:lnTo>
                    <a:pt x="31938" y="7110"/>
                  </a:lnTo>
                  <a:lnTo>
                    <a:pt x="31906" y="7612"/>
                  </a:lnTo>
                  <a:lnTo>
                    <a:pt x="31875" y="8067"/>
                  </a:lnTo>
                  <a:lnTo>
                    <a:pt x="31796" y="8522"/>
                  </a:lnTo>
                  <a:lnTo>
                    <a:pt x="31718" y="8946"/>
                  </a:lnTo>
                  <a:lnTo>
                    <a:pt x="31608" y="9354"/>
                  </a:lnTo>
                  <a:lnTo>
                    <a:pt x="31467" y="9746"/>
                  </a:lnTo>
                  <a:lnTo>
                    <a:pt x="31325" y="10123"/>
                  </a:lnTo>
                  <a:lnTo>
                    <a:pt x="31153" y="10468"/>
                  </a:lnTo>
                  <a:lnTo>
                    <a:pt x="30965" y="10798"/>
                  </a:lnTo>
                  <a:lnTo>
                    <a:pt x="30761" y="11112"/>
                  </a:lnTo>
                  <a:lnTo>
                    <a:pt x="30541" y="11410"/>
                  </a:lnTo>
                  <a:lnTo>
                    <a:pt x="30305" y="11677"/>
                  </a:lnTo>
                  <a:lnTo>
                    <a:pt x="30054" y="11943"/>
                  </a:lnTo>
                  <a:lnTo>
                    <a:pt x="29772" y="12179"/>
                  </a:lnTo>
                  <a:lnTo>
                    <a:pt x="29489" y="12414"/>
                  </a:lnTo>
                  <a:lnTo>
                    <a:pt x="29175" y="12618"/>
                  </a:lnTo>
                  <a:lnTo>
                    <a:pt x="28862" y="12822"/>
                  </a:lnTo>
                  <a:lnTo>
                    <a:pt x="28532" y="13011"/>
                  </a:lnTo>
                  <a:lnTo>
                    <a:pt x="28171" y="13168"/>
                  </a:lnTo>
                  <a:lnTo>
                    <a:pt x="27810" y="13325"/>
                  </a:lnTo>
                  <a:lnTo>
                    <a:pt x="27433" y="13466"/>
                  </a:lnTo>
                  <a:lnTo>
                    <a:pt x="27041" y="13591"/>
                  </a:lnTo>
                  <a:lnTo>
                    <a:pt x="26649" y="13701"/>
                  </a:lnTo>
                  <a:lnTo>
                    <a:pt x="26241" y="13795"/>
                  </a:lnTo>
                  <a:lnTo>
                    <a:pt x="25801" y="13889"/>
                  </a:lnTo>
                  <a:lnTo>
                    <a:pt x="25378" y="13968"/>
                  </a:lnTo>
                  <a:lnTo>
                    <a:pt x="24922" y="14031"/>
                  </a:lnTo>
                  <a:lnTo>
                    <a:pt x="24467" y="14078"/>
                  </a:lnTo>
                  <a:lnTo>
                    <a:pt x="23997" y="14125"/>
                  </a:lnTo>
                  <a:lnTo>
                    <a:pt x="23526" y="14156"/>
                  </a:lnTo>
                  <a:lnTo>
                    <a:pt x="23039" y="14188"/>
                  </a:lnTo>
                  <a:lnTo>
                    <a:pt x="22553" y="14203"/>
                  </a:lnTo>
                  <a:lnTo>
                    <a:pt x="21533" y="14203"/>
                  </a:lnTo>
                  <a:lnTo>
                    <a:pt x="20497" y="14188"/>
                  </a:lnTo>
                  <a:lnTo>
                    <a:pt x="19430" y="14125"/>
                  </a:lnTo>
                  <a:lnTo>
                    <a:pt x="18347" y="14046"/>
                  </a:lnTo>
                  <a:lnTo>
                    <a:pt x="17248" y="13937"/>
                  </a:lnTo>
                  <a:lnTo>
                    <a:pt x="16134" y="13827"/>
                  </a:lnTo>
                  <a:lnTo>
                    <a:pt x="15004" y="13685"/>
                  </a:lnTo>
                  <a:lnTo>
                    <a:pt x="13874" y="13529"/>
                  </a:lnTo>
                  <a:lnTo>
                    <a:pt x="11614" y="13215"/>
                  </a:lnTo>
                  <a:lnTo>
                    <a:pt x="9354" y="12885"/>
                  </a:lnTo>
                  <a:lnTo>
                    <a:pt x="7142" y="1257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5" name="Google Shape;2092;p40">
              <a:extLst>
                <a:ext uri="{FF2B5EF4-FFF2-40B4-BE49-F238E27FC236}">
                  <a16:creationId xmlns:a16="http://schemas.microsoft.com/office/drawing/2014/main" id="{EEE47075-9063-3944-BFAA-9E360935E1E2}"/>
                </a:ext>
              </a:extLst>
            </p:cNvPr>
            <p:cNvSpPr/>
            <p:nvPr/>
          </p:nvSpPr>
          <p:spPr>
            <a:xfrm>
              <a:off x="4108260" y="4063944"/>
              <a:ext cx="174881" cy="252745"/>
            </a:xfrm>
            <a:custGeom>
              <a:avLst/>
              <a:gdLst/>
              <a:ahLst/>
              <a:cxnLst/>
              <a:rect l="l" t="t" r="r" b="b"/>
              <a:pathLst>
                <a:path w="5322" h="7691" extrusionOk="0">
                  <a:moveTo>
                    <a:pt x="158" y="0"/>
                  </a:moveTo>
                  <a:lnTo>
                    <a:pt x="1" y="7690"/>
                  </a:lnTo>
                  <a:lnTo>
                    <a:pt x="425" y="7690"/>
                  </a:lnTo>
                  <a:lnTo>
                    <a:pt x="848" y="7675"/>
                  </a:lnTo>
                  <a:lnTo>
                    <a:pt x="1727" y="7628"/>
                  </a:lnTo>
                  <a:lnTo>
                    <a:pt x="2622" y="7549"/>
                  </a:lnTo>
                  <a:lnTo>
                    <a:pt x="3453" y="7455"/>
                  </a:lnTo>
                  <a:lnTo>
                    <a:pt x="4787" y="7298"/>
                  </a:lnTo>
                  <a:lnTo>
                    <a:pt x="5305" y="7220"/>
                  </a:lnTo>
                  <a:lnTo>
                    <a:pt x="5321" y="5305"/>
                  </a:lnTo>
                  <a:lnTo>
                    <a:pt x="5305" y="4567"/>
                  </a:lnTo>
                  <a:lnTo>
                    <a:pt x="5274" y="3893"/>
                  </a:lnTo>
                  <a:lnTo>
                    <a:pt x="5243" y="3218"/>
                  </a:lnTo>
                  <a:lnTo>
                    <a:pt x="5164" y="2480"/>
                  </a:lnTo>
                  <a:lnTo>
                    <a:pt x="4976" y="565"/>
                  </a:lnTo>
                  <a:lnTo>
                    <a:pt x="4693" y="613"/>
                  </a:lnTo>
                  <a:lnTo>
                    <a:pt x="4411" y="644"/>
                  </a:lnTo>
                  <a:lnTo>
                    <a:pt x="4113" y="644"/>
                  </a:lnTo>
                  <a:lnTo>
                    <a:pt x="3814" y="613"/>
                  </a:lnTo>
                  <a:lnTo>
                    <a:pt x="3516" y="581"/>
                  </a:lnTo>
                  <a:lnTo>
                    <a:pt x="3202" y="518"/>
                  </a:lnTo>
                  <a:lnTo>
                    <a:pt x="2575" y="393"/>
                  </a:lnTo>
                  <a:lnTo>
                    <a:pt x="1931" y="252"/>
                  </a:lnTo>
                  <a:lnTo>
                    <a:pt x="1319" y="110"/>
                  </a:lnTo>
                  <a:lnTo>
                    <a:pt x="1021" y="63"/>
                  </a:lnTo>
                  <a:lnTo>
                    <a:pt x="723" y="16"/>
                  </a:lnTo>
                  <a:lnTo>
                    <a:pt x="425"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6" name="Google Shape;2093;p40">
              <a:extLst>
                <a:ext uri="{FF2B5EF4-FFF2-40B4-BE49-F238E27FC236}">
                  <a16:creationId xmlns:a16="http://schemas.microsoft.com/office/drawing/2014/main" id="{FE959881-B6EA-0504-DEE6-A3D82A357EFA}"/>
                </a:ext>
              </a:extLst>
            </p:cNvPr>
            <p:cNvSpPr/>
            <p:nvPr/>
          </p:nvSpPr>
          <p:spPr>
            <a:xfrm>
              <a:off x="4178419" y="4018037"/>
              <a:ext cx="407924" cy="335263"/>
            </a:xfrm>
            <a:custGeom>
              <a:avLst/>
              <a:gdLst/>
              <a:ahLst/>
              <a:cxnLst/>
              <a:rect l="l" t="t" r="r" b="b"/>
              <a:pathLst>
                <a:path w="12414" h="10202" extrusionOk="0">
                  <a:moveTo>
                    <a:pt x="7251" y="1"/>
                  </a:moveTo>
                  <a:lnTo>
                    <a:pt x="6764" y="16"/>
                  </a:lnTo>
                  <a:lnTo>
                    <a:pt x="6262" y="64"/>
                  </a:lnTo>
                  <a:lnTo>
                    <a:pt x="5760" y="126"/>
                  </a:lnTo>
                  <a:lnTo>
                    <a:pt x="5242" y="205"/>
                  </a:lnTo>
                  <a:lnTo>
                    <a:pt x="4740" y="315"/>
                  </a:lnTo>
                  <a:lnTo>
                    <a:pt x="4206" y="440"/>
                  </a:lnTo>
                  <a:lnTo>
                    <a:pt x="3688" y="581"/>
                  </a:lnTo>
                  <a:lnTo>
                    <a:pt x="3170" y="738"/>
                  </a:lnTo>
                  <a:lnTo>
                    <a:pt x="2652" y="911"/>
                  </a:lnTo>
                  <a:lnTo>
                    <a:pt x="2135" y="1084"/>
                  </a:lnTo>
                  <a:lnTo>
                    <a:pt x="1632" y="1288"/>
                  </a:lnTo>
                  <a:lnTo>
                    <a:pt x="1130" y="1492"/>
                  </a:lnTo>
                  <a:lnTo>
                    <a:pt x="628" y="1696"/>
                  </a:lnTo>
                  <a:lnTo>
                    <a:pt x="141" y="1931"/>
                  </a:lnTo>
                  <a:lnTo>
                    <a:pt x="0" y="8773"/>
                  </a:lnTo>
                  <a:lnTo>
                    <a:pt x="518" y="8852"/>
                  </a:lnTo>
                  <a:lnTo>
                    <a:pt x="1036" y="8930"/>
                  </a:lnTo>
                  <a:lnTo>
                    <a:pt x="2103" y="9150"/>
                  </a:lnTo>
                  <a:lnTo>
                    <a:pt x="3170" y="9370"/>
                  </a:lnTo>
                  <a:lnTo>
                    <a:pt x="4238" y="9605"/>
                  </a:lnTo>
                  <a:lnTo>
                    <a:pt x="5305" y="9825"/>
                  </a:lnTo>
                  <a:lnTo>
                    <a:pt x="5823" y="9935"/>
                  </a:lnTo>
                  <a:lnTo>
                    <a:pt x="6325" y="10013"/>
                  </a:lnTo>
                  <a:lnTo>
                    <a:pt x="6827" y="10092"/>
                  </a:lnTo>
                  <a:lnTo>
                    <a:pt x="7329" y="10139"/>
                  </a:lnTo>
                  <a:lnTo>
                    <a:pt x="7800" y="10186"/>
                  </a:lnTo>
                  <a:lnTo>
                    <a:pt x="8271" y="10202"/>
                  </a:lnTo>
                  <a:lnTo>
                    <a:pt x="8710" y="10186"/>
                  </a:lnTo>
                  <a:lnTo>
                    <a:pt x="9134" y="10155"/>
                  </a:lnTo>
                  <a:lnTo>
                    <a:pt x="9558" y="10092"/>
                  </a:lnTo>
                  <a:lnTo>
                    <a:pt x="9746" y="10045"/>
                  </a:lnTo>
                  <a:lnTo>
                    <a:pt x="9934" y="9982"/>
                  </a:lnTo>
                  <a:lnTo>
                    <a:pt x="10123" y="9919"/>
                  </a:lnTo>
                  <a:lnTo>
                    <a:pt x="10311" y="9856"/>
                  </a:lnTo>
                  <a:lnTo>
                    <a:pt x="10484" y="9778"/>
                  </a:lnTo>
                  <a:lnTo>
                    <a:pt x="10656" y="9684"/>
                  </a:lnTo>
                  <a:lnTo>
                    <a:pt x="10813" y="9574"/>
                  </a:lnTo>
                  <a:lnTo>
                    <a:pt x="10970" y="9464"/>
                  </a:lnTo>
                  <a:lnTo>
                    <a:pt x="11111" y="9338"/>
                  </a:lnTo>
                  <a:lnTo>
                    <a:pt x="11253" y="9213"/>
                  </a:lnTo>
                  <a:lnTo>
                    <a:pt x="11394" y="9072"/>
                  </a:lnTo>
                  <a:lnTo>
                    <a:pt x="11519" y="8915"/>
                  </a:lnTo>
                  <a:lnTo>
                    <a:pt x="11645" y="8742"/>
                  </a:lnTo>
                  <a:lnTo>
                    <a:pt x="11755" y="8569"/>
                  </a:lnTo>
                  <a:lnTo>
                    <a:pt x="11849" y="8381"/>
                  </a:lnTo>
                  <a:lnTo>
                    <a:pt x="11943" y="8161"/>
                  </a:lnTo>
                  <a:lnTo>
                    <a:pt x="12037" y="7957"/>
                  </a:lnTo>
                  <a:lnTo>
                    <a:pt x="12116" y="7722"/>
                  </a:lnTo>
                  <a:lnTo>
                    <a:pt x="12178" y="7471"/>
                  </a:lnTo>
                  <a:lnTo>
                    <a:pt x="12241" y="7204"/>
                  </a:lnTo>
                  <a:lnTo>
                    <a:pt x="12304" y="6937"/>
                  </a:lnTo>
                  <a:lnTo>
                    <a:pt x="12335" y="6639"/>
                  </a:lnTo>
                  <a:lnTo>
                    <a:pt x="12367" y="6341"/>
                  </a:lnTo>
                  <a:lnTo>
                    <a:pt x="12398" y="6027"/>
                  </a:lnTo>
                  <a:lnTo>
                    <a:pt x="12414" y="5682"/>
                  </a:lnTo>
                  <a:lnTo>
                    <a:pt x="12414" y="5337"/>
                  </a:lnTo>
                  <a:lnTo>
                    <a:pt x="12398" y="5007"/>
                  </a:lnTo>
                  <a:lnTo>
                    <a:pt x="12383" y="4677"/>
                  </a:lnTo>
                  <a:lnTo>
                    <a:pt x="12367" y="4379"/>
                  </a:lnTo>
                  <a:lnTo>
                    <a:pt x="12320" y="4081"/>
                  </a:lnTo>
                  <a:lnTo>
                    <a:pt x="12273" y="3799"/>
                  </a:lnTo>
                  <a:lnTo>
                    <a:pt x="12226" y="3532"/>
                  </a:lnTo>
                  <a:lnTo>
                    <a:pt x="12163" y="3265"/>
                  </a:lnTo>
                  <a:lnTo>
                    <a:pt x="12084" y="3030"/>
                  </a:lnTo>
                  <a:lnTo>
                    <a:pt x="12006" y="2794"/>
                  </a:lnTo>
                  <a:lnTo>
                    <a:pt x="11912" y="2559"/>
                  </a:lnTo>
                  <a:lnTo>
                    <a:pt x="11818" y="2355"/>
                  </a:lnTo>
                  <a:lnTo>
                    <a:pt x="11708" y="2151"/>
                  </a:lnTo>
                  <a:lnTo>
                    <a:pt x="11582" y="1947"/>
                  </a:lnTo>
                  <a:lnTo>
                    <a:pt x="11472" y="1774"/>
                  </a:lnTo>
                  <a:lnTo>
                    <a:pt x="11331" y="1602"/>
                  </a:lnTo>
                  <a:lnTo>
                    <a:pt x="11205" y="1429"/>
                  </a:lnTo>
                  <a:lnTo>
                    <a:pt x="11049" y="1272"/>
                  </a:lnTo>
                  <a:lnTo>
                    <a:pt x="10907" y="1131"/>
                  </a:lnTo>
                  <a:lnTo>
                    <a:pt x="10750" y="1005"/>
                  </a:lnTo>
                  <a:lnTo>
                    <a:pt x="10578" y="880"/>
                  </a:lnTo>
                  <a:lnTo>
                    <a:pt x="10405" y="754"/>
                  </a:lnTo>
                  <a:lnTo>
                    <a:pt x="10232" y="660"/>
                  </a:lnTo>
                  <a:lnTo>
                    <a:pt x="10044" y="550"/>
                  </a:lnTo>
                  <a:lnTo>
                    <a:pt x="9856" y="472"/>
                  </a:lnTo>
                  <a:lnTo>
                    <a:pt x="9668" y="377"/>
                  </a:lnTo>
                  <a:lnTo>
                    <a:pt x="9463" y="315"/>
                  </a:lnTo>
                  <a:lnTo>
                    <a:pt x="9055" y="189"/>
                  </a:lnTo>
                  <a:lnTo>
                    <a:pt x="8632" y="95"/>
                  </a:lnTo>
                  <a:lnTo>
                    <a:pt x="8177" y="32"/>
                  </a:lnTo>
                  <a:lnTo>
                    <a:pt x="7721"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7" name="Google Shape;2094;p40">
              <a:extLst>
                <a:ext uri="{FF2B5EF4-FFF2-40B4-BE49-F238E27FC236}">
                  <a16:creationId xmlns:a16="http://schemas.microsoft.com/office/drawing/2014/main" id="{BF334C79-6D36-9CC5-B3AA-5B5B5BB97B9A}"/>
                </a:ext>
              </a:extLst>
            </p:cNvPr>
            <p:cNvSpPr/>
            <p:nvPr/>
          </p:nvSpPr>
          <p:spPr>
            <a:xfrm>
              <a:off x="4178419" y="4018037"/>
              <a:ext cx="407924" cy="335263"/>
            </a:xfrm>
            <a:custGeom>
              <a:avLst/>
              <a:gdLst/>
              <a:ahLst/>
              <a:cxnLst/>
              <a:rect l="l" t="t" r="r" b="b"/>
              <a:pathLst>
                <a:path w="12414" h="10202" fill="none" extrusionOk="0">
                  <a:moveTo>
                    <a:pt x="141" y="1931"/>
                  </a:moveTo>
                  <a:lnTo>
                    <a:pt x="141" y="1931"/>
                  </a:lnTo>
                  <a:lnTo>
                    <a:pt x="628" y="1696"/>
                  </a:lnTo>
                  <a:lnTo>
                    <a:pt x="1130" y="1492"/>
                  </a:lnTo>
                  <a:lnTo>
                    <a:pt x="1632" y="1288"/>
                  </a:lnTo>
                  <a:lnTo>
                    <a:pt x="2135" y="1084"/>
                  </a:lnTo>
                  <a:lnTo>
                    <a:pt x="2652" y="911"/>
                  </a:lnTo>
                  <a:lnTo>
                    <a:pt x="3170" y="738"/>
                  </a:lnTo>
                  <a:lnTo>
                    <a:pt x="3688" y="581"/>
                  </a:lnTo>
                  <a:lnTo>
                    <a:pt x="4206" y="440"/>
                  </a:lnTo>
                  <a:lnTo>
                    <a:pt x="4740" y="315"/>
                  </a:lnTo>
                  <a:lnTo>
                    <a:pt x="5242" y="205"/>
                  </a:lnTo>
                  <a:lnTo>
                    <a:pt x="5760" y="126"/>
                  </a:lnTo>
                  <a:lnTo>
                    <a:pt x="6262" y="64"/>
                  </a:lnTo>
                  <a:lnTo>
                    <a:pt x="6764" y="16"/>
                  </a:lnTo>
                  <a:lnTo>
                    <a:pt x="7251" y="1"/>
                  </a:lnTo>
                  <a:lnTo>
                    <a:pt x="7721" y="1"/>
                  </a:lnTo>
                  <a:lnTo>
                    <a:pt x="8177" y="32"/>
                  </a:lnTo>
                  <a:lnTo>
                    <a:pt x="8632" y="95"/>
                  </a:lnTo>
                  <a:lnTo>
                    <a:pt x="9055" y="189"/>
                  </a:lnTo>
                  <a:lnTo>
                    <a:pt x="9463" y="315"/>
                  </a:lnTo>
                  <a:lnTo>
                    <a:pt x="9668" y="377"/>
                  </a:lnTo>
                  <a:lnTo>
                    <a:pt x="9856" y="472"/>
                  </a:lnTo>
                  <a:lnTo>
                    <a:pt x="10044" y="550"/>
                  </a:lnTo>
                  <a:lnTo>
                    <a:pt x="10232" y="660"/>
                  </a:lnTo>
                  <a:lnTo>
                    <a:pt x="10405" y="754"/>
                  </a:lnTo>
                  <a:lnTo>
                    <a:pt x="10578" y="880"/>
                  </a:lnTo>
                  <a:lnTo>
                    <a:pt x="10750" y="1005"/>
                  </a:lnTo>
                  <a:lnTo>
                    <a:pt x="10907" y="1131"/>
                  </a:lnTo>
                  <a:lnTo>
                    <a:pt x="11049" y="1272"/>
                  </a:lnTo>
                  <a:lnTo>
                    <a:pt x="11205" y="1429"/>
                  </a:lnTo>
                  <a:lnTo>
                    <a:pt x="11331" y="1602"/>
                  </a:lnTo>
                  <a:lnTo>
                    <a:pt x="11472" y="1774"/>
                  </a:lnTo>
                  <a:lnTo>
                    <a:pt x="11582" y="1947"/>
                  </a:lnTo>
                  <a:lnTo>
                    <a:pt x="11708" y="2151"/>
                  </a:lnTo>
                  <a:lnTo>
                    <a:pt x="11818" y="2355"/>
                  </a:lnTo>
                  <a:lnTo>
                    <a:pt x="11912" y="2559"/>
                  </a:lnTo>
                  <a:lnTo>
                    <a:pt x="12006" y="2794"/>
                  </a:lnTo>
                  <a:lnTo>
                    <a:pt x="12084" y="3030"/>
                  </a:lnTo>
                  <a:lnTo>
                    <a:pt x="12163" y="3265"/>
                  </a:lnTo>
                  <a:lnTo>
                    <a:pt x="12226" y="3532"/>
                  </a:lnTo>
                  <a:lnTo>
                    <a:pt x="12273" y="3799"/>
                  </a:lnTo>
                  <a:lnTo>
                    <a:pt x="12320" y="4081"/>
                  </a:lnTo>
                  <a:lnTo>
                    <a:pt x="12367" y="4379"/>
                  </a:lnTo>
                  <a:lnTo>
                    <a:pt x="12383" y="4677"/>
                  </a:lnTo>
                  <a:lnTo>
                    <a:pt x="12398" y="5007"/>
                  </a:lnTo>
                  <a:lnTo>
                    <a:pt x="12414" y="5337"/>
                  </a:lnTo>
                  <a:lnTo>
                    <a:pt x="12414" y="5337"/>
                  </a:lnTo>
                  <a:lnTo>
                    <a:pt x="12414" y="5682"/>
                  </a:lnTo>
                  <a:lnTo>
                    <a:pt x="12398" y="6027"/>
                  </a:lnTo>
                  <a:lnTo>
                    <a:pt x="12367" y="6341"/>
                  </a:lnTo>
                  <a:lnTo>
                    <a:pt x="12335" y="6639"/>
                  </a:lnTo>
                  <a:lnTo>
                    <a:pt x="12304" y="6937"/>
                  </a:lnTo>
                  <a:lnTo>
                    <a:pt x="12241" y="7204"/>
                  </a:lnTo>
                  <a:lnTo>
                    <a:pt x="12178" y="7471"/>
                  </a:lnTo>
                  <a:lnTo>
                    <a:pt x="12116" y="7722"/>
                  </a:lnTo>
                  <a:lnTo>
                    <a:pt x="12037" y="7957"/>
                  </a:lnTo>
                  <a:lnTo>
                    <a:pt x="11943" y="8161"/>
                  </a:lnTo>
                  <a:lnTo>
                    <a:pt x="11849" y="8381"/>
                  </a:lnTo>
                  <a:lnTo>
                    <a:pt x="11755" y="8569"/>
                  </a:lnTo>
                  <a:lnTo>
                    <a:pt x="11645" y="8742"/>
                  </a:lnTo>
                  <a:lnTo>
                    <a:pt x="11519" y="8915"/>
                  </a:lnTo>
                  <a:lnTo>
                    <a:pt x="11394" y="9072"/>
                  </a:lnTo>
                  <a:lnTo>
                    <a:pt x="11253" y="9213"/>
                  </a:lnTo>
                  <a:lnTo>
                    <a:pt x="11111" y="9338"/>
                  </a:lnTo>
                  <a:lnTo>
                    <a:pt x="10970" y="9464"/>
                  </a:lnTo>
                  <a:lnTo>
                    <a:pt x="10813" y="9574"/>
                  </a:lnTo>
                  <a:lnTo>
                    <a:pt x="10656" y="9684"/>
                  </a:lnTo>
                  <a:lnTo>
                    <a:pt x="10484" y="9778"/>
                  </a:lnTo>
                  <a:lnTo>
                    <a:pt x="10311" y="9856"/>
                  </a:lnTo>
                  <a:lnTo>
                    <a:pt x="10123" y="9919"/>
                  </a:lnTo>
                  <a:lnTo>
                    <a:pt x="9934" y="9982"/>
                  </a:lnTo>
                  <a:lnTo>
                    <a:pt x="9746" y="10045"/>
                  </a:lnTo>
                  <a:lnTo>
                    <a:pt x="9558" y="10092"/>
                  </a:lnTo>
                  <a:lnTo>
                    <a:pt x="9134" y="10155"/>
                  </a:lnTo>
                  <a:lnTo>
                    <a:pt x="8710" y="10186"/>
                  </a:lnTo>
                  <a:lnTo>
                    <a:pt x="8271" y="10202"/>
                  </a:lnTo>
                  <a:lnTo>
                    <a:pt x="7800" y="10186"/>
                  </a:lnTo>
                  <a:lnTo>
                    <a:pt x="7329" y="10139"/>
                  </a:lnTo>
                  <a:lnTo>
                    <a:pt x="6827" y="10092"/>
                  </a:lnTo>
                  <a:lnTo>
                    <a:pt x="6325" y="10013"/>
                  </a:lnTo>
                  <a:lnTo>
                    <a:pt x="5823" y="9935"/>
                  </a:lnTo>
                  <a:lnTo>
                    <a:pt x="5305" y="9825"/>
                  </a:lnTo>
                  <a:lnTo>
                    <a:pt x="4238" y="9605"/>
                  </a:lnTo>
                  <a:lnTo>
                    <a:pt x="3170" y="9370"/>
                  </a:lnTo>
                  <a:lnTo>
                    <a:pt x="2103" y="9150"/>
                  </a:lnTo>
                  <a:lnTo>
                    <a:pt x="1036" y="8930"/>
                  </a:lnTo>
                  <a:lnTo>
                    <a:pt x="518" y="8852"/>
                  </a:lnTo>
                  <a:lnTo>
                    <a:pt x="0" y="8773"/>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8" name="Google Shape;2095;p40">
              <a:extLst>
                <a:ext uri="{FF2B5EF4-FFF2-40B4-BE49-F238E27FC236}">
                  <a16:creationId xmlns:a16="http://schemas.microsoft.com/office/drawing/2014/main" id="{9639085C-55C5-6DB1-A159-3066D6A1233D}"/>
                </a:ext>
              </a:extLst>
            </p:cNvPr>
            <p:cNvSpPr/>
            <p:nvPr/>
          </p:nvSpPr>
          <p:spPr>
            <a:xfrm>
              <a:off x="4257844" y="4109852"/>
              <a:ext cx="35587" cy="143905"/>
            </a:xfrm>
            <a:custGeom>
              <a:avLst/>
              <a:gdLst/>
              <a:ahLst/>
              <a:cxnLst/>
              <a:rect l="l" t="t" r="r" b="b"/>
              <a:pathLst>
                <a:path w="1083" h="4379" extrusionOk="0">
                  <a:moveTo>
                    <a:pt x="471" y="0"/>
                  </a:moveTo>
                  <a:lnTo>
                    <a:pt x="377" y="16"/>
                  </a:lnTo>
                  <a:lnTo>
                    <a:pt x="267" y="63"/>
                  </a:lnTo>
                  <a:lnTo>
                    <a:pt x="188" y="110"/>
                  </a:lnTo>
                  <a:lnTo>
                    <a:pt x="126" y="189"/>
                  </a:lnTo>
                  <a:lnTo>
                    <a:pt x="79" y="267"/>
                  </a:lnTo>
                  <a:lnTo>
                    <a:pt x="31" y="345"/>
                  </a:lnTo>
                  <a:lnTo>
                    <a:pt x="16" y="440"/>
                  </a:lnTo>
                  <a:lnTo>
                    <a:pt x="16" y="550"/>
                  </a:lnTo>
                  <a:lnTo>
                    <a:pt x="16" y="644"/>
                  </a:lnTo>
                  <a:lnTo>
                    <a:pt x="63" y="1052"/>
                  </a:lnTo>
                  <a:lnTo>
                    <a:pt x="79" y="1460"/>
                  </a:lnTo>
                  <a:lnTo>
                    <a:pt x="79" y="1852"/>
                  </a:lnTo>
                  <a:lnTo>
                    <a:pt x="79" y="2260"/>
                  </a:lnTo>
                  <a:lnTo>
                    <a:pt x="31" y="3076"/>
                  </a:lnTo>
                  <a:lnTo>
                    <a:pt x="16" y="3484"/>
                  </a:lnTo>
                  <a:lnTo>
                    <a:pt x="0" y="3877"/>
                  </a:lnTo>
                  <a:lnTo>
                    <a:pt x="16" y="4002"/>
                  </a:lnTo>
                  <a:lnTo>
                    <a:pt x="47" y="4096"/>
                  </a:lnTo>
                  <a:lnTo>
                    <a:pt x="94" y="4175"/>
                  </a:lnTo>
                  <a:lnTo>
                    <a:pt x="157" y="4253"/>
                  </a:lnTo>
                  <a:lnTo>
                    <a:pt x="235" y="4300"/>
                  </a:lnTo>
                  <a:lnTo>
                    <a:pt x="314" y="4347"/>
                  </a:lnTo>
                  <a:lnTo>
                    <a:pt x="408" y="4363"/>
                  </a:lnTo>
                  <a:lnTo>
                    <a:pt x="502" y="4379"/>
                  </a:lnTo>
                  <a:lnTo>
                    <a:pt x="596" y="4363"/>
                  </a:lnTo>
                  <a:lnTo>
                    <a:pt x="691" y="4347"/>
                  </a:lnTo>
                  <a:lnTo>
                    <a:pt x="785" y="4300"/>
                  </a:lnTo>
                  <a:lnTo>
                    <a:pt x="863" y="4253"/>
                  </a:lnTo>
                  <a:lnTo>
                    <a:pt x="926" y="4175"/>
                  </a:lnTo>
                  <a:lnTo>
                    <a:pt x="973" y="4096"/>
                  </a:lnTo>
                  <a:lnTo>
                    <a:pt x="1004" y="4002"/>
                  </a:lnTo>
                  <a:lnTo>
                    <a:pt x="1020" y="3877"/>
                  </a:lnTo>
                  <a:lnTo>
                    <a:pt x="1036" y="3437"/>
                  </a:lnTo>
                  <a:lnTo>
                    <a:pt x="1052" y="2998"/>
                  </a:lnTo>
                  <a:lnTo>
                    <a:pt x="1083" y="2135"/>
                  </a:lnTo>
                  <a:lnTo>
                    <a:pt x="1083" y="1695"/>
                  </a:lnTo>
                  <a:lnTo>
                    <a:pt x="1083" y="1256"/>
                  </a:lnTo>
                  <a:lnTo>
                    <a:pt x="1052" y="816"/>
                  </a:lnTo>
                  <a:lnTo>
                    <a:pt x="1004" y="377"/>
                  </a:lnTo>
                  <a:lnTo>
                    <a:pt x="973" y="283"/>
                  </a:lnTo>
                  <a:lnTo>
                    <a:pt x="926" y="204"/>
                  </a:lnTo>
                  <a:lnTo>
                    <a:pt x="847" y="126"/>
                  </a:lnTo>
                  <a:lnTo>
                    <a:pt x="769" y="79"/>
                  </a:lnTo>
                  <a:lnTo>
                    <a:pt x="675" y="32"/>
                  </a:lnTo>
                  <a:lnTo>
                    <a:pt x="565" y="16"/>
                  </a:lnTo>
                  <a:lnTo>
                    <a:pt x="471"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9" name="Google Shape;2096;p40">
              <a:extLst>
                <a:ext uri="{FF2B5EF4-FFF2-40B4-BE49-F238E27FC236}">
                  <a16:creationId xmlns:a16="http://schemas.microsoft.com/office/drawing/2014/main" id="{D3125C6D-67FD-65C5-36AC-35CFD4763452}"/>
                </a:ext>
              </a:extLst>
            </p:cNvPr>
            <p:cNvSpPr/>
            <p:nvPr/>
          </p:nvSpPr>
          <p:spPr>
            <a:xfrm>
              <a:off x="4339307" y="4110345"/>
              <a:ext cx="33550" cy="157871"/>
            </a:xfrm>
            <a:custGeom>
              <a:avLst/>
              <a:gdLst/>
              <a:ahLst/>
              <a:cxnLst/>
              <a:rect l="l" t="t" r="r" b="b"/>
              <a:pathLst>
                <a:path w="1021" h="4804" extrusionOk="0">
                  <a:moveTo>
                    <a:pt x="519" y="1"/>
                  </a:moveTo>
                  <a:lnTo>
                    <a:pt x="409" y="17"/>
                  </a:lnTo>
                  <a:lnTo>
                    <a:pt x="330" y="32"/>
                  </a:lnTo>
                  <a:lnTo>
                    <a:pt x="236" y="79"/>
                  </a:lnTo>
                  <a:lnTo>
                    <a:pt x="158" y="126"/>
                  </a:lnTo>
                  <a:lnTo>
                    <a:pt x="95" y="205"/>
                  </a:lnTo>
                  <a:lnTo>
                    <a:pt x="48" y="283"/>
                  </a:lnTo>
                  <a:lnTo>
                    <a:pt x="16" y="378"/>
                  </a:lnTo>
                  <a:lnTo>
                    <a:pt x="1" y="503"/>
                  </a:lnTo>
                  <a:lnTo>
                    <a:pt x="1" y="4301"/>
                  </a:lnTo>
                  <a:lnTo>
                    <a:pt x="16" y="4427"/>
                  </a:lnTo>
                  <a:lnTo>
                    <a:pt x="48" y="4521"/>
                  </a:lnTo>
                  <a:lnTo>
                    <a:pt x="95" y="4615"/>
                  </a:lnTo>
                  <a:lnTo>
                    <a:pt x="158" y="4678"/>
                  </a:lnTo>
                  <a:lnTo>
                    <a:pt x="236" y="4725"/>
                  </a:lnTo>
                  <a:lnTo>
                    <a:pt x="330" y="4772"/>
                  </a:lnTo>
                  <a:lnTo>
                    <a:pt x="409" y="4787"/>
                  </a:lnTo>
                  <a:lnTo>
                    <a:pt x="519" y="4803"/>
                  </a:lnTo>
                  <a:lnTo>
                    <a:pt x="613" y="4787"/>
                  </a:lnTo>
                  <a:lnTo>
                    <a:pt x="691" y="4772"/>
                  </a:lnTo>
                  <a:lnTo>
                    <a:pt x="785" y="4725"/>
                  </a:lnTo>
                  <a:lnTo>
                    <a:pt x="864" y="4678"/>
                  </a:lnTo>
                  <a:lnTo>
                    <a:pt x="927" y="4615"/>
                  </a:lnTo>
                  <a:lnTo>
                    <a:pt x="974" y="4521"/>
                  </a:lnTo>
                  <a:lnTo>
                    <a:pt x="1005" y="4427"/>
                  </a:lnTo>
                  <a:lnTo>
                    <a:pt x="1021" y="4301"/>
                  </a:lnTo>
                  <a:lnTo>
                    <a:pt x="1021" y="503"/>
                  </a:lnTo>
                  <a:lnTo>
                    <a:pt x="1005" y="378"/>
                  </a:lnTo>
                  <a:lnTo>
                    <a:pt x="974" y="283"/>
                  </a:lnTo>
                  <a:lnTo>
                    <a:pt x="927" y="205"/>
                  </a:lnTo>
                  <a:lnTo>
                    <a:pt x="864" y="126"/>
                  </a:lnTo>
                  <a:lnTo>
                    <a:pt x="785" y="79"/>
                  </a:lnTo>
                  <a:lnTo>
                    <a:pt x="691" y="32"/>
                  </a:lnTo>
                  <a:lnTo>
                    <a:pt x="613" y="17"/>
                  </a:lnTo>
                  <a:lnTo>
                    <a:pt x="51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0" name="Google Shape;2097;p40">
              <a:extLst>
                <a:ext uri="{FF2B5EF4-FFF2-40B4-BE49-F238E27FC236}">
                  <a16:creationId xmlns:a16="http://schemas.microsoft.com/office/drawing/2014/main" id="{3FD71065-F2E7-F448-D718-A21307D899D7}"/>
                </a:ext>
              </a:extLst>
            </p:cNvPr>
            <p:cNvSpPr/>
            <p:nvPr/>
          </p:nvSpPr>
          <p:spPr>
            <a:xfrm>
              <a:off x="4125808" y="4125329"/>
              <a:ext cx="111428" cy="138220"/>
            </a:xfrm>
            <a:custGeom>
              <a:avLst/>
              <a:gdLst/>
              <a:ahLst/>
              <a:cxnLst/>
              <a:rect l="l" t="t" r="r" b="b"/>
              <a:pathLst>
                <a:path w="3391" h="4206" extrusionOk="0">
                  <a:moveTo>
                    <a:pt x="1193" y="753"/>
                  </a:moveTo>
                  <a:lnTo>
                    <a:pt x="1334" y="785"/>
                  </a:lnTo>
                  <a:lnTo>
                    <a:pt x="1491" y="832"/>
                  </a:lnTo>
                  <a:lnTo>
                    <a:pt x="1648" y="910"/>
                  </a:lnTo>
                  <a:lnTo>
                    <a:pt x="1821" y="1004"/>
                  </a:lnTo>
                  <a:lnTo>
                    <a:pt x="1978" y="1099"/>
                  </a:lnTo>
                  <a:lnTo>
                    <a:pt x="2119" y="1208"/>
                  </a:lnTo>
                  <a:lnTo>
                    <a:pt x="2276" y="1334"/>
                  </a:lnTo>
                  <a:lnTo>
                    <a:pt x="2386" y="1444"/>
                  </a:lnTo>
                  <a:lnTo>
                    <a:pt x="2421" y="1483"/>
                  </a:lnTo>
                  <a:lnTo>
                    <a:pt x="2421" y="1483"/>
                  </a:lnTo>
                  <a:lnTo>
                    <a:pt x="2135" y="1491"/>
                  </a:lnTo>
                  <a:lnTo>
                    <a:pt x="1837" y="1475"/>
                  </a:lnTo>
                  <a:lnTo>
                    <a:pt x="1554" y="1460"/>
                  </a:lnTo>
                  <a:lnTo>
                    <a:pt x="1397" y="1460"/>
                  </a:lnTo>
                  <a:lnTo>
                    <a:pt x="1240" y="1428"/>
                  </a:lnTo>
                  <a:lnTo>
                    <a:pt x="1083" y="1397"/>
                  </a:lnTo>
                  <a:lnTo>
                    <a:pt x="942" y="1334"/>
                  </a:lnTo>
                  <a:lnTo>
                    <a:pt x="864" y="1303"/>
                  </a:lnTo>
                  <a:lnTo>
                    <a:pt x="817" y="1256"/>
                  </a:lnTo>
                  <a:lnTo>
                    <a:pt x="785" y="1208"/>
                  </a:lnTo>
                  <a:lnTo>
                    <a:pt x="769" y="1177"/>
                  </a:lnTo>
                  <a:lnTo>
                    <a:pt x="785" y="1083"/>
                  </a:lnTo>
                  <a:lnTo>
                    <a:pt x="801" y="1004"/>
                  </a:lnTo>
                  <a:lnTo>
                    <a:pt x="832" y="942"/>
                  </a:lnTo>
                  <a:lnTo>
                    <a:pt x="864" y="879"/>
                  </a:lnTo>
                  <a:lnTo>
                    <a:pt x="895" y="832"/>
                  </a:lnTo>
                  <a:lnTo>
                    <a:pt x="942" y="800"/>
                  </a:lnTo>
                  <a:lnTo>
                    <a:pt x="1005" y="785"/>
                  </a:lnTo>
                  <a:lnTo>
                    <a:pt x="1052" y="769"/>
                  </a:lnTo>
                  <a:lnTo>
                    <a:pt x="1193" y="753"/>
                  </a:lnTo>
                  <a:close/>
                  <a:moveTo>
                    <a:pt x="2529" y="2424"/>
                  </a:moveTo>
                  <a:lnTo>
                    <a:pt x="2511" y="2527"/>
                  </a:lnTo>
                  <a:lnTo>
                    <a:pt x="2433" y="2809"/>
                  </a:lnTo>
                  <a:lnTo>
                    <a:pt x="2402" y="2950"/>
                  </a:lnTo>
                  <a:lnTo>
                    <a:pt x="2355" y="3092"/>
                  </a:lnTo>
                  <a:lnTo>
                    <a:pt x="2292" y="3233"/>
                  </a:lnTo>
                  <a:lnTo>
                    <a:pt x="2198" y="3358"/>
                  </a:lnTo>
                  <a:lnTo>
                    <a:pt x="2150" y="3421"/>
                  </a:lnTo>
                  <a:lnTo>
                    <a:pt x="2135" y="3453"/>
                  </a:lnTo>
                  <a:lnTo>
                    <a:pt x="2103" y="3453"/>
                  </a:lnTo>
                  <a:lnTo>
                    <a:pt x="2041" y="3406"/>
                  </a:lnTo>
                  <a:lnTo>
                    <a:pt x="1884" y="3327"/>
                  </a:lnTo>
                  <a:lnTo>
                    <a:pt x="1821" y="3280"/>
                  </a:lnTo>
                  <a:lnTo>
                    <a:pt x="1758" y="3217"/>
                  </a:lnTo>
                  <a:lnTo>
                    <a:pt x="1711" y="3170"/>
                  </a:lnTo>
                  <a:lnTo>
                    <a:pt x="1711" y="3154"/>
                  </a:lnTo>
                  <a:lnTo>
                    <a:pt x="1727" y="3107"/>
                  </a:lnTo>
                  <a:lnTo>
                    <a:pt x="1742" y="3045"/>
                  </a:lnTo>
                  <a:lnTo>
                    <a:pt x="1821" y="2950"/>
                  </a:lnTo>
                  <a:lnTo>
                    <a:pt x="1915" y="2856"/>
                  </a:lnTo>
                  <a:lnTo>
                    <a:pt x="2009" y="2778"/>
                  </a:lnTo>
                  <a:lnTo>
                    <a:pt x="2229" y="2621"/>
                  </a:lnTo>
                  <a:lnTo>
                    <a:pt x="2464" y="2464"/>
                  </a:lnTo>
                  <a:lnTo>
                    <a:pt x="2529" y="2424"/>
                  </a:lnTo>
                  <a:close/>
                  <a:moveTo>
                    <a:pt x="1005" y="0"/>
                  </a:moveTo>
                  <a:lnTo>
                    <a:pt x="895" y="16"/>
                  </a:lnTo>
                  <a:lnTo>
                    <a:pt x="801" y="31"/>
                  </a:lnTo>
                  <a:lnTo>
                    <a:pt x="707" y="63"/>
                  </a:lnTo>
                  <a:lnTo>
                    <a:pt x="597" y="110"/>
                  </a:lnTo>
                  <a:lnTo>
                    <a:pt x="518" y="157"/>
                  </a:lnTo>
                  <a:lnTo>
                    <a:pt x="440" y="220"/>
                  </a:lnTo>
                  <a:lnTo>
                    <a:pt x="361" y="298"/>
                  </a:lnTo>
                  <a:lnTo>
                    <a:pt x="283" y="377"/>
                  </a:lnTo>
                  <a:lnTo>
                    <a:pt x="173" y="549"/>
                  </a:lnTo>
                  <a:lnTo>
                    <a:pt x="79" y="738"/>
                  </a:lnTo>
                  <a:lnTo>
                    <a:pt x="32" y="942"/>
                  </a:lnTo>
                  <a:lnTo>
                    <a:pt x="16" y="1036"/>
                  </a:lnTo>
                  <a:lnTo>
                    <a:pt x="0" y="1146"/>
                  </a:lnTo>
                  <a:lnTo>
                    <a:pt x="16" y="1240"/>
                  </a:lnTo>
                  <a:lnTo>
                    <a:pt x="32" y="1350"/>
                  </a:lnTo>
                  <a:lnTo>
                    <a:pt x="48" y="1444"/>
                  </a:lnTo>
                  <a:lnTo>
                    <a:pt x="95" y="1538"/>
                  </a:lnTo>
                  <a:lnTo>
                    <a:pt x="189" y="1679"/>
                  </a:lnTo>
                  <a:lnTo>
                    <a:pt x="299" y="1805"/>
                  </a:lnTo>
                  <a:lnTo>
                    <a:pt x="424" y="1915"/>
                  </a:lnTo>
                  <a:lnTo>
                    <a:pt x="565" y="1993"/>
                  </a:lnTo>
                  <a:lnTo>
                    <a:pt x="722" y="2072"/>
                  </a:lnTo>
                  <a:lnTo>
                    <a:pt x="879" y="2119"/>
                  </a:lnTo>
                  <a:lnTo>
                    <a:pt x="1052" y="2166"/>
                  </a:lnTo>
                  <a:lnTo>
                    <a:pt x="1209" y="2197"/>
                  </a:lnTo>
                  <a:lnTo>
                    <a:pt x="1494" y="2220"/>
                  </a:lnTo>
                  <a:lnTo>
                    <a:pt x="1494" y="2220"/>
                  </a:lnTo>
                  <a:lnTo>
                    <a:pt x="1366" y="2323"/>
                  </a:lnTo>
                  <a:lnTo>
                    <a:pt x="1225" y="2480"/>
                  </a:lnTo>
                  <a:lnTo>
                    <a:pt x="1146" y="2589"/>
                  </a:lnTo>
                  <a:lnTo>
                    <a:pt x="1083" y="2699"/>
                  </a:lnTo>
                  <a:lnTo>
                    <a:pt x="1021" y="2825"/>
                  </a:lnTo>
                  <a:lnTo>
                    <a:pt x="989" y="2935"/>
                  </a:lnTo>
                  <a:lnTo>
                    <a:pt x="973" y="3045"/>
                  </a:lnTo>
                  <a:lnTo>
                    <a:pt x="973" y="3154"/>
                  </a:lnTo>
                  <a:lnTo>
                    <a:pt x="989" y="3264"/>
                  </a:lnTo>
                  <a:lnTo>
                    <a:pt x="1005" y="3374"/>
                  </a:lnTo>
                  <a:lnTo>
                    <a:pt x="1052" y="3484"/>
                  </a:lnTo>
                  <a:lnTo>
                    <a:pt x="1099" y="3578"/>
                  </a:lnTo>
                  <a:lnTo>
                    <a:pt x="1162" y="3672"/>
                  </a:lnTo>
                  <a:lnTo>
                    <a:pt x="1240" y="3767"/>
                  </a:lnTo>
                  <a:lnTo>
                    <a:pt x="1334" y="3861"/>
                  </a:lnTo>
                  <a:lnTo>
                    <a:pt x="1429" y="3939"/>
                  </a:lnTo>
                  <a:lnTo>
                    <a:pt x="1538" y="4002"/>
                  </a:lnTo>
                  <a:lnTo>
                    <a:pt x="1648" y="4080"/>
                  </a:lnTo>
                  <a:lnTo>
                    <a:pt x="1774" y="4127"/>
                  </a:lnTo>
                  <a:lnTo>
                    <a:pt x="1899" y="4175"/>
                  </a:lnTo>
                  <a:lnTo>
                    <a:pt x="2009" y="4190"/>
                  </a:lnTo>
                  <a:lnTo>
                    <a:pt x="2119" y="4206"/>
                  </a:lnTo>
                  <a:lnTo>
                    <a:pt x="2213" y="4206"/>
                  </a:lnTo>
                  <a:lnTo>
                    <a:pt x="2307" y="4190"/>
                  </a:lnTo>
                  <a:lnTo>
                    <a:pt x="2402" y="4159"/>
                  </a:lnTo>
                  <a:lnTo>
                    <a:pt x="2496" y="4112"/>
                  </a:lnTo>
                  <a:lnTo>
                    <a:pt x="2574" y="4065"/>
                  </a:lnTo>
                  <a:lnTo>
                    <a:pt x="2653" y="4002"/>
                  </a:lnTo>
                  <a:lnTo>
                    <a:pt x="2794" y="3845"/>
                  </a:lnTo>
                  <a:lnTo>
                    <a:pt x="2919" y="3657"/>
                  </a:lnTo>
                  <a:lnTo>
                    <a:pt x="3014" y="3453"/>
                  </a:lnTo>
                  <a:lnTo>
                    <a:pt x="3108" y="3233"/>
                  </a:lnTo>
                  <a:lnTo>
                    <a:pt x="3186" y="2998"/>
                  </a:lnTo>
                  <a:lnTo>
                    <a:pt x="3249" y="2746"/>
                  </a:lnTo>
                  <a:lnTo>
                    <a:pt x="3296" y="2511"/>
                  </a:lnTo>
                  <a:lnTo>
                    <a:pt x="3328" y="2276"/>
                  </a:lnTo>
                  <a:lnTo>
                    <a:pt x="3359" y="2040"/>
                  </a:lnTo>
                  <a:lnTo>
                    <a:pt x="3368" y="1814"/>
                  </a:lnTo>
                  <a:lnTo>
                    <a:pt x="3375" y="1789"/>
                  </a:lnTo>
                  <a:lnTo>
                    <a:pt x="3390" y="1711"/>
                  </a:lnTo>
                  <a:lnTo>
                    <a:pt x="3390" y="1632"/>
                  </a:lnTo>
                  <a:lnTo>
                    <a:pt x="3375" y="1593"/>
                  </a:lnTo>
                  <a:lnTo>
                    <a:pt x="3375" y="1569"/>
                  </a:lnTo>
                  <a:lnTo>
                    <a:pt x="3343" y="1491"/>
                  </a:lnTo>
                  <a:lnTo>
                    <a:pt x="3312" y="1428"/>
                  </a:lnTo>
                  <a:lnTo>
                    <a:pt x="3303" y="1419"/>
                  </a:lnTo>
                  <a:lnTo>
                    <a:pt x="3280" y="1365"/>
                  </a:lnTo>
                  <a:lnTo>
                    <a:pt x="3171" y="1177"/>
                  </a:lnTo>
                  <a:lnTo>
                    <a:pt x="3029" y="1020"/>
                  </a:lnTo>
                  <a:lnTo>
                    <a:pt x="2888" y="863"/>
                  </a:lnTo>
                  <a:lnTo>
                    <a:pt x="2731" y="706"/>
                  </a:lnTo>
                  <a:lnTo>
                    <a:pt x="2574" y="581"/>
                  </a:lnTo>
                  <a:lnTo>
                    <a:pt x="2402" y="455"/>
                  </a:lnTo>
                  <a:lnTo>
                    <a:pt x="2213" y="345"/>
                  </a:lnTo>
                  <a:lnTo>
                    <a:pt x="2041" y="235"/>
                  </a:lnTo>
                  <a:lnTo>
                    <a:pt x="1837" y="157"/>
                  </a:lnTo>
                  <a:lnTo>
                    <a:pt x="1633" y="79"/>
                  </a:lnTo>
                  <a:lnTo>
                    <a:pt x="1429" y="16"/>
                  </a:lnTo>
                  <a:lnTo>
                    <a:pt x="122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1" name="Google Shape;2098;p40">
              <a:extLst>
                <a:ext uri="{FF2B5EF4-FFF2-40B4-BE49-F238E27FC236}">
                  <a16:creationId xmlns:a16="http://schemas.microsoft.com/office/drawing/2014/main" id="{997BC77F-3DAB-6B08-9360-72EB25337441}"/>
                </a:ext>
              </a:extLst>
            </p:cNvPr>
            <p:cNvSpPr/>
            <p:nvPr/>
          </p:nvSpPr>
          <p:spPr>
            <a:xfrm>
              <a:off x="4574462" y="3200643"/>
              <a:ext cx="368262" cy="548245"/>
            </a:xfrm>
            <a:custGeom>
              <a:avLst/>
              <a:gdLst/>
              <a:ahLst/>
              <a:cxnLst/>
              <a:rect l="l" t="t" r="r" b="b"/>
              <a:pathLst>
                <a:path w="11207" h="16683" extrusionOk="0">
                  <a:moveTo>
                    <a:pt x="3061" y="0"/>
                  </a:moveTo>
                  <a:lnTo>
                    <a:pt x="2779" y="16"/>
                  </a:lnTo>
                  <a:lnTo>
                    <a:pt x="2481" y="63"/>
                  </a:lnTo>
                  <a:lnTo>
                    <a:pt x="2182" y="126"/>
                  </a:lnTo>
                  <a:lnTo>
                    <a:pt x="1884" y="236"/>
                  </a:lnTo>
                  <a:lnTo>
                    <a:pt x="1602" y="361"/>
                  </a:lnTo>
                  <a:lnTo>
                    <a:pt x="1351" y="518"/>
                  </a:lnTo>
                  <a:lnTo>
                    <a:pt x="1099" y="691"/>
                  </a:lnTo>
                  <a:lnTo>
                    <a:pt x="990" y="785"/>
                  </a:lnTo>
                  <a:lnTo>
                    <a:pt x="895" y="895"/>
                  </a:lnTo>
                  <a:lnTo>
                    <a:pt x="707" y="1115"/>
                  </a:lnTo>
                  <a:lnTo>
                    <a:pt x="519" y="1366"/>
                  </a:lnTo>
                  <a:lnTo>
                    <a:pt x="362" y="1617"/>
                  </a:lnTo>
                  <a:lnTo>
                    <a:pt x="236" y="1884"/>
                  </a:lnTo>
                  <a:lnTo>
                    <a:pt x="126" y="2166"/>
                  </a:lnTo>
                  <a:lnTo>
                    <a:pt x="48" y="2449"/>
                  </a:lnTo>
                  <a:lnTo>
                    <a:pt x="1" y="2747"/>
                  </a:lnTo>
                  <a:lnTo>
                    <a:pt x="1" y="2904"/>
                  </a:lnTo>
                  <a:lnTo>
                    <a:pt x="1" y="3061"/>
                  </a:lnTo>
                  <a:lnTo>
                    <a:pt x="111" y="3877"/>
                  </a:lnTo>
                  <a:lnTo>
                    <a:pt x="174" y="4065"/>
                  </a:lnTo>
                  <a:lnTo>
                    <a:pt x="236" y="4253"/>
                  </a:lnTo>
                  <a:lnTo>
                    <a:pt x="315" y="4426"/>
                  </a:lnTo>
                  <a:lnTo>
                    <a:pt x="409" y="4599"/>
                  </a:lnTo>
                  <a:lnTo>
                    <a:pt x="519" y="4756"/>
                  </a:lnTo>
                  <a:lnTo>
                    <a:pt x="629" y="4928"/>
                  </a:lnTo>
                  <a:lnTo>
                    <a:pt x="754" y="5069"/>
                  </a:lnTo>
                  <a:lnTo>
                    <a:pt x="895" y="5226"/>
                  </a:lnTo>
                  <a:lnTo>
                    <a:pt x="1304" y="5729"/>
                  </a:lnTo>
                  <a:lnTo>
                    <a:pt x="1727" y="6231"/>
                  </a:lnTo>
                  <a:lnTo>
                    <a:pt x="2622" y="7204"/>
                  </a:lnTo>
                  <a:lnTo>
                    <a:pt x="3485" y="8177"/>
                  </a:lnTo>
                  <a:lnTo>
                    <a:pt x="3924" y="8679"/>
                  </a:lnTo>
                  <a:lnTo>
                    <a:pt x="3930" y="8686"/>
                  </a:lnTo>
                  <a:lnTo>
                    <a:pt x="4207" y="9071"/>
                  </a:lnTo>
                  <a:lnTo>
                    <a:pt x="4552" y="9573"/>
                  </a:lnTo>
                  <a:lnTo>
                    <a:pt x="4709" y="9840"/>
                  </a:lnTo>
                  <a:lnTo>
                    <a:pt x="4850" y="10107"/>
                  </a:lnTo>
                  <a:lnTo>
                    <a:pt x="4952" y="10311"/>
                  </a:lnTo>
                  <a:lnTo>
                    <a:pt x="5023" y="10546"/>
                  </a:lnTo>
                  <a:lnTo>
                    <a:pt x="5078" y="10769"/>
                  </a:lnTo>
                  <a:lnTo>
                    <a:pt x="5086" y="10892"/>
                  </a:lnTo>
                  <a:lnTo>
                    <a:pt x="5081" y="10968"/>
                  </a:lnTo>
                  <a:lnTo>
                    <a:pt x="5039" y="11159"/>
                  </a:lnTo>
                  <a:lnTo>
                    <a:pt x="4997" y="11299"/>
                  </a:lnTo>
                  <a:lnTo>
                    <a:pt x="4997" y="11299"/>
                  </a:lnTo>
                  <a:lnTo>
                    <a:pt x="4866" y="11535"/>
                  </a:lnTo>
                  <a:lnTo>
                    <a:pt x="4693" y="11802"/>
                  </a:lnTo>
                  <a:lnTo>
                    <a:pt x="4505" y="12069"/>
                  </a:lnTo>
                  <a:lnTo>
                    <a:pt x="4427" y="12194"/>
                  </a:lnTo>
                  <a:lnTo>
                    <a:pt x="4348" y="12320"/>
                  </a:lnTo>
                  <a:lnTo>
                    <a:pt x="4301" y="12461"/>
                  </a:lnTo>
                  <a:lnTo>
                    <a:pt x="4238" y="12602"/>
                  </a:lnTo>
                  <a:lnTo>
                    <a:pt x="4160" y="12901"/>
                  </a:lnTo>
                  <a:lnTo>
                    <a:pt x="4113" y="13214"/>
                  </a:lnTo>
                  <a:lnTo>
                    <a:pt x="4097" y="13544"/>
                  </a:lnTo>
                  <a:lnTo>
                    <a:pt x="4097" y="13858"/>
                  </a:lnTo>
                  <a:lnTo>
                    <a:pt x="4128" y="14156"/>
                  </a:lnTo>
                  <a:lnTo>
                    <a:pt x="4191" y="14439"/>
                  </a:lnTo>
                  <a:lnTo>
                    <a:pt x="4285" y="14705"/>
                  </a:lnTo>
                  <a:lnTo>
                    <a:pt x="4411" y="14972"/>
                  </a:lnTo>
                  <a:lnTo>
                    <a:pt x="4552" y="15239"/>
                  </a:lnTo>
                  <a:lnTo>
                    <a:pt x="4725" y="15490"/>
                  </a:lnTo>
                  <a:lnTo>
                    <a:pt x="4913" y="15710"/>
                  </a:lnTo>
                  <a:lnTo>
                    <a:pt x="5133" y="15929"/>
                  </a:lnTo>
                  <a:lnTo>
                    <a:pt x="5352" y="16118"/>
                  </a:lnTo>
                  <a:lnTo>
                    <a:pt x="5478" y="16196"/>
                  </a:lnTo>
                  <a:lnTo>
                    <a:pt x="5604" y="16259"/>
                  </a:lnTo>
                  <a:lnTo>
                    <a:pt x="5870" y="16400"/>
                  </a:lnTo>
                  <a:lnTo>
                    <a:pt x="6153" y="16510"/>
                  </a:lnTo>
                  <a:lnTo>
                    <a:pt x="6451" y="16589"/>
                  </a:lnTo>
                  <a:lnTo>
                    <a:pt x="6749" y="16651"/>
                  </a:lnTo>
                  <a:lnTo>
                    <a:pt x="7047" y="16683"/>
                  </a:lnTo>
                  <a:lnTo>
                    <a:pt x="7361" y="16683"/>
                  </a:lnTo>
                  <a:lnTo>
                    <a:pt x="7518" y="16667"/>
                  </a:lnTo>
                  <a:lnTo>
                    <a:pt x="7659" y="16651"/>
                  </a:lnTo>
                  <a:lnTo>
                    <a:pt x="7816" y="16620"/>
                  </a:lnTo>
                  <a:lnTo>
                    <a:pt x="7958" y="16573"/>
                  </a:lnTo>
                  <a:lnTo>
                    <a:pt x="8695" y="16259"/>
                  </a:lnTo>
                  <a:lnTo>
                    <a:pt x="8852" y="16149"/>
                  </a:lnTo>
                  <a:lnTo>
                    <a:pt x="9025" y="16039"/>
                  </a:lnTo>
                  <a:lnTo>
                    <a:pt x="9166" y="15914"/>
                  </a:lnTo>
                  <a:lnTo>
                    <a:pt x="9307" y="15788"/>
                  </a:lnTo>
                  <a:lnTo>
                    <a:pt x="9449" y="15647"/>
                  </a:lnTo>
                  <a:lnTo>
                    <a:pt x="9574" y="15490"/>
                  </a:lnTo>
                  <a:lnTo>
                    <a:pt x="9684" y="15333"/>
                  </a:lnTo>
                  <a:lnTo>
                    <a:pt x="9794" y="15160"/>
                  </a:lnTo>
                  <a:lnTo>
                    <a:pt x="10045" y="14799"/>
                  </a:lnTo>
                  <a:lnTo>
                    <a:pt x="10265" y="14423"/>
                  </a:lnTo>
                  <a:lnTo>
                    <a:pt x="10484" y="14015"/>
                  </a:lnTo>
                  <a:lnTo>
                    <a:pt x="10657" y="13607"/>
                  </a:lnTo>
                  <a:lnTo>
                    <a:pt x="10814" y="13199"/>
                  </a:lnTo>
                  <a:lnTo>
                    <a:pt x="10939" y="12759"/>
                  </a:lnTo>
                  <a:lnTo>
                    <a:pt x="11049" y="12336"/>
                  </a:lnTo>
                  <a:lnTo>
                    <a:pt x="11128" y="11880"/>
                  </a:lnTo>
                  <a:lnTo>
                    <a:pt x="11175" y="11441"/>
                  </a:lnTo>
                  <a:lnTo>
                    <a:pt x="11206" y="11002"/>
                  </a:lnTo>
                  <a:lnTo>
                    <a:pt x="11191" y="10546"/>
                  </a:lnTo>
                  <a:lnTo>
                    <a:pt x="11159" y="10107"/>
                  </a:lnTo>
                  <a:lnTo>
                    <a:pt x="11096" y="9668"/>
                  </a:lnTo>
                  <a:lnTo>
                    <a:pt x="11018" y="9228"/>
                  </a:lnTo>
                  <a:lnTo>
                    <a:pt x="10892" y="8804"/>
                  </a:lnTo>
                  <a:lnTo>
                    <a:pt x="10735" y="8381"/>
                  </a:lnTo>
                  <a:lnTo>
                    <a:pt x="10594" y="8004"/>
                  </a:lnTo>
                  <a:lnTo>
                    <a:pt x="10437" y="7643"/>
                  </a:lnTo>
                  <a:lnTo>
                    <a:pt x="10265" y="7298"/>
                  </a:lnTo>
                  <a:lnTo>
                    <a:pt x="10092" y="6937"/>
                  </a:lnTo>
                  <a:lnTo>
                    <a:pt x="9888" y="6607"/>
                  </a:lnTo>
                  <a:lnTo>
                    <a:pt x="9700" y="6278"/>
                  </a:lnTo>
                  <a:lnTo>
                    <a:pt x="9480" y="5948"/>
                  </a:lnTo>
                  <a:lnTo>
                    <a:pt x="9245" y="5619"/>
                  </a:lnTo>
                  <a:lnTo>
                    <a:pt x="8727" y="4960"/>
                  </a:lnTo>
                  <a:lnTo>
                    <a:pt x="8209" y="4316"/>
                  </a:lnTo>
                  <a:lnTo>
                    <a:pt x="7659" y="3673"/>
                  </a:lnTo>
                  <a:lnTo>
                    <a:pt x="7110" y="3045"/>
                  </a:lnTo>
                  <a:lnTo>
                    <a:pt x="6153" y="1993"/>
                  </a:lnTo>
                  <a:lnTo>
                    <a:pt x="5682" y="1444"/>
                  </a:lnTo>
                  <a:lnTo>
                    <a:pt x="5227" y="895"/>
                  </a:lnTo>
                  <a:lnTo>
                    <a:pt x="5133" y="785"/>
                  </a:lnTo>
                  <a:lnTo>
                    <a:pt x="5023" y="691"/>
                  </a:lnTo>
                  <a:lnTo>
                    <a:pt x="4913" y="597"/>
                  </a:lnTo>
                  <a:lnTo>
                    <a:pt x="4788" y="503"/>
                  </a:lnTo>
                  <a:lnTo>
                    <a:pt x="4521" y="361"/>
                  </a:lnTo>
                  <a:lnTo>
                    <a:pt x="4238" y="220"/>
                  </a:lnTo>
                  <a:lnTo>
                    <a:pt x="3924" y="126"/>
                  </a:lnTo>
                  <a:lnTo>
                    <a:pt x="3626" y="47"/>
                  </a:lnTo>
                  <a:lnTo>
                    <a:pt x="3328" y="16"/>
                  </a:lnTo>
                  <a:lnTo>
                    <a:pt x="3061"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2" name="Google Shape;2099;p40">
              <a:extLst>
                <a:ext uri="{FF2B5EF4-FFF2-40B4-BE49-F238E27FC236}">
                  <a16:creationId xmlns:a16="http://schemas.microsoft.com/office/drawing/2014/main" id="{AA8A02AA-024E-BA30-7E76-E22326E8A3F7}"/>
                </a:ext>
              </a:extLst>
            </p:cNvPr>
            <p:cNvSpPr/>
            <p:nvPr/>
          </p:nvSpPr>
          <p:spPr>
            <a:xfrm>
              <a:off x="3386791" y="3200643"/>
              <a:ext cx="368229" cy="547719"/>
            </a:xfrm>
            <a:custGeom>
              <a:avLst/>
              <a:gdLst/>
              <a:ahLst/>
              <a:cxnLst/>
              <a:rect l="l" t="t" r="r" b="b"/>
              <a:pathLst>
                <a:path w="11206" h="16667" extrusionOk="0">
                  <a:moveTo>
                    <a:pt x="8145" y="0"/>
                  </a:moveTo>
                  <a:lnTo>
                    <a:pt x="7847" y="16"/>
                  </a:lnTo>
                  <a:lnTo>
                    <a:pt x="7549" y="63"/>
                  </a:lnTo>
                  <a:lnTo>
                    <a:pt x="7251" y="126"/>
                  </a:lnTo>
                  <a:lnTo>
                    <a:pt x="6953" y="220"/>
                  </a:lnTo>
                  <a:lnTo>
                    <a:pt x="6670" y="346"/>
                  </a:lnTo>
                  <a:lnTo>
                    <a:pt x="6545" y="408"/>
                  </a:lnTo>
                  <a:lnTo>
                    <a:pt x="6419" y="487"/>
                  </a:lnTo>
                  <a:lnTo>
                    <a:pt x="6294" y="581"/>
                  </a:lnTo>
                  <a:lnTo>
                    <a:pt x="6184" y="675"/>
                  </a:lnTo>
                  <a:lnTo>
                    <a:pt x="6074" y="785"/>
                  </a:lnTo>
                  <a:lnTo>
                    <a:pt x="5980" y="895"/>
                  </a:lnTo>
                  <a:lnTo>
                    <a:pt x="5572" y="1397"/>
                  </a:lnTo>
                  <a:lnTo>
                    <a:pt x="5148" y="1884"/>
                  </a:lnTo>
                  <a:lnTo>
                    <a:pt x="4285" y="2841"/>
                  </a:lnTo>
                  <a:lnTo>
                    <a:pt x="3422" y="3798"/>
                  </a:lnTo>
                  <a:lnTo>
                    <a:pt x="2998" y="4300"/>
                  </a:lnTo>
                  <a:lnTo>
                    <a:pt x="2590" y="4803"/>
                  </a:lnTo>
                  <a:lnTo>
                    <a:pt x="2103" y="5415"/>
                  </a:lnTo>
                  <a:lnTo>
                    <a:pt x="1868" y="5744"/>
                  </a:lnTo>
                  <a:lnTo>
                    <a:pt x="1648" y="6058"/>
                  </a:lnTo>
                  <a:lnTo>
                    <a:pt x="1429" y="6388"/>
                  </a:lnTo>
                  <a:lnTo>
                    <a:pt x="1225" y="6733"/>
                  </a:lnTo>
                  <a:lnTo>
                    <a:pt x="1021" y="7078"/>
                  </a:lnTo>
                  <a:lnTo>
                    <a:pt x="848" y="7423"/>
                  </a:lnTo>
                  <a:lnTo>
                    <a:pt x="675" y="7863"/>
                  </a:lnTo>
                  <a:lnTo>
                    <a:pt x="503" y="8302"/>
                  </a:lnTo>
                  <a:lnTo>
                    <a:pt x="346" y="8757"/>
                  </a:lnTo>
                  <a:lnTo>
                    <a:pt x="204" y="9197"/>
                  </a:lnTo>
                  <a:lnTo>
                    <a:pt x="110" y="9652"/>
                  </a:lnTo>
                  <a:lnTo>
                    <a:pt x="32" y="10123"/>
                  </a:lnTo>
                  <a:lnTo>
                    <a:pt x="16" y="10358"/>
                  </a:lnTo>
                  <a:lnTo>
                    <a:pt x="0" y="10594"/>
                  </a:lnTo>
                  <a:lnTo>
                    <a:pt x="0" y="10829"/>
                  </a:lnTo>
                  <a:lnTo>
                    <a:pt x="0" y="11064"/>
                  </a:lnTo>
                  <a:lnTo>
                    <a:pt x="16" y="11347"/>
                  </a:lnTo>
                  <a:lnTo>
                    <a:pt x="48" y="11614"/>
                  </a:lnTo>
                  <a:lnTo>
                    <a:pt x="79" y="11896"/>
                  </a:lnTo>
                  <a:lnTo>
                    <a:pt x="126" y="12163"/>
                  </a:lnTo>
                  <a:lnTo>
                    <a:pt x="173" y="12430"/>
                  </a:lnTo>
                  <a:lnTo>
                    <a:pt x="236" y="12697"/>
                  </a:lnTo>
                  <a:lnTo>
                    <a:pt x="314" y="12963"/>
                  </a:lnTo>
                  <a:lnTo>
                    <a:pt x="393" y="13230"/>
                  </a:lnTo>
                  <a:lnTo>
                    <a:pt x="487" y="13481"/>
                  </a:lnTo>
                  <a:lnTo>
                    <a:pt x="597" y="13732"/>
                  </a:lnTo>
                  <a:lnTo>
                    <a:pt x="707" y="13983"/>
                  </a:lnTo>
                  <a:lnTo>
                    <a:pt x="832" y="14234"/>
                  </a:lnTo>
                  <a:lnTo>
                    <a:pt x="958" y="14470"/>
                  </a:lnTo>
                  <a:lnTo>
                    <a:pt x="1099" y="14705"/>
                  </a:lnTo>
                  <a:lnTo>
                    <a:pt x="1256" y="14941"/>
                  </a:lnTo>
                  <a:lnTo>
                    <a:pt x="1413" y="15160"/>
                  </a:lnTo>
                  <a:lnTo>
                    <a:pt x="1570" y="15412"/>
                  </a:lnTo>
                  <a:lnTo>
                    <a:pt x="1742" y="15647"/>
                  </a:lnTo>
                  <a:lnTo>
                    <a:pt x="1962" y="15851"/>
                  </a:lnTo>
                  <a:lnTo>
                    <a:pt x="2198" y="16024"/>
                  </a:lnTo>
                  <a:lnTo>
                    <a:pt x="2307" y="16118"/>
                  </a:lnTo>
                  <a:lnTo>
                    <a:pt x="2433" y="16212"/>
                  </a:lnTo>
                  <a:lnTo>
                    <a:pt x="2559" y="16290"/>
                  </a:lnTo>
                  <a:lnTo>
                    <a:pt x="2684" y="16369"/>
                  </a:lnTo>
                  <a:lnTo>
                    <a:pt x="2810" y="16432"/>
                  </a:lnTo>
                  <a:lnTo>
                    <a:pt x="2951" y="16479"/>
                  </a:lnTo>
                  <a:lnTo>
                    <a:pt x="3233" y="16573"/>
                  </a:lnTo>
                  <a:lnTo>
                    <a:pt x="3516" y="16636"/>
                  </a:lnTo>
                  <a:lnTo>
                    <a:pt x="3830" y="16667"/>
                  </a:lnTo>
                  <a:lnTo>
                    <a:pt x="4128" y="16667"/>
                  </a:lnTo>
                  <a:lnTo>
                    <a:pt x="4442" y="16651"/>
                  </a:lnTo>
                  <a:lnTo>
                    <a:pt x="4756" y="16604"/>
                  </a:lnTo>
                  <a:lnTo>
                    <a:pt x="5054" y="16510"/>
                  </a:lnTo>
                  <a:lnTo>
                    <a:pt x="5336" y="16400"/>
                  </a:lnTo>
                  <a:lnTo>
                    <a:pt x="5478" y="16337"/>
                  </a:lnTo>
                  <a:lnTo>
                    <a:pt x="5603" y="16259"/>
                  </a:lnTo>
                  <a:lnTo>
                    <a:pt x="5839" y="16102"/>
                  </a:lnTo>
                  <a:lnTo>
                    <a:pt x="6074" y="15914"/>
                  </a:lnTo>
                  <a:lnTo>
                    <a:pt x="6278" y="15710"/>
                  </a:lnTo>
                  <a:lnTo>
                    <a:pt x="6482" y="15490"/>
                  </a:lnTo>
                  <a:lnTo>
                    <a:pt x="6655" y="15239"/>
                  </a:lnTo>
                  <a:lnTo>
                    <a:pt x="6796" y="14988"/>
                  </a:lnTo>
                  <a:lnTo>
                    <a:pt x="6921" y="14721"/>
                  </a:lnTo>
                  <a:lnTo>
                    <a:pt x="6968" y="14580"/>
                  </a:lnTo>
                  <a:lnTo>
                    <a:pt x="7000" y="14439"/>
                  </a:lnTo>
                  <a:lnTo>
                    <a:pt x="7063" y="14140"/>
                  </a:lnTo>
                  <a:lnTo>
                    <a:pt x="7094" y="13842"/>
                  </a:lnTo>
                  <a:lnTo>
                    <a:pt x="7110" y="13528"/>
                  </a:lnTo>
                  <a:lnTo>
                    <a:pt x="7094" y="13214"/>
                  </a:lnTo>
                  <a:lnTo>
                    <a:pt x="7047" y="12901"/>
                  </a:lnTo>
                  <a:lnTo>
                    <a:pt x="7016" y="12759"/>
                  </a:lnTo>
                  <a:lnTo>
                    <a:pt x="6968" y="12618"/>
                  </a:lnTo>
                  <a:lnTo>
                    <a:pt x="6921" y="12461"/>
                  </a:lnTo>
                  <a:lnTo>
                    <a:pt x="6859" y="12336"/>
                  </a:lnTo>
                  <a:lnTo>
                    <a:pt x="6780" y="12194"/>
                  </a:lnTo>
                  <a:lnTo>
                    <a:pt x="6702" y="12069"/>
                  </a:lnTo>
                  <a:lnTo>
                    <a:pt x="6513" y="11802"/>
                  </a:lnTo>
                  <a:lnTo>
                    <a:pt x="6341" y="11535"/>
                  </a:lnTo>
                  <a:lnTo>
                    <a:pt x="6189" y="11262"/>
                  </a:lnTo>
                  <a:lnTo>
                    <a:pt x="6152" y="11159"/>
                  </a:lnTo>
                  <a:lnTo>
                    <a:pt x="6121" y="11017"/>
                  </a:lnTo>
                  <a:lnTo>
                    <a:pt x="6121" y="10892"/>
                  </a:lnTo>
                  <a:lnTo>
                    <a:pt x="6128" y="10769"/>
                  </a:lnTo>
                  <a:lnTo>
                    <a:pt x="6184" y="10546"/>
                  </a:lnTo>
                  <a:lnTo>
                    <a:pt x="6278" y="10233"/>
                  </a:lnTo>
                  <a:lnTo>
                    <a:pt x="6341" y="10107"/>
                  </a:lnTo>
                  <a:lnTo>
                    <a:pt x="6498" y="9840"/>
                  </a:lnTo>
                  <a:lnTo>
                    <a:pt x="6655" y="9573"/>
                  </a:lnTo>
                  <a:lnTo>
                    <a:pt x="6984" y="9071"/>
                  </a:lnTo>
                  <a:lnTo>
                    <a:pt x="7098" y="8913"/>
                  </a:lnTo>
                  <a:lnTo>
                    <a:pt x="7282" y="8679"/>
                  </a:lnTo>
                  <a:lnTo>
                    <a:pt x="7706" y="8177"/>
                  </a:lnTo>
                  <a:lnTo>
                    <a:pt x="8585" y="7204"/>
                  </a:lnTo>
                  <a:lnTo>
                    <a:pt x="9464" y="6231"/>
                  </a:lnTo>
                  <a:lnTo>
                    <a:pt x="9887" y="5729"/>
                  </a:lnTo>
                  <a:lnTo>
                    <a:pt x="10311" y="5226"/>
                  </a:lnTo>
                  <a:lnTo>
                    <a:pt x="10515" y="5007"/>
                  </a:lnTo>
                  <a:lnTo>
                    <a:pt x="10609" y="4881"/>
                  </a:lnTo>
                  <a:lnTo>
                    <a:pt x="10688" y="4771"/>
                  </a:lnTo>
                  <a:lnTo>
                    <a:pt x="10766" y="4646"/>
                  </a:lnTo>
                  <a:lnTo>
                    <a:pt x="10829" y="4504"/>
                  </a:lnTo>
                  <a:lnTo>
                    <a:pt x="10939" y="4238"/>
                  </a:lnTo>
                  <a:lnTo>
                    <a:pt x="11002" y="4096"/>
                  </a:lnTo>
                  <a:lnTo>
                    <a:pt x="11064" y="3955"/>
                  </a:lnTo>
                  <a:lnTo>
                    <a:pt x="11112" y="3814"/>
                  </a:lnTo>
                  <a:lnTo>
                    <a:pt x="11143" y="3673"/>
                  </a:lnTo>
                  <a:lnTo>
                    <a:pt x="11174" y="3516"/>
                  </a:lnTo>
                  <a:lnTo>
                    <a:pt x="11190" y="3375"/>
                  </a:lnTo>
                  <a:lnTo>
                    <a:pt x="11206" y="3218"/>
                  </a:lnTo>
                  <a:lnTo>
                    <a:pt x="11206" y="3061"/>
                  </a:lnTo>
                  <a:lnTo>
                    <a:pt x="11190" y="2762"/>
                  </a:lnTo>
                  <a:lnTo>
                    <a:pt x="11143" y="2480"/>
                  </a:lnTo>
                  <a:lnTo>
                    <a:pt x="11064" y="2182"/>
                  </a:lnTo>
                  <a:lnTo>
                    <a:pt x="10970" y="1884"/>
                  </a:lnTo>
                  <a:lnTo>
                    <a:pt x="10845" y="1601"/>
                  </a:lnTo>
                  <a:lnTo>
                    <a:pt x="10688" y="1350"/>
                  </a:lnTo>
                  <a:lnTo>
                    <a:pt x="10500" y="1099"/>
                  </a:lnTo>
                  <a:lnTo>
                    <a:pt x="10405" y="989"/>
                  </a:lnTo>
                  <a:lnTo>
                    <a:pt x="10311" y="895"/>
                  </a:lnTo>
                  <a:lnTo>
                    <a:pt x="10076" y="691"/>
                  </a:lnTo>
                  <a:lnTo>
                    <a:pt x="9840" y="518"/>
                  </a:lnTo>
                  <a:lnTo>
                    <a:pt x="9574" y="361"/>
                  </a:lnTo>
                  <a:lnTo>
                    <a:pt x="9307" y="236"/>
                  </a:lnTo>
                  <a:lnTo>
                    <a:pt x="9024" y="126"/>
                  </a:lnTo>
                  <a:lnTo>
                    <a:pt x="8742" y="47"/>
                  </a:lnTo>
                  <a:lnTo>
                    <a:pt x="8444"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3" name="Google Shape;2100;p40">
              <a:extLst>
                <a:ext uri="{FF2B5EF4-FFF2-40B4-BE49-F238E27FC236}">
                  <a16:creationId xmlns:a16="http://schemas.microsoft.com/office/drawing/2014/main" id="{212B8118-D9C7-C999-51A6-9A643571D9DD}"/>
                </a:ext>
              </a:extLst>
            </p:cNvPr>
            <p:cNvSpPr/>
            <p:nvPr/>
          </p:nvSpPr>
          <p:spPr>
            <a:xfrm>
              <a:off x="3447650" y="2959277"/>
              <a:ext cx="1455304" cy="589520"/>
            </a:xfrm>
            <a:custGeom>
              <a:avLst/>
              <a:gdLst/>
              <a:ahLst/>
              <a:cxnLst/>
              <a:rect l="l" t="t" r="r" b="b"/>
              <a:pathLst>
                <a:path w="44288" h="17939" extrusionOk="0">
                  <a:moveTo>
                    <a:pt x="22050" y="1"/>
                  </a:moveTo>
                  <a:lnTo>
                    <a:pt x="21218" y="32"/>
                  </a:lnTo>
                  <a:lnTo>
                    <a:pt x="20386" y="64"/>
                  </a:lnTo>
                  <a:lnTo>
                    <a:pt x="19555" y="111"/>
                  </a:lnTo>
                  <a:lnTo>
                    <a:pt x="18723" y="189"/>
                  </a:lnTo>
                  <a:lnTo>
                    <a:pt x="17907" y="268"/>
                  </a:lnTo>
                  <a:lnTo>
                    <a:pt x="17075" y="377"/>
                  </a:lnTo>
                  <a:lnTo>
                    <a:pt x="16259" y="503"/>
                  </a:lnTo>
                  <a:lnTo>
                    <a:pt x="15443" y="644"/>
                  </a:lnTo>
                  <a:lnTo>
                    <a:pt x="14642" y="801"/>
                  </a:lnTo>
                  <a:lnTo>
                    <a:pt x="13842" y="989"/>
                  </a:lnTo>
                  <a:lnTo>
                    <a:pt x="13042" y="1178"/>
                  </a:lnTo>
                  <a:lnTo>
                    <a:pt x="12257" y="1382"/>
                  </a:lnTo>
                  <a:lnTo>
                    <a:pt x="11488" y="1617"/>
                  </a:lnTo>
                  <a:lnTo>
                    <a:pt x="10719" y="1868"/>
                  </a:lnTo>
                  <a:lnTo>
                    <a:pt x="9966" y="2119"/>
                  </a:lnTo>
                  <a:lnTo>
                    <a:pt x="9212" y="2402"/>
                  </a:lnTo>
                  <a:lnTo>
                    <a:pt x="8491" y="2684"/>
                  </a:lnTo>
                  <a:lnTo>
                    <a:pt x="7769" y="2998"/>
                  </a:lnTo>
                  <a:lnTo>
                    <a:pt x="7062" y="3328"/>
                  </a:lnTo>
                  <a:lnTo>
                    <a:pt x="6372" y="3657"/>
                  </a:lnTo>
                  <a:lnTo>
                    <a:pt x="5697" y="4018"/>
                  </a:lnTo>
                  <a:lnTo>
                    <a:pt x="5038" y="4395"/>
                  </a:lnTo>
                  <a:lnTo>
                    <a:pt x="4410" y="4772"/>
                  </a:lnTo>
                  <a:lnTo>
                    <a:pt x="3782" y="5180"/>
                  </a:lnTo>
                  <a:lnTo>
                    <a:pt x="3186" y="5588"/>
                  </a:lnTo>
                  <a:lnTo>
                    <a:pt x="2590" y="6027"/>
                  </a:lnTo>
                  <a:lnTo>
                    <a:pt x="2040" y="6467"/>
                  </a:lnTo>
                  <a:lnTo>
                    <a:pt x="1491" y="6922"/>
                  </a:lnTo>
                  <a:lnTo>
                    <a:pt x="973" y="7392"/>
                  </a:lnTo>
                  <a:lnTo>
                    <a:pt x="471" y="7879"/>
                  </a:lnTo>
                  <a:lnTo>
                    <a:pt x="0" y="8381"/>
                  </a:lnTo>
                  <a:lnTo>
                    <a:pt x="157" y="8789"/>
                  </a:lnTo>
                  <a:lnTo>
                    <a:pt x="330" y="9213"/>
                  </a:lnTo>
                  <a:lnTo>
                    <a:pt x="518" y="9621"/>
                  </a:lnTo>
                  <a:lnTo>
                    <a:pt x="707" y="10045"/>
                  </a:lnTo>
                  <a:lnTo>
                    <a:pt x="1115" y="10876"/>
                  </a:lnTo>
                  <a:lnTo>
                    <a:pt x="1570" y="11708"/>
                  </a:lnTo>
                  <a:lnTo>
                    <a:pt x="2025" y="12524"/>
                  </a:lnTo>
                  <a:lnTo>
                    <a:pt x="2496" y="13309"/>
                  </a:lnTo>
                  <a:lnTo>
                    <a:pt x="2982" y="14047"/>
                  </a:lnTo>
                  <a:lnTo>
                    <a:pt x="3437" y="14753"/>
                  </a:lnTo>
                  <a:lnTo>
                    <a:pt x="3892" y="15412"/>
                  </a:lnTo>
                  <a:lnTo>
                    <a:pt x="4316" y="16008"/>
                  </a:lnTo>
                  <a:lnTo>
                    <a:pt x="5022" y="16981"/>
                  </a:lnTo>
                  <a:lnTo>
                    <a:pt x="5509" y="17625"/>
                  </a:lnTo>
                  <a:lnTo>
                    <a:pt x="5697" y="17860"/>
                  </a:lnTo>
                  <a:lnTo>
                    <a:pt x="6089" y="17829"/>
                  </a:lnTo>
                  <a:lnTo>
                    <a:pt x="6607" y="17797"/>
                  </a:lnTo>
                  <a:lnTo>
                    <a:pt x="7926" y="17766"/>
                  </a:lnTo>
                  <a:lnTo>
                    <a:pt x="9621" y="17735"/>
                  </a:lnTo>
                  <a:lnTo>
                    <a:pt x="16259" y="17735"/>
                  </a:lnTo>
                  <a:lnTo>
                    <a:pt x="21391" y="17766"/>
                  </a:lnTo>
                  <a:lnTo>
                    <a:pt x="26523" y="17829"/>
                  </a:lnTo>
                  <a:lnTo>
                    <a:pt x="31184" y="17876"/>
                  </a:lnTo>
                  <a:lnTo>
                    <a:pt x="34856" y="17923"/>
                  </a:lnTo>
                  <a:lnTo>
                    <a:pt x="37100" y="17939"/>
                  </a:lnTo>
                  <a:lnTo>
                    <a:pt x="37649" y="17327"/>
                  </a:lnTo>
                  <a:lnTo>
                    <a:pt x="38309" y="16636"/>
                  </a:lnTo>
                  <a:lnTo>
                    <a:pt x="39187" y="15757"/>
                  </a:lnTo>
                  <a:lnTo>
                    <a:pt x="40255" y="14706"/>
                  </a:lnTo>
                  <a:lnTo>
                    <a:pt x="41463" y="13529"/>
                  </a:lnTo>
                  <a:lnTo>
                    <a:pt x="42138" y="12917"/>
                  </a:lnTo>
                  <a:lnTo>
                    <a:pt x="42828" y="12289"/>
                  </a:lnTo>
                  <a:lnTo>
                    <a:pt x="43550" y="11661"/>
                  </a:lnTo>
                  <a:lnTo>
                    <a:pt x="44288" y="11018"/>
                  </a:lnTo>
                  <a:lnTo>
                    <a:pt x="43911" y="10327"/>
                  </a:lnTo>
                  <a:lnTo>
                    <a:pt x="43503" y="9668"/>
                  </a:lnTo>
                  <a:lnTo>
                    <a:pt x="43064" y="9025"/>
                  </a:lnTo>
                  <a:lnTo>
                    <a:pt x="42609" y="8397"/>
                  </a:lnTo>
                  <a:lnTo>
                    <a:pt x="42122" y="7800"/>
                  </a:lnTo>
                  <a:lnTo>
                    <a:pt x="41620" y="7220"/>
                  </a:lnTo>
                  <a:lnTo>
                    <a:pt x="41086" y="6671"/>
                  </a:lnTo>
                  <a:lnTo>
                    <a:pt x="40537" y="6153"/>
                  </a:lnTo>
                  <a:lnTo>
                    <a:pt x="39972" y="5650"/>
                  </a:lnTo>
                  <a:lnTo>
                    <a:pt x="39376" y="5164"/>
                  </a:lnTo>
                  <a:lnTo>
                    <a:pt x="38764" y="4709"/>
                  </a:lnTo>
                  <a:lnTo>
                    <a:pt x="38136" y="4269"/>
                  </a:lnTo>
                  <a:lnTo>
                    <a:pt x="37477" y="3861"/>
                  </a:lnTo>
                  <a:lnTo>
                    <a:pt x="36818" y="3469"/>
                  </a:lnTo>
                  <a:lnTo>
                    <a:pt x="36143" y="3092"/>
                  </a:lnTo>
                  <a:lnTo>
                    <a:pt x="35437" y="2747"/>
                  </a:lnTo>
                  <a:lnTo>
                    <a:pt x="34730" y="2418"/>
                  </a:lnTo>
                  <a:lnTo>
                    <a:pt x="34008" y="2119"/>
                  </a:lnTo>
                  <a:lnTo>
                    <a:pt x="33271" y="1837"/>
                  </a:lnTo>
                  <a:lnTo>
                    <a:pt x="32518" y="1570"/>
                  </a:lnTo>
                  <a:lnTo>
                    <a:pt x="31764" y="1335"/>
                  </a:lnTo>
                  <a:lnTo>
                    <a:pt x="30980" y="1115"/>
                  </a:lnTo>
                  <a:lnTo>
                    <a:pt x="30211" y="911"/>
                  </a:lnTo>
                  <a:lnTo>
                    <a:pt x="29410" y="723"/>
                  </a:lnTo>
                  <a:lnTo>
                    <a:pt x="28626" y="566"/>
                  </a:lnTo>
                  <a:lnTo>
                    <a:pt x="27809" y="424"/>
                  </a:lnTo>
                  <a:lnTo>
                    <a:pt x="27009" y="315"/>
                  </a:lnTo>
                  <a:lnTo>
                    <a:pt x="26193" y="220"/>
                  </a:lnTo>
                  <a:lnTo>
                    <a:pt x="25361" y="126"/>
                  </a:lnTo>
                  <a:lnTo>
                    <a:pt x="24545" y="79"/>
                  </a:lnTo>
                  <a:lnTo>
                    <a:pt x="23713" y="32"/>
                  </a:lnTo>
                  <a:lnTo>
                    <a:pt x="22882" y="16"/>
                  </a:lnTo>
                  <a:lnTo>
                    <a:pt x="22050"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4" name="Google Shape;2101;p40">
              <a:extLst>
                <a:ext uri="{FF2B5EF4-FFF2-40B4-BE49-F238E27FC236}">
                  <a16:creationId xmlns:a16="http://schemas.microsoft.com/office/drawing/2014/main" id="{B8948902-1668-D204-8C3F-925ACDB5E8CA}"/>
                </a:ext>
              </a:extLst>
            </p:cNvPr>
            <p:cNvSpPr/>
            <p:nvPr/>
          </p:nvSpPr>
          <p:spPr>
            <a:xfrm>
              <a:off x="3447650" y="2959277"/>
              <a:ext cx="1455304" cy="589520"/>
            </a:xfrm>
            <a:custGeom>
              <a:avLst/>
              <a:gdLst/>
              <a:ahLst/>
              <a:cxnLst/>
              <a:rect l="l" t="t" r="r" b="b"/>
              <a:pathLst>
                <a:path w="44288" h="17939" fill="none" extrusionOk="0">
                  <a:moveTo>
                    <a:pt x="0" y="8381"/>
                  </a:moveTo>
                  <a:lnTo>
                    <a:pt x="0" y="8381"/>
                  </a:lnTo>
                  <a:lnTo>
                    <a:pt x="471" y="7879"/>
                  </a:lnTo>
                  <a:lnTo>
                    <a:pt x="973" y="7392"/>
                  </a:lnTo>
                  <a:lnTo>
                    <a:pt x="1491" y="6922"/>
                  </a:lnTo>
                  <a:lnTo>
                    <a:pt x="2040" y="6467"/>
                  </a:lnTo>
                  <a:lnTo>
                    <a:pt x="2590" y="6027"/>
                  </a:lnTo>
                  <a:lnTo>
                    <a:pt x="3186" y="5588"/>
                  </a:lnTo>
                  <a:lnTo>
                    <a:pt x="3782" y="5180"/>
                  </a:lnTo>
                  <a:lnTo>
                    <a:pt x="4410" y="4772"/>
                  </a:lnTo>
                  <a:lnTo>
                    <a:pt x="5038" y="4395"/>
                  </a:lnTo>
                  <a:lnTo>
                    <a:pt x="5697" y="4018"/>
                  </a:lnTo>
                  <a:lnTo>
                    <a:pt x="6372" y="3657"/>
                  </a:lnTo>
                  <a:lnTo>
                    <a:pt x="7062" y="3328"/>
                  </a:lnTo>
                  <a:lnTo>
                    <a:pt x="7769" y="2998"/>
                  </a:lnTo>
                  <a:lnTo>
                    <a:pt x="8491" y="2684"/>
                  </a:lnTo>
                  <a:lnTo>
                    <a:pt x="9212" y="2402"/>
                  </a:lnTo>
                  <a:lnTo>
                    <a:pt x="9966" y="2119"/>
                  </a:lnTo>
                  <a:lnTo>
                    <a:pt x="10719" y="1868"/>
                  </a:lnTo>
                  <a:lnTo>
                    <a:pt x="11488" y="1617"/>
                  </a:lnTo>
                  <a:lnTo>
                    <a:pt x="12257" y="1382"/>
                  </a:lnTo>
                  <a:lnTo>
                    <a:pt x="13042" y="1178"/>
                  </a:lnTo>
                  <a:lnTo>
                    <a:pt x="13842" y="989"/>
                  </a:lnTo>
                  <a:lnTo>
                    <a:pt x="14642" y="801"/>
                  </a:lnTo>
                  <a:lnTo>
                    <a:pt x="15443" y="644"/>
                  </a:lnTo>
                  <a:lnTo>
                    <a:pt x="16259" y="503"/>
                  </a:lnTo>
                  <a:lnTo>
                    <a:pt x="17075" y="377"/>
                  </a:lnTo>
                  <a:lnTo>
                    <a:pt x="17907" y="268"/>
                  </a:lnTo>
                  <a:lnTo>
                    <a:pt x="18723" y="189"/>
                  </a:lnTo>
                  <a:lnTo>
                    <a:pt x="19555" y="111"/>
                  </a:lnTo>
                  <a:lnTo>
                    <a:pt x="20386" y="64"/>
                  </a:lnTo>
                  <a:lnTo>
                    <a:pt x="21218" y="32"/>
                  </a:lnTo>
                  <a:lnTo>
                    <a:pt x="22050" y="1"/>
                  </a:lnTo>
                  <a:lnTo>
                    <a:pt x="22882" y="16"/>
                  </a:lnTo>
                  <a:lnTo>
                    <a:pt x="23713" y="32"/>
                  </a:lnTo>
                  <a:lnTo>
                    <a:pt x="24545" y="79"/>
                  </a:lnTo>
                  <a:lnTo>
                    <a:pt x="25361" y="126"/>
                  </a:lnTo>
                  <a:lnTo>
                    <a:pt x="26193" y="220"/>
                  </a:lnTo>
                  <a:lnTo>
                    <a:pt x="27009" y="315"/>
                  </a:lnTo>
                  <a:lnTo>
                    <a:pt x="27809" y="424"/>
                  </a:lnTo>
                  <a:lnTo>
                    <a:pt x="28626" y="566"/>
                  </a:lnTo>
                  <a:lnTo>
                    <a:pt x="29410" y="723"/>
                  </a:lnTo>
                  <a:lnTo>
                    <a:pt x="30211" y="911"/>
                  </a:lnTo>
                  <a:lnTo>
                    <a:pt x="30980" y="1115"/>
                  </a:lnTo>
                  <a:lnTo>
                    <a:pt x="31764" y="1335"/>
                  </a:lnTo>
                  <a:lnTo>
                    <a:pt x="32518" y="1570"/>
                  </a:lnTo>
                  <a:lnTo>
                    <a:pt x="33271" y="1837"/>
                  </a:lnTo>
                  <a:lnTo>
                    <a:pt x="34008" y="2119"/>
                  </a:lnTo>
                  <a:lnTo>
                    <a:pt x="34730" y="2418"/>
                  </a:lnTo>
                  <a:lnTo>
                    <a:pt x="35437" y="2747"/>
                  </a:lnTo>
                  <a:lnTo>
                    <a:pt x="36143" y="3092"/>
                  </a:lnTo>
                  <a:lnTo>
                    <a:pt x="36818" y="3469"/>
                  </a:lnTo>
                  <a:lnTo>
                    <a:pt x="37477" y="3861"/>
                  </a:lnTo>
                  <a:lnTo>
                    <a:pt x="38136" y="4269"/>
                  </a:lnTo>
                  <a:lnTo>
                    <a:pt x="38764" y="4709"/>
                  </a:lnTo>
                  <a:lnTo>
                    <a:pt x="39376" y="5164"/>
                  </a:lnTo>
                  <a:lnTo>
                    <a:pt x="39972" y="5650"/>
                  </a:lnTo>
                  <a:lnTo>
                    <a:pt x="40537" y="6153"/>
                  </a:lnTo>
                  <a:lnTo>
                    <a:pt x="41086" y="6671"/>
                  </a:lnTo>
                  <a:lnTo>
                    <a:pt x="41620" y="7220"/>
                  </a:lnTo>
                  <a:lnTo>
                    <a:pt x="42122" y="7800"/>
                  </a:lnTo>
                  <a:lnTo>
                    <a:pt x="42609" y="8397"/>
                  </a:lnTo>
                  <a:lnTo>
                    <a:pt x="43064" y="9025"/>
                  </a:lnTo>
                  <a:lnTo>
                    <a:pt x="43503" y="9668"/>
                  </a:lnTo>
                  <a:lnTo>
                    <a:pt x="43911" y="10327"/>
                  </a:lnTo>
                  <a:lnTo>
                    <a:pt x="44288" y="11018"/>
                  </a:lnTo>
                  <a:lnTo>
                    <a:pt x="44288" y="11018"/>
                  </a:lnTo>
                  <a:lnTo>
                    <a:pt x="43550" y="11661"/>
                  </a:lnTo>
                  <a:lnTo>
                    <a:pt x="42828" y="12289"/>
                  </a:lnTo>
                  <a:lnTo>
                    <a:pt x="42138" y="12917"/>
                  </a:lnTo>
                  <a:lnTo>
                    <a:pt x="41463" y="13529"/>
                  </a:lnTo>
                  <a:lnTo>
                    <a:pt x="40255" y="14706"/>
                  </a:lnTo>
                  <a:lnTo>
                    <a:pt x="39187" y="15757"/>
                  </a:lnTo>
                  <a:lnTo>
                    <a:pt x="38309" y="16636"/>
                  </a:lnTo>
                  <a:lnTo>
                    <a:pt x="37649" y="17327"/>
                  </a:lnTo>
                  <a:lnTo>
                    <a:pt x="37100" y="17939"/>
                  </a:lnTo>
                  <a:lnTo>
                    <a:pt x="37100" y="17939"/>
                  </a:lnTo>
                  <a:lnTo>
                    <a:pt x="34856" y="17923"/>
                  </a:lnTo>
                  <a:lnTo>
                    <a:pt x="31184" y="17876"/>
                  </a:lnTo>
                  <a:lnTo>
                    <a:pt x="26523" y="17829"/>
                  </a:lnTo>
                  <a:lnTo>
                    <a:pt x="21391" y="17766"/>
                  </a:lnTo>
                  <a:lnTo>
                    <a:pt x="16259" y="17735"/>
                  </a:lnTo>
                  <a:lnTo>
                    <a:pt x="11614" y="17735"/>
                  </a:lnTo>
                  <a:lnTo>
                    <a:pt x="9621" y="17735"/>
                  </a:lnTo>
                  <a:lnTo>
                    <a:pt x="7926" y="17766"/>
                  </a:lnTo>
                  <a:lnTo>
                    <a:pt x="6607" y="17797"/>
                  </a:lnTo>
                  <a:lnTo>
                    <a:pt x="6089" y="17829"/>
                  </a:lnTo>
                  <a:lnTo>
                    <a:pt x="5697" y="17860"/>
                  </a:lnTo>
                  <a:lnTo>
                    <a:pt x="5697" y="17860"/>
                  </a:lnTo>
                  <a:lnTo>
                    <a:pt x="5509" y="17625"/>
                  </a:lnTo>
                  <a:lnTo>
                    <a:pt x="5022" y="16981"/>
                  </a:lnTo>
                  <a:lnTo>
                    <a:pt x="4316" y="16008"/>
                  </a:lnTo>
                  <a:lnTo>
                    <a:pt x="3892" y="15412"/>
                  </a:lnTo>
                  <a:lnTo>
                    <a:pt x="3437" y="14753"/>
                  </a:lnTo>
                  <a:lnTo>
                    <a:pt x="2982" y="14047"/>
                  </a:lnTo>
                  <a:lnTo>
                    <a:pt x="2496" y="13309"/>
                  </a:lnTo>
                  <a:lnTo>
                    <a:pt x="2025" y="12524"/>
                  </a:lnTo>
                  <a:lnTo>
                    <a:pt x="1570" y="11708"/>
                  </a:lnTo>
                  <a:lnTo>
                    <a:pt x="1115" y="10876"/>
                  </a:lnTo>
                  <a:lnTo>
                    <a:pt x="707" y="10045"/>
                  </a:lnTo>
                  <a:lnTo>
                    <a:pt x="518" y="9621"/>
                  </a:lnTo>
                  <a:lnTo>
                    <a:pt x="330" y="9213"/>
                  </a:lnTo>
                  <a:lnTo>
                    <a:pt x="157" y="8789"/>
                  </a:lnTo>
                  <a:lnTo>
                    <a:pt x="0" y="838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5" name="Google Shape;2102;p40">
              <a:extLst>
                <a:ext uri="{FF2B5EF4-FFF2-40B4-BE49-F238E27FC236}">
                  <a16:creationId xmlns:a16="http://schemas.microsoft.com/office/drawing/2014/main" id="{9EA4F4BA-D530-856C-B175-4589C2FAD1A1}"/>
                </a:ext>
              </a:extLst>
            </p:cNvPr>
            <p:cNvSpPr/>
            <p:nvPr/>
          </p:nvSpPr>
          <p:spPr>
            <a:xfrm>
              <a:off x="3671994" y="2951554"/>
              <a:ext cx="972623" cy="899479"/>
            </a:xfrm>
            <a:custGeom>
              <a:avLst/>
              <a:gdLst/>
              <a:ahLst/>
              <a:cxnLst/>
              <a:rect l="l" t="t" r="r" b="b"/>
              <a:pathLst>
                <a:path w="29599" h="27371" extrusionOk="0">
                  <a:moveTo>
                    <a:pt x="15709" y="0"/>
                  </a:moveTo>
                  <a:lnTo>
                    <a:pt x="15019" y="16"/>
                  </a:lnTo>
                  <a:lnTo>
                    <a:pt x="14313" y="63"/>
                  </a:lnTo>
                  <a:lnTo>
                    <a:pt x="13591" y="157"/>
                  </a:lnTo>
                  <a:lnTo>
                    <a:pt x="12837" y="267"/>
                  </a:lnTo>
                  <a:lnTo>
                    <a:pt x="12068" y="424"/>
                  </a:lnTo>
                  <a:lnTo>
                    <a:pt x="11284" y="597"/>
                  </a:lnTo>
                  <a:lnTo>
                    <a:pt x="10468" y="816"/>
                  </a:lnTo>
                  <a:lnTo>
                    <a:pt x="9636" y="1068"/>
                  </a:lnTo>
                  <a:lnTo>
                    <a:pt x="8788" y="1366"/>
                  </a:lnTo>
                  <a:lnTo>
                    <a:pt x="7910" y="1680"/>
                  </a:lnTo>
                  <a:lnTo>
                    <a:pt x="7549" y="1837"/>
                  </a:lnTo>
                  <a:lnTo>
                    <a:pt x="7219" y="1993"/>
                  </a:lnTo>
                  <a:lnTo>
                    <a:pt x="6874" y="2166"/>
                  </a:lnTo>
                  <a:lnTo>
                    <a:pt x="6560" y="2354"/>
                  </a:lnTo>
                  <a:lnTo>
                    <a:pt x="6246" y="2543"/>
                  </a:lnTo>
                  <a:lnTo>
                    <a:pt x="5932" y="2762"/>
                  </a:lnTo>
                  <a:lnTo>
                    <a:pt x="5634" y="2982"/>
                  </a:lnTo>
                  <a:lnTo>
                    <a:pt x="5352" y="3218"/>
                  </a:lnTo>
                  <a:lnTo>
                    <a:pt x="5069" y="3469"/>
                  </a:lnTo>
                  <a:lnTo>
                    <a:pt x="4802" y="3720"/>
                  </a:lnTo>
                  <a:lnTo>
                    <a:pt x="4536" y="4002"/>
                  </a:lnTo>
                  <a:lnTo>
                    <a:pt x="4284" y="4269"/>
                  </a:lnTo>
                  <a:lnTo>
                    <a:pt x="4049" y="4567"/>
                  </a:lnTo>
                  <a:lnTo>
                    <a:pt x="3814" y="4865"/>
                  </a:lnTo>
                  <a:lnTo>
                    <a:pt x="3578" y="5179"/>
                  </a:lnTo>
                  <a:lnTo>
                    <a:pt x="3358" y="5509"/>
                  </a:lnTo>
                  <a:lnTo>
                    <a:pt x="3154" y="5838"/>
                  </a:lnTo>
                  <a:lnTo>
                    <a:pt x="2950" y="6184"/>
                  </a:lnTo>
                  <a:lnTo>
                    <a:pt x="2762" y="6529"/>
                  </a:lnTo>
                  <a:lnTo>
                    <a:pt x="2574" y="6890"/>
                  </a:lnTo>
                  <a:lnTo>
                    <a:pt x="2385" y="7267"/>
                  </a:lnTo>
                  <a:lnTo>
                    <a:pt x="2213" y="7643"/>
                  </a:lnTo>
                  <a:lnTo>
                    <a:pt x="2056" y="8020"/>
                  </a:lnTo>
                  <a:lnTo>
                    <a:pt x="1899" y="8412"/>
                  </a:lnTo>
                  <a:lnTo>
                    <a:pt x="1601" y="9228"/>
                  </a:lnTo>
                  <a:lnTo>
                    <a:pt x="1334" y="10060"/>
                  </a:lnTo>
                  <a:lnTo>
                    <a:pt x="1099" y="10923"/>
                  </a:lnTo>
                  <a:lnTo>
                    <a:pt x="879" y="11802"/>
                  </a:lnTo>
                  <a:lnTo>
                    <a:pt x="691" y="12712"/>
                  </a:lnTo>
                  <a:lnTo>
                    <a:pt x="534" y="13638"/>
                  </a:lnTo>
                  <a:lnTo>
                    <a:pt x="392" y="14580"/>
                  </a:lnTo>
                  <a:lnTo>
                    <a:pt x="283" y="15537"/>
                  </a:lnTo>
                  <a:lnTo>
                    <a:pt x="188" y="16510"/>
                  </a:lnTo>
                  <a:lnTo>
                    <a:pt x="110" y="17483"/>
                  </a:lnTo>
                  <a:lnTo>
                    <a:pt x="47" y="18472"/>
                  </a:lnTo>
                  <a:lnTo>
                    <a:pt x="16" y="19460"/>
                  </a:lnTo>
                  <a:lnTo>
                    <a:pt x="0" y="20465"/>
                  </a:lnTo>
                  <a:lnTo>
                    <a:pt x="0" y="21469"/>
                  </a:lnTo>
                  <a:lnTo>
                    <a:pt x="16" y="22458"/>
                  </a:lnTo>
                  <a:lnTo>
                    <a:pt x="47" y="23462"/>
                  </a:lnTo>
                  <a:lnTo>
                    <a:pt x="94" y="24451"/>
                  </a:lnTo>
                  <a:lnTo>
                    <a:pt x="157" y="25440"/>
                  </a:lnTo>
                  <a:lnTo>
                    <a:pt x="235" y="26413"/>
                  </a:lnTo>
                  <a:lnTo>
                    <a:pt x="314" y="27370"/>
                  </a:lnTo>
                  <a:lnTo>
                    <a:pt x="29473" y="27370"/>
                  </a:lnTo>
                  <a:lnTo>
                    <a:pt x="29536" y="25958"/>
                  </a:lnTo>
                  <a:lnTo>
                    <a:pt x="29583" y="24514"/>
                  </a:lnTo>
                  <a:lnTo>
                    <a:pt x="29598" y="23070"/>
                  </a:lnTo>
                  <a:lnTo>
                    <a:pt x="29567" y="21642"/>
                  </a:lnTo>
                  <a:lnTo>
                    <a:pt x="29520" y="20198"/>
                  </a:lnTo>
                  <a:lnTo>
                    <a:pt x="29473" y="19476"/>
                  </a:lnTo>
                  <a:lnTo>
                    <a:pt x="29426" y="18770"/>
                  </a:lnTo>
                  <a:lnTo>
                    <a:pt x="29379" y="18064"/>
                  </a:lnTo>
                  <a:lnTo>
                    <a:pt x="29300" y="17357"/>
                  </a:lnTo>
                  <a:lnTo>
                    <a:pt x="29222" y="16651"/>
                  </a:lnTo>
                  <a:lnTo>
                    <a:pt x="29143" y="15961"/>
                  </a:lnTo>
                  <a:lnTo>
                    <a:pt x="29033" y="15270"/>
                  </a:lnTo>
                  <a:lnTo>
                    <a:pt x="28923" y="14595"/>
                  </a:lnTo>
                  <a:lnTo>
                    <a:pt x="28814" y="13921"/>
                  </a:lnTo>
                  <a:lnTo>
                    <a:pt x="28672" y="13246"/>
                  </a:lnTo>
                  <a:lnTo>
                    <a:pt x="28531" y="12602"/>
                  </a:lnTo>
                  <a:lnTo>
                    <a:pt x="28374" y="11943"/>
                  </a:lnTo>
                  <a:lnTo>
                    <a:pt x="28217" y="11315"/>
                  </a:lnTo>
                  <a:lnTo>
                    <a:pt x="28029" y="10688"/>
                  </a:lnTo>
                  <a:lnTo>
                    <a:pt x="27841" y="10060"/>
                  </a:lnTo>
                  <a:lnTo>
                    <a:pt x="27637" y="9464"/>
                  </a:lnTo>
                  <a:lnTo>
                    <a:pt x="27417" y="8867"/>
                  </a:lnTo>
                  <a:lnTo>
                    <a:pt x="27181" y="8287"/>
                  </a:lnTo>
                  <a:lnTo>
                    <a:pt x="26946" y="7722"/>
                  </a:lnTo>
                  <a:lnTo>
                    <a:pt x="26679" y="7172"/>
                  </a:lnTo>
                  <a:lnTo>
                    <a:pt x="26412" y="6639"/>
                  </a:lnTo>
                  <a:lnTo>
                    <a:pt x="26130" y="6121"/>
                  </a:lnTo>
                  <a:lnTo>
                    <a:pt x="25832" y="5619"/>
                  </a:lnTo>
                  <a:lnTo>
                    <a:pt x="25502" y="5132"/>
                  </a:lnTo>
                  <a:lnTo>
                    <a:pt x="25173" y="4661"/>
                  </a:lnTo>
                  <a:lnTo>
                    <a:pt x="24827" y="4222"/>
                  </a:lnTo>
                  <a:lnTo>
                    <a:pt x="24466" y="3783"/>
                  </a:lnTo>
                  <a:lnTo>
                    <a:pt x="24090" y="3374"/>
                  </a:lnTo>
                  <a:lnTo>
                    <a:pt x="23697" y="2982"/>
                  </a:lnTo>
                  <a:lnTo>
                    <a:pt x="23289" y="2621"/>
                  </a:lnTo>
                  <a:lnTo>
                    <a:pt x="22866" y="2276"/>
                  </a:lnTo>
                  <a:lnTo>
                    <a:pt x="22426" y="1946"/>
                  </a:lnTo>
                  <a:lnTo>
                    <a:pt x="21955" y="1632"/>
                  </a:lnTo>
                  <a:lnTo>
                    <a:pt x="21485" y="1366"/>
                  </a:lnTo>
                  <a:lnTo>
                    <a:pt x="20998" y="1099"/>
                  </a:lnTo>
                  <a:lnTo>
                    <a:pt x="20480" y="879"/>
                  </a:lnTo>
                  <a:lnTo>
                    <a:pt x="19947" y="675"/>
                  </a:lnTo>
                  <a:lnTo>
                    <a:pt x="19397" y="487"/>
                  </a:lnTo>
                  <a:lnTo>
                    <a:pt x="18832" y="330"/>
                  </a:lnTo>
                  <a:lnTo>
                    <a:pt x="18236" y="204"/>
                  </a:lnTo>
                  <a:lnTo>
                    <a:pt x="17640" y="110"/>
                  </a:lnTo>
                  <a:lnTo>
                    <a:pt x="17012" y="47"/>
                  </a:lnTo>
                  <a:lnTo>
                    <a:pt x="16369"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6" name="Google Shape;2103;p40">
              <a:extLst>
                <a:ext uri="{FF2B5EF4-FFF2-40B4-BE49-F238E27FC236}">
                  <a16:creationId xmlns:a16="http://schemas.microsoft.com/office/drawing/2014/main" id="{7856AE14-27F5-70FF-33C9-7C12E2F8D20D}"/>
                </a:ext>
              </a:extLst>
            </p:cNvPr>
            <p:cNvSpPr/>
            <p:nvPr/>
          </p:nvSpPr>
          <p:spPr>
            <a:xfrm>
              <a:off x="3614750" y="3213032"/>
              <a:ext cx="1082967" cy="829318"/>
            </a:xfrm>
            <a:custGeom>
              <a:avLst/>
              <a:gdLst/>
              <a:ahLst/>
              <a:cxnLst/>
              <a:rect l="l" t="t" r="r" b="b"/>
              <a:pathLst>
                <a:path w="32957" h="25236" extrusionOk="0">
                  <a:moveTo>
                    <a:pt x="4441" y="0"/>
                  </a:moveTo>
                  <a:lnTo>
                    <a:pt x="3861" y="16"/>
                  </a:lnTo>
                  <a:lnTo>
                    <a:pt x="3296" y="63"/>
                  </a:lnTo>
                  <a:lnTo>
                    <a:pt x="2731" y="110"/>
                  </a:lnTo>
                  <a:lnTo>
                    <a:pt x="2166" y="188"/>
                  </a:lnTo>
                  <a:lnTo>
                    <a:pt x="1601" y="267"/>
                  </a:lnTo>
                  <a:lnTo>
                    <a:pt x="1067" y="377"/>
                  </a:lnTo>
                  <a:lnTo>
                    <a:pt x="518" y="502"/>
                  </a:lnTo>
                  <a:lnTo>
                    <a:pt x="0" y="643"/>
                  </a:lnTo>
                  <a:lnTo>
                    <a:pt x="188" y="2040"/>
                  </a:lnTo>
                  <a:lnTo>
                    <a:pt x="361" y="3453"/>
                  </a:lnTo>
                  <a:lnTo>
                    <a:pt x="487" y="4849"/>
                  </a:lnTo>
                  <a:lnTo>
                    <a:pt x="596" y="6246"/>
                  </a:lnTo>
                  <a:lnTo>
                    <a:pt x="675" y="7627"/>
                  </a:lnTo>
                  <a:lnTo>
                    <a:pt x="738" y="9008"/>
                  </a:lnTo>
                  <a:lnTo>
                    <a:pt x="769" y="10389"/>
                  </a:lnTo>
                  <a:lnTo>
                    <a:pt x="800" y="11770"/>
                  </a:lnTo>
                  <a:lnTo>
                    <a:pt x="816" y="14501"/>
                  </a:lnTo>
                  <a:lnTo>
                    <a:pt x="800" y="17169"/>
                  </a:lnTo>
                  <a:lnTo>
                    <a:pt x="816" y="19805"/>
                  </a:lnTo>
                  <a:lnTo>
                    <a:pt x="832" y="21108"/>
                  </a:lnTo>
                  <a:lnTo>
                    <a:pt x="848" y="22379"/>
                  </a:lnTo>
                  <a:lnTo>
                    <a:pt x="1444" y="22285"/>
                  </a:lnTo>
                  <a:lnTo>
                    <a:pt x="2056" y="22222"/>
                  </a:lnTo>
                  <a:lnTo>
                    <a:pt x="2668" y="22191"/>
                  </a:lnTo>
                  <a:lnTo>
                    <a:pt x="3311" y="22175"/>
                  </a:lnTo>
                  <a:lnTo>
                    <a:pt x="3939" y="22191"/>
                  </a:lnTo>
                  <a:lnTo>
                    <a:pt x="4598" y="22222"/>
                  </a:lnTo>
                  <a:lnTo>
                    <a:pt x="5257" y="22285"/>
                  </a:lnTo>
                  <a:lnTo>
                    <a:pt x="5901" y="22348"/>
                  </a:lnTo>
                  <a:lnTo>
                    <a:pt x="6560" y="22442"/>
                  </a:lnTo>
                  <a:lnTo>
                    <a:pt x="7219" y="22536"/>
                  </a:lnTo>
                  <a:lnTo>
                    <a:pt x="7863" y="22662"/>
                  </a:lnTo>
                  <a:lnTo>
                    <a:pt x="8506" y="22787"/>
                  </a:lnTo>
                  <a:lnTo>
                    <a:pt x="9149" y="22928"/>
                  </a:lnTo>
                  <a:lnTo>
                    <a:pt x="9777" y="23070"/>
                  </a:lnTo>
                  <a:lnTo>
                    <a:pt x="10970" y="23384"/>
                  </a:lnTo>
                  <a:lnTo>
                    <a:pt x="12100" y="23713"/>
                  </a:lnTo>
                  <a:lnTo>
                    <a:pt x="13136" y="24027"/>
                  </a:lnTo>
                  <a:lnTo>
                    <a:pt x="14077" y="24341"/>
                  </a:lnTo>
                  <a:lnTo>
                    <a:pt x="14878" y="24623"/>
                  </a:lnTo>
                  <a:lnTo>
                    <a:pt x="15537" y="24874"/>
                  </a:lnTo>
                  <a:lnTo>
                    <a:pt x="16023" y="25063"/>
                  </a:lnTo>
                  <a:lnTo>
                    <a:pt x="16431" y="25235"/>
                  </a:lnTo>
                  <a:lnTo>
                    <a:pt x="16808" y="25031"/>
                  </a:lnTo>
                  <a:lnTo>
                    <a:pt x="17263" y="24796"/>
                  </a:lnTo>
                  <a:lnTo>
                    <a:pt x="17875" y="24498"/>
                  </a:lnTo>
                  <a:lnTo>
                    <a:pt x="18628" y="24137"/>
                  </a:lnTo>
                  <a:lnTo>
                    <a:pt x="19523" y="23760"/>
                  </a:lnTo>
                  <a:lnTo>
                    <a:pt x="20527" y="23352"/>
                  </a:lnTo>
                  <a:lnTo>
                    <a:pt x="21077" y="23132"/>
                  </a:lnTo>
                  <a:lnTo>
                    <a:pt x="21642" y="22928"/>
                  </a:lnTo>
                  <a:lnTo>
                    <a:pt x="22238" y="22724"/>
                  </a:lnTo>
                  <a:lnTo>
                    <a:pt x="22850" y="22520"/>
                  </a:lnTo>
                  <a:lnTo>
                    <a:pt x="23493" y="22332"/>
                  </a:lnTo>
                  <a:lnTo>
                    <a:pt x="24153" y="22144"/>
                  </a:lnTo>
                  <a:lnTo>
                    <a:pt x="24827" y="21955"/>
                  </a:lnTo>
                  <a:lnTo>
                    <a:pt x="25518" y="21798"/>
                  </a:lnTo>
                  <a:lnTo>
                    <a:pt x="26224" y="21642"/>
                  </a:lnTo>
                  <a:lnTo>
                    <a:pt x="26946" y="21500"/>
                  </a:lnTo>
                  <a:lnTo>
                    <a:pt x="27668" y="21375"/>
                  </a:lnTo>
                  <a:lnTo>
                    <a:pt x="28406" y="21281"/>
                  </a:lnTo>
                  <a:lnTo>
                    <a:pt x="29159" y="21202"/>
                  </a:lnTo>
                  <a:lnTo>
                    <a:pt x="29912" y="21139"/>
                  </a:lnTo>
                  <a:lnTo>
                    <a:pt x="30665" y="21108"/>
                  </a:lnTo>
                  <a:lnTo>
                    <a:pt x="31419" y="21108"/>
                  </a:lnTo>
                  <a:lnTo>
                    <a:pt x="32188" y="21124"/>
                  </a:lnTo>
                  <a:lnTo>
                    <a:pt x="32957" y="21171"/>
                  </a:lnTo>
                  <a:lnTo>
                    <a:pt x="32815" y="2260"/>
                  </a:lnTo>
                  <a:lnTo>
                    <a:pt x="32580" y="2087"/>
                  </a:lnTo>
                  <a:lnTo>
                    <a:pt x="32345" y="1930"/>
                  </a:lnTo>
                  <a:lnTo>
                    <a:pt x="32094" y="1789"/>
                  </a:lnTo>
                  <a:lnTo>
                    <a:pt x="31842" y="1648"/>
                  </a:lnTo>
                  <a:lnTo>
                    <a:pt x="31591" y="1522"/>
                  </a:lnTo>
                  <a:lnTo>
                    <a:pt x="31309" y="1412"/>
                  </a:lnTo>
                  <a:lnTo>
                    <a:pt x="31042" y="1303"/>
                  </a:lnTo>
                  <a:lnTo>
                    <a:pt x="30760" y="1193"/>
                  </a:lnTo>
                  <a:lnTo>
                    <a:pt x="30477" y="1099"/>
                  </a:lnTo>
                  <a:lnTo>
                    <a:pt x="30179" y="1020"/>
                  </a:lnTo>
                  <a:lnTo>
                    <a:pt x="29583" y="879"/>
                  </a:lnTo>
                  <a:lnTo>
                    <a:pt x="28971" y="769"/>
                  </a:lnTo>
                  <a:lnTo>
                    <a:pt x="28343" y="691"/>
                  </a:lnTo>
                  <a:lnTo>
                    <a:pt x="27715" y="659"/>
                  </a:lnTo>
                  <a:lnTo>
                    <a:pt x="27056" y="643"/>
                  </a:lnTo>
                  <a:lnTo>
                    <a:pt x="26397" y="659"/>
                  </a:lnTo>
                  <a:lnTo>
                    <a:pt x="25738" y="706"/>
                  </a:lnTo>
                  <a:lnTo>
                    <a:pt x="25079" y="785"/>
                  </a:lnTo>
                  <a:lnTo>
                    <a:pt x="24419" y="895"/>
                  </a:lnTo>
                  <a:lnTo>
                    <a:pt x="23760" y="1020"/>
                  </a:lnTo>
                  <a:lnTo>
                    <a:pt x="23117" y="1177"/>
                  </a:lnTo>
                  <a:lnTo>
                    <a:pt x="22473" y="1365"/>
                  </a:lnTo>
                  <a:lnTo>
                    <a:pt x="21830" y="1585"/>
                  </a:lnTo>
                  <a:lnTo>
                    <a:pt x="21218" y="1805"/>
                  </a:lnTo>
                  <a:lnTo>
                    <a:pt x="20622" y="2072"/>
                  </a:lnTo>
                  <a:lnTo>
                    <a:pt x="20025" y="2354"/>
                  </a:lnTo>
                  <a:lnTo>
                    <a:pt x="19476" y="2652"/>
                  </a:lnTo>
                  <a:lnTo>
                    <a:pt x="18942" y="2966"/>
                  </a:lnTo>
                  <a:lnTo>
                    <a:pt x="18424" y="3311"/>
                  </a:lnTo>
                  <a:lnTo>
                    <a:pt x="17938" y="3672"/>
                  </a:lnTo>
                  <a:lnTo>
                    <a:pt x="17498" y="4049"/>
                  </a:lnTo>
                  <a:lnTo>
                    <a:pt x="17075" y="4457"/>
                  </a:lnTo>
                  <a:lnTo>
                    <a:pt x="16886" y="4661"/>
                  </a:lnTo>
                  <a:lnTo>
                    <a:pt x="16698" y="4865"/>
                  </a:lnTo>
                  <a:lnTo>
                    <a:pt x="16525" y="5085"/>
                  </a:lnTo>
                  <a:lnTo>
                    <a:pt x="16369" y="5304"/>
                  </a:lnTo>
                  <a:lnTo>
                    <a:pt x="16212" y="5524"/>
                  </a:lnTo>
                  <a:lnTo>
                    <a:pt x="16070" y="5744"/>
                  </a:lnTo>
                  <a:lnTo>
                    <a:pt x="15945" y="5979"/>
                  </a:lnTo>
                  <a:lnTo>
                    <a:pt x="15819" y="6215"/>
                  </a:lnTo>
                  <a:lnTo>
                    <a:pt x="15709" y="6450"/>
                  </a:lnTo>
                  <a:lnTo>
                    <a:pt x="15615" y="6686"/>
                  </a:lnTo>
                  <a:lnTo>
                    <a:pt x="15505" y="6387"/>
                  </a:lnTo>
                  <a:lnTo>
                    <a:pt x="15380" y="6089"/>
                  </a:lnTo>
                  <a:lnTo>
                    <a:pt x="15239" y="5807"/>
                  </a:lnTo>
                  <a:lnTo>
                    <a:pt x="15097" y="5540"/>
                  </a:lnTo>
                  <a:lnTo>
                    <a:pt x="14956" y="5273"/>
                  </a:lnTo>
                  <a:lnTo>
                    <a:pt x="14799" y="5006"/>
                  </a:lnTo>
                  <a:lnTo>
                    <a:pt x="14642" y="4755"/>
                  </a:lnTo>
                  <a:lnTo>
                    <a:pt x="14470" y="4504"/>
                  </a:lnTo>
                  <a:lnTo>
                    <a:pt x="14124" y="4033"/>
                  </a:lnTo>
                  <a:lnTo>
                    <a:pt x="13748" y="3594"/>
                  </a:lnTo>
                  <a:lnTo>
                    <a:pt x="13355" y="3186"/>
                  </a:lnTo>
                  <a:lnTo>
                    <a:pt x="12932" y="2793"/>
                  </a:lnTo>
                  <a:lnTo>
                    <a:pt x="12492" y="2433"/>
                  </a:lnTo>
                  <a:lnTo>
                    <a:pt x="12037" y="2103"/>
                  </a:lnTo>
                  <a:lnTo>
                    <a:pt x="11566" y="1805"/>
                  </a:lnTo>
                  <a:lnTo>
                    <a:pt x="11064" y="1522"/>
                  </a:lnTo>
                  <a:lnTo>
                    <a:pt x="10562" y="1271"/>
                  </a:lnTo>
                  <a:lnTo>
                    <a:pt x="10044" y="1036"/>
                  </a:lnTo>
                  <a:lnTo>
                    <a:pt x="9526" y="832"/>
                  </a:lnTo>
                  <a:lnTo>
                    <a:pt x="8977" y="643"/>
                  </a:lnTo>
                  <a:lnTo>
                    <a:pt x="8428" y="487"/>
                  </a:lnTo>
                  <a:lnTo>
                    <a:pt x="7878" y="361"/>
                  </a:lnTo>
                  <a:lnTo>
                    <a:pt x="7313" y="235"/>
                  </a:lnTo>
                  <a:lnTo>
                    <a:pt x="6733" y="157"/>
                  </a:lnTo>
                  <a:lnTo>
                    <a:pt x="6168" y="78"/>
                  </a:lnTo>
                  <a:lnTo>
                    <a:pt x="5587" y="31"/>
                  </a:lnTo>
                  <a:lnTo>
                    <a:pt x="5022" y="16"/>
                  </a:lnTo>
                  <a:lnTo>
                    <a:pt x="4441" y="0"/>
                  </a:lnTo>
                  <a:close/>
                </a:path>
              </a:pathLst>
            </a:custGeom>
            <a:solidFill>
              <a:srgbClr val="F4796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7" name="Google Shape;2104;p40">
              <a:extLst>
                <a:ext uri="{FF2B5EF4-FFF2-40B4-BE49-F238E27FC236}">
                  <a16:creationId xmlns:a16="http://schemas.microsoft.com/office/drawing/2014/main" id="{3AC0B97D-C89C-8D8F-1F2D-3A7A7D5ABC8C}"/>
                </a:ext>
              </a:extLst>
            </p:cNvPr>
            <p:cNvSpPr/>
            <p:nvPr/>
          </p:nvSpPr>
          <p:spPr>
            <a:xfrm>
              <a:off x="3614750" y="3213032"/>
              <a:ext cx="1082967" cy="829318"/>
            </a:xfrm>
            <a:custGeom>
              <a:avLst/>
              <a:gdLst/>
              <a:ahLst/>
              <a:cxnLst/>
              <a:rect l="l" t="t" r="r" b="b"/>
              <a:pathLst>
                <a:path w="32957" h="25236" fill="none" extrusionOk="0">
                  <a:moveTo>
                    <a:pt x="0" y="643"/>
                  </a:moveTo>
                  <a:lnTo>
                    <a:pt x="0" y="643"/>
                  </a:lnTo>
                  <a:lnTo>
                    <a:pt x="518" y="502"/>
                  </a:lnTo>
                  <a:lnTo>
                    <a:pt x="1067" y="377"/>
                  </a:lnTo>
                  <a:lnTo>
                    <a:pt x="1601" y="267"/>
                  </a:lnTo>
                  <a:lnTo>
                    <a:pt x="2166" y="188"/>
                  </a:lnTo>
                  <a:lnTo>
                    <a:pt x="2731" y="110"/>
                  </a:lnTo>
                  <a:lnTo>
                    <a:pt x="3296" y="63"/>
                  </a:lnTo>
                  <a:lnTo>
                    <a:pt x="3861" y="16"/>
                  </a:lnTo>
                  <a:lnTo>
                    <a:pt x="4441" y="0"/>
                  </a:lnTo>
                  <a:lnTo>
                    <a:pt x="5022" y="16"/>
                  </a:lnTo>
                  <a:lnTo>
                    <a:pt x="5587" y="31"/>
                  </a:lnTo>
                  <a:lnTo>
                    <a:pt x="6168" y="78"/>
                  </a:lnTo>
                  <a:lnTo>
                    <a:pt x="6733" y="157"/>
                  </a:lnTo>
                  <a:lnTo>
                    <a:pt x="7313" y="235"/>
                  </a:lnTo>
                  <a:lnTo>
                    <a:pt x="7878" y="361"/>
                  </a:lnTo>
                  <a:lnTo>
                    <a:pt x="8428" y="487"/>
                  </a:lnTo>
                  <a:lnTo>
                    <a:pt x="8977" y="643"/>
                  </a:lnTo>
                  <a:lnTo>
                    <a:pt x="9526" y="832"/>
                  </a:lnTo>
                  <a:lnTo>
                    <a:pt x="10044" y="1036"/>
                  </a:lnTo>
                  <a:lnTo>
                    <a:pt x="10562" y="1271"/>
                  </a:lnTo>
                  <a:lnTo>
                    <a:pt x="11064" y="1522"/>
                  </a:lnTo>
                  <a:lnTo>
                    <a:pt x="11566" y="1805"/>
                  </a:lnTo>
                  <a:lnTo>
                    <a:pt x="12037" y="2103"/>
                  </a:lnTo>
                  <a:lnTo>
                    <a:pt x="12492" y="2433"/>
                  </a:lnTo>
                  <a:lnTo>
                    <a:pt x="12932" y="2793"/>
                  </a:lnTo>
                  <a:lnTo>
                    <a:pt x="13355" y="3186"/>
                  </a:lnTo>
                  <a:lnTo>
                    <a:pt x="13748" y="3594"/>
                  </a:lnTo>
                  <a:lnTo>
                    <a:pt x="14124" y="4033"/>
                  </a:lnTo>
                  <a:lnTo>
                    <a:pt x="14470" y="4504"/>
                  </a:lnTo>
                  <a:lnTo>
                    <a:pt x="14642" y="4755"/>
                  </a:lnTo>
                  <a:lnTo>
                    <a:pt x="14799" y="5006"/>
                  </a:lnTo>
                  <a:lnTo>
                    <a:pt x="14956" y="5273"/>
                  </a:lnTo>
                  <a:lnTo>
                    <a:pt x="15097" y="5540"/>
                  </a:lnTo>
                  <a:lnTo>
                    <a:pt x="15239" y="5807"/>
                  </a:lnTo>
                  <a:lnTo>
                    <a:pt x="15380" y="6089"/>
                  </a:lnTo>
                  <a:lnTo>
                    <a:pt x="15505" y="6387"/>
                  </a:lnTo>
                  <a:lnTo>
                    <a:pt x="15615" y="6686"/>
                  </a:lnTo>
                  <a:lnTo>
                    <a:pt x="15615" y="6686"/>
                  </a:lnTo>
                  <a:lnTo>
                    <a:pt x="15709" y="6450"/>
                  </a:lnTo>
                  <a:lnTo>
                    <a:pt x="15819" y="6215"/>
                  </a:lnTo>
                  <a:lnTo>
                    <a:pt x="15945" y="5979"/>
                  </a:lnTo>
                  <a:lnTo>
                    <a:pt x="16070" y="5744"/>
                  </a:lnTo>
                  <a:lnTo>
                    <a:pt x="16212" y="5524"/>
                  </a:lnTo>
                  <a:lnTo>
                    <a:pt x="16369" y="5304"/>
                  </a:lnTo>
                  <a:lnTo>
                    <a:pt x="16525" y="5085"/>
                  </a:lnTo>
                  <a:lnTo>
                    <a:pt x="16698" y="4865"/>
                  </a:lnTo>
                  <a:lnTo>
                    <a:pt x="16886" y="4661"/>
                  </a:lnTo>
                  <a:lnTo>
                    <a:pt x="17075" y="4457"/>
                  </a:lnTo>
                  <a:lnTo>
                    <a:pt x="17498" y="4049"/>
                  </a:lnTo>
                  <a:lnTo>
                    <a:pt x="17938" y="3672"/>
                  </a:lnTo>
                  <a:lnTo>
                    <a:pt x="18424" y="3311"/>
                  </a:lnTo>
                  <a:lnTo>
                    <a:pt x="18942" y="2966"/>
                  </a:lnTo>
                  <a:lnTo>
                    <a:pt x="19476" y="2652"/>
                  </a:lnTo>
                  <a:lnTo>
                    <a:pt x="20025" y="2354"/>
                  </a:lnTo>
                  <a:lnTo>
                    <a:pt x="20622" y="2072"/>
                  </a:lnTo>
                  <a:lnTo>
                    <a:pt x="21218" y="1805"/>
                  </a:lnTo>
                  <a:lnTo>
                    <a:pt x="21830" y="1585"/>
                  </a:lnTo>
                  <a:lnTo>
                    <a:pt x="22473" y="1365"/>
                  </a:lnTo>
                  <a:lnTo>
                    <a:pt x="23117" y="1177"/>
                  </a:lnTo>
                  <a:lnTo>
                    <a:pt x="23760" y="1020"/>
                  </a:lnTo>
                  <a:lnTo>
                    <a:pt x="24419" y="895"/>
                  </a:lnTo>
                  <a:lnTo>
                    <a:pt x="25079" y="785"/>
                  </a:lnTo>
                  <a:lnTo>
                    <a:pt x="25738" y="706"/>
                  </a:lnTo>
                  <a:lnTo>
                    <a:pt x="26397" y="659"/>
                  </a:lnTo>
                  <a:lnTo>
                    <a:pt x="27056" y="643"/>
                  </a:lnTo>
                  <a:lnTo>
                    <a:pt x="27715" y="659"/>
                  </a:lnTo>
                  <a:lnTo>
                    <a:pt x="28343" y="691"/>
                  </a:lnTo>
                  <a:lnTo>
                    <a:pt x="28971" y="769"/>
                  </a:lnTo>
                  <a:lnTo>
                    <a:pt x="29583" y="879"/>
                  </a:lnTo>
                  <a:lnTo>
                    <a:pt x="30179" y="1020"/>
                  </a:lnTo>
                  <a:lnTo>
                    <a:pt x="30477" y="1099"/>
                  </a:lnTo>
                  <a:lnTo>
                    <a:pt x="30760" y="1193"/>
                  </a:lnTo>
                  <a:lnTo>
                    <a:pt x="31042" y="1303"/>
                  </a:lnTo>
                  <a:lnTo>
                    <a:pt x="31309" y="1412"/>
                  </a:lnTo>
                  <a:lnTo>
                    <a:pt x="31591" y="1522"/>
                  </a:lnTo>
                  <a:lnTo>
                    <a:pt x="31842" y="1648"/>
                  </a:lnTo>
                  <a:lnTo>
                    <a:pt x="32094" y="1789"/>
                  </a:lnTo>
                  <a:lnTo>
                    <a:pt x="32345" y="1930"/>
                  </a:lnTo>
                  <a:lnTo>
                    <a:pt x="32580" y="2087"/>
                  </a:lnTo>
                  <a:lnTo>
                    <a:pt x="32815" y="2260"/>
                  </a:lnTo>
                  <a:lnTo>
                    <a:pt x="32957" y="21171"/>
                  </a:lnTo>
                  <a:lnTo>
                    <a:pt x="32957" y="21171"/>
                  </a:lnTo>
                  <a:lnTo>
                    <a:pt x="32188" y="21124"/>
                  </a:lnTo>
                  <a:lnTo>
                    <a:pt x="31419" y="21108"/>
                  </a:lnTo>
                  <a:lnTo>
                    <a:pt x="30665" y="21108"/>
                  </a:lnTo>
                  <a:lnTo>
                    <a:pt x="29912" y="21139"/>
                  </a:lnTo>
                  <a:lnTo>
                    <a:pt x="29159" y="21202"/>
                  </a:lnTo>
                  <a:lnTo>
                    <a:pt x="28406" y="21281"/>
                  </a:lnTo>
                  <a:lnTo>
                    <a:pt x="27668" y="21375"/>
                  </a:lnTo>
                  <a:lnTo>
                    <a:pt x="26946" y="21500"/>
                  </a:lnTo>
                  <a:lnTo>
                    <a:pt x="26224" y="21642"/>
                  </a:lnTo>
                  <a:lnTo>
                    <a:pt x="25518" y="21798"/>
                  </a:lnTo>
                  <a:lnTo>
                    <a:pt x="24827" y="21955"/>
                  </a:lnTo>
                  <a:lnTo>
                    <a:pt x="24153" y="22144"/>
                  </a:lnTo>
                  <a:lnTo>
                    <a:pt x="23493" y="22332"/>
                  </a:lnTo>
                  <a:lnTo>
                    <a:pt x="22850" y="22520"/>
                  </a:lnTo>
                  <a:lnTo>
                    <a:pt x="22238" y="22724"/>
                  </a:lnTo>
                  <a:lnTo>
                    <a:pt x="21642" y="22928"/>
                  </a:lnTo>
                  <a:lnTo>
                    <a:pt x="21077" y="23132"/>
                  </a:lnTo>
                  <a:lnTo>
                    <a:pt x="20527" y="23352"/>
                  </a:lnTo>
                  <a:lnTo>
                    <a:pt x="19523" y="23760"/>
                  </a:lnTo>
                  <a:lnTo>
                    <a:pt x="18628" y="24137"/>
                  </a:lnTo>
                  <a:lnTo>
                    <a:pt x="17875" y="24498"/>
                  </a:lnTo>
                  <a:lnTo>
                    <a:pt x="17263" y="24796"/>
                  </a:lnTo>
                  <a:lnTo>
                    <a:pt x="16808" y="25031"/>
                  </a:lnTo>
                  <a:lnTo>
                    <a:pt x="16431" y="25235"/>
                  </a:lnTo>
                  <a:lnTo>
                    <a:pt x="16431" y="25235"/>
                  </a:lnTo>
                  <a:lnTo>
                    <a:pt x="16023" y="25063"/>
                  </a:lnTo>
                  <a:lnTo>
                    <a:pt x="15537" y="24874"/>
                  </a:lnTo>
                  <a:lnTo>
                    <a:pt x="14878" y="24623"/>
                  </a:lnTo>
                  <a:lnTo>
                    <a:pt x="14077" y="24341"/>
                  </a:lnTo>
                  <a:lnTo>
                    <a:pt x="13136" y="24027"/>
                  </a:lnTo>
                  <a:lnTo>
                    <a:pt x="12100" y="23713"/>
                  </a:lnTo>
                  <a:lnTo>
                    <a:pt x="10970" y="23384"/>
                  </a:lnTo>
                  <a:lnTo>
                    <a:pt x="9777" y="23070"/>
                  </a:lnTo>
                  <a:lnTo>
                    <a:pt x="9149" y="22928"/>
                  </a:lnTo>
                  <a:lnTo>
                    <a:pt x="8506" y="22787"/>
                  </a:lnTo>
                  <a:lnTo>
                    <a:pt x="7863" y="22662"/>
                  </a:lnTo>
                  <a:lnTo>
                    <a:pt x="7219" y="22536"/>
                  </a:lnTo>
                  <a:lnTo>
                    <a:pt x="6560" y="22442"/>
                  </a:lnTo>
                  <a:lnTo>
                    <a:pt x="5901" y="22348"/>
                  </a:lnTo>
                  <a:lnTo>
                    <a:pt x="5257" y="22285"/>
                  </a:lnTo>
                  <a:lnTo>
                    <a:pt x="4598" y="22222"/>
                  </a:lnTo>
                  <a:lnTo>
                    <a:pt x="3939" y="22191"/>
                  </a:lnTo>
                  <a:lnTo>
                    <a:pt x="3311" y="22175"/>
                  </a:lnTo>
                  <a:lnTo>
                    <a:pt x="2668" y="22191"/>
                  </a:lnTo>
                  <a:lnTo>
                    <a:pt x="2056" y="22222"/>
                  </a:lnTo>
                  <a:lnTo>
                    <a:pt x="1444" y="22285"/>
                  </a:lnTo>
                  <a:lnTo>
                    <a:pt x="848" y="22379"/>
                  </a:lnTo>
                  <a:lnTo>
                    <a:pt x="848" y="22379"/>
                  </a:lnTo>
                  <a:lnTo>
                    <a:pt x="832" y="21108"/>
                  </a:lnTo>
                  <a:lnTo>
                    <a:pt x="816" y="19805"/>
                  </a:lnTo>
                  <a:lnTo>
                    <a:pt x="800" y="17169"/>
                  </a:lnTo>
                  <a:lnTo>
                    <a:pt x="816" y="14501"/>
                  </a:lnTo>
                  <a:lnTo>
                    <a:pt x="800" y="11770"/>
                  </a:lnTo>
                  <a:lnTo>
                    <a:pt x="769" y="10389"/>
                  </a:lnTo>
                  <a:lnTo>
                    <a:pt x="738" y="9008"/>
                  </a:lnTo>
                  <a:lnTo>
                    <a:pt x="675" y="7627"/>
                  </a:lnTo>
                  <a:lnTo>
                    <a:pt x="596" y="6246"/>
                  </a:lnTo>
                  <a:lnTo>
                    <a:pt x="487" y="4849"/>
                  </a:lnTo>
                  <a:lnTo>
                    <a:pt x="361" y="3453"/>
                  </a:lnTo>
                  <a:lnTo>
                    <a:pt x="188" y="2040"/>
                  </a:lnTo>
                  <a:lnTo>
                    <a:pt x="0" y="643"/>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8" name="Google Shape;2105;p40">
              <a:extLst>
                <a:ext uri="{FF2B5EF4-FFF2-40B4-BE49-F238E27FC236}">
                  <a16:creationId xmlns:a16="http://schemas.microsoft.com/office/drawing/2014/main" id="{A1001D58-26DD-C563-609C-83D46676699A}"/>
                </a:ext>
              </a:extLst>
            </p:cNvPr>
            <p:cNvSpPr/>
            <p:nvPr/>
          </p:nvSpPr>
          <p:spPr>
            <a:xfrm>
              <a:off x="4072178" y="3397122"/>
              <a:ext cx="149579" cy="657579"/>
            </a:xfrm>
            <a:custGeom>
              <a:avLst/>
              <a:gdLst/>
              <a:ahLst/>
              <a:cxnLst/>
              <a:rect l="l" t="t" r="r" b="b"/>
              <a:pathLst>
                <a:path w="4552" h="20010" extrusionOk="0">
                  <a:moveTo>
                    <a:pt x="3359" y="1"/>
                  </a:moveTo>
                  <a:lnTo>
                    <a:pt x="0" y="158"/>
                  </a:lnTo>
                  <a:lnTo>
                    <a:pt x="173" y="3312"/>
                  </a:lnTo>
                  <a:lnTo>
                    <a:pt x="330" y="6215"/>
                  </a:lnTo>
                  <a:lnTo>
                    <a:pt x="691" y="11724"/>
                  </a:lnTo>
                  <a:lnTo>
                    <a:pt x="942" y="15679"/>
                  </a:lnTo>
                  <a:lnTo>
                    <a:pt x="1209" y="20010"/>
                  </a:lnTo>
                  <a:lnTo>
                    <a:pt x="4551" y="19822"/>
                  </a:lnTo>
                  <a:lnTo>
                    <a:pt x="4285" y="15459"/>
                  </a:lnTo>
                  <a:lnTo>
                    <a:pt x="4034" y="11504"/>
                  </a:lnTo>
                  <a:lnTo>
                    <a:pt x="3688" y="6011"/>
                  </a:lnTo>
                  <a:lnTo>
                    <a:pt x="3516" y="3124"/>
                  </a:lnTo>
                  <a:lnTo>
                    <a:pt x="3359"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9" name="Google Shape;2106;p40">
              <a:extLst>
                <a:ext uri="{FF2B5EF4-FFF2-40B4-BE49-F238E27FC236}">
                  <a16:creationId xmlns:a16="http://schemas.microsoft.com/office/drawing/2014/main" id="{B03EF240-7595-E58F-66C9-939CC6870212}"/>
                </a:ext>
              </a:extLst>
            </p:cNvPr>
            <p:cNvSpPr/>
            <p:nvPr/>
          </p:nvSpPr>
          <p:spPr>
            <a:xfrm>
              <a:off x="3462076" y="3451803"/>
              <a:ext cx="402272" cy="379595"/>
            </a:xfrm>
            <a:custGeom>
              <a:avLst/>
              <a:gdLst/>
              <a:ahLst/>
              <a:cxnLst/>
              <a:rect l="l" t="t" r="r" b="b"/>
              <a:pathLst>
                <a:path w="12242" h="11551" extrusionOk="0">
                  <a:moveTo>
                    <a:pt x="7863" y="0"/>
                  </a:moveTo>
                  <a:lnTo>
                    <a:pt x="7738" y="32"/>
                  </a:lnTo>
                  <a:lnTo>
                    <a:pt x="7581" y="79"/>
                  </a:lnTo>
                  <a:lnTo>
                    <a:pt x="7392" y="141"/>
                  </a:lnTo>
                  <a:lnTo>
                    <a:pt x="6969" y="314"/>
                  </a:lnTo>
                  <a:lnTo>
                    <a:pt x="6498" y="487"/>
                  </a:lnTo>
                  <a:lnTo>
                    <a:pt x="5462" y="863"/>
                  </a:lnTo>
                  <a:lnTo>
                    <a:pt x="4379" y="1256"/>
                  </a:lnTo>
                  <a:lnTo>
                    <a:pt x="3830" y="1475"/>
                  </a:lnTo>
                  <a:lnTo>
                    <a:pt x="3296" y="1695"/>
                  </a:lnTo>
                  <a:lnTo>
                    <a:pt x="2794" y="1930"/>
                  </a:lnTo>
                  <a:lnTo>
                    <a:pt x="2308" y="2166"/>
                  </a:lnTo>
                  <a:lnTo>
                    <a:pt x="1868" y="2417"/>
                  </a:lnTo>
                  <a:lnTo>
                    <a:pt x="1460" y="2668"/>
                  </a:lnTo>
                  <a:lnTo>
                    <a:pt x="1288" y="2794"/>
                  </a:lnTo>
                  <a:lnTo>
                    <a:pt x="1131" y="2935"/>
                  </a:lnTo>
                  <a:lnTo>
                    <a:pt x="974" y="3076"/>
                  </a:lnTo>
                  <a:lnTo>
                    <a:pt x="848" y="3202"/>
                  </a:lnTo>
                  <a:lnTo>
                    <a:pt x="738" y="3343"/>
                  </a:lnTo>
                  <a:lnTo>
                    <a:pt x="644" y="3500"/>
                  </a:lnTo>
                  <a:lnTo>
                    <a:pt x="566" y="3641"/>
                  </a:lnTo>
                  <a:lnTo>
                    <a:pt x="519" y="3782"/>
                  </a:lnTo>
                  <a:lnTo>
                    <a:pt x="440" y="4300"/>
                  </a:lnTo>
                  <a:lnTo>
                    <a:pt x="299" y="4708"/>
                  </a:lnTo>
                  <a:lnTo>
                    <a:pt x="173" y="5116"/>
                  </a:lnTo>
                  <a:lnTo>
                    <a:pt x="95" y="5493"/>
                  </a:lnTo>
                  <a:lnTo>
                    <a:pt x="32" y="5854"/>
                  </a:lnTo>
                  <a:lnTo>
                    <a:pt x="1" y="6199"/>
                  </a:lnTo>
                  <a:lnTo>
                    <a:pt x="1" y="6513"/>
                  </a:lnTo>
                  <a:lnTo>
                    <a:pt x="16" y="6811"/>
                  </a:lnTo>
                  <a:lnTo>
                    <a:pt x="48" y="7109"/>
                  </a:lnTo>
                  <a:lnTo>
                    <a:pt x="111" y="7376"/>
                  </a:lnTo>
                  <a:lnTo>
                    <a:pt x="189" y="7627"/>
                  </a:lnTo>
                  <a:lnTo>
                    <a:pt x="299" y="7863"/>
                  </a:lnTo>
                  <a:lnTo>
                    <a:pt x="409" y="8082"/>
                  </a:lnTo>
                  <a:lnTo>
                    <a:pt x="550" y="8286"/>
                  </a:lnTo>
                  <a:lnTo>
                    <a:pt x="707" y="8490"/>
                  </a:lnTo>
                  <a:lnTo>
                    <a:pt x="864" y="8663"/>
                  </a:lnTo>
                  <a:lnTo>
                    <a:pt x="1037" y="8836"/>
                  </a:lnTo>
                  <a:lnTo>
                    <a:pt x="1225" y="8993"/>
                  </a:lnTo>
                  <a:lnTo>
                    <a:pt x="1429" y="9134"/>
                  </a:lnTo>
                  <a:lnTo>
                    <a:pt x="1633" y="9275"/>
                  </a:lnTo>
                  <a:lnTo>
                    <a:pt x="1853" y="9401"/>
                  </a:lnTo>
                  <a:lnTo>
                    <a:pt x="2072" y="9526"/>
                  </a:lnTo>
                  <a:lnTo>
                    <a:pt x="2292" y="9636"/>
                  </a:lnTo>
                  <a:lnTo>
                    <a:pt x="2747" y="9824"/>
                  </a:lnTo>
                  <a:lnTo>
                    <a:pt x="3218" y="10013"/>
                  </a:lnTo>
                  <a:lnTo>
                    <a:pt x="3673" y="10170"/>
                  </a:lnTo>
                  <a:lnTo>
                    <a:pt x="4536" y="10436"/>
                  </a:lnTo>
                  <a:lnTo>
                    <a:pt x="5745" y="10844"/>
                  </a:lnTo>
                  <a:lnTo>
                    <a:pt x="6780" y="11143"/>
                  </a:lnTo>
                  <a:lnTo>
                    <a:pt x="7236" y="11252"/>
                  </a:lnTo>
                  <a:lnTo>
                    <a:pt x="7644" y="11347"/>
                  </a:lnTo>
                  <a:lnTo>
                    <a:pt x="8004" y="11425"/>
                  </a:lnTo>
                  <a:lnTo>
                    <a:pt x="8334" y="11488"/>
                  </a:lnTo>
                  <a:lnTo>
                    <a:pt x="8632" y="11535"/>
                  </a:lnTo>
                  <a:lnTo>
                    <a:pt x="8883" y="11551"/>
                  </a:lnTo>
                  <a:lnTo>
                    <a:pt x="9276" y="11551"/>
                  </a:lnTo>
                  <a:lnTo>
                    <a:pt x="9417" y="11519"/>
                  </a:lnTo>
                  <a:lnTo>
                    <a:pt x="9527" y="11472"/>
                  </a:lnTo>
                  <a:lnTo>
                    <a:pt x="9590" y="11425"/>
                  </a:lnTo>
                  <a:lnTo>
                    <a:pt x="9621" y="11362"/>
                  </a:lnTo>
                  <a:lnTo>
                    <a:pt x="9637" y="11284"/>
                  </a:lnTo>
                  <a:lnTo>
                    <a:pt x="9605" y="11190"/>
                  </a:lnTo>
                  <a:lnTo>
                    <a:pt x="9542" y="11080"/>
                  </a:lnTo>
                  <a:lnTo>
                    <a:pt x="9448" y="10970"/>
                  </a:lnTo>
                  <a:lnTo>
                    <a:pt x="9323" y="10844"/>
                  </a:lnTo>
                  <a:lnTo>
                    <a:pt x="9166" y="10719"/>
                  </a:lnTo>
                  <a:lnTo>
                    <a:pt x="8993" y="10578"/>
                  </a:lnTo>
                  <a:lnTo>
                    <a:pt x="8789" y="10436"/>
                  </a:lnTo>
                  <a:lnTo>
                    <a:pt x="8287" y="10138"/>
                  </a:lnTo>
                  <a:lnTo>
                    <a:pt x="7691" y="9809"/>
                  </a:lnTo>
                  <a:lnTo>
                    <a:pt x="6984" y="9479"/>
                  </a:lnTo>
                  <a:lnTo>
                    <a:pt x="6200" y="9134"/>
                  </a:lnTo>
                  <a:lnTo>
                    <a:pt x="6200" y="9134"/>
                  </a:lnTo>
                  <a:lnTo>
                    <a:pt x="6718" y="9275"/>
                  </a:lnTo>
                  <a:lnTo>
                    <a:pt x="7408" y="9448"/>
                  </a:lnTo>
                  <a:lnTo>
                    <a:pt x="8193" y="9636"/>
                  </a:lnTo>
                  <a:lnTo>
                    <a:pt x="8601" y="9715"/>
                  </a:lnTo>
                  <a:lnTo>
                    <a:pt x="9009" y="9793"/>
                  </a:lnTo>
                  <a:lnTo>
                    <a:pt x="9401" y="9840"/>
                  </a:lnTo>
                  <a:lnTo>
                    <a:pt x="9794" y="9871"/>
                  </a:lnTo>
                  <a:lnTo>
                    <a:pt x="10155" y="9887"/>
                  </a:lnTo>
                  <a:lnTo>
                    <a:pt x="10468" y="9871"/>
                  </a:lnTo>
                  <a:lnTo>
                    <a:pt x="10610" y="9856"/>
                  </a:lnTo>
                  <a:lnTo>
                    <a:pt x="10751" y="9824"/>
                  </a:lnTo>
                  <a:lnTo>
                    <a:pt x="10861" y="9777"/>
                  </a:lnTo>
                  <a:lnTo>
                    <a:pt x="10971" y="9730"/>
                  </a:lnTo>
                  <a:lnTo>
                    <a:pt x="11065" y="9667"/>
                  </a:lnTo>
                  <a:lnTo>
                    <a:pt x="11128" y="9605"/>
                  </a:lnTo>
                  <a:lnTo>
                    <a:pt x="11190" y="9526"/>
                  </a:lnTo>
                  <a:lnTo>
                    <a:pt x="11222" y="9432"/>
                  </a:lnTo>
                  <a:lnTo>
                    <a:pt x="11237" y="9354"/>
                  </a:lnTo>
                  <a:lnTo>
                    <a:pt x="11222" y="9275"/>
                  </a:lnTo>
                  <a:lnTo>
                    <a:pt x="11175" y="9181"/>
                  </a:lnTo>
                  <a:lnTo>
                    <a:pt x="11128" y="9102"/>
                  </a:lnTo>
                  <a:lnTo>
                    <a:pt x="11049" y="9008"/>
                  </a:lnTo>
                  <a:lnTo>
                    <a:pt x="10955" y="8930"/>
                  </a:lnTo>
                  <a:lnTo>
                    <a:pt x="10751" y="8757"/>
                  </a:lnTo>
                  <a:lnTo>
                    <a:pt x="10468" y="8585"/>
                  </a:lnTo>
                  <a:lnTo>
                    <a:pt x="10170" y="8412"/>
                  </a:lnTo>
                  <a:lnTo>
                    <a:pt x="9825" y="8239"/>
                  </a:lnTo>
                  <a:lnTo>
                    <a:pt x="9480" y="8067"/>
                  </a:lnTo>
                  <a:lnTo>
                    <a:pt x="8742" y="7737"/>
                  </a:lnTo>
                  <a:lnTo>
                    <a:pt x="8052" y="7408"/>
                  </a:lnTo>
                  <a:lnTo>
                    <a:pt x="7738" y="7266"/>
                  </a:lnTo>
                  <a:lnTo>
                    <a:pt x="7471" y="7125"/>
                  </a:lnTo>
                  <a:lnTo>
                    <a:pt x="7251" y="6984"/>
                  </a:lnTo>
                  <a:lnTo>
                    <a:pt x="7094" y="6843"/>
                  </a:lnTo>
                  <a:lnTo>
                    <a:pt x="7534" y="7031"/>
                  </a:lnTo>
                  <a:lnTo>
                    <a:pt x="7957" y="7172"/>
                  </a:lnTo>
                  <a:lnTo>
                    <a:pt x="8365" y="7313"/>
                  </a:lnTo>
                  <a:lnTo>
                    <a:pt x="8758" y="7408"/>
                  </a:lnTo>
                  <a:lnTo>
                    <a:pt x="9150" y="7486"/>
                  </a:lnTo>
                  <a:lnTo>
                    <a:pt x="9511" y="7549"/>
                  </a:lnTo>
                  <a:lnTo>
                    <a:pt x="9872" y="7596"/>
                  </a:lnTo>
                  <a:lnTo>
                    <a:pt x="10202" y="7612"/>
                  </a:lnTo>
                  <a:lnTo>
                    <a:pt x="10515" y="7627"/>
                  </a:lnTo>
                  <a:lnTo>
                    <a:pt x="10798" y="7612"/>
                  </a:lnTo>
                  <a:lnTo>
                    <a:pt x="11065" y="7580"/>
                  </a:lnTo>
                  <a:lnTo>
                    <a:pt x="11300" y="7533"/>
                  </a:lnTo>
                  <a:lnTo>
                    <a:pt x="11504" y="7470"/>
                  </a:lnTo>
                  <a:lnTo>
                    <a:pt x="11677" y="7392"/>
                  </a:lnTo>
                  <a:lnTo>
                    <a:pt x="11818" y="7298"/>
                  </a:lnTo>
                  <a:lnTo>
                    <a:pt x="11928" y="7204"/>
                  </a:lnTo>
                  <a:lnTo>
                    <a:pt x="12006" y="7094"/>
                  </a:lnTo>
                  <a:lnTo>
                    <a:pt x="12038" y="7031"/>
                  </a:lnTo>
                  <a:lnTo>
                    <a:pt x="12053" y="6968"/>
                  </a:lnTo>
                  <a:lnTo>
                    <a:pt x="12053" y="6905"/>
                  </a:lnTo>
                  <a:lnTo>
                    <a:pt x="12038" y="6827"/>
                  </a:lnTo>
                  <a:lnTo>
                    <a:pt x="12022" y="6764"/>
                  </a:lnTo>
                  <a:lnTo>
                    <a:pt x="12006" y="6686"/>
                  </a:lnTo>
                  <a:lnTo>
                    <a:pt x="11912" y="6544"/>
                  </a:lnTo>
                  <a:lnTo>
                    <a:pt x="11787" y="6387"/>
                  </a:lnTo>
                  <a:lnTo>
                    <a:pt x="11598" y="6231"/>
                  </a:lnTo>
                  <a:lnTo>
                    <a:pt x="11379" y="6058"/>
                  </a:lnTo>
                  <a:lnTo>
                    <a:pt x="11096" y="5901"/>
                  </a:lnTo>
                  <a:lnTo>
                    <a:pt x="10767" y="5728"/>
                  </a:lnTo>
                  <a:lnTo>
                    <a:pt x="10390" y="5556"/>
                  </a:lnTo>
                  <a:lnTo>
                    <a:pt x="9951" y="5367"/>
                  </a:lnTo>
                  <a:lnTo>
                    <a:pt x="9464" y="5195"/>
                  </a:lnTo>
                  <a:lnTo>
                    <a:pt x="8915" y="5022"/>
                  </a:lnTo>
                  <a:lnTo>
                    <a:pt x="8287" y="4849"/>
                  </a:lnTo>
                  <a:lnTo>
                    <a:pt x="8280" y="4848"/>
                  </a:lnTo>
                  <a:lnTo>
                    <a:pt x="8280" y="4848"/>
                  </a:lnTo>
                  <a:lnTo>
                    <a:pt x="8397" y="4865"/>
                  </a:lnTo>
                  <a:lnTo>
                    <a:pt x="8758" y="4912"/>
                  </a:lnTo>
                  <a:lnTo>
                    <a:pt x="9134" y="4944"/>
                  </a:lnTo>
                  <a:lnTo>
                    <a:pt x="9542" y="4959"/>
                  </a:lnTo>
                  <a:lnTo>
                    <a:pt x="9951" y="4959"/>
                  </a:lnTo>
                  <a:lnTo>
                    <a:pt x="10359" y="4944"/>
                  </a:lnTo>
                  <a:lnTo>
                    <a:pt x="10751" y="4897"/>
                  </a:lnTo>
                  <a:lnTo>
                    <a:pt x="11128" y="4834"/>
                  </a:lnTo>
                  <a:lnTo>
                    <a:pt x="11457" y="4740"/>
                  </a:lnTo>
                  <a:lnTo>
                    <a:pt x="11614" y="4693"/>
                  </a:lnTo>
                  <a:lnTo>
                    <a:pt x="11755" y="4630"/>
                  </a:lnTo>
                  <a:lnTo>
                    <a:pt x="11881" y="4567"/>
                  </a:lnTo>
                  <a:lnTo>
                    <a:pt x="11975" y="4489"/>
                  </a:lnTo>
                  <a:lnTo>
                    <a:pt x="12069" y="4410"/>
                  </a:lnTo>
                  <a:lnTo>
                    <a:pt x="12148" y="4332"/>
                  </a:lnTo>
                  <a:lnTo>
                    <a:pt x="12195" y="4237"/>
                  </a:lnTo>
                  <a:lnTo>
                    <a:pt x="12226" y="4128"/>
                  </a:lnTo>
                  <a:lnTo>
                    <a:pt x="12242" y="4018"/>
                  </a:lnTo>
                  <a:lnTo>
                    <a:pt x="12226" y="3908"/>
                  </a:lnTo>
                  <a:lnTo>
                    <a:pt x="12195" y="3814"/>
                  </a:lnTo>
                  <a:lnTo>
                    <a:pt x="12148" y="3735"/>
                  </a:lnTo>
                  <a:lnTo>
                    <a:pt x="12069" y="3657"/>
                  </a:lnTo>
                  <a:lnTo>
                    <a:pt x="11975" y="3594"/>
                  </a:lnTo>
                  <a:lnTo>
                    <a:pt x="11865" y="3531"/>
                  </a:lnTo>
                  <a:lnTo>
                    <a:pt x="11740" y="3468"/>
                  </a:lnTo>
                  <a:lnTo>
                    <a:pt x="11441" y="3374"/>
                  </a:lnTo>
                  <a:lnTo>
                    <a:pt x="11080" y="3296"/>
                  </a:lnTo>
                  <a:lnTo>
                    <a:pt x="10704" y="3217"/>
                  </a:lnTo>
                  <a:lnTo>
                    <a:pt x="10280" y="3170"/>
                  </a:lnTo>
                  <a:lnTo>
                    <a:pt x="9841" y="3123"/>
                  </a:lnTo>
                  <a:lnTo>
                    <a:pt x="8978" y="3060"/>
                  </a:lnTo>
                  <a:lnTo>
                    <a:pt x="8177" y="3029"/>
                  </a:lnTo>
                  <a:lnTo>
                    <a:pt x="7518" y="2982"/>
                  </a:lnTo>
                  <a:lnTo>
                    <a:pt x="7283" y="2966"/>
                  </a:lnTo>
                  <a:lnTo>
                    <a:pt x="7126" y="2935"/>
                  </a:lnTo>
                  <a:lnTo>
                    <a:pt x="7298" y="2605"/>
                  </a:lnTo>
                  <a:lnTo>
                    <a:pt x="7565" y="2134"/>
                  </a:lnTo>
                  <a:lnTo>
                    <a:pt x="7863" y="1570"/>
                  </a:lnTo>
                  <a:lnTo>
                    <a:pt x="8004" y="1287"/>
                  </a:lnTo>
                  <a:lnTo>
                    <a:pt x="8130" y="1005"/>
                  </a:lnTo>
                  <a:lnTo>
                    <a:pt x="8224" y="738"/>
                  </a:lnTo>
                  <a:lnTo>
                    <a:pt x="8287" y="502"/>
                  </a:lnTo>
                  <a:lnTo>
                    <a:pt x="8287" y="393"/>
                  </a:lnTo>
                  <a:lnTo>
                    <a:pt x="8287" y="298"/>
                  </a:lnTo>
                  <a:lnTo>
                    <a:pt x="8287" y="204"/>
                  </a:lnTo>
                  <a:lnTo>
                    <a:pt x="8256" y="141"/>
                  </a:lnTo>
                  <a:lnTo>
                    <a:pt x="8209" y="79"/>
                  </a:lnTo>
                  <a:lnTo>
                    <a:pt x="8161" y="32"/>
                  </a:lnTo>
                  <a:lnTo>
                    <a:pt x="8083"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0" name="Google Shape;2107;p40">
              <a:extLst>
                <a:ext uri="{FF2B5EF4-FFF2-40B4-BE49-F238E27FC236}">
                  <a16:creationId xmlns:a16="http://schemas.microsoft.com/office/drawing/2014/main" id="{5531DF12-5471-DDBA-9905-A260DE30C0FE}"/>
                </a:ext>
              </a:extLst>
            </p:cNvPr>
            <p:cNvSpPr/>
            <p:nvPr/>
          </p:nvSpPr>
          <p:spPr>
            <a:xfrm>
              <a:off x="3462076" y="3451803"/>
              <a:ext cx="402272" cy="379595"/>
            </a:xfrm>
            <a:custGeom>
              <a:avLst/>
              <a:gdLst/>
              <a:ahLst/>
              <a:cxnLst/>
              <a:rect l="l" t="t" r="r" b="b"/>
              <a:pathLst>
                <a:path w="12242" h="11551" fill="none" extrusionOk="0">
                  <a:moveTo>
                    <a:pt x="440" y="4300"/>
                  </a:moveTo>
                  <a:lnTo>
                    <a:pt x="440" y="4300"/>
                  </a:lnTo>
                  <a:lnTo>
                    <a:pt x="299" y="4708"/>
                  </a:lnTo>
                  <a:lnTo>
                    <a:pt x="173" y="5116"/>
                  </a:lnTo>
                  <a:lnTo>
                    <a:pt x="95" y="5493"/>
                  </a:lnTo>
                  <a:lnTo>
                    <a:pt x="32" y="5854"/>
                  </a:lnTo>
                  <a:lnTo>
                    <a:pt x="1" y="6199"/>
                  </a:lnTo>
                  <a:lnTo>
                    <a:pt x="1" y="6513"/>
                  </a:lnTo>
                  <a:lnTo>
                    <a:pt x="16" y="6811"/>
                  </a:lnTo>
                  <a:lnTo>
                    <a:pt x="48" y="7109"/>
                  </a:lnTo>
                  <a:lnTo>
                    <a:pt x="111" y="7376"/>
                  </a:lnTo>
                  <a:lnTo>
                    <a:pt x="189" y="7627"/>
                  </a:lnTo>
                  <a:lnTo>
                    <a:pt x="299" y="7863"/>
                  </a:lnTo>
                  <a:lnTo>
                    <a:pt x="409" y="8082"/>
                  </a:lnTo>
                  <a:lnTo>
                    <a:pt x="550" y="8286"/>
                  </a:lnTo>
                  <a:lnTo>
                    <a:pt x="707" y="8490"/>
                  </a:lnTo>
                  <a:lnTo>
                    <a:pt x="864" y="8663"/>
                  </a:lnTo>
                  <a:lnTo>
                    <a:pt x="1037" y="8836"/>
                  </a:lnTo>
                  <a:lnTo>
                    <a:pt x="1225" y="8993"/>
                  </a:lnTo>
                  <a:lnTo>
                    <a:pt x="1429" y="9134"/>
                  </a:lnTo>
                  <a:lnTo>
                    <a:pt x="1633" y="9275"/>
                  </a:lnTo>
                  <a:lnTo>
                    <a:pt x="1853" y="9401"/>
                  </a:lnTo>
                  <a:lnTo>
                    <a:pt x="2072" y="9526"/>
                  </a:lnTo>
                  <a:lnTo>
                    <a:pt x="2292" y="9636"/>
                  </a:lnTo>
                  <a:lnTo>
                    <a:pt x="2747" y="9824"/>
                  </a:lnTo>
                  <a:lnTo>
                    <a:pt x="3218" y="10013"/>
                  </a:lnTo>
                  <a:lnTo>
                    <a:pt x="3673" y="10170"/>
                  </a:lnTo>
                  <a:lnTo>
                    <a:pt x="4536" y="10436"/>
                  </a:lnTo>
                  <a:lnTo>
                    <a:pt x="4536" y="10436"/>
                  </a:lnTo>
                  <a:lnTo>
                    <a:pt x="5745" y="10844"/>
                  </a:lnTo>
                  <a:lnTo>
                    <a:pt x="6780" y="11143"/>
                  </a:lnTo>
                  <a:lnTo>
                    <a:pt x="7236" y="11252"/>
                  </a:lnTo>
                  <a:lnTo>
                    <a:pt x="7644" y="11347"/>
                  </a:lnTo>
                  <a:lnTo>
                    <a:pt x="8004" y="11425"/>
                  </a:lnTo>
                  <a:lnTo>
                    <a:pt x="8334" y="11488"/>
                  </a:lnTo>
                  <a:lnTo>
                    <a:pt x="8632" y="11535"/>
                  </a:lnTo>
                  <a:lnTo>
                    <a:pt x="8883" y="11551"/>
                  </a:lnTo>
                  <a:lnTo>
                    <a:pt x="9103" y="11551"/>
                  </a:lnTo>
                  <a:lnTo>
                    <a:pt x="9276" y="11551"/>
                  </a:lnTo>
                  <a:lnTo>
                    <a:pt x="9417" y="11519"/>
                  </a:lnTo>
                  <a:lnTo>
                    <a:pt x="9527" y="11472"/>
                  </a:lnTo>
                  <a:lnTo>
                    <a:pt x="9590" y="11425"/>
                  </a:lnTo>
                  <a:lnTo>
                    <a:pt x="9621" y="11362"/>
                  </a:lnTo>
                  <a:lnTo>
                    <a:pt x="9637" y="11284"/>
                  </a:lnTo>
                  <a:lnTo>
                    <a:pt x="9605" y="11190"/>
                  </a:lnTo>
                  <a:lnTo>
                    <a:pt x="9542" y="11080"/>
                  </a:lnTo>
                  <a:lnTo>
                    <a:pt x="9448" y="10970"/>
                  </a:lnTo>
                  <a:lnTo>
                    <a:pt x="9323" y="10844"/>
                  </a:lnTo>
                  <a:lnTo>
                    <a:pt x="9166" y="10719"/>
                  </a:lnTo>
                  <a:lnTo>
                    <a:pt x="8993" y="10578"/>
                  </a:lnTo>
                  <a:lnTo>
                    <a:pt x="8789" y="10436"/>
                  </a:lnTo>
                  <a:lnTo>
                    <a:pt x="8287" y="10138"/>
                  </a:lnTo>
                  <a:lnTo>
                    <a:pt x="7691" y="9809"/>
                  </a:lnTo>
                  <a:lnTo>
                    <a:pt x="6984" y="9479"/>
                  </a:lnTo>
                  <a:lnTo>
                    <a:pt x="6200" y="9134"/>
                  </a:lnTo>
                  <a:lnTo>
                    <a:pt x="6200" y="9134"/>
                  </a:lnTo>
                  <a:lnTo>
                    <a:pt x="6718" y="9275"/>
                  </a:lnTo>
                  <a:lnTo>
                    <a:pt x="7408" y="9448"/>
                  </a:lnTo>
                  <a:lnTo>
                    <a:pt x="8193" y="9636"/>
                  </a:lnTo>
                  <a:lnTo>
                    <a:pt x="8601" y="9715"/>
                  </a:lnTo>
                  <a:lnTo>
                    <a:pt x="9009" y="9793"/>
                  </a:lnTo>
                  <a:lnTo>
                    <a:pt x="9401" y="9840"/>
                  </a:lnTo>
                  <a:lnTo>
                    <a:pt x="9794" y="9871"/>
                  </a:lnTo>
                  <a:lnTo>
                    <a:pt x="10155" y="9887"/>
                  </a:lnTo>
                  <a:lnTo>
                    <a:pt x="10468" y="9871"/>
                  </a:lnTo>
                  <a:lnTo>
                    <a:pt x="10610" y="9856"/>
                  </a:lnTo>
                  <a:lnTo>
                    <a:pt x="10751" y="9824"/>
                  </a:lnTo>
                  <a:lnTo>
                    <a:pt x="10861" y="9777"/>
                  </a:lnTo>
                  <a:lnTo>
                    <a:pt x="10971" y="9730"/>
                  </a:lnTo>
                  <a:lnTo>
                    <a:pt x="11065" y="9667"/>
                  </a:lnTo>
                  <a:lnTo>
                    <a:pt x="11128" y="9605"/>
                  </a:lnTo>
                  <a:lnTo>
                    <a:pt x="11190" y="9526"/>
                  </a:lnTo>
                  <a:lnTo>
                    <a:pt x="11222" y="9432"/>
                  </a:lnTo>
                  <a:lnTo>
                    <a:pt x="11222" y="9432"/>
                  </a:lnTo>
                  <a:lnTo>
                    <a:pt x="11237" y="9354"/>
                  </a:lnTo>
                  <a:lnTo>
                    <a:pt x="11222" y="9275"/>
                  </a:lnTo>
                  <a:lnTo>
                    <a:pt x="11175" y="9181"/>
                  </a:lnTo>
                  <a:lnTo>
                    <a:pt x="11128" y="9102"/>
                  </a:lnTo>
                  <a:lnTo>
                    <a:pt x="11049" y="9008"/>
                  </a:lnTo>
                  <a:lnTo>
                    <a:pt x="10955" y="8930"/>
                  </a:lnTo>
                  <a:lnTo>
                    <a:pt x="10751" y="8757"/>
                  </a:lnTo>
                  <a:lnTo>
                    <a:pt x="10468" y="8585"/>
                  </a:lnTo>
                  <a:lnTo>
                    <a:pt x="10170" y="8412"/>
                  </a:lnTo>
                  <a:lnTo>
                    <a:pt x="9825" y="8239"/>
                  </a:lnTo>
                  <a:lnTo>
                    <a:pt x="9480" y="8067"/>
                  </a:lnTo>
                  <a:lnTo>
                    <a:pt x="8742" y="7737"/>
                  </a:lnTo>
                  <a:lnTo>
                    <a:pt x="8052" y="7408"/>
                  </a:lnTo>
                  <a:lnTo>
                    <a:pt x="7738" y="7266"/>
                  </a:lnTo>
                  <a:lnTo>
                    <a:pt x="7471" y="7125"/>
                  </a:lnTo>
                  <a:lnTo>
                    <a:pt x="7251" y="6984"/>
                  </a:lnTo>
                  <a:lnTo>
                    <a:pt x="7094" y="6843"/>
                  </a:lnTo>
                  <a:lnTo>
                    <a:pt x="7094" y="6843"/>
                  </a:lnTo>
                  <a:lnTo>
                    <a:pt x="7534" y="7031"/>
                  </a:lnTo>
                  <a:lnTo>
                    <a:pt x="7957" y="7172"/>
                  </a:lnTo>
                  <a:lnTo>
                    <a:pt x="8365" y="7313"/>
                  </a:lnTo>
                  <a:lnTo>
                    <a:pt x="8758" y="7408"/>
                  </a:lnTo>
                  <a:lnTo>
                    <a:pt x="9150" y="7486"/>
                  </a:lnTo>
                  <a:lnTo>
                    <a:pt x="9511" y="7549"/>
                  </a:lnTo>
                  <a:lnTo>
                    <a:pt x="9872" y="7596"/>
                  </a:lnTo>
                  <a:lnTo>
                    <a:pt x="10202" y="7612"/>
                  </a:lnTo>
                  <a:lnTo>
                    <a:pt x="10515" y="7627"/>
                  </a:lnTo>
                  <a:lnTo>
                    <a:pt x="10798" y="7612"/>
                  </a:lnTo>
                  <a:lnTo>
                    <a:pt x="11065" y="7580"/>
                  </a:lnTo>
                  <a:lnTo>
                    <a:pt x="11300" y="7533"/>
                  </a:lnTo>
                  <a:lnTo>
                    <a:pt x="11504" y="7470"/>
                  </a:lnTo>
                  <a:lnTo>
                    <a:pt x="11677" y="7392"/>
                  </a:lnTo>
                  <a:lnTo>
                    <a:pt x="11818" y="7298"/>
                  </a:lnTo>
                  <a:lnTo>
                    <a:pt x="11928" y="7204"/>
                  </a:lnTo>
                  <a:lnTo>
                    <a:pt x="12006" y="7094"/>
                  </a:lnTo>
                  <a:lnTo>
                    <a:pt x="12038" y="7031"/>
                  </a:lnTo>
                  <a:lnTo>
                    <a:pt x="12053" y="6968"/>
                  </a:lnTo>
                  <a:lnTo>
                    <a:pt x="12053" y="6905"/>
                  </a:lnTo>
                  <a:lnTo>
                    <a:pt x="12038" y="6827"/>
                  </a:lnTo>
                  <a:lnTo>
                    <a:pt x="12022" y="6764"/>
                  </a:lnTo>
                  <a:lnTo>
                    <a:pt x="12006" y="6686"/>
                  </a:lnTo>
                  <a:lnTo>
                    <a:pt x="11912" y="6544"/>
                  </a:lnTo>
                  <a:lnTo>
                    <a:pt x="11787" y="6387"/>
                  </a:lnTo>
                  <a:lnTo>
                    <a:pt x="11598" y="6231"/>
                  </a:lnTo>
                  <a:lnTo>
                    <a:pt x="11379" y="6058"/>
                  </a:lnTo>
                  <a:lnTo>
                    <a:pt x="11096" y="5901"/>
                  </a:lnTo>
                  <a:lnTo>
                    <a:pt x="10767" y="5728"/>
                  </a:lnTo>
                  <a:lnTo>
                    <a:pt x="10390" y="5556"/>
                  </a:lnTo>
                  <a:lnTo>
                    <a:pt x="9951" y="5367"/>
                  </a:lnTo>
                  <a:lnTo>
                    <a:pt x="9464" y="5195"/>
                  </a:lnTo>
                  <a:lnTo>
                    <a:pt x="8915" y="5022"/>
                  </a:lnTo>
                  <a:lnTo>
                    <a:pt x="8287" y="4849"/>
                  </a:lnTo>
                  <a:lnTo>
                    <a:pt x="7612" y="4677"/>
                  </a:lnTo>
                  <a:lnTo>
                    <a:pt x="7612" y="4677"/>
                  </a:lnTo>
                  <a:lnTo>
                    <a:pt x="7816" y="4755"/>
                  </a:lnTo>
                  <a:lnTo>
                    <a:pt x="8083" y="4818"/>
                  </a:lnTo>
                  <a:lnTo>
                    <a:pt x="8397" y="4865"/>
                  </a:lnTo>
                  <a:lnTo>
                    <a:pt x="8758" y="4912"/>
                  </a:lnTo>
                  <a:lnTo>
                    <a:pt x="9134" y="4944"/>
                  </a:lnTo>
                  <a:lnTo>
                    <a:pt x="9542" y="4959"/>
                  </a:lnTo>
                  <a:lnTo>
                    <a:pt x="9951" y="4959"/>
                  </a:lnTo>
                  <a:lnTo>
                    <a:pt x="10359" y="4944"/>
                  </a:lnTo>
                  <a:lnTo>
                    <a:pt x="10751" y="4897"/>
                  </a:lnTo>
                  <a:lnTo>
                    <a:pt x="11128" y="4834"/>
                  </a:lnTo>
                  <a:lnTo>
                    <a:pt x="11457" y="4740"/>
                  </a:lnTo>
                  <a:lnTo>
                    <a:pt x="11614" y="4693"/>
                  </a:lnTo>
                  <a:lnTo>
                    <a:pt x="11755" y="4630"/>
                  </a:lnTo>
                  <a:lnTo>
                    <a:pt x="11881" y="4567"/>
                  </a:lnTo>
                  <a:lnTo>
                    <a:pt x="11975" y="4489"/>
                  </a:lnTo>
                  <a:lnTo>
                    <a:pt x="12069" y="4410"/>
                  </a:lnTo>
                  <a:lnTo>
                    <a:pt x="12148" y="4332"/>
                  </a:lnTo>
                  <a:lnTo>
                    <a:pt x="12195" y="4237"/>
                  </a:lnTo>
                  <a:lnTo>
                    <a:pt x="12226" y="4128"/>
                  </a:lnTo>
                  <a:lnTo>
                    <a:pt x="12242" y="4018"/>
                  </a:lnTo>
                  <a:lnTo>
                    <a:pt x="12226" y="3908"/>
                  </a:lnTo>
                  <a:lnTo>
                    <a:pt x="12226" y="3908"/>
                  </a:lnTo>
                  <a:lnTo>
                    <a:pt x="12195" y="3814"/>
                  </a:lnTo>
                  <a:lnTo>
                    <a:pt x="12148" y="3735"/>
                  </a:lnTo>
                  <a:lnTo>
                    <a:pt x="12069" y="3657"/>
                  </a:lnTo>
                  <a:lnTo>
                    <a:pt x="11975" y="3594"/>
                  </a:lnTo>
                  <a:lnTo>
                    <a:pt x="11865" y="3531"/>
                  </a:lnTo>
                  <a:lnTo>
                    <a:pt x="11740" y="3468"/>
                  </a:lnTo>
                  <a:lnTo>
                    <a:pt x="11441" y="3374"/>
                  </a:lnTo>
                  <a:lnTo>
                    <a:pt x="11080" y="3296"/>
                  </a:lnTo>
                  <a:lnTo>
                    <a:pt x="10704" y="3217"/>
                  </a:lnTo>
                  <a:lnTo>
                    <a:pt x="10280" y="3170"/>
                  </a:lnTo>
                  <a:lnTo>
                    <a:pt x="9841" y="3123"/>
                  </a:lnTo>
                  <a:lnTo>
                    <a:pt x="8978" y="3060"/>
                  </a:lnTo>
                  <a:lnTo>
                    <a:pt x="8177" y="3029"/>
                  </a:lnTo>
                  <a:lnTo>
                    <a:pt x="7518" y="2982"/>
                  </a:lnTo>
                  <a:lnTo>
                    <a:pt x="7283" y="2966"/>
                  </a:lnTo>
                  <a:lnTo>
                    <a:pt x="7126" y="2935"/>
                  </a:lnTo>
                  <a:lnTo>
                    <a:pt x="7126" y="2935"/>
                  </a:lnTo>
                  <a:lnTo>
                    <a:pt x="7298" y="2605"/>
                  </a:lnTo>
                  <a:lnTo>
                    <a:pt x="7565" y="2134"/>
                  </a:lnTo>
                  <a:lnTo>
                    <a:pt x="7863" y="1570"/>
                  </a:lnTo>
                  <a:lnTo>
                    <a:pt x="8004" y="1287"/>
                  </a:lnTo>
                  <a:lnTo>
                    <a:pt x="8130" y="1005"/>
                  </a:lnTo>
                  <a:lnTo>
                    <a:pt x="8224" y="738"/>
                  </a:lnTo>
                  <a:lnTo>
                    <a:pt x="8287" y="502"/>
                  </a:lnTo>
                  <a:lnTo>
                    <a:pt x="8287" y="393"/>
                  </a:lnTo>
                  <a:lnTo>
                    <a:pt x="8287" y="298"/>
                  </a:lnTo>
                  <a:lnTo>
                    <a:pt x="8287" y="204"/>
                  </a:lnTo>
                  <a:lnTo>
                    <a:pt x="8256" y="141"/>
                  </a:lnTo>
                  <a:lnTo>
                    <a:pt x="8209" y="79"/>
                  </a:lnTo>
                  <a:lnTo>
                    <a:pt x="8161" y="32"/>
                  </a:lnTo>
                  <a:lnTo>
                    <a:pt x="8083" y="0"/>
                  </a:lnTo>
                  <a:lnTo>
                    <a:pt x="7989" y="0"/>
                  </a:lnTo>
                  <a:lnTo>
                    <a:pt x="7863" y="0"/>
                  </a:lnTo>
                  <a:lnTo>
                    <a:pt x="7738" y="32"/>
                  </a:lnTo>
                  <a:lnTo>
                    <a:pt x="7581" y="79"/>
                  </a:lnTo>
                  <a:lnTo>
                    <a:pt x="7392" y="141"/>
                  </a:lnTo>
                  <a:lnTo>
                    <a:pt x="7392" y="141"/>
                  </a:lnTo>
                  <a:lnTo>
                    <a:pt x="6969" y="314"/>
                  </a:lnTo>
                  <a:lnTo>
                    <a:pt x="6498" y="487"/>
                  </a:lnTo>
                  <a:lnTo>
                    <a:pt x="5462" y="863"/>
                  </a:lnTo>
                  <a:lnTo>
                    <a:pt x="4379" y="1256"/>
                  </a:lnTo>
                  <a:lnTo>
                    <a:pt x="3830" y="1475"/>
                  </a:lnTo>
                  <a:lnTo>
                    <a:pt x="3296" y="1695"/>
                  </a:lnTo>
                  <a:lnTo>
                    <a:pt x="2794" y="1930"/>
                  </a:lnTo>
                  <a:lnTo>
                    <a:pt x="2308" y="2166"/>
                  </a:lnTo>
                  <a:lnTo>
                    <a:pt x="1868" y="2417"/>
                  </a:lnTo>
                  <a:lnTo>
                    <a:pt x="1460" y="2668"/>
                  </a:lnTo>
                  <a:lnTo>
                    <a:pt x="1288" y="2794"/>
                  </a:lnTo>
                  <a:lnTo>
                    <a:pt x="1131" y="2935"/>
                  </a:lnTo>
                  <a:lnTo>
                    <a:pt x="974" y="3076"/>
                  </a:lnTo>
                  <a:lnTo>
                    <a:pt x="848" y="3202"/>
                  </a:lnTo>
                  <a:lnTo>
                    <a:pt x="738" y="3343"/>
                  </a:lnTo>
                  <a:lnTo>
                    <a:pt x="644" y="3500"/>
                  </a:lnTo>
                  <a:lnTo>
                    <a:pt x="566" y="3641"/>
                  </a:lnTo>
                  <a:lnTo>
                    <a:pt x="519" y="3782"/>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1" name="Google Shape;2108;p40">
              <a:extLst>
                <a:ext uri="{FF2B5EF4-FFF2-40B4-BE49-F238E27FC236}">
                  <a16:creationId xmlns:a16="http://schemas.microsoft.com/office/drawing/2014/main" id="{10908D7A-8226-84A6-285D-CC912867E95A}"/>
                </a:ext>
              </a:extLst>
            </p:cNvPr>
            <p:cNvSpPr/>
            <p:nvPr/>
          </p:nvSpPr>
          <p:spPr>
            <a:xfrm>
              <a:off x="4457411" y="3451803"/>
              <a:ext cx="402272" cy="379595"/>
            </a:xfrm>
            <a:custGeom>
              <a:avLst/>
              <a:gdLst/>
              <a:ahLst/>
              <a:cxnLst/>
              <a:rect l="l" t="t" r="r" b="b"/>
              <a:pathLst>
                <a:path w="12242" h="11551" extrusionOk="0">
                  <a:moveTo>
                    <a:pt x="4159" y="0"/>
                  </a:moveTo>
                  <a:lnTo>
                    <a:pt x="4081" y="32"/>
                  </a:lnTo>
                  <a:lnTo>
                    <a:pt x="4034" y="79"/>
                  </a:lnTo>
                  <a:lnTo>
                    <a:pt x="3987" y="141"/>
                  </a:lnTo>
                  <a:lnTo>
                    <a:pt x="3955" y="204"/>
                  </a:lnTo>
                  <a:lnTo>
                    <a:pt x="3940" y="298"/>
                  </a:lnTo>
                  <a:lnTo>
                    <a:pt x="3940" y="393"/>
                  </a:lnTo>
                  <a:lnTo>
                    <a:pt x="3955" y="502"/>
                  </a:lnTo>
                  <a:lnTo>
                    <a:pt x="4018" y="738"/>
                  </a:lnTo>
                  <a:lnTo>
                    <a:pt x="4112" y="1005"/>
                  </a:lnTo>
                  <a:lnTo>
                    <a:pt x="4238" y="1287"/>
                  </a:lnTo>
                  <a:lnTo>
                    <a:pt x="4379" y="1570"/>
                  </a:lnTo>
                  <a:lnTo>
                    <a:pt x="4677" y="2134"/>
                  </a:lnTo>
                  <a:lnTo>
                    <a:pt x="4944" y="2605"/>
                  </a:lnTo>
                  <a:lnTo>
                    <a:pt x="5117" y="2935"/>
                  </a:lnTo>
                  <a:lnTo>
                    <a:pt x="4960" y="2966"/>
                  </a:lnTo>
                  <a:lnTo>
                    <a:pt x="4724" y="2982"/>
                  </a:lnTo>
                  <a:lnTo>
                    <a:pt x="4065" y="3029"/>
                  </a:lnTo>
                  <a:lnTo>
                    <a:pt x="3265" y="3060"/>
                  </a:lnTo>
                  <a:lnTo>
                    <a:pt x="2386" y="3123"/>
                  </a:lnTo>
                  <a:lnTo>
                    <a:pt x="1962" y="3170"/>
                  </a:lnTo>
                  <a:lnTo>
                    <a:pt x="1538" y="3217"/>
                  </a:lnTo>
                  <a:lnTo>
                    <a:pt x="1146" y="3296"/>
                  </a:lnTo>
                  <a:lnTo>
                    <a:pt x="801" y="3374"/>
                  </a:lnTo>
                  <a:lnTo>
                    <a:pt x="503" y="3468"/>
                  </a:lnTo>
                  <a:lnTo>
                    <a:pt x="377" y="3531"/>
                  </a:lnTo>
                  <a:lnTo>
                    <a:pt x="267" y="3594"/>
                  </a:lnTo>
                  <a:lnTo>
                    <a:pt x="173" y="3657"/>
                  </a:lnTo>
                  <a:lnTo>
                    <a:pt x="95" y="3735"/>
                  </a:lnTo>
                  <a:lnTo>
                    <a:pt x="48" y="3814"/>
                  </a:lnTo>
                  <a:lnTo>
                    <a:pt x="16" y="3908"/>
                  </a:lnTo>
                  <a:lnTo>
                    <a:pt x="0" y="4018"/>
                  </a:lnTo>
                  <a:lnTo>
                    <a:pt x="16" y="4128"/>
                  </a:lnTo>
                  <a:lnTo>
                    <a:pt x="48" y="4237"/>
                  </a:lnTo>
                  <a:lnTo>
                    <a:pt x="95" y="4332"/>
                  </a:lnTo>
                  <a:lnTo>
                    <a:pt x="173" y="4410"/>
                  </a:lnTo>
                  <a:lnTo>
                    <a:pt x="252" y="4489"/>
                  </a:lnTo>
                  <a:lnTo>
                    <a:pt x="361" y="4567"/>
                  </a:lnTo>
                  <a:lnTo>
                    <a:pt x="487" y="4630"/>
                  </a:lnTo>
                  <a:lnTo>
                    <a:pt x="628" y="4693"/>
                  </a:lnTo>
                  <a:lnTo>
                    <a:pt x="785" y="4740"/>
                  </a:lnTo>
                  <a:lnTo>
                    <a:pt x="1115" y="4834"/>
                  </a:lnTo>
                  <a:lnTo>
                    <a:pt x="1476" y="4897"/>
                  </a:lnTo>
                  <a:lnTo>
                    <a:pt x="1884" y="4944"/>
                  </a:lnTo>
                  <a:lnTo>
                    <a:pt x="2292" y="4959"/>
                  </a:lnTo>
                  <a:lnTo>
                    <a:pt x="2700" y="4959"/>
                  </a:lnTo>
                  <a:lnTo>
                    <a:pt x="3092" y="4944"/>
                  </a:lnTo>
                  <a:lnTo>
                    <a:pt x="3484" y="4912"/>
                  </a:lnTo>
                  <a:lnTo>
                    <a:pt x="3845" y="4865"/>
                  </a:lnTo>
                  <a:lnTo>
                    <a:pt x="3928" y="4853"/>
                  </a:lnTo>
                  <a:lnTo>
                    <a:pt x="3928" y="4853"/>
                  </a:lnTo>
                  <a:lnTo>
                    <a:pt x="3328" y="5022"/>
                  </a:lnTo>
                  <a:lnTo>
                    <a:pt x="2778" y="5195"/>
                  </a:lnTo>
                  <a:lnTo>
                    <a:pt x="2292" y="5367"/>
                  </a:lnTo>
                  <a:lnTo>
                    <a:pt x="1852" y="5556"/>
                  </a:lnTo>
                  <a:lnTo>
                    <a:pt x="1460" y="5728"/>
                  </a:lnTo>
                  <a:lnTo>
                    <a:pt x="1130" y="5901"/>
                  </a:lnTo>
                  <a:lnTo>
                    <a:pt x="864" y="6058"/>
                  </a:lnTo>
                  <a:lnTo>
                    <a:pt x="628" y="6231"/>
                  </a:lnTo>
                  <a:lnTo>
                    <a:pt x="456" y="6387"/>
                  </a:lnTo>
                  <a:lnTo>
                    <a:pt x="330" y="6544"/>
                  </a:lnTo>
                  <a:lnTo>
                    <a:pt x="236" y="6686"/>
                  </a:lnTo>
                  <a:lnTo>
                    <a:pt x="220" y="6764"/>
                  </a:lnTo>
                  <a:lnTo>
                    <a:pt x="205" y="6827"/>
                  </a:lnTo>
                  <a:lnTo>
                    <a:pt x="189" y="6905"/>
                  </a:lnTo>
                  <a:lnTo>
                    <a:pt x="189" y="6968"/>
                  </a:lnTo>
                  <a:lnTo>
                    <a:pt x="205" y="7031"/>
                  </a:lnTo>
                  <a:lnTo>
                    <a:pt x="236" y="7094"/>
                  </a:lnTo>
                  <a:lnTo>
                    <a:pt x="299" y="7204"/>
                  </a:lnTo>
                  <a:lnTo>
                    <a:pt x="409" y="7298"/>
                  </a:lnTo>
                  <a:lnTo>
                    <a:pt x="565" y="7392"/>
                  </a:lnTo>
                  <a:lnTo>
                    <a:pt x="738" y="7470"/>
                  </a:lnTo>
                  <a:lnTo>
                    <a:pt x="942" y="7533"/>
                  </a:lnTo>
                  <a:lnTo>
                    <a:pt x="1178" y="7580"/>
                  </a:lnTo>
                  <a:lnTo>
                    <a:pt x="1444" y="7612"/>
                  </a:lnTo>
                  <a:lnTo>
                    <a:pt x="1727" y="7627"/>
                  </a:lnTo>
                  <a:lnTo>
                    <a:pt x="2041" y="7612"/>
                  </a:lnTo>
                  <a:lnTo>
                    <a:pt x="2370" y="7596"/>
                  </a:lnTo>
                  <a:lnTo>
                    <a:pt x="2715" y="7549"/>
                  </a:lnTo>
                  <a:lnTo>
                    <a:pt x="3092" y="7486"/>
                  </a:lnTo>
                  <a:lnTo>
                    <a:pt x="3469" y="7408"/>
                  </a:lnTo>
                  <a:lnTo>
                    <a:pt x="3877" y="7313"/>
                  </a:lnTo>
                  <a:lnTo>
                    <a:pt x="4285" y="7172"/>
                  </a:lnTo>
                  <a:lnTo>
                    <a:pt x="4709" y="7031"/>
                  </a:lnTo>
                  <a:lnTo>
                    <a:pt x="5148" y="6843"/>
                  </a:lnTo>
                  <a:lnTo>
                    <a:pt x="5148" y="6843"/>
                  </a:lnTo>
                  <a:lnTo>
                    <a:pt x="4991" y="6984"/>
                  </a:lnTo>
                  <a:lnTo>
                    <a:pt x="4771" y="7125"/>
                  </a:lnTo>
                  <a:lnTo>
                    <a:pt x="4505" y="7266"/>
                  </a:lnTo>
                  <a:lnTo>
                    <a:pt x="4191" y="7408"/>
                  </a:lnTo>
                  <a:lnTo>
                    <a:pt x="3500" y="7737"/>
                  </a:lnTo>
                  <a:lnTo>
                    <a:pt x="2763" y="8067"/>
                  </a:lnTo>
                  <a:lnTo>
                    <a:pt x="2402" y="8239"/>
                  </a:lnTo>
                  <a:lnTo>
                    <a:pt x="2072" y="8412"/>
                  </a:lnTo>
                  <a:lnTo>
                    <a:pt x="1758" y="8585"/>
                  </a:lnTo>
                  <a:lnTo>
                    <a:pt x="1491" y="8757"/>
                  </a:lnTo>
                  <a:lnTo>
                    <a:pt x="1272" y="8930"/>
                  </a:lnTo>
                  <a:lnTo>
                    <a:pt x="1193" y="9008"/>
                  </a:lnTo>
                  <a:lnTo>
                    <a:pt x="1115" y="9102"/>
                  </a:lnTo>
                  <a:lnTo>
                    <a:pt x="1068" y="9181"/>
                  </a:lnTo>
                  <a:lnTo>
                    <a:pt x="1021" y="9275"/>
                  </a:lnTo>
                  <a:lnTo>
                    <a:pt x="1005" y="9354"/>
                  </a:lnTo>
                  <a:lnTo>
                    <a:pt x="1005" y="9432"/>
                  </a:lnTo>
                  <a:lnTo>
                    <a:pt x="1052" y="9526"/>
                  </a:lnTo>
                  <a:lnTo>
                    <a:pt x="1099" y="9605"/>
                  </a:lnTo>
                  <a:lnTo>
                    <a:pt x="1178" y="9667"/>
                  </a:lnTo>
                  <a:lnTo>
                    <a:pt x="1272" y="9730"/>
                  </a:lnTo>
                  <a:lnTo>
                    <a:pt x="1382" y="9777"/>
                  </a:lnTo>
                  <a:lnTo>
                    <a:pt x="1491" y="9824"/>
                  </a:lnTo>
                  <a:lnTo>
                    <a:pt x="1633" y="9856"/>
                  </a:lnTo>
                  <a:lnTo>
                    <a:pt x="1774" y="9871"/>
                  </a:lnTo>
                  <a:lnTo>
                    <a:pt x="2088" y="9887"/>
                  </a:lnTo>
                  <a:lnTo>
                    <a:pt x="2449" y="9871"/>
                  </a:lnTo>
                  <a:lnTo>
                    <a:pt x="2825" y="9840"/>
                  </a:lnTo>
                  <a:lnTo>
                    <a:pt x="3233" y="9793"/>
                  </a:lnTo>
                  <a:lnTo>
                    <a:pt x="3641" y="9715"/>
                  </a:lnTo>
                  <a:lnTo>
                    <a:pt x="4049" y="9636"/>
                  </a:lnTo>
                  <a:lnTo>
                    <a:pt x="4834" y="9448"/>
                  </a:lnTo>
                  <a:lnTo>
                    <a:pt x="5525" y="9275"/>
                  </a:lnTo>
                  <a:lnTo>
                    <a:pt x="6027" y="9134"/>
                  </a:lnTo>
                  <a:lnTo>
                    <a:pt x="5242" y="9479"/>
                  </a:lnTo>
                  <a:lnTo>
                    <a:pt x="4552" y="9809"/>
                  </a:lnTo>
                  <a:lnTo>
                    <a:pt x="3955" y="10138"/>
                  </a:lnTo>
                  <a:lnTo>
                    <a:pt x="3453" y="10436"/>
                  </a:lnTo>
                  <a:lnTo>
                    <a:pt x="3249" y="10578"/>
                  </a:lnTo>
                  <a:lnTo>
                    <a:pt x="3061" y="10719"/>
                  </a:lnTo>
                  <a:lnTo>
                    <a:pt x="2920" y="10844"/>
                  </a:lnTo>
                  <a:lnTo>
                    <a:pt x="2794" y="10970"/>
                  </a:lnTo>
                  <a:lnTo>
                    <a:pt x="2700" y="11080"/>
                  </a:lnTo>
                  <a:lnTo>
                    <a:pt x="2637" y="11190"/>
                  </a:lnTo>
                  <a:lnTo>
                    <a:pt x="2606" y="11284"/>
                  </a:lnTo>
                  <a:lnTo>
                    <a:pt x="2606" y="11362"/>
                  </a:lnTo>
                  <a:lnTo>
                    <a:pt x="2653" y="11425"/>
                  </a:lnTo>
                  <a:lnTo>
                    <a:pt x="2715" y="11472"/>
                  </a:lnTo>
                  <a:lnTo>
                    <a:pt x="2825" y="11519"/>
                  </a:lnTo>
                  <a:lnTo>
                    <a:pt x="2967" y="11551"/>
                  </a:lnTo>
                  <a:lnTo>
                    <a:pt x="3359" y="11551"/>
                  </a:lnTo>
                  <a:lnTo>
                    <a:pt x="3610" y="11535"/>
                  </a:lnTo>
                  <a:lnTo>
                    <a:pt x="3893" y="11488"/>
                  </a:lnTo>
                  <a:lnTo>
                    <a:pt x="4222" y="11425"/>
                  </a:lnTo>
                  <a:lnTo>
                    <a:pt x="4599" y="11347"/>
                  </a:lnTo>
                  <a:lnTo>
                    <a:pt x="5007" y="11252"/>
                  </a:lnTo>
                  <a:lnTo>
                    <a:pt x="5462" y="11143"/>
                  </a:lnTo>
                  <a:lnTo>
                    <a:pt x="6498" y="10844"/>
                  </a:lnTo>
                  <a:lnTo>
                    <a:pt x="7706" y="10436"/>
                  </a:lnTo>
                  <a:lnTo>
                    <a:pt x="8569" y="10170"/>
                  </a:lnTo>
                  <a:lnTo>
                    <a:pt x="9024" y="10013"/>
                  </a:lnTo>
                  <a:lnTo>
                    <a:pt x="9479" y="9824"/>
                  </a:lnTo>
                  <a:lnTo>
                    <a:pt x="9950" y="9636"/>
                  </a:lnTo>
                  <a:lnTo>
                    <a:pt x="10170" y="9526"/>
                  </a:lnTo>
                  <a:lnTo>
                    <a:pt x="10390" y="9401"/>
                  </a:lnTo>
                  <a:lnTo>
                    <a:pt x="10609" y="9275"/>
                  </a:lnTo>
                  <a:lnTo>
                    <a:pt x="10813" y="9134"/>
                  </a:lnTo>
                  <a:lnTo>
                    <a:pt x="11017" y="8993"/>
                  </a:lnTo>
                  <a:lnTo>
                    <a:pt x="11206" y="8836"/>
                  </a:lnTo>
                  <a:lnTo>
                    <a:pt x="11378" y="8663"/>
                  </a:lnTo>
                  <a:lnTo>
                    <a:pt x="11535" y="8490"/>
                  </a:lnTo>
                  <a:lnTo>
                    <a:pt x="11692" y="8286"/>
                  </a:lnTo>
                  <a:lnTo>
                    <a:pt x="11818" y="8082"/>
                  </a:lnTo>
                  <a:lnTo>
                    <a:pt x="11943" y="7863"/>
                  </a:lnTo>
                  <a:lnTo>
                    <a:pt x="12053" y="7627"/>
                  </a:lnTo>
                  <a:lnTo>
                    <a:pt x="12132" y="7376"/>
                  </a:lnTo>
                  <a:lnTo>
                    <a:pt x="12194" y="7109"/>
                  </a:lnTo>
                  <a:lnTo>
                    <a:pt x="12226" y="6811"/>
                  </a:lnTo>
                  <a:lnTo>
                    <a:pt x="12242" y="6513"/>
                  </a:lnTo>
                  <a:lnTo>
                    <a:pt x="12242" y="6199"/>
                  </a:lnTo>
                  <a:lnTo>
                    <a:pt x="12210" y="5854"/>
                  </a:lnTo>
                  <a:lnTo>
                    <a:pt x="12147" y="5493"/>
                  </a:lnTo>
                  <a:lnTo>
                    <a:pt x="12069" y="5116"/>
                  </a:lnTo>
                  <a:lnTo>
                    <a:pt x="11943" y="4708"/>
                  </a:lnTo>
                  <a:lnTo>
                    <a:pt x="11802" y="4300"/>
                  </a:lnTo>
                  <a:lnTo>
                    <a:pt x="11724" y="3782"/>
                  </a:lnTo>
                  <a:lnTo>
                    <a:pt x="11661" y="3641"/>
                  </a:lnTo>
                  <a:lnTo>
                    <a:pt x="11598" y="3500"/>
                  </a:lnTo>
                  <a:lnTo>
                    <a:pt x="11504" y="3343"/>
                  </a:lnTo>
                  <a:lnTo>
                    <a:pt x="11394" y="3202"/>
                  </a:lnTo>
                  <a:lnTo>
                    <a:pt x="11269" y="3076"/>
                  </a:lnTo>
                  <a:lnTo>
                    <a:pt x="11112" y="2935"/>
                  </a:lnTo>
                  <a:lnTo>
                    <a:pt x="10955" y="2794"/>
                  </a:lnTo>
                  <a:lnTo>
                    <a:pt x="10766" y="2668"/>
                  </a:lnTo>
                  <a:lnTo>
                    <a:pt x="10374" y="2417"/>
                  </a:lnTo>
                  <a:lnTo>
                    <a:pt x="9935" y="2166"/>
                  </a:lnTo>
                  <a:lnTo>
                    <a:pt x="9448" y="1930"/>
                  </a:lnTo>
                  <a:lnTo>
                    <a:pt x="8930" y="1695"/>
                  </a:lnTo>
                  <a:lnTo>
                    <a:pt x="8397" y="1475"/>
                  </a:lnTo>
                  <a:lnTo>
                    <a:pt x="7863" y="1256"/>
                  </a:lnTo>
                  <a:lnTo>
                    <a:pt x="6764" y="863"/>
                  </a:lnTo>
                  <a:lnTo>
                    <a:pt x="5744" y="487"/>
                  </a:lnTo>
                  <a:lnTo>
                    <a:pt x="5274" y="314"/>
                  </a:lnTo>
                  <a:lnTo>
                    <a:pt x="4850" y="141"/>
                  </a:lnTo>
                  <a:lnTo>
                    <a:pt x="4661" y="79"/>
                  </a:lnTo>
                  <a:lnTo>
                    <a:pt x="4505" y="32"/>
                  </a:lnTo>
                  <a:lnTo>
                    <a:pt x="4379"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2" name="Google Shape;2109;p40">
              <a:extLst>
                <a:ext uri="{FF2B5EF4-FFF2-40B4-BE49-F238E27FC236}">
                  <a16:creationId xmlns:a16="http://schemas.microsoft.com/office/drawing/2014/main" id="{0795DA8E-3527-B411-2E54-558C7A2BA523}"/>
                </a:ext>
              </a:extLst>
            </p:cNvPr>
            <p:cNvSpPr/>
            <p:nvPr/>
          </p:nvSpPr>
          <p:spPr>
            <a:xfrm>
              <a:off x="4457411" y="3451803"/>
              <a:ext cx="402272" cy="379595"/>
            </a:xfrm>
            <a:custGeom>
              <a:avLst/>
              <a:gdLst/>
              <a:ahLst/>
              <a:cxnLst/>
              <a:rect l="l" t="t" r="r" b="b"/>
              <a:pathLst>
                <a:path w="12242" h="11551" fill="none" extrusionOk="0">
                  <a:moveTo>
                    <a:pt x="11802" y="4300"/>
                  </a:moveTo>
                  <a:lnTo>
                    <a:pt x="11802" y="4300"/>
                  </a:lnTo>
                  <a:lnTo>
                    <a:pt x="11943" y="4708"/>
                  </a:lnTo>
                  <a:lnTo>
                    <a:pt x="12069" y="5116"/>
                  </a:lnTo>
                  <a:lnTo>
                    <a:pt x="12147" y="5493"/>
                  </a:lnTo>
                  <a:lnTo>
                    <a:pt x="12210" y="5854"/>
                  </a:lnTo>
                  <a:lnTo>
                    <a:pt x="12242" y="6199"/>
                  </a:lnTo>
                  <a:lnTo>
                    <a:pt x="12242" y="6513"/>
                  </a:lnTo>
                  <a:lnTo>
                    <a:pt x="12226" y="6811"/>
                  </a:lnTo>
                  <a:lnTo>
                    <a:pt x="12194" y="7109"/>
                  </a:lnTo>
                  <a:lnTo>
                    <a:pt x="12132" y="7376"/>
                  </a:lnTo>
                  <a:lnTo>
                    <a:pt x="12053" y="7627"/>
                  </a:lnTo>
                  <a:lnTo>
                    <a:pt x="11943" y="7863"/>
                  </a:lnTo>
                  <a:lnTo>
                    <a:pt x="11818" y="8082"/>
                  </a:lnTo>
                  <a:lnTo>
                    <a:pt x="11692" y="8286"/>
                  </a:lnTo>
                  <a:lnTo>
                    <a:pt x="11535" y="8490"/>
                  </a:lnTo>
                  <a:lnTo>
                    <a:pt x="11378" y="8663"/>
                  </a:lnTo>
                  <a:lnTo>
                    <a:pt x="11206" y="8836"/>
                  </a:lnTo>
                  <a:lnTo>
                    <a:pt x="11017" y="8993"/>
                  </a:lnTo>
                  <a:lnTo>
                    <a:pt x="10813" y="9134"/>
                  </a:lnTo>
                  <a:lnTo>
                    <a:pt x="10609" y="9275"/>
                  </a:lnTo>
                  <a:lnTo>
                    <a:pt x="10390" y="9401"/>
                  </a:lnTo>
                  <a:lnTo>
                    <a:pt x="10170" y="9526"/>
                  </a:lnTo>
                  <a:lnTo>
                    <a:pt x="9950" y="9636"/>
                  </a:lnTo>
                  <a:lnTo>
                    <a:pt x="9479" y="9824"/>
                  </a:lnTo>
                  <a:lnTo>
                    <a:pt x="9024" y="10013"/>
                  </a:lnTo>
                  <a:lnTo>
                    <a:pt x="8569" y="10170"/>
                  </a:lnTo>
                  <a:lnTo>
                    <a:pt x="7706" y="10436"/>
                  </a:lnTo>
                  <a:lnTo>
                    <a:pt x="7706" y="10436"/>
                  </a:lnTo>
                  <a:lnTo>
                    <a:pt x="6498" y="10844"/>
                  </a:lnTo>
                  <a:lnTo>
                    <a:pt x="5462" y="11143"/>
                  </a:lnTo>
                  <a:lnTo>
                    <a:pt x="5007" y="11252"/>
                  </a:lnTo>
                  <a:lnTo>
                    <a:pt x="4599" y="11347"/>
                  </a:lnTo>
                  <a:lnTo>
                    <a:pt x="4222" y="11425"/>
                  </a:lnTo>
                  <a:lnTo>
                    <a:pt x="3893" y="11488"/>
                  </a:lnTo>
                  <a:lnTo>
                    <a:pt x="3610" y="11535"/>
                  </a:lnTo>
                  <a:lnTo>
                    <a:pt x="3359" y="11551"/>
                  </a:lnTo>
                  <a:lnTo>
                    <a:pt x="3139" y="11551"/>
                  </a:lnTo>
                  <a:lnTo>
                    <a:pt x="2967" y="11551"/>
                  </a:lnTo>
                  <a:lnTo>
                    <a:pt x="2825" y="11519"/>
                  </a:lnTo>
                  <a:lnTo>
                    <a:pt x="2715" y="11472"/>
                  </a:lnTo>
                  <a:lnTo>
                    <a:pt x="2653" y="11425"/>
                  </a:lnTo>
                  <a:lnTo>
                    <a:pt x="2606" y="11362"/>
                  </a:lnTo>
                  <a:lnTo>
                    <a:pt x="2606" y="11284"/>
                  </a:lnTo>
                  <a:lnTo>
                    <a:pt x="2637" y="11190"/>
                  </a:lnTo>
                  <a:lnTo>
                    <a:pt x="2700" y="11080"/>
                  </a:lnTo>
                  <a:lnTo>
                    <a:pt x="2794" y="10970"/>
                  </a:lnTo>
                  <a:lnTo>
                    <a:pt x="2920" y="10844"/>
                  </a:lnTo>
                  <a:lnTo>
                    <a:pt x="3061" y="10719"/>
                  </a:lnTo>
                  <a:lnTo>
                    <a:pt x="3249" y="10578"/>
                  </a:lnTo>
                  <a:lnTo>
                    <a:pt x="3453" y="10436"/>
                  </a:lnTo>
                  <a:lnTo>
                    <a:pt x="3955" y="10138"/>
                  </a:lnTo>
                  <a:lnTo>
                    <a:pt x="4552" y="9809"/>
                  </a:lnTo>
                  <a:lnTo>
                    <a:pt x="5242" y="9479"/>
                  </a:lnTo>
                  <a:lnTo>
                    <a:pt x="6027" y="9134"/>
                  </a:lnTo>
                  <a:lnTo>
                    <a:pt x="6027" y="9134"/>
                  </a:lnTo>
                  <a:lnTo>
                    <a:pt x="5525" y="9275"/>
                  </a:lnTo>
                  <a:lnTo>
                    <a:pt x="4834" y="9448"/>
                  </a:lnTo>
                  <a:lnTo>
                    <a:pt x="4049" y="9636"/>
                  </a:lnTo>
                  <a:lnTo>
                    <a:pt x="3641" y="9715"/>
                  </a:lnTo>
                  <a:lnTo>
                    <a:pt x="3233" y="9793"/>
                  </a:lnTo>
                  <a:lnTo>
                    <a:pt x="2825" y="9840"/>
                  </a:lnTo>
                  <a:lnTo>
                    <a:pt x="2449" y="9871"/>
                  </a:lnTo>
                  <a:lnTo>
                    <a:pt x="2088" y="9887"/>
                  </a:lnTo>
                  <a:lnTo>
                    <a:pt x="1774" y="9871"/>
                  </a:lnTo>
                  <a:lnTo>
                    <a:pt x="1633" y="9856"/>
                  </a:lnTo>
                  <a:lnTo>
                    <a:pt x="1491" y="9824"/>
                  </a:lnTo>
                  <a:lnTo>
                    <a:pt x="1382" y="9777"/>
                  </a:lnTo>
                  <a:lnTo>
                    <a:pt x="1272" y="9730"/>
                  </a:lnTo>
                  <a:lnTo>
                    <a:pt x="1178" y="9667"/>
                  </a:lnTo>
                  <a:lnTo>
                    <a:pt x="1099" y="9605"/>
                  </a:lnTo>
                  <a:lnTo>
                    <a:pt x="1052" y="9526"/>
                  </a:lnTo>
                  <a:lnTo>
                    <a:pt x="1005" y="9432"/>
                  </a:lnTo>
                  <a:lnTo>
                    <a:pt x="1005" y="9432"/>
                  </a:lnTo>
                  <a:lnTo>
                    <a:pt x="1005" y="9354"/>
                  </a:lnTo>
                  <a:lnTo>
                    <a:pt x="1021" y="9275"/>
                  </a:lnTo>
                  <a:lnTo>
                    <a:pt x="1068" y="9181"/>
                  </a:lnTo>
                  <a:lnTo>
                    <a:pt x="1115" y="9102"/>
                  </a:lnTo>
                  <a:lnTo>
                    <a:pt x="1193" y="9008"/>
                  </a:lnTo>
                  <a:lnTo>
                    <a:pt x="1272" y="8930"/>
                  </a:lnTo>
                  <a:lnTo>
                    <a:pt x="1491" y="8757"/>
                  </a:lnTo>
                  <a:lnTo>
                    <a:pt x="1758" y="8585"/>
                  </a:lnTo>
                  <a:lnTo>
                    <a:pt x="2072" y="8412"/>
                  </a:lnTo>
                  <a:lnTo>
                    <a:pt x="2402" y="8239"/>
                  </a:lnTo>
                  <a:lnTo>
                    <a:pt x="2763" y="8067"/>
                  </a:lnTo>
                  <a:lnTo>
                    <a:pt x="3500" y="7737"/>
                  </a:lnTo>
                  <a:lnTo>
                    <a:pt x="4191" y="7408"/>
                  </a:lnTo>
                  <a:lnTo>
                    <a:pt x="4505" y="7266"/>
                  </a:lnTo>
                  <a:lnTo>
                    <a:pt x="4771" y="7125"/>
                  </a:lnTo>
                  <a:lnTo>
                    <a:pt x="4991" y="6984"/>
                  </a:lnTo>
                  <a:lnTo>
                    <a:pt x="5148" y="6843"/>
                  </a:lnTo>
                  <a:lnTo>
                    <a:pt x="5148" y="6843"/>
                  </a:lnTo>
                  <a:lnTo>
                    <a:pt x="4709" y="7031"/>
                  </a:lnTo>
                  <a:lnTo>
                    <a:pt x="4285" y="7172"/>
                  </a:lnTo>
                  <a:lnTo>
                    <a:pt x="3877" y="7313"/>
                  </a:lnTo>
                  <a:lnTo>
                    <a:pt x="3469" y="7408"/>
                  </a:lnTo>
                  <a:lnTo>
                    <a:pt x="3092" y="7486"/>
                  </a:lnTo>
                  <a:lnTo>
                    <a:pt x="2715" y="7549"/>
                  </a:lnTo>
                  <a:lnTo>
                    <a:pt x="2370" y="7596"/>
                  </a:lnTo>
                  <a:lnTo>
                    <a:pt x="2041" y="7612"/>
                  </a:lnTo>
                  <a:lnTo>
                    <a:pt x="1727" y="7627"/>
                  </a:lnTo>
                  <a:lnTo>
                    <a:pt x="1444" y="7612"/>
                  </a:lnTo>
                  <a:lnTo>
                    <a:pt x="1178" y="7580"/>
                  </a:lnTo>
                  <a:lnTo>
                    <a:pt x="942" y="7533"/>
                  </a:lnTo>
                  <a:lnTo>
                    <a:pt x="738" y="7470"/>
                  </a:lnTo>
                  <a:lnTo>
                    <a:pt x="565" y="7392"/>
                  </a:lnTo>
                  <a:lnTo>
                    <a:pt x="409" y="7298"/>
                  </a:lnTo>
                  <a:lnTo>
                    <a:pt x="299" y="7204"/>
                  </a:lnTo>
                  <a:lnTo>
                    <a:pt x="236" y="7094"/>
                  </a:lnTo>
                  <a:lnTo>
                    <a:pt x="205" y="7031"/>
                  </a:lnTo>
                  <a:lnTo>
                    <a:pt x="189" y="6968"/>
                  </a:lnTo>
                  <a:lnTo>
                    <a:pt x="189" y="6905"/>
                  </a:lnTo>
                  <a:lnTo>
                    <a:pt x="205" y="6827"/>
                  </a:lnTo>
                  <a:lnTo>
                    <a:pt x="220" y="6764"/>
                  </a:lnTo>
                  <a:lnTo>
                    <a:pt x="236" y="6686"/>
                  </a:lnTo>
                  <a:lnTo>
                    <a:pt x="330" y="6544"/>
                  </a:lnTo>
                  <a:lnTo>
                    <a:pt x="456" y="6387"/>
                  </a:lnTo>
                  <a:lnTo>
                    <a:pt x="628" y="6231"/>
                  </a:lnTo>
                  <a:lnTo>
                    <a:pt x="864" y="6058"/>
                  </a:lnTo>
                  <a:lnTo>
                    <a:pt x="1130" y="5901"/>
                  </a:lnTo>
                  <a:lnTo>
                    <a:pt x="1460" y="5728"/>
                  </a:lnTo>
                  <a:lnTo>
                    <a:pt x="1852" y="5556"/>
                  </a:lnTo>
                  <a:lnTo>
                    <a:pt x="2292" y="5367"/>
                  </a:lnTo>
                  <a:lnTo>
                    <a:pt x="2778" y="5195"/>
                  </a:lnTo>
                  <a:lnTo>
                    <a:pt x="3328" y="5022"/>
                  </a:lnTo>
                  <a:lnTo>
                    <a:pt x="3940" y="4849"/>
                  </a:lnTo>
                  <a:lnTo>
                    <a:pt x="4630" y="4677"/>
                  </a:lnTo>
                  <a:lnTo>
                    <a:pt x="4630" y="4677"/>
                  </a:lnTo>
                  <a:lnTo>
                    <a:pt x="4426" y="4755"/>
                  </a:lnTo>
                  <a:lnTo>
                    <a:pt x="4159" y="4818"/>
                  </a:lnTo>
                  <a:lnTo>
                    <a:pt x="3845" y="4865"/>
                  </a:lnTo>
                  <a:lnTo>
                    <a:pt x="3484" y="4912"/>
                  </a:lnTo>
                  <a:lnTo>
                    <a:pt x="3092" y="4944"/>
                  </a:lnTo>
                  <a:lnTo>
                    <a:pt x="2700" y="4959"/>
                  </a:lnTo>
                  <a:lnTo>
                    <a:pt x="2292" y="4959"/>
                  </a:lnTo>
                  <a:lnTo>
                    <a:pt x="1884" y="4944"/>
                  </a:lnTo>
                  <a:lnTo>
                    <a:pt x="1476" y="4897"/>
                  </a:lnTo>
                  <a:lnTo>
                    <a:pt x="1115" y="4834"/>
                  </a:lnTo>
                  <a:lnTo>
                    <a:pt x="785" y="4740"/>
                  </a:lnTo>
                  <a:lnTo>
                    <a:pt x="628" y="4693"/>
                  </a:lnTo>
                  <a:lnTo>
                    <a:pt x="487" y="4630"/>
                  </a:lnTo>
                  <a:lnTo>
                    <a:pt x="361" y="4567"/>
                  </a:lnTo>
                  <a:lnTo>
                    <a:pt x="252" y="4489"/>
                  </a:lnTo>
                  <a:lnTo>
                    <a:pt x="173" y="4410"/>
                  </a:lnTo>
                  <a:lnTo>
                    <a:pt x="95" y="4332"/>
                  </a:lnTo>
                  <a:lnTo>
                    <a:pt x="48" y="4237"/>
                  </a:lnTo>
                  <a:lnTo>
                    <a:pt x="16" y="4128"/>
                  </a:lnTo>
                  <a:lnTo>
                    <a:pt x="0" y="4018"/>
                  </a:lnTo>
                  <a:lnTo>
                    <a:pt x="16" y="3908"/>
                  </a:lnTo>
                  <a:lnTo>
                    <a:pt x="16" y="3908"/>
                  </a:lnTo>
                  <a:lnTo>
                    <a:pt x="48" y="3814"/>
                  </a:lnTo>
                  <a:lnTo>
                    <a:pt x="95" y="3735"/>
                  </a:lnTo>
                  <a:lnTo>
                    <a:pt x="173" y="3657"/>
                  </a:lnTo>
                  <a:lnTo>
                    <a:pt x="267" y="3594"/>
                  </a:lnTo>
                  <a:lnTo>
                    <a:pt x="377" y="3531"/>
                  </a:lnTo>
                  <a:lnTo>
                    <a:pt x="503" y="3468"/>
                  </a:lnTo>
                  <a:lnTo>
                    <a:pt x="801" y="3374"/>
                  </a:lnTo>
                  <a:lnTo>
                    <a:pt x="1146" y="3296"/>
                  </a:lnTo>
                  <a:lnTo>
                    <a:pt x="1538" y="3217"/>
                  </a:lnTo>
                  <a:lnTo>
                    <a:pt x="1962" y="3170"/>
                  </a:lnTo>
                  <a:lnTo>
                    <a:pt x="2386" y="3123"/>
                  </a:lnTo>
                  <a:lnTo>
                    <a:pt x="3265" y="3060"/>
                  </a:lnTo>
                  <a:lnTo>
                    <a:pt x="4065" y="3029"/>
                  </a:lnTo>
                  <a:lnTo>
                    <a:pt x="4724" y="2982"/>
                  </a:lnTo>
                  <a:lnTo>
                    <a:pt x="4960" y="2966"/>
                  </a:lnTo>
                  <a:lnTo>
                    <a:pt x="5117" y="2935"/>
                  </a:lnTo>
                  <a:lnTo>
                    <a:pt x="5117" y="2935"/>
                  </a:lnTo>
                  <a:lnTo>
                    <a:pt x="4944" y="2605"/>
                  </a:lnTo>
                  <a:lnTo>
                    <a:pt x="4677" y="2134"/>
                  </a:lnTo>
                  <a:lnTo>
                    <a:pt x="4379" y="1570"/>
                  </a:lnTo>
                  <a:lnTo>
                    <a:pt x="4238" y="1287"/>
                  </a:lnTo>
                  <a:lnTo>
                    <a:pt x="4112" y="1005"/>
                  </a:lnTo>
                  <a:lnTo>
                    <a:pt x="4018" y="738"/>
                  </a:lnTo>
                  <a:lnTo>
                    <a:pt x="3955" y="502"/>
                  </a:lnTo>
                  <a:lnTo>
                    <a:pt x="3940" y="393"/>
                  </a:lnTo>
                  <a:lnTo>
                    <a:pt x="3940" y="298"/>
                  </a:lnTo>
                  <a:lnTo>
                    <a:pt x="3955" y="204"/>
                  </a:lnTo>
                  <a:lnTo>
                    <a:pt x="3987" y="141"/>
                  </a:lnTo>
                  <a:lnTo>
                    <a:pt x="4034" y="79"/>
                  </a:lnTo>
                  <a:lnTo>
                    <a:pt x="4081" y="32"/>
                  </a:lnTo>
                  <a:lnTo>
                    <a:pt x="4159" y="0"/>
                  </a:lnTo>
                  <a:lnTo>
                    <a:pt x="4253" y="0"/>
                  </a:lnTo>
                  <a:lnTo>
                    <a:pt x="4379" y="0"/>
                  </a:lnTo>
                  <a:lnTo>
                    <a:pt x="4505" y="32"/>
                  </a:lnTo>
                  <a:lnTo>
                    <a:pt x="4661" y="79"/>
                  </a:lnTo>
                  <a:lnTo>
                    <a:pt x="4850" y="141"/>
                  </a:lnTo>
                  <a:lnTo>
                    <a:pt x="4850" y="141"/>
                  </a:lnTo>
                  <a:lnTo>
                    <a:pt x="5274" y="314"/>
                  </a:lnTo>
                  <a:lnTo>
                    <a:pt x="5744" y="487"/>
                  </a:lnTo>
                  <a:lnTo>
                    <a:pt x="6764" y="863"/>
                  </a:lnTo>
                  <a:lnTo>
                    <a:pt x="7863" y="1256"/>
                  </a:lnTo>
                  <a:lnTo>
                    <a:pt x="8397" y="1475"/>
                  </a:lnTo>
                  <a:lnTo>
                    <a:pt x="8930" y="1695"/>
                  </a:lnTo>
                  <a:lnTo>
                    <a:pt x="9448" y="1930"/>
                  </a:lnTo>
                  <a:lnTo>
                    <a:pt x="9935" y="2166"/>
                  </a:lnTo>
                  <a:lnTo>
                    <a:pt x="10374" y="2417"/>
                  </a:lnTo>
                  <a:lnTo>
                    <a:pt x="10766" y="2668"/>
                  </a:lnTo>
                  <a:lnTo>
                    <a:pt x="10955" y="2794"/>
                  </a:lnTo>
                  <a:lnTo>
                    <a:pt x="11112" y="2935"/>
                  </a:lnTo>
                  <a:lnTo>
                    <a:pt x="11269" y="3076"/>
                  </a:lnTo>
                  <a:lnTo>
                    <a:pt x="11394" y="3202"/>
                  </a:lnTo>
                  <a:lnTo>
                    <a:pt x="11504" y="3343"/>
                  </a:lnTo>
                  <a:lnTo>
                    <a:pt x="11598" y="3500"/>
                  </a:lnTo>
                  <a:lnTo>
                    <a:pt x="11661" y="3641"/>
                  </a:lnTo>
                  <a:lnTo>
                    <a:pt x="11724" y="3782"/>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3" name="Google Shape;2110;p40">
              <a:extLst>
                <a:ext uri="{FF2B5EF4-FFF2-40B4-BE49-F238E27FC236}">
                  <a16:creationId xmlns:a16="http://schemas.microsoft.com/office/drawing/2014/main" id="{8308D106-6586-01C7-8252-D8983BED3337}"/>
                </a:ext>
              </a:extLst>
            </p:cNvPr>
            <p:cNvSpPr/>
            <p:nvPr/>
          </p:nvSpPr>
          <p:spPr>
            <a:xfrm>
              <a:off x="3569861" y="1859768"/>
              <a:ext cx="1176848" cy="1099579"/>
            </a:xfrm>
            <a:custGeom>
              <a:avLst/>
              <a:gdLst/>
              <a:ahLst/>
              <a:cxnLst/>
              <a:rect l="l" t="t" r="r" b="b"/>
              <a:pathLst>
                <a:path w="35814" h="33460" extrusionOk="0">
                  <a:moveTo>
                    <a:pt x="1397" y="1"/>
                  </a:moveTo>
                  <a:lnTo>
                    <a:pt x="1193" y="1005"/>
                  </a:lnTo>
                  <a:lnTo>
                    <a:pt x="989" y="2057"/>
                  </a:lnTo>
                  <a:lnTo>
                    <a:pt x="801" y="3140"/>
                  </a:lnTo>
                  <a:lnTo>
                    <a:pt x="628" y="4238"/>
                  </a:lnTo>
                  <a:lnTo>
                    <a:pt x="472" y="5384"/>
                  </a:lnTo>
                  <a:lnTo>
                    <a:pt x="330" y="6545"/>
                  </a:lnTo>
                  <a:lnTo>
                    <a:pt x="220" y="7722"/>
                  </a:lnTo>
                  <a:lnTo>
                    <a:pt x="126" y="8915"/>
                  </a:lnTo>
                  <a:lnTo>
                    <a:pt x="48" y="10108"/>
                  </a:lnTo>
                  <a:lnTo>
                    <a:pt x="16" y="11316"/>
                  </a:lnTo>
                  <a:lnTo>
                    <a:pt x="1" y="12540"/>
                  </a:lnTo>
                  <a:lnTo>
                    <a:pt x="16" y="13749"/>
                  </a:lnTo>
                  <a:lnTo>
                    <a:pt x="63" y="14957"/>
                  </a:lnTo>
                  <a:lnTo>
                    <a:pt x="142" y="16150"/>
                  </a:lnTo>
                  <a:lnTo>
                    <a:pt x="189" y="16746"/>
                  </a:lnTo>
                  <a:lnTo>
                    <a:pt x="252" y="17327"/>
                  </a:lnTo>
                  <a:lnTo>
                    <a:pt x="330" y="17923"/>
                  </a:lnTo>
                  <a:lnTo>
                    <a:pt x="409" y="18504"/>
                  </a:lnTo>
                  <a:lnTo>
                    <a:pt x="503" y="19084"/>
                  </a:lnTo>
                  <a:lnTo>
                    <a:pt x="613" y="19649"/>
                  </a:lnTo>
                  <a:lnTo>
                    <a:pt x="723" y="20214"/>
                  </a:lnTo>
                  <a:lnTo>
                    <a:pt x="848" y="20779"/>
                  </a:lnTo>
                  <a:lnTo>
                    <a:pt x="974" y="21329"/>
                  </a:lnTo>
                  <a:lnTo>
                    <a:pt x="1131" y="21862"/>
                  </a:lnTo>
                  <a:lnTo>
                    <a:pt x="1288" y="22411"/>
                  </a:lnTo>
                  <a:lnTo>
                    <a:pt x="1445" y="22929"/>
                  </a:lnTo>
                  <a:lnTo>
                    <a:pt x="1633" y="23447"/>
                  </a:lnTo>
                  <a:lnTo>
                    <a:pt x="1821" y="23965"/>
                  </a:lnTo>
                  <a:lnTo>
                    <a:pt x="2025" y="24452"/>
                  </a:lnTo>
                  <a:lnTo>
                    <a:pt x="2245" y="24954"/>
                  </a:lnTo>
                  <a:lnTo>
                    <a:pt x="2465" y="25425"/>
                  </a:lnTo>
                  <a:lnTo>
                    <a:pt x="2716" y="25895"/>
                  </a:lnTo>
                  <a:lnTo>
                    <a:pt x="2967" y="26351"/>
                  </a:lnTo>
                  <a:lnTo>
                    <a:pt x="3234" y="26790"/>
                  </a:lnTo>
                  <a:lnTo>
                    <a:pt x="3516" y="27214"/>
                  </a:lnTo>
                  <a:lnTo>
                    <a:pt x="3814" y="27637"/>
                  </a:lnTo>
                  <a:lnTo>
                    <a:pt x="4128" y="28030"/>
                  </a:lnTo>
                  <a:lnTo>
                    <a:pt x="4458" y="28422"/>
                  </a:lnTo>
                  <a:lnTo>
                    <a:pt x="4803" y="28799"/>
                  </a:lnTo>
                  <a:lnTo>
                    <a:pt x="5148" y="29144"/>
                  </a:lnTo>
                  <a:lnTo>
                    <a:pt x="5525" y="29489"/>
                  </a:lnTo>
                  <a:lnTo>
                    <a:pt x="5902" y="29819"/>
                  </a:lnTo>
                  <a:lnTo>
                    <a:pt x="6310" y="30133"/>
                  </a:lnTo>
                  <a:lnTo>
                    <a:pt x="6718" y="30415"/>
                  </a:lnTo>
                  <a:lnTo>
                    <a:pt x="7157" y="30698"/>
                  </a:lnTo>
                  <a:lnTo>
                    <a:pt x="7612" y="30949"/>
                  </a:lnTo>
                  <a:lnTo>
                    <a:pt x="8067" y="31184"/>
                  </a:lnTo>
                  <a:lnTo>
                    <a:pt x="8554" y="31404"/>
                  </a:lnTo>
                  <a:lnTo>
                    <a:pt x="9056" y="31592"/>
                  </a:lnTo>
                  <a:lnTo>
                    <a:pt x="9574" y="31781"/>
                  </a:lnTo>
                  <a:lnTo>
                    <a:pt x="10751" y="32141"/>
                  </a:lnTo>
                  <a:lnTo>
                    <a:pt x="11912" y="32455"/>
                  </a:lnTo>
                  <a:lnTo>
                    <a:pt x="13026" y="32722"/>
                  </a:lnTo>
                  <a:lnTo>
                    <a:pt x="14109" y="32958"/>
                  </a:lnTo>
                  <a:lnTo>
                    <a:pt x="15161" y="33130"/>
                  </a:lnTo>
                  <a:lnTo>
                    <a:pt x="16181" y="33287"/>
                  </a:lnTo>
                  <a:lnTo>
                    <a:pt x="17170" y="33381"/>
                  </a:lnTo>
                  <a:lnTo>
                    <a:pt x="18143" y="33444"/>
                  </a:lnTo>
                  <a:lnTo>
                    <a:pt x="18598" y="33460"/>
                  </a:lnTo>
                  <a:lnTo>
                    <a:pt x="19508" y="33460"/>
                  </a:lnTo>
                  <a:lnTo>
                    <a:pt x="19963" y="33444"/>
                  </a:lnTo>
                  <a:lnTo>
                    <a:pt x="20402" y="33428"/>
                  </a:lnTo>
                  <a:lnTo>
                    <a:pt x="20826" y="33397"/>
                  </a:lnTo>
                  <a:lnTo>
                    <a:pt x="21250" y="33366"/>
                  </a:lnTo>
                  <a:lnTo>
                    <a:pt x="21658" y="33303"/>
                  </a:lnTo>
                  <a:lnTo>
                    <a:pt x="22066" y="33256"/>
                  </a:lnTo>
                  <a:lnTo>
                    <a:pt x="22474" y="33193"/>
                  </a:lnTo>
                  <a:lnTo>
                    <a:pt x="22866" y="33114"/>
                  </a:lnTo>
                  <a:lnTo>
                    <a:pt x="23243" y="33020"/>
                  </a:lnTo>
                  <a:lnTo>
                    <a:pt x="23635" y="32942"/>
                  </a:lnTo>
                  <a:lnTo>
                    <a:pt x="23996" y="32832"/>
                  </a:lnTo>
                  <a:lnTo>
                    <a:pt x="24357" y="32722"/>
                  </a:lnTo>
                  <a:lnTo>
                    <a:pt x="24718" y="32612"/>
                  </a:lnTo>
                  <a:lnTo>
                    <a:pt x="25079" y="32487"/>
                  </a:lnTo>
                  <a:lnTo>
                    <a:pt x="25424" y="32346"/>
                  </a:lnTo>
                  <a:lnTo>
                    <a:pt x="25754" y="32204"/>
                  </a:lnTo>
                  <a:lnTo>
                    <a:pt x="26084" y="32063"/>
                  </a:lnTo>
                  <a:lnTo>
                    <a:pt x="26413" y="31906"/>
                  </a:lnTo>
                  <a:lnTo>
                    <a:pt x="26727" y="31749"/>
                  </a:lnTo>
                  <a:lnTo>
                    <a:pt x="27041" y="31577"/>
                  </a:lnTo>
                  <a:lnTo>
                    <a:pt x="27339" y="31404"/>
                  </a:lnTo>
                  <a:lnTo>
                    <a:pt x="27935" y="31027"/>
                  </a:lnTo>
                  <a:lnTo>
                    <a:pt x="28500" y="30619"/>
                  </a:lnTo>
                  <a:lnTo>
                    <a:pt x="29034" y="30180"/>
                  </a:lnTo>
                  <a:lnTo>
                    <a:pt x="29552" y="29725"/>
                  </a:lnTo>
                  <a:lnTo>
                    <a:pt x="30038" y="29254"/>
                  </a:lnTo>
                  <a:lnTo>
                    <a:pt x="30509" y="28752"/>
                  </a:lnTo>
                  <a:lnTo>
                    <a:pt x="30949" y="28218"/>
                  </a:lnTo>
                  <a:lnTo>
                    <a:pt x="31372" y="27669"/>
                  </a:lnTo>
                  <a:lnTo>
                    <a:pt x="31780" y="27104"/>
                  </a:lnTo>
                  <a:lnTo>
                    <a:pt x="32157" y="26507"/>
                  </a:lnTo>
                  <a:lnTo>
                    <a:pt x="32518" y="25895"/>
                  </a:lnTo>
                  <a:lnTo>
                    <a:pt x="32848" y="25268"/>
                  </a:lnTo>
                  <a:lnTo>
                    <a:pt x="33161" y="24624"/>
                  </a:lnTo>
                  <a:lnTo>
                    <a:pt x="33460" y="23965"/>
                  </a:lnTo>
                  <a:lnTo>
                    <a:pt x="33726" y="23290"/>
                  </a:lnTo>
                  <a:lnTo>
                    <a:pt x="33977" y="22600"/>
                  </a:lnTo>
                  <a:lnTo>
                    <a:pt x="34229" y="21894"/>
                  </a:lnTo>
                  <a:lnTo>
                    <a:pt x="34433" y="21172"/>
                  </a:lnTo>
                  <a:lnTo>
                    <a:pt x="34637" y="20434"/>
                  </a:lnTo>
                  <a:lnTo>
                    <a:pt x="34825" y="19696"/>
                  </a:lnTo>
                  <a:lnTo>
                    <a:pt x="34982" y="18943"/>
                  </a:lnTo>
                  <a:lnTo>
                    <a:pt x="35139" y="18174"/>
                  </a:lnTo>
                  <a:lnTo>
                    <a:pt x="35264" y="17405"/>
                  </a:lnTo>
                  <a:lnTo>
                    <a:pt x="35390" y="16636"/>
                  </a:lnTo>
                  <a:lnTo>
                    <a:pt x="35484" y="15852"/>
                  </a:lnTo>
                  <a:lnTo>
                    <a:pt x="35578" y="15051"/>
                  </a:lnTo>
                  <a:lnTo>
                    <a:pt x="35657" y="14251"/>
                  </a:lnTo>
                  <a:lnTo>
                    <a:pt x="35704" y="13450"/>
                  </a:lnTo>
                  <a:lnTo>
                    <a:pt x="35751" y="12650"/>
                  </a:lnTo>
                  <a:lnTo>
                    <a:pt x="35782" y="11850"/>
                  </a:lnTo>
                  <a:lnTo>
                    <a:pt x="35798" y="11049"/>
                  </a:lnTo>
                  <a:lnTo>
                    <a:pt x="35814" y="10233"/>
                  </a:lnTo>
                  <a:lnTo>
                    <a:pt x="35798" y="9433"/>
                  </a:lnTo>
                  <a:lnTo>
                    <a:pt x="35782" y="8617"/>
                  </a:lnTo>
                  <a:lnTo>
                    <a:pt x="35751" y="7816"/>
                  </a:lnTo>
                  <a:lnTo>
                    <a:pt x="35719" y="7016"/>
                  </a:lnTo>
                  <a:lnTo>
                    <a:pt x="35672" y="6231"/>
                  </a:lnTo>
                  <a:lnTo>
                    <a:pt x="35610" y="5431"/>
                  </a:lnTo>
                  <a:lnTo>
                    <a:pt x="35547" y="4646"/>
                  </a:lnTo>
                  <a:lnTo>
                    <a:pt x="35468" y="3877"/>
                  </a:lnTo>
                  <a:lnTo>
                    <a:pt x="35280" y="2339"/>
                  </a:lnTo>
                  <a:lnTo>
                    <a:pt x="35076" y="848"/>
                  </a:lnTo>
                  <a:lnTo>
                    <a:pt x="139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4" name="Google Shape;2111;p40">
              <a:extLst>
                <a:ext uri="{FF2B5EF4-FFF2-40B4-BE49-F238E27FC236}">
                  <a16:creationId xmlns:a16="http://schemas.microsoft.com/office/drawing/2014/main" id="{A7AFBFB2-E2AC-A758-6C2A-89D724479C61}"/>
                </a:ext>
              </a:extLst>
            </p:cNvPr>
            <p:cNvSpPr/>
            <p:nvPr/>
          </p:nvSpPr>
          <p:spPr>
            <a:xfrm>
              <a:off x="3569861" y="1859768"/>
              <a:ext cx="1176848" cy="1099579"/>
            </a:xfrm>
            <a:custGeom>
              <a:avLst/>
              <a:gdLst/>
              <a:ahLst/>
              <a:cxnLst/>
              <a:rect l="l" t="t" r="r" b="b"/>
              <a:pathLst>
                <a:path w="35814" h="33460" fill="none" extrusionOk="0">
                  <a:moveTo>
                    <a:pt x="1397" y="1"/>
                  </a:moveTo>
                  <a:lnTo>
                    <a:pt x="1397" y="1"/>
                  </a:lnTo>
                  <a:lnTo>
                    <a:pt x="1193" y="1005"/>
                  </a:lnTo>
                  <a:lnTo>
                    <a:pt x="989" y="2057"/>
                  </a:lnTo>
                  <a:lnTo>
                    <a:pt x="801" y="3140"/>
                  </a:lnTo>
                  <a:lnTo>
                    <a:pt x="628" y="4238"/>
                  </a:lnTo>
                  <a:lnTo>
                    <a:pt x="472" y="5384"/>
                  </a:lnTo>
                  <a:lnTo>
                    <a:pt x="330" y="6545"/>
                  </a:lnTo>
                  <a:lnTo>
                    <a:pt x="220" y="7722"/>
                  </a:lnTo>
                  <a:lnTo>
                    <a:pt x="126" y="8915"/>
                  </a:lnTo>
                  <a:lnTo>
                    <a:pt x="48" y="10108"/>
                  </a:lnTo>
                  <a:lnTo>
                    <a:pt x="16" y="11316"/>
                  </a:lnTo>
                  <a:lnTo>
                    <a:pt x="1" y="12540"/>
                  </a:lnTo>
                  <a:lnTo>
                    <a:pt x="16" y="13749"/>
                  </a:lnTo>
                  <a:lnTo>
                    <a:pt x="63" y="14957"/>
                  </a:lnTo>
                  <a:lnTo>
                    <a:pt x="142" y="16150"/>
                  </a:lnTo>
                  <a:lnTo>
                    <a:pt x="189" y="16746"/>
                  </a:lnTo>
                  <a:lnTo>
                    <a:pt x="252" y="17327"/>
                  </a:lnTo>
                  <a:lnTo>
                    <a:pt x="330" y="17923"/>
                  </a:lnTo>
                  <a:lnTo>
                    <a:pt x="409" y="18504"/>
                  </a:lnTo>
                  <a:lnTo>
                    <a:pt x="503" y="19084"/>
                  </a:lnTo>
                  <a:lnTo>
                    <a:pt x="613" y="19649"/>
                  </a:lnTo>
                  <a:lnTo>
                    <a:pt x="723" y="20214"/>
                  </a:lnTo>
                  <a:lnTo>
                    <a:pt x="848" y="20779"/>
                  </a:lnTo>
                  <a:lnTo>
                    <a:pt x="974" y="21329"/>
                  </a:lnTo>
                  <a:lnTo>
                    <a:pt x="1131" y="21862"/>
                  </a:lnTo>
                  <a:lnTo>
                    <a:pt x="1288" y="22411"/>
                  </a:lnTo>
                  <a:lnTo>
                    <a:pt x="1445" y="22929"/>
                  </a:lnTo>
                  <a:lnTo>
                    <a:pt x="1633" y="23447"/>
                  </a:lnTo>
                  <a:lnTo>
                    <a:pt x="1821" y="23965"/>
                  </a:lnTo>
                  <a:lnTo>
                    <a:pt x="2025" y="24452"/>
                  </a:lnTo>
                  <a:lnTo>
                    <a:pt x="2245" y="24954"/>
                  </a:lnTo>
                  <a:lnTo>
                    <a:pt x="2465" y="25425"/>
                  </a:lnTo>
                  <a:lnTo>
                    <a:pt x="2716" y="25895"/>
                  </a:lnTo>
                  <a:lnTo>
                    <a:pt x="2967" y="26351"/>
                  </a:lnTo>
                  <a:lnTo>
                    <a:pt x="3234" y="26790"/>
                  </a:lnTo>
                  <a:lnTo>
                    <a:pt x="3516" y="27214"/>
                  </a:lnTo>
                  <a:lnTo>
                    <a:pt x="3814" y="27637"/>
                  </a:lnTo>
                  <a:lnTo>
                    <a:pt x="4128" y="28030"/>
                  </a:lnTo>
                  <a:lnTo>
                    <a:pt x="4458" y="28422"/>
                  </a:lnTo>
                  <a:lnTo>
                    <a:pt x="4803" y="28799"/>
                  </a:lnTo>
                  <a:lnTo>
                    <a:pt x="5148" y="29144"/>
                  </a:lnTo>
                  <a:lnTo>
                    <a:pt x="5525" y="29489"/>
                  </a:lnTo>
                  <a:lnTo>
                    <a:pt x="5902" y="29819"/>
                  </a:lnTo>
                  <a:lnTo>
                    <a:pt x="6310" y="30133"/>
                  </a:lnTo>
                  <a:lnTo>
                    <a:pt x="6718" y="30415"/>
                  </a:lnTo>
                  <a:lnTo>
                    <a:pt x="7157" y="30698"/>
                  </a:lnTo>
                  <a:lnTo>
                    <a:pt x="7612" y="30949"/>
                  </a:lnTo>
                  <a:lnTo>
                    <a:pt x="8067" y="31184"/>
                  </a:lnTo>
                  <a:lnTo>
                    <a:pt x="8554" y="31404"/>
                  </a:lnTo>
                  <a:lnTo>
                    <a:pt x="9056" y="31592"/>
                  </a:lnTo>
                  <a:lnTo>
                    <a:pt x="9574" y="31781"/>
                  </a:lnTo>
                  <a:lnTo>
                    <a:pt x="9574" y="31781"/>
                  </a:lnTo>
                  <a:lnTo>
                    <a:pt x="10751" y="32141"/>
                  </a:lnTo>
                  <a:lnTo>
                    <a:pt x="11912" y="32455"/>
                  </a:lnTo>
                  <a:lnTo>
                    <a:pt x="13026" y="32722"/>
                  </a:lnTo>
                  <a:lnTo>
                    <a:pt x="14109" y="32958"/>
                  </a:lnTo>
                  <a:lnTo>
                    <a:pt x="15161" y="33130"/>
                  </a:lnTo>
                  <a:lnTo>
                    <a:pt x="16181" y="33287"/>
                  </a:lnTo>
                  <a:lnTo>
                    <a:pt x="17170" y="33381"/>
                  </a:lnTo>
                  <a:lnTo>
                    <a:pt x="18143" y="33444"/>
                  </a:lnTo>
                  <a:lnTo>
                    <a:pt x="18598" y="33460"/>
                  </a:lnTo>
                  <a:lnTo>
                    <a:pt x="19068" y="33460"/>
                  </a:lnTo>
                  <a:lnTo>
                    <a:pt x="19508" y="33460"/>
                  </a:lnTo>
                  <a:lnTo>
                    <a:pt x="19963" y="33444"/>
                  </a:lnTo>
                  <a:lnTo>
                    <a:pt x="20402" y="33428"/>
                  </a:lnTo>
                  <a:lnTo>
                    <a:pt x="20826" y="33397"/>
                  </a:lnTo>
                  <a:lnTo>
                    <a:pt x="21250" y="33366"/>
                  </a:lnTo>
                  <a:lnTo>
                    <a:pt x="21658" y="33303"/>
                  </a:lnTo>
                  <a:lnTo>
                    <a:pt x="22066" y="33256"/>
                  </a:lnTo>
                  <a:lnTo>
                    <a:pt x="22474" y="33193"/>
                  </a:lnTo>
                  <a:lnTo>
                    <a:pt x="22866" y="33114"/>
                  </a:lnTo>
                  <a:lnTo>
                    <a:pt x="23243" y="33020"/>
                  </a:lnTo>
                  <a:lnTo>
                    <a:pt x="23635" y="32942"/>
                  </a:lnTo>
                  <a:lnTo>
                    <a:pt x="23996" y="32832"/>
                  </a:lnTo>
                  <a:lnTo>
                    <a:pt x="24357" y="32722"/>
                  </a:lnTo>
                  <a:lnTo>
                    <a:pt x="24718" y="32612"/>
                  </a:lnTo>
                  <a:lnTo>
                    <a:pt x="25079" y="32487"/>
                  </a:lnTo>
                  <a:lnTo>
                    <a:pt x="25424" y="32346"/>
                  </a:lnTo>
                  <a:lnTo>
                    <a:pt x="25754" y="32204"/>
                  </a:lnTo>
                  <a:lnTo>
                    <a:pt x="26084" y="32063"/>
                  </a:lnTo>
                  <a:lnTo>
                    <a:pt x="26413" y="31906"/>
                  </a:lnTo>
                  <a:lnTo>
                    <a:pt x="26727" y="31749"/>
                  </a:lnTo>
                  <a:lnTo>
                    <a:pt x="27041" y="31577"/>
                  </a:lnTo>
                  <a:lnTo>
                    <a:pt x="27339" y="31404"/>
                  </a:lnTo>
                  <a:lnTo>
                    <a:pt x="27935" y="31027"/>
                  </a:lnTo>
                  <a:lnTo>
                    <a:pt x="28500" y="30619"/>
                  </a:lnTo>
                  <a:lnTo>
                    <a:pt x="29034" y="30180"/>
                  </a:lnTo>
                  <a:lnTo>
                    <a:pt x="29552" y="29725"/>
                  </a:lnTo>
                  <a:lnTo>
                    <a:pt x="30038" y="29254"/>
                  </a:lnTo>
                  <a:lnTo>
                    <a:pt x="30509" y="28752"/>
                  </a:lnTo>
                  <a:lnTo>
                    <a:pt x="30949" y="28218"/>
                  </a:lnTo>
                  <a:lnTo>
                    <a:pt x="31372" y="27669"/>
                  </a:lnTo>
                  <a:lnTo>
                    <a:pt x="31780" y="27104"/>
                  </a:lnTo>
                  <a:lnTo>
                    <a:pt x="32157" y="26507"/>
                  </a:lnTo>
                  <a:lnTo>
                    <a:pt x="32518" y="25895"/>
                  </a:lnTo>
                  <a:lnTo>
                    <a:pt x="32848" y="25268"/>
                  </a:lnTo>
                  <a:lnTo>
                    <a:pt x="33161" y="24624"/>
                  </a:lnTo>
                  <a:lnTo>
                    <a:pt x="33460" y="23965"/>
                  </a:lnTo>
                  <a:lnTo>
                    <a:pt x="33726" y="23290"/>
                  </a:lnTo>
                  <a:lnTo>
                    <a:pt x="33977" y="22600"/>
                  </a:lnTo>
                  <a:lnTo>
                    <a:pt x="34229" y="21894"/>
                  </a:lnTo>
                  <a:lnTo>
                    <a:pt x="34433" y="21172"/>
                  </a:lnTo>
                  <a:lnTo>
                    <a:pt x="34637" y="20434"/>
                  </a:lnTo>
                  <a:lnTo>
                    <a:pt x="34825" y="19696"/>
                  </a:lnTo>
                  <a:lnTo>
                    <a:pt x="34982" y="18943"/>
                  </a:lnTo>
                  <a:lnTo>
                    <a:pt x="35139" y="18174"/>
                  </a:lnTo>
                  <a:lnTo>
                    <a:pt x="35264" y="17405"/>
                  </a:lnTo>
                  <a:lnTo>
                    <a:pt x="35390" y="16636"/>
                  </a:lnTo>
                  <a:lnTo>
                    <a:pt x="35484" y="15852"/>
                  </a:lnTo>
                  <a:lnTo>
                    <a:pt x="35578" y="15051"/>
                  </a:lnTo>
                  <a:lnTo>
                    <a:pt x="35657" y="14251"/>
                  </a:lnTo>
                  <a:lnTo>
                    <a:pt x="35704" y="13450"/>
                  </a:lnTo>
                  <a:lnTo>
                    <a:pt x="35751" y="12650"/>
                  </a:lnTo>
                  <a:lnTo>
                    <a:pt x="35782" y="11850"/>
                  </a:lnTo>
                  <a:lnTo>
                    <a:pt x="35798" y="11049"/>
                  </a:lnTo>
                  <a:lnTo>
                    <a:pt x="35814" y="10233"/>
                  </a:lnTo>
                  <a:lnTo>
                    <a:pt x="35798" y="9433"/>
                  </a:lnTo>
                  <a:lnTo>
                    <a:pt x="35782" y="8617"/>
                  </a:lnTo>
                  <a:lnTo>
                    <a:pt x="35751" y="7816"/>
                  </a:lnTo>
                  <a:lnTo>
                    <a:pt x="35719" y="7016"/>
                  </a:lnTo>
                  <a:lnTo>
                    <a:pt x="35672" y="6231"/>
                  </a:lnTo>
                  <a:lnTo>
                    <a:pt x="35610" y="5431"/>
                  </a:lnTo>
                  <a:lnTo>
                    <a:pt x="35547" y="4646"/>
                  </a:lnTo>
                  <a:lnTo>
                    <a:pt x="35468" y="3877"/>
                  </a:lnTo>
                  <a:lnTo>
                    <a:pt x="35280" y="2339"/>
                  </a:lnTo>
                  <a:lnTo>
                    <a:pt x="35076" y="848"/>
                  </a:lnTo>
                  <a:lnTo>
                    <a:pt x="1397" y="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5" name="Google Shape;2112;p40">
              <a:extLst>
                <a:ext uri="{FF2B5EF4-FFF2-40B4-BE49-F238E27FC236}">
                  <a16:creationId xmlns:a16="http://schemas.microsoft.com/office/drawing/2014/main" id="{FEE25189-9839-EE96-86E6-C8250E8F8A91}"/>
                </a:ext>
              </a:extLst>
            </p:cNvPr>
            <p:cNvSpPr/>
            <p:nvPr/>
          </p:nvSpPr>
          <p:spPr>
            <a:xfrm>
              <a:off x="4030904" y="2762273"/>
              <a:ext cx="267678" cy="436348"/>
            </a:xfrm>
            <a:custGeom>
              <a:avLst/>
              <a:gdLst/>
              <a:ahLst/>
              <a:cxnLst/>
              <a:rect l="l" t="t" r="r" b="b"/>
              <a:pathLst>
                <a:path w="8146" h="13278" extrusionOk="0">
                  <a:moveTo>
                    <a:pt x="408" y="6196"/>
                  </a:moveTo>
                  <a:lnTo>
                    <a:pt x="409" y="6200"/>
                  </a:lnTo>
                  <a:lnTo>
                    <a:pt x="472" y="6655"/>
                  </a:lnTo>
                  <a:lnTo>
                    <a:pt x="408" y="6196"/>
                  </a:lnTo>
                  <a:close/>
                  <a:moveTo>
                    <a:pt x="3532" y="1"/>
                  </a:moveTo>
                  <a:lnTo>
                    <a:pt x="3344" y="32"/>
                  </a:lnTo>
                  <a:lnTo>
                    <a:pt x="3155" y="48"/>
                  </a:lnTo>
                  <a:lnTo>
                    <a:pt x="2967" y="95"/>
                  </a:lnTo>
                  <a:lnTo>
                    <a:pt x="2794" y="142"/>
                  </a:lnTo>
                  <a:lnTo>
                    <a:pt x="2449" y="268"/>
                  </a:lnTo>
                  <a:lnTo>
                    <a:pt x="2119" y="425"/>
                  </a:lnTo>
                  <a:lnTo>
                    <a:pt x="1790" y="597"/>
                  </a:lnTo>
                  <a:lnTo>
                    <a:pt x="1476" y="801"/>
                  </a:lnTo>
                  <a:lnTo>
                    <a:pt x="1194" y="1037"/>
                  </a:lnTo>
                  <a:lnTo>
                    <a:pt x="1068" y="1162"/>
                  </a:lnTo>
                  <a:lnTo>
                    <a:pt x="942" y="1288"/>
                  </a:lnTo>
                  <a:lnTo>
                    <a:pt x="817" y="1429"/>
                  </a:lnTo>
                  <a:lnTo>
                    <a:pt x="707" y="1586"/>
                  </a:lnTo>
                  <a:lnTo>
                    <a:pt x="597" y="1743"/>
                  </a:lnTo>
                  <a:lnTo>
                    <a:pt x="519" y="1900"/>
                  </a:lnTo>
                  <a:lnTo>
                    <a:pt x="346" y="2245"/>
                  </a:lnTo>
                  <a:lnTo>
                    <a:pt x="205" y="2606"/>
                  </a:lnTo>
                  <a:lnTo>
                    <a:pt x="111" y="2967"/>
                  </a:lnTo>
                  <a:lnTo>
                    <a:pt x="32" y="3328"/>
                  </a:lnTo>
                  <a:lnTo>
                    <a:pt x="1" y="3704"/>
                  </a:lnTo>
                  <a:lnTo>
                    <a:pt x="17" y="4081"/>
                  </a:lnTo>
                  <a:lnTo>
                    <a:pt x="48" y="4458"/>
                  </a:lnTo>
                  <a:lnTo>
                    <a:pt x="126" y="4850"/>
                  </a:lnTo>
                  <a:lnTo>
                    <a:pt x="236" y="5290"/>
                  </a:lnTo>
                  <a:lnTo>
                    <a:pt x="315" y="5745"/>
                  </a:lnTo>
                  <a:lnTo>
                    <a:pt x="395" y="6133"/>
                  </a:lnTo>
                  <a:lnTo>
                    <a:pt x="395" y="6133"/>
                  </a:lnTo>
                  <a:lnTo>
                    <a:pt x="425" y="6576"/>
                  </a:lnTo>
                  <a:lnTo>
                    <a:pt x="456" y="7063"/>
                  </a:lnTo>
                  <a:lnTo>
                    <a:pt x="472" y="7534"/>
                  </a:lnTo>
                  <a:lnTo>
                    <a:pt x="503" y="8491"/>
                  </a:lnTo>
                  <a:lnTo>
                    <a:pt x="503" y="9448"/>
                  </a:lnTo>
                  <a:lnTo>
                    <a:pt x="503" y="9637"/>
                  </a:lnTo>
                  <a:lnTo>
                    <a:pt x="519" y="9809"/>
                  </a:lnTo>
                  <a:lnTo>
                    <a:pt x="581" y="10186"/>
                  </a:lnTo>
                  <a:lnTo>
                    <a:pt x="676" y="10547"/>
                  </a:lnTo>
                  <a:lnTo>
                    <a:pt x="801" y="10908"/>
                  </a:lnTo>
                  <a:lnTo>
                    <a:pt x="958" y="11253"/>
                  </a:lnTo>
                  <a:lnTo>
                    <a:pt x="1146" y="11567"/>
                  </a:lnTo>
                  <a:lnTo>
                    <a:pt x="1366" y="11881"/>
                  </a:lnTo>
                  <a:lnTo>
                    <a:pt x="1492" y="12022"/>
                  </a:lnTo>
                  <a:lnTo>
                    <a:pt x="1617" y="12148"/>
                  </a:lnTo>
                  <a:lnTo>
                    <a:pt x="1743" y="12273"/>
                  </a:lnTo>
                  <a:lnTo>
                    <a:pt x="1884" y="12399"/>
                  </a:lnTo>
                  <a:lnTo>
                    <a:pt x="2182" y="12618"/>
                  </a:lnTo>
                  <a:lnTo>
                    <a:pt x="2512" y="12807"/>
                  </a:lnTo>
                  <a:lnTo>
                    <a:pt x="2857" y="12979"/>
                  </a:lnTo>
                  <a:lnTo>
                    <a:pt x="3218" y="13105"/>
                  </a:lnTo>
                  <a:lnTo>
                    <a:pt x="3406" y="13168"/>
                  </a:lnTo>
                  <a:lnTo>
                    <a:pt x="3595" y="13215"/>
                  </a:lnTo>
                  <a:lnTo>
                    <a:pt x="3783" y="13246"/>
                  </a:lnTo>
                  <a:lnTo>
                    <a:pt x="3956" y="13262"/>
                  </a:lnTo>
                  <a:lnTo>
                    <a:pt x="4144" y="13278"/>
                  </a:lnTo>
                  <a:lnTo>
                    <a:pt x="4332" y="13278"/>
                  </a:lnTo>
                  <a:lnTo>
                    <a:pt x="4693" y="13246"/>
                  </a:lnTo>
                  <a:lnTo>
                    <a:pt x="5070" y="13183"/>
                  </a:lnTo>
                  <a:lnTo>
                    <a:pt x="5431" y="13089"/>
                  </a:lnTo>
                  <a:lnTo>
                    <a:pt x="5792" y="12979"/>
                  </a:lnTo>
                  <a:lnTo>
                    <a:pt x="5964" y="12901"/>
                  </a:lnTo>
                  <a:lnTo>
                    <a:pt x="6137" y="12822"/>
                  </a:lnTo>
                  <a:lnTo>
                    <a:pt x="6294" y="12728"/>
                  </a:lnTo>
                  <a:lnTo>
                    <a:pt x="6451" y="12634"/>
                  </a:lnTo>
                  <a:lnTo>
                    <a:pt x="6608" y="12524"/>
                  </a:lnTo>
                  <a:lnTo>
                    <a:pt x="6765" y="12414"/>
                  </a:lnTo>
                  <a:lnTo>
                    <a:pt x="6906" y="12289"/>
                  </a:lnTo>
                  <a:lnTo>
                    <a:pt x="7032" y="12148"/>
                  </a:lnTo>
                  <a:lnTo>
                    <a:pt x="7283" y="11865"/>
                  </a:lnTo>
                  <a:lnTo>
                    <a:pt x="7502" y="11551"/>
                  </a:lnTo>
                  <a:lnTo>
                    <a:pt x="7691" y="11237"/>
                  </a:lnTo>
                  <a:lnTo>
                    <a:pt x="7848" y="10908"/>
                  </a:lnTo>
                  <a:lnTo>
                    <a:pt x="7973" y="10563"/>
                  </a:lnTo>
                  <a:lnTo>
                    <a:pt x="8036" y="10374"/>
                  </a:lnTo>
                  <a:lnTo>
                    <a:pt x="8067" y="10202"/>
                  </a:lnTo>
                  <a:lnTo>
                    <a:pt x="8114" y="10013"/>
                  </a:lnTo>
                  <a:lnTo>
                    <a:pt x="8130" y="9825"/>
                  </a:lnTo>
                  <a:lnTo>
                    <a:pt x="8146" y="9637"/>
                  </a:lnTo>
                  <a:lnTo>
                    <a:pt x="8146" y="9448"/>
                  </a:lnTo>
                  <a:lnTo>
                    <a:pt x="8146" y="8601"/>
                  </a:lnTo>
                  <a:lnTo>
                    <a:pt x="8130" y="7769"/>
                  </a:lnTo>
                  <a:lnTo>
                    <a:pt x="8083" y="6937"/>
                  </a:lnTo>
                  <a:lnTo>
                    <a:pt x="8036" y="6106"/>
                  </a:lnTo>
                  <a:lnTo>
                    <a:pt x="7942" y="5274"/>
                  </a:lnTo>
                  <a:lnTo>
                    <a:pt x="7832" y="4458"/>
                  </a:lnTo>
                  <a:lnTo>
                    <a:pt x="7691" y="3626"/>
                  </a:lnTo>
                  <a:lnTo>
                    <a:pt x="7597" y="3218"/>
                  </a:lnTo>
                  <a:lnTo>
                    <a:pt x="7502" y="2810"/>
                  </a:lnTo>
                  <a:lnTo>
                    <a:pt x="7455" y="2637"/>
                  </a:lnTo>
                  <a:lnTo>
                    <a:pt x="7393" y="2465"/>
                  </a:lnTo>
                  <a:lnTo>
                    <a:pt x="7330" y="2308"/>
                  </a:lnTo>
                  <a:lnTo>
                    <a:pt x="7251" y="2135"/>
                  </a:lnTo>
                  <a:lnTo>
                    <a:pt x="7063" y="1806"/>
                  </a:lnTo>
                  <a:lnTo>
                    <a:pt x="6843" y="1507"/>
                  </a:lnTo>
                  <a:lnTo>
                    <a:pt x="6592" y="1209"/>
                  </a:lnTo>
                  <a:lnTo>
                    <a:pt x="6325" y="958"/>
                  </a:lnTo>
                  <a:lnTo>
                    <a:pt x="6043" y="723"/>
                  </a:lnTo>
                  <a:lnTo>
                    <a:pt x="5745" y="519"/>
                  </a:lnTo>
                  <a:lnTo>
                    <a:pt x="5588" y="440"/>
                  </a:lnTo>
                  <a:lnTo>
                    <a:pt x="5415" y="362"/>
                  </a:lnTo>
                  <a:lnTo>
                    <a:pt x="5070" y="221"/>
                  </a:lnTo>
                  <a:lnTo>
                    <a:pt x="4693" y="111"/>
                  </a:lnTo>
                  <a:lnTo>
                    <a:pt x="4317" y="48"/>
                  </a:lnTo>
                  <a:lnTo>
                    <a:pt x="4113" y="16"/>
                  </a:lnTo>
                  <a:lnTo>
                    <a:pt x="3924"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6" name="Google Shape;2113;p40">
              <a:extLst>
                <a:ext uri="{FF2B5EF4-FFF2-40B4-BE49-F238E27FC236}">
                  <a16:creationId xmlns:a16="http://schemas.microsoft.com/office/drawing/2014/main" id="{5E577711-DC0C-4B02-4595-A6ADCBDDEAE4}"/>
                </a:ext>
              </a:extLst>
            </p:cNvPr>
            <p:cNvSpPr/>
            <p:nvPr/>
          </p:nvSpPr>
          <p:spPr>
            <a:xfrm>
              <a:off x="4623458" y="2323409"/>
              <a:ext cx="226438" cy="247586"/>
            </a:xfrm>
            <a:custGeom>
              <a:avLst/>
              <a:gdLst/>
              <a:ahLst/>
              <a:cxnLst/>
              <a:rect l="l" t="t" r="r" b="b"/>
              <a:pathLst>
                <a:path w="6891" h="7534" extrusionOk="0">
                  <a:moveTo>
                    <a:pt x="3328" y="1"/>
                  </a:moveTo>
                  <a:lnTo>
                    <a:pt x="3061" y="16"/>
                  </a:lnTo>
                  <a:lnTo>
                    <a:pt x="2794" y="48"/>
                  </a:lnTo>
                  <a:lnTo>
                    <a:pt x="2512" y="95"/>
                  </a:lnTo>
                  <a:lnTo>
                    <a:pt x="2214" y="157"/>
                  </a:lnTo>
                  <a:lnTo>
                    <a:pt x="1915" y="236"/>
                  </a:lnTo>
                  <a:lnTo>
                    <a:pt x="1617" y="346"/>
                  </a:lnTo>
                  <a:lnTo>
                    <a:pt x="1303" y="471"/>
                  </a:lnTo>
                  <a:lnTo>
                    <a:pt x="990" y="613"/>
                  </a:lnTo>
                  <a:lnTo>
                    <a:pt x="1" y="7471"/>
                  </a:lnTo>
                  <a:lnTo>
                    <a:pt x="472" y="7518"/>
                  </a:lnTo>
                  <a:lnTo>
                    <a:pt x="927" y="7533"/>
                  </a:lnTo>
                  <a:lnTo>
                    <a:pt x="1759" y="7533"/>
                  </a:lnTo>
                  <a:lnTo>
                    <a:pt x="2151" y="7502"/>
                  </a:lnTo>
                  <a:lnTo>
                    <a:pt x="2543" y="7455"/>
                  </a:lnTo>
                  <a:lnTo>
                    <a:pt x="2904" y="7408"/>
                  </a:lnTo>
                  <a:lnTo>
                    <a:pt x="3234" y="7329"/>
                  </a:lnTo>
                  <a:lnTo>
                    <a:pt x="3563" y="7251"/>
                  </a:lnTo>
                  <a:lnTo>
                    <a:pt x="3877" y="7157"/>
                  </a:lnTo>
                  <a:lnTo>
                    <a:pt x="4175" y="7047"/>
                  </a:lnTo>
                  <a:lnTo>
                    <a:pt x="4458" y="6921"/>
                  </a:lnTo>
                  <a:lnTo>
                    <a:pt x="4709" y="6796"/>
                  </a:lnTo>
                  <a:lnTo>
                    <a:pt x="4960" y="6655"/>
                  </a:lnTo>
                  <a:lnTo>
                    <a:pt x="5195" y="6513"/>
                  </a:lnTo>
                  <a:lnTo>
                    <a:pt x="5399" y="6356"/>
                  </a:lnTo>
                  <a:lnTo>
                    <a:pt x="5603" y="6199"/>
                  </a:lnTo>
                  <a:lnTo>
                    <a:pt x="5792" y="6027"/>
                  </a:lnTo>
                  <a:lnTo>
                    <a:pt x="5949" y="5839"/>
                  </a:lnTo>
                  <a:lnTo>
                    <a:pt x="6106" y="5666"/>
                  </a:lnTo>
                  <a:lnTo>
                    <a:pt x="6247" y="5478"/>
                  </a:lnTo>
                  <a:lnTo>
                    <a:pt x="6372" y="5274"/>
                  </a:lnTo>
                  <a:lnTo>
                    <a:pt x="6482" y="5070"/>
                  </a:lnTo>
                  <a:lnTo>
                    <a:pt x="6576" y="4881"/>
                  </a:lnTo>
                  <a:lnTo>
                    <a:pt x="6671" y="4662"/>
                  </a:lnTo>
                  <a:lnTo>
                    <a:pt x="6733" y="4458"/>
                  </a:lnTo>
                  <a:lnTo>
                    <a:pt x="6796" y="4253"/>
                  </a:lnTo>
                  <a:lnTo>
                    <a:pt x="6828" y="4034"/>
                  </a:lnTo>
                  <a:lnTo>
                    <a:pt x="6859" y="3830"/>
                  </a:lnTo>
                  <a:lnTo>
                    <a:pt x="6875" y="3610"/>
                  </a:lnTo>
                  <a:lnTo>
                    <a:pt x="6890" y="3390"/>
                  </a:lnTo>
                  <a:lnTo>
                    <a:pt x="6875" y="3186"/>
                  </a:lnTo>
                  <a:lnTo>
                    <a:pt x="6859" y="2982"/>
                  </a:lnTo>
                  <a:lnTo>
                    <a:pt x="6812" y="2763"/>
                  </a:lnTo>
                  <a:lnTo>
                    <a:pt x="6780" y="2559"/>
                  </a:lnTo>
                  <a:lnTo>
                    <a:pt x="6718" y="2355"/>
                  </a:lnTo>
                  <a:lnTo>
                    <a:pt x="6639" y="2166"/>
                  </a:lnTo>
                  <a:lnTo>
                    <a:pt x="6561" y="1978"/>
                  </a:lnTo>
                  <a:lnTo>
                    <a:pt x="6467" y="1790"/>
                  </a:lnTo>
                  <a:lnTo>
                    <a:pt x="6372" y="1601"/>
                  </a:lnTo>
                  <a:lnTo>
                    <a:pt x="6247" y="1429"/>
                  </a:lnTo>
                  <a:lnTo>
                    <a:pt x="6121" y="1256"/>
                  </a:lnTo>
                  <a:lnTo>
                    <a:pt x="5996" y="1099"/>
                  </a:lnTo>
                  <a:lnTo>
                    <a:pt x="5839" y="958"/>
                  </a:lnTo>
                  <a:lnTo>
                    <a:pt x="5682" y="801"/>
                  </a:lnTo>
                  <a:lnTo>
                    <a:pt x="5525" y="675"/>
                  </a:lnTo>
                  <a:lnTo>
                    <a:pt x="5337" y="550"/>
                  </a:lnTo>
                  <a:lnTo>
                    <a:pt x="5164" y="440"/>
                  </a:lnTo>
                  <a:lnTo>
                    <a:pt x="4960" y="346"/>
                  </a:lnTo>
                  <a:lnTo>
                    <a:pt x="4756" y="252"/>
                  </a:lnTo>
                  <a:lnTo>
                    <a:pt x="4536" y="173"/>
                  </a:lnTo>
                  <a:lnTo>
                    <a:pt x="4317" y="110"/>
                  </a:lnTo>
                  <a:lnTo>
                    <a:pt x="4081" y="63"/>
                  </a:lnTo>
                  <a:lnTo>
                    <a:pt x="3846" y="32"/>
                  </a:lnTo>
                  <a:lnTo>
                    <a:pt x="3595" y="16"/>
                  </a:lnTo>
                  <a:lnTo>
                    <a:pt x="3328"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7" name="Google Shape;2114;p40">
              <a:extLst>
                <a:ext uri="{FF2B5EF4-FFF2-40B4-BE49-F238E27FC236}">
                  <a16:creationId xmlns:a16="http://schemas.microsoft.com/office/drawing/2014/main" id="{B1EF1532-BAC2-88C2-A00D-584B10D0885F}"/>
                </a:ext>
              </a:extLst>
            </p:cNvPr>
            <p:cNvSpPr/>
            <p:nvPr/>
          </p:nvSpPr>
          <p:spPr>
            <a:xfrm>
              <a:off x="4623458" y="2323409"/>
              <a:ext cx="226438" cy="247586"/>
            </a:xfrm>
            <a:custGeom>
              <a:avLst/>
              <a:gdLst/>
              <a:ahLst/>
              <a:cxnLst/>
              <a:rect l="l" t="t" r="r" b="b"/>
              <a:pathLst>
                <a:path w="6891" h="7534" fill="none" extrusionOk="0">
                  <a:moveTo>
                    <a:pt x="990" y="613"/>
                  </a:moveTo>
                  <a:lnTo>
                    <a:pt x="990" y="613"/>
                  </a:lnTo>
                  <a:lnTo>
                    <a:pt x="1303" y="471"/>
                  </a:lnTo>
                  <a:lnTo>
                    <a:pt x="1617" y="346"/>
                  </a:lnTo>
                  <a:lnTo>
                    <a:pt x="1915" y="236"/>
                  </a:lnTo>
                  <a:lnTo>
                    <a:pt x="2214" y="157"/>
                  </a:lnTo>
                  <a:lnTo>
                    <a:pt x="2512" y="95"/>
                  </a:lnTo>
                  <a:lnTo>
                    <a:pt x="2794" y="48"/>
                  </a:lnTo>
                  <a:lnTo>
                    <a:pt x="3061" y="16"/>
                  </a:lnTo>
                  <a:lnTo>
                    <a:pt x="3328" y="1"/>
                  </a:lnTo>
                  <a:lnTo>
                    <a:pt x="3595" y="16"/>
                  </a:lnTo>
                  <a:lnTo>
                    <a:pt x="3846" y="32"/>
                  </a:lnTo>
                  <a:lnTo>
                    <a:pt x="4081" y="63"/>
                  </a:lnTo>
                  <a:lnTo>
                    <a:pt x="4317" y="110"/>
                  </a:lnTo>
                  <a:lnTo>
                    <a:pt x="4536" y="173"/>
                  </a:lnTo>
                  <a:lnTo>
                    <a:pt x="4756" y="252"/>
                  </a:lnTo>
                  <a:lnTo>
                    <a:pt x="4960" y="346"/>
                  </a:lnTo>
                  <a:lnTo>
                    <a:pt x="5164" y="440"/>
                  </a:lnTo>
                  <a:lnTo>
                    <a:pt x="5337" y="550"/>
                  </a:lnTo>
                  <a:lnTo>
                    <a:pt x="5525" y="675"/>
                  </a:lnTo>
                  <a:lnTo>
                    <a:pt x="5682" y="801"/>
                  </a:lnTo>
                  <a:lnTo>
                    <a:pt x="5839" y="958"/>
                  </a:lnTo>
                  <a:lnTo>
                    <a:pt x="5996" y="1099"/>
                  </a:lnTo>
                  <a:lnTo>
                    <a:pt x="6121" y="1256"/>
                  </a:lnTo>
                  <a:lnTo>
                    <a:pt x="6247" y="1429"/>
                  </a:lnTo>
                  <a:lnTo>
                    <a:pt x="6372" y="1601"/>
                  </a:lnTo>
                  <a:lnTo>
                    <a:pt x="6467" y="1790"/>
                  </a:lnTo>
                  <a:lnTo>
                    <a:pt x="6561" y="1978"/>
                  </a:lnTo>
                  <a:lnTo>
                    <a:pt x="6639" y="2166"/>
                  </a:lnTo>
                  <a:lnTo>
                    <a:pt x="6718" y="2355"/>
                  </a:lnTo>
                  <a:lnTo>
                    <a:pt x="6780" y="2559"/>
                  </a:lnTo>
                  <a:lnTo>
                    <a:pt x="6812" y="2763"/>
                  </a:lnTo>
                  <a:lnTo>
                    <a:pt x="6859" y="2982"/>
                  </a:lnTo>
                  <a:lnTo>
                    <a:pt x="6875" y="3186"/>
                  </a:lnTo>
                  <a:lnTo>
                    <a:pt x="6890" y="3390"/>
                  </a:lnTo>
                  <a:lnTo>
                    <a:pt x="6875" y="3610"/>
                  </a:lnTo>
                  <a:lnTo>
                    <a:pt x="6859" y="3830"/>
                  </a:lnTo>
                  <a:lnTo>
                    <a:pt x="6828" y="4034"/>
                  </a:lnTo>
                  <a:lnTo>
                    <a:pt x="6796" y="4253"/>
                  </a:lnTo>
                  <a:lnTo>
                    <a:pt x="6733" y="4458"/>
                  </a:lnTo>
                  <a:lnTo>
                    <a:pt x="6671" y="4662"/>
                  </a:lnTo>
                  <a:lnTo>
                    <a:pt x="6576" y="4881"/>
                  </a:lnTo>
                  <a:lnTo>
                    <a:pt x="6482" y="5070"/>
                  </a:lnTo>
                  <a:lnTo>
                    <a:pt x="6372" y="5274"/>
                  </a:lnTo>
                  <a:lnTo>
                    <a:pt x="6247" y="5478"/>
                  </a:lnTo>
                  <a:lnTo>
                    <a:pt x="6106" y="5666"/>
                  </a:lnTo>
                  <a:lnTo>
                    <a:pt x="5949" y="5839"/>
                  </a:lnTo>
                  <a:lnTo>
                    <a:pt x="5792" y="6027"/>
                  </a:lnTo>
                  <a:lnTo>
                    <a:pt x="5603" y="6199"/>
                  </a:lnTo>
                  <a:lnTo>
                    <a:pt x="5399" y="6356"/>
                  </a:lnTo>
                  <a:lnTo>
                    <a:pt x="5195" y="6513"/>
                  </a:lnTo>
                  <a:lnTo>
                    <a:pt x="4960" y="6655"/>
                  </a:lnTo>
                  <a:lnTo>
                    <a:pt x="4709" y="6796"/>
                  </a:lnTo>
                  <a:lnTo>
                    <a:pt x="4458" y="6921"/>
                  </a:lnTo>
                  <a:lnTo>
                    <a:pt x="4175" y="7047"/>
                  </a:lnTo>
                  <a:lnTo>
                    <a:pt x="3877" y="7157"/>
                  </a:lnTo>
                  <a:lnTo>
                    <a:pt x="3563" y="7251"/>
                  </a:lnTo>
                  <a:lnTo>
                    <a:pt x="3234" y="7329"/>
                  </a:lnTo>
                  <a:lnTo>
                    <a:pt x="2904" y="7408"/>
                  </a:lnTo>
                  <a:lnTo>
                    <a:pt x="2543" y="7455"/>
                  </a:lnTo>
                  <a:lnTo>
                    <a:pt x="2151" y="7502"/>
                  </a:lnTo>
                  <a:lnTo>
                    <a:pt x="1759" y="7533"/>
                  </a:lnTo>
                  <a:lnTo>
                    <a:pt x="1350" y="7533"/>
                  </a:lnTo>
                  <a:lnTo>
                    <a:pt x="927" y="7533"/>
                  </a:lnTo>
                  <a:lnTo>
                    <a:pt x="472" y="7518"/>
                  </a:lnTo>
                  <a:lnTo>
                    <a:pt x="1" y="747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8" name="Google Shape;2115;p40">
              <a:extLst>
                <a:ext uri="{FF2B5EF4-FFF2-40B4-BE49-F238E27FC236}">
                  <a16:creationId xmlns:a16="http://schemas.microsoft.com/office/drawing/2014/main" id="{B1CCC930-CBFE-DDDE-2603-99114E218D89}"/>
                </a:ext>
              </a:extLst>
            </p:cNvPr>
            <p:cNvSpPr/>
            <p:nvPr/>
          </p:nvSpPr>
          <p:spPr>
            <a:xfrm>
              <a:off x="3964919" y="3031999"/>
              <a:ext cx="416172" cy="176406"/>
            </a:xfrm>
            <a:custGeom>
              <a:avLst/>
              <a:gdLst/>
              <a:ahLst/>
              <a:cxnLst/>
              <a:rect l="l" t="t" r="r" b="b"/>
              <a:pathLst>
                <a:path w="12665" h="5368" extrusionOk="0">
                  <a:moveTo>
                    <a:pt x="8481" y="2437"/>
                  </a:moveTo>
                  <a:lnTo>
                    <a:pt x="8412" y="2464"/>
                  </a:lnTo>
                  <a:lnTo>
                    <a:pt x="8412" y="2464"/>
                  </a:lnTo>
                  <a:lnTo>
                    <a:pt x="8459" y="2449"/>
                  </a:lnTo>
                  <a:lnTo>
                    <a:pt x="8481" y="2437"/>
                  </a:lnTo>
                  <a:close/>
                  <a:moveTo>
                    <a:pt x="1193" y="1"/>
                  </a:moveTo>
                  <a:lnTo>
                    <a:pt x="1067" y="32"/>
                  </a:lnTo>
                  <a:lnTo>
                    <a:pt x="942" y="63"/>
                  </a:lnTo>
                  <a:lnTo>
                    <a:pt x="816" y="110"/>
                  </a:lnTo>
                  <a:lnTo>
                    <a:pt x="706" y="157"/>
                  </a:lnTo>
                  <a:lnTo>
                    <a:pt x="596" y="220"/>
                  </a:lnTo>
                  <a:lnTo>
                    <a:pt x="502" y="299"/>
                  </a:lnTo>
                  <a:lnTo>
                    <a:pt x="408" y="377"/>
                  </a:lnTo>
                  <a:lnTo>
                    <a:pt x="314" y="471"/>
                  </a:lnTo>
                  <a:lnTo>
                    <a:pt x="235" y="566"/>
                  </a:lnTo>
                  <a:lnTo>
                    <a:pt x="173" y="660"/>
                  </a:lnTo>
                  <a:lnTo>
                    <a:pt x="110" y="770"/>
                  </a:lnTo>
                  <a:lnTo>
                    <a:pt x="63" y="895"/>
                  </a:lnTo>
                  <a:lnTo>
                    <a:pt x="31" y="1005"/>
                  </a:lnTo>
                  <a:lnTo>
                    <a:pt x="0" y="1130"/>
                  </a:lnTo>
                  <a:lnTo>
                    <a:pt x="0" y="1256"/>
                  </a:lnTo>
                  <a:lnTo>
                    <a:pt x="0" y="1382"/>
                  </a:lnTo>
                  <a:lnTo>
                    <a:pt x="16" y="1507"/>
                  </a:lnTo>
                  <a:lnTo>
                    <a:pt x="47" y="1633"/>
                  </a:lnTo>
                  <a:lnTo>
                    <a:pt x="173" y="1962"/>
                  </a:lnTo>
                  <a:lnTo>
                    <a:pt x="330" y="2292"/>
                  </a:lnTo>
                  <a:lnTo>
                    <a:pt x="502" y="2606"/>
                  </a:lnTo>
                  <a:lnTo>
                    <a:pt x="706" y="2888"/>
                  </a:lnTo>
                  <a:lnTo>
                    <a:pt x="926" y="3171"/>
                  </a:lnTo>
                  <a:lnTo>
                    <a:pt x="1161" y="3422"/>
                  </a:lnTo>
                  <a:lnTo>
                    <a:pt x="1428" y="3673"/>
                  </a:lnTo>
                  <a:lnTo>
                    <a:pt x="1695" y="3893"/>
                  </a:lnTo>
                  <a:lnTo>
                    <a:pt x="1977" y="4097"/>
                  </a:lnTo>
                  <a:lnTo>
                    <a:pt x="2276" y="4285"/>
                  </a:lnTo>
                  <a:lnTo>
                    <a:pt x="2589" y="4473"/>
                  </a:lnTo>
                  <a:lnTo>
                    <a:pt x="2903" y="4630"/>
                  </a:lnTo>
                  <a:lnTo>
                    <a:pt x="3233" y="4771"/>
                  </a:lnTo>
                  <a:lnTo>
                    <a:pt x="3578" y="4897"/>
                  </a:lnTo>
                  <a:lnTo>
                    <a:pt x="3908" y="5007"/>
                  </a:lnTo>
                  <a:lnTo>
                    <a:pt x="4253" y="5101"/>
                  </a:lnTo>
                  <a:lnTo>
                    <a:pt x="4630" y="5195"/>
                  </a:lnTo>
                  <a:lnTo>
                    <a:pt x="4991" y="5258"/>
                  </a:lnTo>
                  <a:lnTo>
                    <a:pt x="5367" y="5305"/>
                  </a:lnTo>
                  <a:lnTo>
                    <a:pt x="5744" y="5352"/>
                  </a:lnTo>
                  <a:lnTo>
                    <a:pt x="6121" y="5368"/>
                  </a:lnTo>
                  <a:lnTo>
                    <a:pt x="6513" y="5368"/>
                  </a:lnTo>
                  <a:lnTo>
                    <a:pt x="6890" y="5352"/>
                  </a:lnTo>
                  <a:lnTo>
                    <a:pt x="7266" y="5336"/>
                  </a:lnTo>
                  <a:lnTo>
                    <a:pt x="7643" y="5289"/>
                  </a:lnTo>
                  <a:lnTo>
                    <a:pt x="8020" y="5227"/>
                  </a:lnTo>
                  <a:lnTo>
                    <a:pt x="8396" y="5132"/>
                  </a:lnTo>
                  <a:lnTo>
                    <a:pt x="8757" y="5038"/>
                  </a:lnTo>
                  <a:lnTo>
                    <a:pt x="9118" y="4913"/>
                  </a:lnTo>
                  <a:lnTo>
                    <a:pt x="9463" y="4771"/>
                  </a:lnTo>
                  <a:lnTo>
                    <a:pt x="9809" y="4614"/>
                  </a:lnTo>
                  <a:lnTo>
                    <a:pt x="10154" y="4442"/>
                  </a:lnTo>
                  <a:lnTo>
                    <a:pt x="10515" y="4222"/>
                  </a:lnTo>
                  <a:lnTo>
                    <a:pt x="10876" y="3955"/>
                  </a:lnTo>
                  <a:lnTo>
                    <a:pt x="11221" y="3673"/>
                  </a:lnTo>
                  <a:lnTo>
                    <a:pt x="11535" y="3375"/>
                  </a:lnTo>
                  <a:lnTo>
                    <a:pt x="11817" y="3045"/>
                  </a:lnTo>
                  <a:lnTo>
                    <a:pt x="12084" y="2684"/>
                  </a:lnTo>
                  <a:lnTo>
                    <a:pt x="12320" y="2323"/>
                  </a:lnTo>
                  <a:lnTo>
                    <a:pt x="12429" y="2135"/>
                  </a:lnTo>
                  <a:lnTo>
                    <a:pt x="12524" y="1931"/>
                  </a:lnTo>
                  <a:lnTo>
                    <a:pt x="12571" y="1821"/>
                  </a:lnTo>
                  <a:lnTo>
                    <a:pt x="12602" y="1695"/>
                  </a:lnTo>
                  <a:lnTo>
                    <a:pt x="12633" y="1570"/>
                  </a:lnTo>
                  <a:lnTo>
                    <a:pt x="12665" y="1460"/>
                  </a:lnTo>
                  <a:lnTo>
                    <a:pt x="12665" y="1335"/>
                  </a:lnTo>
                  <a:lnTo>
                    <a:pt x="12665" y="1209"/>
                  </a:lnTo>
                  <a:lnTo>
                    <a:pt x="12665" y="1083"/>
                  </a:lnTo>
                  <a:lnTo>
                    <a:pt x="12633" y="958"/>
                  </a:lnTo>
                  <a:lnTo>
                    <a:pt x="12602" y="848"/>
                  </a:lnTo>
                  <a:lnTo>
                    <a:pt x="12571" y="738"/>
                  </a:lnTo>
                  <a:lnTo>
                    <a:pt x="12508" y="628"/>
                  </a:lnTo>
                  <a:lnTo>
                    <a:pt x="12445" y="518"/>
                  </a:lnTo>
                  <a:lnTo>
                    <a:pt x="12367" y="424"/>
                  </a:lnTo>
                  <a:lnTo>
                    <a:pt x="12272" y="330"/>
                  </a:lnTo>
                  <a:lnTo>
                    <a:pt x="12178" y="252"/>
                  </a:lnTo>
                  <a:lnTo>
                    <a:pt x="12068" y="189"/>
                  </a:lnTo>
                  <a:lnTo>
                    <a:pt x="11959" y="142"/>
                  </a:lnTo>
                  <a:lnTo>
                    <a:pt x="11833" y="95"/>
                  </a:lnTo>
                  <a:lnTo>
                    <a:pt x="11723" y="63"/>
                  </a:lnTo>
                  <a:lnTo>
                    <a:pt x="11598" y="48"/>
                  </a:lnTo>
                  <a:lnTo>
                    <a:pt x="11472" y="32"/>
                  </a:lnTo>
                  <a:lnTo>
                    <a:pt x="11347" y="32"/>
                  </a:lnTo>
                  <a:lnTo>
                    <a:pt x="11221" y="48"/>
                  </a:lnTo>
                  <a:lnTo>
                    <a:pt x="11095" y="63"/>
                  </a:lnTo>
                  <a:lnTo>
                    <a:pt x="10970" y="95"/>
                  </a:lnTo>
                  <a:lnTo>
                    <a:pt x="10860" y="142"/>
                  </a:lnTo>
                  <a:lnTo>
                    <a:pt x="10735" y="189"/>
                  </a:lnTo>
                  <a:lnTo>
                    <a:pt x="10640" y="252"/>
                  </a:lnTo>
                  <a:lnTo>
                    <a:pt x="10546" y="330"/>
                  </a:lnTo>
                  <a:lnTo>
                    <a:pt x="10452" y="424"/>
                  </a:lnTo>
                  <a:lnTo>
                    <a:pt x="10374" y="534"/>
                  </a:lnTo>
                  <a:lnTo>
                    <a:pt x="10311" y="644"/>
                  </a:lnTo>
                  <a:lnTo>
                    <a:pt x="10185" y="911"/>
                  </a:lnTo>
                  <a:lnTo>
                    <a:pt x="10028" y="1178"/>
                  </a:lnTo>
                  <a:lnTo>
                    <a:pt x="9879" y="1394"/>
                  </a:lnTo>
                  <a:lnTo>
                    <a:pt x="9793" y="1491"/>
                  </a:lnTo>
                  <a:lnTo>
                    <a:pt x="9605" y="1695"/>
                  </a:lnTo>
                  <a:lnTo>
                    <a:pt x="9401" y="1884"/>
                  </a:lnTo>
                  <a:lnTo>
                    <a:pt x="9322" y="1947"/>
                  </a:lnTo>
                  <a:lnTo>
                    <a:pt x="9401" y="1899"/>
                  </a:lnTo>
                  <a:lnTo>
                    <a:pt x="9134" y="2072"/>
                  </a:lnTo>
                  <a:lnTo>
                    <a:pt x="8883" y="2229"/>
                  </a:lnTo>
                  <a:lnTo>
                    <a:pt x="8632" y="2355"/>
                  </a:lnTo>
                  <a:lnTo>
                    <a:pt x="8481" y="2437"/>
                  </a:lnTo>
                  <a:lnTo>
                    <a:pt x="8481" y="2437"/>
                  </a:lnTo>
                  <a:lnTo>
                    <a:pt x="8490" y="2433"/>
                  </a:lnTo>
                  <a:lnTo>
                    <a:pt x="8569" y="2402"/>
                  </a:lnTo>
                  <a:lnTo>
                    <a:pt x="8569" y="2402"/>
                  </a:lnTo>
                  <a:lnTo>
                    <a:pt x="8506" y="2433"/>
                  </a:lnTo>
                  <a:lnTo>
                    <a:pt x="8286" y="2512"/>
                  </a:lnTo>
                  <a:lnTo>
                    <a:pt x="8020" y="2590"/>
                  </a:lnTo>
                  <a:lnTo>
                    <a:pt x="7737" y="2668"/>
                  </a:lnTo>
                  <a:lnTo>
                    <a:pt x="7439" y="2731"/>
                  </a:lnTo>
                  <a:lnTo>
                    <a:pt x="7156" y="2778"/>
                  </a:lnTo>
                  <a:lnTo>
                    <a:pt x="7141" y="2778"/>
                  </a:lnTo>
                  <a:lnTo>
                    <a:pt x="6842" y="2810"/>
                  </a:lnTo>
                  <a:lnTo>
                    <a:pt x="6529" y="2825"/>
                  </a:lnTo>
                  <a:lnTo>
                    <a:pt x="6199" y="2825"/>
                  </a:lnTo>
                  <a:lnTo>
                    <a:pt x="5917" y="2810"/>
                  </a:lnTo>
                  <a:lnTo>
                    <a:pt x="5634" y="2778"/>
                  </a:lnTo>
                  <a:lnTo>
                    <a:pt x="5634" y="2778"/>
                  </a:lnTo>
                  <a:lnTo>
                    <a:pt x="5681" y="2794"/>
                  </a:lnTo>
                  <a:lnTo>
                    <a:pt x="5681" y="2794"/>
                  </a:lnTo>
                  <a:lnTo>
                    <a:pt x="5618" y="2778"/>
                  </a:lnTo>
                  <a:lnTo>
                    <a:pt x="5305" y="2731"/>
                  </a:lnTo>
                  <a:lnTo>
                    <a:pt x="5022" y="2668"/>
                  </a:lnTo>
                  <a:lnTo>
                    <a:pt x="4740" y="2590"/>
                  </a:lnTo>
                  <a:lnTo>
                    <a:pt x="4457" y="2512"/>
                  </a:lnTo>
                  <a:lnTo>
                    <a:pt x="4190" y="2402"/>
                  </a:lnTo>
                  <a:lnTo>
                    <a:pt x="4118" y="2387"/>
                  </a:lnTo>
                  <a:lnTo>
                    <a:pt x="4118" y="2387"/>
                  </a:lnTo>
                  <a:lnTo>
                    <a:pt x="3939" y="2292"/>
                  </a:lnTo>
                  <a:lnTo>
                    <a:pt x="3688" y="2166"/>
                  </a:lnTo>
                  <a:lnTo>
                    <a:pt x="3453" y="2025"/>
                  </a:lnTo>
                  <a:lnTo>
                    <a:pt x="3217" y="1852"/>
                  </a:lnTo>
                  <a:lnTo>
                    <a:pt x="3198" y="1846"/>
                  </a:lnTo>
                  <a:lnTo>
                    <a:pt x="3186" y="1837"/>
                  </a:lnTo>
                  <a:lnTo>
                    <a:pt x="2966" y="1633"/>
                  </a:lnTo>
                  <a:lnTo>
                    <a:pt x="2778" y="1429"/>
                  </a:lnTo>
                  <a:lnTo>
                    <a:pt x="2637" y="1209"/>
                  </a:lnTo>
                  <a:lnTo>
                    <a:pt x="2553" y="1062"/>
                  </a:lnTo>
                  <a:lnTo>
                    <a:pt x="2553" y="1062"/>
                  </a:lnTo>
                  <a:lnTo>
                    <a:pt x="2511" y="958"/>
                  </a:lnTo>
                  <a:lnTo>
                    <a:pt x="2464" y="832"/>
                  </a:lnTo>
                  <a:lnTo>
                    <a:pt x="2401" y="722"/>
                  </a:lnTo>
                  <a:lnTo>
                    <a:pt x="2338" y="613"/>
                  </a:lnTo>
                  <a:lnTo>
                    <a:pt x="2276" y="518"/>
                  </a:lnTo>
                  <a:lnTo>
                    <a:pt x="2181" y="424"/>
                  </a:lnTo>
                  <a:lnTo>
                    <a:pt x="2103" y="330"/>
                  </a:lnTo>
                  <a:lnTo>
                    <a:pt x="2009" y="252"/>
                  </a:lnTo>
                  <a:lnTo>
                    <a:pt x="1899" y="189"/>
                  </a:lnTo>
                  <a:lnTo>
                    <a:pt x="1789" y="126"/>
                  </a:lnTo>
                  <a:lnTo>
                    <a:pt x="1679" y="79"/>
                  </a:lnTo>
                  <a:lnTo>
                    <a:pt x="1569" y="48"/>
                  </a:lnTo>
                  <a:lnTo>
                    <a:pt x="1444" y="16"/>
                  </a:lnTo>
                  <a:lnTo>
                    <a:pt x="1318"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9" name="Google Shape;2116;p40">
              <a:extLst>
                <a:ext uri="{FF2B5EF4-FFF2-40B4-BE49-F238E27FC236}">
                  <a16:creationId xmlns:a16="http://schemas.microsoft.com/office/drawing/2014/main" id="{25E3FD37-1FB0-B725-1099-230D2A0D4EC9}"/>
                </a:ext>
              </a:extLst>
            </p:cNvPr>
            <p:cNvSpPr/>
            <p:nvPr/>
          </p:nvSpPr>
          <p:spPr>
            <a:xfrm>
              <a:off x="3814316" y="2374969"/>
              <a:ext cx="232090" cy="119192"/>
            </a:xfrm>
            <a:custGeom>
              <a:avLst/>
              <a:gdLst/>
              <a:ahLst/>
              <a:cxnLst/>
              <a:rect l="l" t="t" r="r" b="b"/>
              <a:pathLst>
                <a:path w="7063" h="3627" extrusionOk="0">
                  <a:moveTo>
                    <a:pt x="409" y="1"/>
                  </a:moveTo>
                  <a:lnTo>
                    <a:pt x="314" y="17"/>
                  </a:lnTo>
                  <a:lnTo>
                    <a:pt x="236" y="64"/>
                  </a:lnTo>
                  <a:lnTo>
                    <a:pt x="157" y="111"/>
                  </a:lnTo>
                  <a:lnTo>
                    <a:pt x="95" y="189"/>
                  </a:lnTo>
                  <a:lnTo>
                    <a:pt x="32" y="268"/>
                  </a:lnTo>
                  <a:lnTo>
                    <a:pt x="1" y="378"/>
                  </a:lnTo>
                  <a:lnTo>
                    <a:pt x="1" y="487"/>
                  </a:lnTo>
                  <a:lnTo>
                    <a:pt x="1" y="770"/>
                  </a:lnTo>
                  <a:lnTo>
                    <a:pt x="32" y="1037"/>
                  </a:lnTo>
                  <a:lnTo>
                    <a:pt x="79" y="1288"/>
                  </a:lnTo>
                  <a:lnTo>
                    <a:pt x="157" y="1539"/>
                  </a:lnTo>
                  <a:lnTo>
                    <a:pt x="252" y="1774"/>
                  </a:lnTo>
                  <a:lnTo>
                    <a:pt x="361" y="2010"/>
                  </a:lnTo>
                  <a:lnTo>
                    <a:pt x="487" y="2229"/>
                  </a:lnTo>
                  <a:lnTo>
                    <a:pt x="644" y="2433"/>
                  </a:lnTo>
                  <a:lnTo>
                    <a:pt x="801" y="2622"/>
                  </a:lnTo>
                  <a:lnTo>
                    <a:pt x="989" y="2794"/>
                  </a:lnTo>
                  <a:lnTo>
                    <a:pt x="1178" y="2951"/>
                  </a:lnTo>
                  <a:lnTo>
                    <a:pt x="1397" y="3093"/>
                  </a:lnTo>
                  <a:lnTo>
                    <a:pt x="1617" y="3234"/>
                  </a:lnTo>
                  <a:lnTo>
                    <a:pt x="1852" y="3344"/>
                  </a:lnTo>
                  <a:lnTo>
                    <a:pt x="2119" y="3438"/>
                  </a:lnTo>
                  <a:lnTo>
                    <a:pt x="2386" y="3501"/>
                  </a:lnTo>
                  <a:lnTo>
                    <a:pt x="2621" y="3563"/>
                  </a:lnTo>
                  <a:lnTo>
                    <a:pt x="2872" y="3595"/>
                  </a:lnTo>
                  <a:lnTo>
                    <a:pt x="3124" y="3626"/>
                  </a:lnTo>
                  <a:lnTo>
                    <a:pt x="3626" y="3626"/>
                  </a:lnTo>
                  <a:lnTo>
                    <a:pt x="3877" y="3610"/>
                  </a:lnTo>
                  <a:lnTo>
                    <a:pt x="4128" y="3579"/>
                  </a:lnTo>
                  <a:lnTo>
                    <a:pt x="4379" y="3532"/>
                  </a:lnTo>
                  <a:lnTo>
                    <a:pt x="4630" y="3469"/>
                  </a:lnTo>
                  <a:lnTo>
                    <a:pt x="4866" y="3406"/>
                  </a:lnTo>
                  <a:lnTo>
                    <a:pt x="5101" y="3312"/>
                  </a:lnTo>
                  <a:lnTo>
                    <a:pt x="5336" y="3218"/>
                  </a:lnTo>
                  <a:lnTo>
                    <a:pt x="5556" y="3108"/>
                  </a:lnTo>
                  <a:lnTo>
                    <a:pt x="5776" y="2983"/>
                  </a:lnTo>
                  <a:lnTo>
                    <a:pt x="5980" y="2826"/>
                  </a:lnTo>
                  <a:lnTo>
                    <a:pt x="6168" y="2669"/>
                  </a:lnTo>
                  <a:lnTo>
                    <a:pt x="6372" y="2480"/>
                  </a:lnTo>
                  <a:lnTo>
                    <a:pt x="6545" y="2276"/>
                  </a:lnTo>
                  <a:lnTo>
                    <a:pt x="6702" y="2057"/>
                  </a:lnTo>
                  <a:lnTo>
                    <a:pt x="6827" y="1821"/>
                  </a:lnTo>
                  <a:lnTo>
                    <a:pt x="6921" y="1570"/>
                  </a:lnTo>
                  <a:lnTo>
                    <a:pt x="7000" y="1319"/>
                  </a:lnTo>
                  <a:lnTo>
                    <a:pt x="7047" y="1052"/>
                  </a:lnTo>
                  <a:lnTo>
                    <a:pt x="7063" y="770"/>
                  </a:lnTo>
                  <a:lnTo>
                    <a:pt x="7063" y="660"/>
                  </a:lnTo>
                  <a:lnTo>
                    <a:pt x="7031" y="566"/>
                  </a:lnTo>
                  <a:lnTo>
                    <a:pt x="6984" y="472"/>
                  </a:lnTo>
                  <a:lnTo>
                    <a:pt x="6906" y="409"/>
                  </a:lnTo>
                  <a:lnTo>
                    <a:pt x="6843" y="346"/>
                  </a:lnTo>
                  <a:lnTo>
                    <a:pt x="6749" y="315"/>
                  </a:lnTo>
                  <a:lnTo>
                    <a:pt x="6655" y="283"/>
                  </a:lnTo>
                  <a:lnTo>
                    <a:pt x="6466" y="283"/>
                  </a:lnTo>
                  <a:lnTo>
                    <a:pt x="6372" y="315"/>
                  </a:lnTo>
                  <a:lnTo>
                    <a:pt x="6294" y="346"/>
                  </a:lnTo>
                  <a:lnTo>
                    <a:pt x="6215" y="409"/>
                  </a:lnTo>
                  <a:lnTo>
                    <a:pt x="6152" y="472"/>
                  </a:lnTo>
                  <a:lnTo>
                    <a:pt x="6090" y="566"/>
                  </a:lnTo>
                  <a:lnTo>
                    <a:pt x="6058" y="660"/>
                  </a:lnTo>
                  <a:lnTo>
                    <a:pt x="6043" y="770"/>
                  </a:lnTo>
                  <a:lnTo>
                    <a:pt x="6043" y="927"/>
                  </a:lnTo>
                  <a:lnTo>
                    <a:pt x="6011" y="1068"/>
                  </a:lnTo>
                  <a:lnTo>
                    <a:pt x="5980" y="1209"/>
                  </a:lnTo>
                  <a:lnTo>
                    <a:pt x="5933" y="1351"/>
                  </a:lnTo>
                  <a:lnTo>
                    <a:pt x="5854" y="1476"/>
                  </a:lnTo>
                  <a:lnTo>
                    <a:pt x="5776" y="1602"/>
                  </a:lnTo>
                  <a:lnTo>
                    <a:pt x="5682" y="1727"/>
                  </a:lnTo>
                  <a:lnTo>
                    <a:pt x="5572" y="1837"/>
                  </a:lnTo>
                  <a:lnTo>
                    <a:pt x="5446" y="1963"/>
                  </a:lnTo>
                  <a:lnTo>
                    <a:pt x="5321" y="2057"/>
                  </a:lnTo>
                  <a:lnTo>
                    <a:pt x="5164" y="2151"/>
                  </a:lnTo>
                  <a:lnTo>
                    <a:pt x="5022" y="2245"/>
                  </a:lnTo>
                  <a:lnTo>
                    <a:pt x="4850" y="2308"/>
                  </a:lnTo>
                  <a:lnTo>
                    <a:pt x="4693" y="2386"/>
                  </a:lnTo>
                  <a:lnTo>
                    <a:pt x="4520" y="2449"/>
                  </a:lnTo>
                  <a:lnTo>
                    <a:pt x="4332" y="2496"/>
                  </a:lnTo>
                  <a:lnTo>
                    <a:pt x="4144" y="2543"/>
                  </a:lnTo>
                  <a:lnTo>
                    <a:pt x="3971" y="2575"/>
                  </a:lnTo>
                  <a:lnTo>
                    <a:pt x="3798" y="2590"/>
                  </a:lnTo>
                  <a:lnTo>
                    <a:pt x="3610" y="2606"/>
                  </a:lnTo>
                  <a:lnTo>
                    <a:pt x="3218" y="2606"/>
                  </a:lnTo>
                  <a:lnTo>
                    <a:pt x="3029" y="2590"/>
                  </a:lnTo>
                  <a:lnTo>
                    <a:pt x="2872" y="2575"/>
                  </a:lnTo>
                  <a:lnTo>
                    <a:pt x="2684" y="2528"/>
                  </a:lnTo>
                  <a:lnTo>
                    <a:pt x="2496" y="2480"/>
                  </a:lnTo>
                  <a:lnTo>
                    <a:pt x="2307" y="2418"/>
                  </a:lnTo>
                  <a:lnTo>
                    <a:pt x="2229" y="2402"/>
                  </a:lnTo>
                  <a:lnTo>
                    <a:pt x="2198" y="2371"/>
                  </a:lnTo>
                  <a:lnTo>
                    <a:pt x="2025" y="2292"/>
                  </a:lnTo>
                  <a:lnTo>
                    <a:pt x="1868" y="2198"/>
                  </a:lnTo>
                  <a:lnTo>
                    <a:pt x="1727" y="2120"/>
                  </a:lnTo>
                  <a:lnTo>
                    <a:pt x="1617" y="2010"/>
                  </a:lnTo>
                  <a:lnTo>
                    <a:pt x="1460" y="1853"/>
                  </a:lnTo>
                  <a:lnTo>
                    <a:pt x="1334" y="1696"/>
                  </a:lnTo>
                  <a:lnTo>
                    <a:pt x="1225" y="1523"/>
                  </a:lnTo>
                  <a:lnTo>
                    <a:pt x="1146" y="1335"/>
                  </a:lnTo>
                  <a:lnTo>
                    <a:pt x="1083" y="1131"/>
                  </a:lnTo>
                  <a:lnTo>
                    <a:pt x="1036" y="927"/>
                  </a:lnTo>
                  <a:lnTo>
                    <a:pt x="1021" y="707"/>
                  </a:lnTo>
                  <a:lnTo>
                    <a:pt x="1021" y="487"/>
                  </a:lnTo>
                  <a:lnTo>
                    <a:pt x="1005" y="378"/>
                  </a:lnTo>
                  <a:lnTo>
                    <a:pt x="974" y="268"/>
                  </a:lnTo>
                  <a:lnTo>
                    <a:pt x="926" y="189"/>
                  </a:lnTo>
                  <a:lnTo>
                    <a:pt x="864" y="111"/>
                  </a:lnTo>
                  <a:lnTo>
                    <a:pt x="785" y="64"/>
                  </a:lnTo>
                  <a:lnTo>
                    <a:pt x="691" y="17"/>
                  </a:lnTo>
                  <a:lnTo>
                    <a:pt x="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0" name="Google Shape;2117;p40">
              <a:extLst>
                <a:ext uri="{FF2B5EF4-FFF2-40B4-BE49-F238E27FC236}">
                  <a16:creationId xmlns:a16="http://schemas.microsoft.com/office/drawing/2014/main" id="{861C9384-C6CC-7DF3-7783-19FEB0FB1C79}"/>
                </a:ext>
              </a:extLst>
            </p:cNvPr>
            <p:cNvSpPr/>
            <p:nvPr/>
          </p:nvSpPr>
          <p:spPr>
            <a:xfrm>
              <a:off x="4199548" y="2374969"/>
              <a:ext cx="232616" cy="119192"/>
            </a:xfrm>
            <a:custGeom>
              <a:avLst/>
              <a:gdLst/>
              <a:ahLst/>
              <a:cxnLst/>
              <a:rect l="l" t="t" r="r" b="b"/>
              <a:pathLst>
                <a:path w="7079" h="3627" extrusionOk="0">
                  <a:moveTo>
                    <a:pt x="424" y="1"/>
                  </a:moveTo>
                  <a:lnTo>
                    <a:pt x="330" y="17"/>
                  </a:lnTo>
                  <a:lnTo>
                    <a:pt x="252" y="64"/>
                  </a:lnTo>
                  <a:lnTo>
                    <a:pt x="173" y="111"/>
                  </a:lnTo>
                  <a:lnTo>
                    <a:pt x="111" y="189"/>
                  </a:lnTo>
                  <a:lnTo>
                    <a:pt x="48" y="268"/>
                  </a:lnTo>
                  <a:lnTo>
                    <a:pt x="16" y="378"/>
                  </a:lnTo>
                  <a:lnTo>
                    <a:pt x="1" y="487"/>
                  </a:lnTo>
                  <a:lnTo>
                    <a:pt x="16" y="770"/>
                  </a:lnTo>
                  <a:lnTo>
                    <a:pt x="48" y="1037"/>
                  </a:lnTo>
                  <a:lnTo>
                    <a:pt x="95" y="1288"/>
                  </a:lnTo>
                  <a:lnTo>
                    <a:pt x="173" y="1539"/>
                  </a:lnTo>
                  <a:lnTo>
                    <a:pt x="267" y="1774"/>
                  </a:lnTo>
                  <a:lnTo>
                    <a:pt x="377" y="2010"/>
                  </a:lnTo>
                  <a:lnTo>
                    <a:pt x="503" y="2229"/>
                  </a:lnTo>
                  <a:lnTo>
                    <a:pt x="644" y="2433"/>
                  </a:lnTo>
                  <a:lnTo>
                    <a:pt x="817" y="2622"/>
                  </a:lnTo>
                  <a:lnTo>
                    <a:pt x="1005" y="2794"/>
                  </a:lnTo>
                  <a:lnTo>
                    <a:pt x="1193" y="2951"/>
                  </a:lnTo>
                  <a:lnTo>
                    <a:pt x="1413" y="3093"/>
                  </a:lnTo>
                  <a:lnTo>
                    <a:pt x="1633" y="3234"/>
                  </a:lnTo>
                  <a:lnTo>
                    <a:pt x="1868" y="3344"/>
                  </a:lnTo>
                  <a:lnTo>
                    <a:pt x="2119" y="3438"/>
                  </a:lnTo>
                  <a:lnTo>
                    <a:pt x="2386" y="3501"/>
                  </a:lnTo>
                  <a:lnTo>
                    <a:pt x="2637" y="3563"/>
                  </a:lnTo>
                  <a:lnTo>
                    <a:pt x="2888" y="3595"/>
                  </a:lnTo>
                  <a:lnTo>
                    <a:pt x="3139" y="3626"/>
                  </a:lnTo>
                  <a:lnTo>
                    <a:pt x="3642" y="3626"/>
                  </a:lnTo>
                  <a:lnTo>
                    <a:pt x="3893" y="3610"/>
                  </a:lnTo>
                  <a:lnTo>
                    <a:pt x="4144" y="3579"/>
                  </a:lnTo>
                  <a:lnTo>
                    <a:pt x="4395" y="3532"/>
                  </a:lnTo>
                  <a:lnTo>
                    <a:pt x="4630" y="3469"/>
                  </a:lnTo>
                  <a:lnTo>
                    <a:pt x="4881" y="3406"/>
                  </a:lnTo>
                  <a:lnTo>
                    <a:pt x="5117" y="3312"/>
                  </a:lnTo>
                  <a:lnTo>
                    <a:pt x="5352" y="3218"/>
                  </a:lnTo>
                  <a:lnTo>
                    <a:pt x="5572" y="3108"/>
                  </a:lnTo>
                  <a:lnTo>
                    <a:pt x="5792" y="2983"/>
                  </a:lnTo>
                  <a:lnTo>
                    <a:pt x="5996" y="2826"/>
                  </a:lnTo>
                  <a:lnTo>
                    <a:pt x="6184" y="2669"/>
                  </a:lnTo>
                  <a:lnTo>
                    <a:pt x="6388" y="2480"/>
                  </a:lnTo>
                  <a:lnTo>
                    <a:pt x="6561" y="2276"/>
                  </a:lnTo>
                  <a:lnTo>
                    <a:pt x="6718" y="2057"/>
                  </a:lnTo>
                  <a:lnTo>
                    <a:pt x="6843" y="1821"/>
                  </a:lnTo>
                  <a:lnTo>
                    <a:pt x="6937" y="1570"/>
                  </a:lnTo>
                  <a:lnTo>
                    <a:pt x="7016" y="1319"/>
                  </a:lnTo>
                  <a:lnTo>
                    <a:pt x="7063" y="1052"/>
                  </a:lnTo>
                  <a:lnTo>
                    <a:pt x="7078" y="770"/>
                  </a:lnTo>
                  <a:lnTo>
                    <a:pt x="7078" y="660"/>
                  </a:lnTo>
                  <a:lnTo>
                    <a:pt x="7047" y="566"/>
                  </a:lnTo>
                  <a:lnTo>
                    <a:pt x="6984" y="472"/>
                  </a:lnTo>
                  <a:lnTo>
                    <a:pt x="6922" y="409"/>
                  </a:lnTo>
                  <a:lnTo>
                    <a:pt x="6843" y="346"/>
                  </a:lnTo>
                  <a:lnTo>
                    <a:pt x="6765" y="315"/>
                  </a:lnTo>
                  <a:lnTo>
                    <a:pt x="6670" y="283"/>
                  </a:lnTo>
                  <a:lnTo>
                    <a:pt x="6482" y="283"/>
                  </a:lnTo>
                  <a:lnTo>
                    <a:pt x="6388" y="315"/>
                  </a:lnTo>
                  <a:lnTo>
                    <a:pt x="6310" y="346"/>
                  </a:lnTo>
                  <a:lnTo>
                    <a:pt x="6231" y="409"/>
                  </a:lnTo>
                  <a:lnTo>
                    <a:pt x="6153" y="472"/>
                  </a:lnTo>
                  <a:lnTo>
                    <a:pt x="6105" y="566"/>
                  </a:lnTo>
                  <a:lnTo>
                    <a:pt x="6074" y="660"/>
                  </a:lnTo>
                  <a:lnTo>
                    <a:pt x="6058" y="770"/>
                  </a:lnTo>
                  <a:lnTo>
                    <a:pt x="6058" y="927"/>
                  </a:lnTo>
                  <a:lnTo>
                    <a:pt x="6027" y="1068"/>
                  </a:lnTo>
                  <a:lnTo>
                    <a:pt x="5996" y="1209"/>
                  </a:lnTo>
                  <a:lnTo>
                    <a:pt x="5949" y="1351"/>
                  </a:lnTo>
                  <a:lnTo>
                    <a:pt x="5870" y="1476"/>
                  </a:lnTo>
                  <a:lnTo>
                    <a:pt x="5792" y="1602"/>
                  </a:lnTo>
                  <a:lnTo>
                    <a:pt x="5697" y="1727"/>
                  </a:lnTo>
                  <a:lnTo>
                    <a:pt x="5588" y="1837"/>
                  </a:lnTo>
                  <a:lnTo>
                    <a:pt x="5462" y="1963"/>
                  </a:lnTo>
                  <a:lnTo>
                    <a:pt x="5321" y="2057"/>
                  </a:lnTo>
                  <a:lnTo>
                    <a:pt x="5180" y="2151"/>
                  </a:lnTo>
                  <a:lnTo>
                    <a:pt x="5023" y="2245"/>
                  </a:lnTo>
                  <a:lnTo>
                    <a:pt x="4866" y="2308"/>
                  </a:lnTo>
                  <a:lnTo>
                    <a:pt x="4693" y="2386"/>
                  </a:lnTo>
                  <a:lnTo>
                    <a:pt x="4520" y="2449"/>
                  </a:lnTo>
                  <a:lnTo>
                    <a:pt x="4348" y="2496"/>
                  </a:lnTo>
                  <a:lnTo>
                    <a:pt x="4144" y="2543"/>
                  </a:lnTo>
                  <a:lnTo>
                    <a:pt x="3987" y="2575"/>
                  </a:lnTo>
                  <a:lnTo>
                    <a:pt x="3814" y="2590"/>
                  </a:lnTo>
                  <a:lnTo>
                    <a:pt x="3626" y="2606"/>
                  </a:lnTo>
                  <a:lnTo>
                    <a:pt x="3234" y="2606"/>
                  </a:lnTo>
                  <a:lnTo>
                    <a:pt x="3045" y="2590"/>
                  </a:lnTo>
                  <a:lnTo>
                    <a:pt x="2888" y="2575"/>
                  </a:lnTo>
                  <a:lnTo>
                    <a:pt x="2700" y="2528"/>
                  </a:lnTo>
                  <a:lnTo>
                    <a:pt x="2512" y="2480"/>
                  </a:lnTo>
                  <a:lnTo>
                    <a:pt x="2323" y="2418"/>
                  </a:lnTo>
                  <a:lnTo>
                    <a:pt x="2245" y="2402"/>
                  </a:lnTo>
                  <a:lnTo>
                    <a:pt x="2198" y="2371"/>
                  </a:lnTo>
                  <a:lnTo>
                    <a:pt x="2041" y="2292"/>
                  </a:lnTo>
                  <a:lnTo>
                    <a:pt x="1868" y="2198"/>
                  </a:lnTo>
                  <a:lnTo>
                    <a:pt x="1743" y="2120"/>
                  </a:lnTo>
                  <a:lnTo>
                    <a:pt x="1617" y="2010"/>
                  </a:lnTo>
                  <a:lnTo>
                    <a:pt x="1476" y="1853"/>
                  </a:lnTo>
                  <a:lnTo>
                    <a:pt x="1350" y="1696"/>
                  </a:lnTo>
                  <a:lnTo>
                    <a:pt x="1240" y="1523"/>
                  </a:lnTo>
                  <a:lnTo>
                    <a:pt x="1162" y="1335"/>
                  </a:lnTo>
                  <a:lnTo>
                    <a:pt x="1099" y="1147"/>
                  </a:lnTo>
                  <a:lnTo>
                    <a:pt x="1052" y="927"/>
                  </a:lnTo>
                  <a:lnTo>
                    <a:pt x="1036" y="723"/>
                  </a:lnTo>
                  <a:lnTo>
                    <a:pt x="1021" y="487"/>
                  </a:lnTo>
                  <a:lnTo>
                    <a:pt x="1021" y="378"/>
                  </a:lnTo>
                  <a:lnTo>
                    <a:pt x="989" y="268"/>
                  </a:lnTo>
                  <a:lnTo>
                    <a:pt x="942" y="189"/>
                  </a:lnTo>
                  <a:lnTo>
                    <a:pt x="864" y="111"/>
                  </a:lnTo>
                  <a:lnTo>
                    <a:pt x="801" y="64"/>
                  </a:lnTo>
                  <a:lnTo>
                    <a:pt x="707" y="17"/>
                  </a:lnTo>
                  <a:lnTo>
                    <a:pt x="613"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1" name="Google Shape;2118;p40">
              <a:extLst>
                <a:ext uri="{FF2B5EF4-FFF2-40B4-BE49-F238E27FC236}">
                  <a16:creationId xmlns:a16="http://schemas.microsoft.com/office/drawing/2014/main" id="{D9EFBA82-2F56-0889-CDEE-D7F805D8967B}"/>
                </a:ext>
              </a:extLst>
            </p:cNvPr>
            <p:cNvSpPr/>
            <p:nvPr/>
          </p:nvSpPr>
          <p:spPr>
            <a:xfrm>
              <a:off x="3968008" y="2593135"/>
              <a:ext cx="325938" cy="171772"/>
            </a:xfrm>
            <a:custGeom>
              <a:avLst/>
              <a:gdLst/>
              <a:ahLst/>
              <a:cxnLst/>
              <a:rect l="l" t="t" r="r" b="b"/>
              <a:pathLst>
                <a:path w="9919" h="5227" extrusionOk="0">
                  <a:moveTo>
                    <a:pt x="63" y="0"/>
                  </a:moveTo>
                  <a:lnTo>
                    <a:pt x="32" y="314"/>
                  </a:lnTo>
                  <a:lnTo>
                    <a:pt x="16" y="628"/>
                  </a:lnTo>
                  <a:lnTo>
                    <a:pt x="0" y="942"/>
                  </a:lnTo>
                  <a:lnTo>
                    <a:pt x="16" y="1224"/>
                  </a:lnTo>
                  <a:lnTo>
                    <a:pt x="47" y="1523"/>
                  </a:lnTo>
                  <a:lnTo>
                    <a:pt x="94" y="1789"/>
                  </a:lnTo>
                  <a:lnTo>
                    <a:pt x="157" y="2056"/>
                  </a:lnTo>
                  <a:lnTo>
                    <a:pt x="236" y="2307"/>
                  </a:lnTo>
                  <a:lnTo>
                    <a:pt x="314" y="2543"/>
                  </a:lnTo>
                  <a:lnTo>
                    <a:pt x="424" y="2778"/>
                  </a:lnTo>
                  <a:lnTo>
                    <a:pt x="534" y="2998"/>
                  </a:lnTo>
                  <a:lnTo>
                    <a:pt x="659" y="3202"/>
                  </a:lnTo>
                  <a:lnTo>
                    <a:pt x="801" y="3406"/>
                  </a:lnTo>
                  <a:lnTo>
                    <a:pt x="958" y="3594"/>
                  </a:lnTo>
                  <a:lnTo>
                    <a:pt x="1114" y="3767"/>
                  </a:lnTo>
                  <a:lnTo>
                    <a:pt x="1287" y="3939"/>
                  </a:lnTo>
                  <a:lnTo>
                    <a:pt x="1460" y="4096"/>
                  </a:lnTo>
                  <a:lnTo>
                    <a:pt x="1648" y="4238"/>
                  </a:lnTo>
                  <a:lnTo>
                    <a:pt x="1836" y="4379"/>
                  </a:lnTo>
                  <a:lnTo>
                    <a:pt x="2040" y="4504"/>
                  </a:lnTo>
                  <a:lnTo>
                    <a:pt x="2260" y="4614"/>
                  </a:lnTo>
                  <a:lnTo>
                    <a:pt x="2480" y="4724"/>
                  </a:lnTo>
                  <a:lnTo>
                    <a:pt x="2700" y="4818"/>
                  </a:lnTo>
                  <a:lnTo>
                    <a:pt x="2919" y="4912"/>
                  </a:lnTo>
                  <a:lnTo>
                    <a:pt x="3155" y="4975"/>
                  </a:lnTo>
                  <a:lnTo>
                    <a:pt x="3390" y="5054"/>
                  </a:lnTo>
                  <a:lnTo>
                    <a:pt x="3641" y="5101"/>
                  </a:lnTo>
                  <a:lnTo>
                    <a:pt x="3877" y="5148"/>
                  </a:lnTo>
                  <a:lnTo>
                    <a:pt x="4128" y="5179"/>
                  </a:lnTo>
                  <a:lnTo>
                    <a:pt x="4379" y="5211"/>
                  </a:lnTo>
                  <a:lnTo>
                    <a:pt x="4630" y="5226"/>
                  </a:lnTo>
                  <a:lnTo>
                    <a:pt x="5132" y="5226"/>
                  </a:lnTo>
                  <a:lnTo>
                    <a:pt x="5383" y="5211"/>
                  </a:lnTo>
                  <a:lnTo>
                    <a:pt x="5619" y="5195"/>
                  </a:lnTo>
                  <a:lnTo>
                    <a:pt x="5870" y="5148"/>
                  </a:lnTo>
                  <a:lnTo>
                    <a:pt x="6121" y="5116"/>
                  </a:lnTo>
                  <a:lnTo>
                    <a:pt x="6356" y="5054"/>
                  </a:lnTo>
                  <a:lnTo>
                    <a:pt x="6607" y="4991"/>
                  </a:lnTo>
                  <a:lnTo>
                    <a:pt x="6843" y="4928"/>
                  </a:lnTo>
                  <a:lnTo>
                    <a:pt x="7062" y="4834"/>
                  </a:lnTo>
                  <a:lnTo>
                    <a:pt x="7298" y="4755"/>
                  </a:lnTo>
                  <a:lnTo>
                    <a:pt x="7517" y="4646"/>
                  </a:lnTo>
                  <a:lnTo>
                    <a:pt x="7737" y="4536"/>
                  </a:lnTo>
                  <a:lnTo>
                    <a:pt x="7941" y="4410"/>
                  </a:lnTo>
                  <a:lnTo>
                    <a:pt x="8145" y="4285"/>
                  </a:lnTo>
                  <a:lnTo>
                    <a:pt x="8334" y="4143"/>
                  </a:lnTo>
                  <a:lnTo>
                    <a:pt x="8522" y="3986"/>
                  </a:lnTo>
                  <a:lnTo>
                    <a:pt x="8694" y="3830"/>
                  </a:lnTo>
                  <a:lnTo>
                    <a:pt x="8867" y="3673"/>
                  </a:lnTo>
                  <a:lnTo>
                    <a:pt x="9024" y="3484"/>
                  </a:lnTo>
                  <a:lnTo>
                    <a:pt x="9165" y="3296"/>
                  </a:lnTo>
                  <a:lnTo>
                    <a:pt x="9307" y="3108"/>
                  </a:lnTo>
                  <a:lnTo>
                    <a:pt x="9416" y="2904"/>
                  </a:lnTo>
                  <a:lnTo>
                    <a:pt x="9526" y="2684"/>
                  </a:lnTo>
                  <a:lnTo>
                    <a:pt x="9636" y="2448"/>
                  </a:lnTo>
                  <a:lnTo>
                    <a:pt x="9715" y="2229"/>
                  </a:lnTo>
                  <a:lnTo>
                    <a:pt x="9793" y="1978"/>
                  </a:lnTo>
                  <a:lnTo>
                    <a:pt x="9840" y="1727"/>
                  </a:lnTo>
                  <a:lnTo>
                    <a:pt x="9887" y="1460"/>
                  </a:lnTo>
                  <a:lnTo>
                    <a:pt x="9903" y="1193"/>
                  </a:lnTo>
                  <a:lnTo>
                    <a:pt x="9919" y="911"/>
                  </a:lnTo>
                  <a:lnTo>
                    <a:pt x="9903" y="628"/>
                  </a:lnTo>
                  <a:lnTo>
                    <a:pt x="9887" y="330"/>
                  </a:lnTo>
                  <a:lnTo>
                    <a:pt x="7486" y="330"/>
                  </a:lnTo>
                  <a:lnTo>
                    <a:pt x="6309" y="314"/>
                  </a:lnTo>
                  <a:lnTo>
                    <a:pt x="5132" y="298"/>
                  </a:lnTo>
                  <a:lnTo>
                    <a:pt x="3939" y="267"/>
                  </a:lnTo>
                  <a:lnTo>
                    <a:pt x="2700" y="204"/>
                  </a:lnTo>
                  <a:lnTo>
                    <a:pt x="1413" y="126"/>
                  </a:lnTo>
                  <a:lnTo>
                    <a:pt x="6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2" name="Google Shape;2119;p40">
              <a:extLst>
                <a:ext uri="{FF2B5EF4-FFF2-40B4-BE49-F238E27FC236}">
                  <a16:creationId xmlns:a16="http://schemas.microsoft.com/office/drawing/2014/main" id="{BAF85F78-0DC8-4D16-921B-E82904FE6A5F}"/>
                </a:ext>
              </a:extLst>
            </p:cNvPr>
            <p:cNvSpPr/>
            <p:nvPr/>
          </p:nvSpPr>
          <p:spPr>
            <a:xfrm>
              <a:off x="3968008" y="2593135"/>
              <a:ext cx="325938" cy="171772"/>
            </a:xfrm>
            <a:custGeom>
              <a:avLst/>
              <a:gdLst/>
              <a:ahLst/>
              <a:cxnLst/>
              <a:rect l="l" t="t" r="r" b="b"/>
              <a:pathLst>
                <a:path w="9919" h="5227" fill="none" extrusionOk="0">
                  <a:moveTo>
                    <a:pt x="63" y="0"/>
                  </a:moveTo>
                  <a:lnTo>
                    <a:pt x="63" y="0"/>
                  </a:lnTo>
                  <a:lnTo>
                    <a:pt x="1413" y="126"/>
                  </a:lnTo>
                  <a:lnTo>
                    <a:pt x="2700" y="204"/>
                  </a:lnTo>
                  <a:lnTo>
                    <a:pt x="3939" y="267"/>
                  </a:lnTo>
                  <a:lnTo>
                    <a:pt x="5132" y="298"/>
                  </a:lnTo>
                  <a:lnTo>
                    <a:pt x="6309" y="314"/>
                  </a:lnTo>
                  <a:lnTo>
                    <a:pt x="7486" y="330"/>
                  </a:lnTo>
                  <a:lnTo>
                    <a:pt x="9887" y="330"/>
                  </a:lnTo>
                  <a:lnTo>
                    <a:pt x="9887" y="330"/>
                  </a:lnTo>
                  <a:lnTo>
                    <a:pt x="9903" y="628"/>
                  </a:lnTo>
                  <a:lnTo>
                    <a:pt x="9919" y="911"/>
                  </a:lnTo>
                  <a:lnTo>
                    <a:pt x="9903" y="1193"/>
                  </a:lnTo>
                  <a:lnTo>
                    <a:pt x="9887" y="1460"/>
                  </a:lnTo>
                  <a:lnTo>
                    <a:pt x="9840" y="1727"/>
                  </a:lnTo>
                  <a:lnTo>
                    <a:pt x="9793" y="1978"/>
                  </a:lnTo>
                  <a:lnTo>
                    <a:pt x="9715" y="2229"/>
                  </a:lnTo>
                  <a:lnTo>
                    <a:pt x="9636" y="2448"/>
                  </a:lnTo>
                  <a:lnTo>
                    <a:pt x="9526" y="2684"/>
                  </a:lnTo>
                  <a:lnTo>
                    <a:pt x="9416" y="2904"/>
                  </a:lnTo>
                  <a:lnTo>
                    <a:pt x="9307" y="3108"/>
                  </a:lnTo>
                  <a:lnTo>
                    <a:pt x="9165" y="3296"/>
                  </a:lnTo>
                  <a:lnTo>
                    <a:pt x="9024" y="3484"/>
                  </a:lnTo>
                  <a:lnTo>
                    <a:pt x="8867" y="3673"/>
                  </a:lnTo>
                  <a:lnTo>
                    <a:pt x="8694" y="3830"/>
                  </a:lnTo>
                  <a:lnTo>
                    <a:pt x="8522" y="3986"/>
                  </a:lnTo>
                  <a:lnTo>
                    <a:pt x="8334" y="4143"/>
                  </a:lnTo>
                  <a:lnTo>
                    <a:pt x="8145" y="4285"/>
                  </a:lnTo>
                  <a:lnTo>
                    <a:pt x="7941" y="4410"/>
                  </a:lnTo>
                  <a:lnTo>
                    <a:pt x="7737" y="4536"/>
                  </a:lnTo>
                  <a:lnTo>
                    <a:pt x="7517" y="4646"/>
                  </a:lnTo>
                  <a:lnTo>
                    <a:pt x="7298" y="4755"/>
                  </a:lnTo>
                  <a:lnTo>
                    <a:pt x="7062" y="4834"/>
                  </a:lnTo>
                  <a:lnTo>
                    <a:pt x="6843" y="4928"/>
                  </a:lnTo>
                  <a:lnTo>
                    <a:pt x="6607" y="4991"/>
                  </a:lnTo>
                  <a:lnTo>
                    <a:pt x="6356" y="5054"/>
                  </a:lnTo>
                  <a:lnTo>
                    <a:pt x="6121" y="5116"/>
                  </a:lnTo>
                  <a:lnTo>
                    <a:pt x="5870" y="5148"/>
                  </a:lnTo>
                  <a:lnTo>
                    <a:pt x="5619" y="5195"/>
                  </a:lnTo>
                  <a:lnTo>
                    <a:pt x="5383" y="5211"/>
                  </a:lnTo>
                  <a:lnTo>
                    <a:pt x="5132" y="5226"/>
                  </a:lnTo>
                  <a:lnTo>
                    <a:pt x="4881" y="5226"/>
                  </a:lnTo>
                  <a:lnTo>
                    <a:pt x="4630" y="5226"/>
                  </a:lnTo>
                  <a:lnTo>
                    <a:pt x="4379" y="5211"/>
                  </a:lnTo>
                  <a:lnTo>
                    <a:pt x="4128" y="5179"/>
                  </a:lnTo>
                  <a:lnTo>
                    <a:pt x="3877" y="5148"/>
                  </a:lnTo>
                  <a:lnTo>
                    <a:pt x="3641" y="5101"/>
                  </a:lnTo>
                  <a:lnTo>
                    <a:pt x="3390" y="5054"/>
                  </a:lnTo>
                  <a:lnTo>
                    <a:pt x="3155" y="4975"/>
                  </a:lnTo>
                  <a:lnTo>
                    <a:pt x="2919" y="4912"/>
                  </a:lnTo>
                  <a:lnTo>
                    <a:pt x="2700" y="4818"/>
                  </a:lnTo>
                  <a:lnTo>
                    <a:pt x="2480" y="4724"/>
                  </a:lnTo>
                  <a:lnTo>
                    <a:pt x="2260" y="4614"/>
                  </a:lnTo>
                  <a:lnTo>
                    <a:pt x="2040" y="4504"/>
                  </a:lnTo>
                  <a:lnTo>
                    <a:pt x="1836" y="4379"/>
                  </a:lnTo>
                  <a:lnTo>
                    <a:pt x="1648" y="4238"/>
                  </a:lnTo>
                  <a:lnTo>
                    <a:pt x="1460" y="4096"/>
                  </a:lnTo>
                  <a:lnTo>
                    <a:pt x="1287" y="3939"/>
                  </a:lnTo>
                  <a:lnTo>
                    <a:pt x="1114" y="3767"/>
                  </a:lnTo>
                  <a:lnTo>
                    <a:pt x="958" y="3594"/>
                  </a:lnTo>
                  <a:lnTo>
                    <a:pt x="801" y="3406"/>
                  </a:lnTo>
                  <a:lnTo>
                    <a:pt x="659" y="3202"/>
                  </a:lnTo>
                  <a:lnTo>
                    <a:pt x="534" y="2998"/>
                  </a:lnTo>
                  <a:lnTo>
                    <a:pt x="424" y="2778"/>
                  </a:lnTo>
                  <a:lnTo>
                    <a:pt x="314" y="2543"/>
                  </a:lnTo>
                  <a:lnTo>
                    <a:pt x="236" y="2307"/>
                  </a:lnTo>
                  <a:lnTo>
                    <a:pt x="157" y="2056"/>
                  </a:lnTo>
                  <a:lnTo>
                    <a:pt x="94" y="1789"/>
                  </a:lnTo>
                  <a:lnTo>
                    <a:pt x="47" y="1523"/>
                  </a:lnTo>
                  <a:lnTo>
                    <a:pt x="16" y="1224"/>
                  </a:lnTo>
                  <a:lnTo>
                    <a:pt x="0" y="942"/>
                  </a:lnTo>
                  <a:lnTo>
                    <a:pt x="16" y="628"/>
                  </a:lnTo>
                  <a:lnTo>
                    <a:pt x="32" y="314"/>
                  </a:lnTo>
                  <a:lnTo>
                    <a:pt x="63" y="0"/>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3" name="Google Shape;2120;p40">
              <a:extLst>
                <a:ext uri="{FF2B5EF4-FFF2-40B4-BE49-F238E27FC236}">
                  <a16:creationId xmlns:a16="http://schemas.microsoft.com/office/drawing/2014/main" id="{ABAF31D3-D749-D02D-1BF3-26B81F39B7F0}"/>
                </a:ext>
              </a:extLst>
            </p:cNvPr>
            <p:cNvSpPr/>
            <p:nvPr/>
          </p:nvSpPr>
          <p:spPr>
            <a:xfrm>
              <a:off x="3709094" y="2541543"/>
              <a:ext cx="150630" cy="151167"/>
            </a:xfrm>
            <a:custGeom>
              <a:avLst/>
              <a:gdLst/>
              <a:ahLst/>
              <a:cxnLst/>
              <a:rect l="l" t="t" r="r" b="b"/>
              <a:pathLst>
                <a:path w="4584" h="4600" extrusionOk="0">
                  <a:moveTo>
                    <a:pt x="2292" y="1"/>
                  </a:moveTo>
                  <a:lnTo>
                    <a:pt x="2073" y="17"/>
                  </a:lnTo>
                  <a:lnTo>
                    <a:pt x="1853" y="48"/>
                  </a:lnTo>
                  <a:lnTo>
                    <a:pt x="1633" y="111"/>
                  </a:lnTo>
                  <a:lnTo>
                    <a:pt x="1429" y="189"/>
                  </a:lnTo>
                  <a:lnTo>
                    <a:pt x="1225" y="283"/>
                  </a:lnTo>
                  <a:lnTo>
                    <a:pt x="1021" y="409"/>
                  </a:lnTo>
                  <a:lnTo>
                    <a:pt x="848" y="535"/>
                  </a:lnTo>
                  <a:lnTo>
                    <a:pt x="676" y="691"/>
                  </a:lnTo>
                  <a:lnTo>
                    <a:pt x="519" y="848"/>
                  </a:lnTo>
                  <a:lnTo>
                    <a:pt x="378" y="1021"/>
                  </a:lnTo>
                  <a:lnTo>
                    <a:pt x="268" y="1209"/>
                  </a:lnTo>
                  <a:lnTo>
                    <a:pt x="158" y="1413"/>
                  </a:lnTo>
                  <a:lnTo>
                    <a:pt x="79" y="1633"/>
                  </a:lnTo>
                  <a:lnTo>
                    <a:pt x="32" y="1837"/>
                  </a:lnTo>
                  <a:lnTo>
                    <a:pt x="1" y="2072"/>
                  </a:lnTo>
                  <a:lnTo>
                    <a:pt x="1" y="2292"/>
                  </a:lnTo>
                  <a:lnTo>
                    <a:pt x="17" y="2528"/>
                  </a:lnTo>
                  <a:lnTo>
                    <a:pt x="64" y="2747"/>
                  </a:lnTo>
                  <a:lnTo>
                    <a:pt x="127" y="2967"/>
                  </a:lnTo>
                  <a:lnTo>
                    <a:pt x="205" y="3187"/>
                  </a:lnTo>
                  <a:lnTo>
                    <a:pt x="299" y="3375"/>
                  </a:lnTo>
                  <a:lnTo>
                    <a:pt x="409" y="3579"/>
                  </a:lnTo>
                  <a:lnTo>
                    <a:pt x="535" y="3752"/>
                  </a:lnTo>
                  <a:lnTo>
                    <a:pt x="692" y="3909"/>
                  </a:lnTo>
                  <a:lnTo>
                    <a:pt x="848" y="4066"/>
                  </a:lnTo>
                  <a:lnTo>
                    <a:pt x="1021" y="4191"/>
                  </a:lnTo>
                  <a:lnTo>
                    <a:pt x="1209" y="4317"/>
                  </a:lnTo>
                  <a:lnTo>
                    <a:pt x="1398" y="4411"/>
                  </a:lnTo>
                  <a:lnTo>
                    <a:pt x="1617" y="4489"/>
                  </a:lnTo>
                  <a:lnTo>
                    <a:pt x="1821" y="4552"/>
                  </a:lnTo>
                  <a:lnTo>
                    <a:pt x="2057" y="4583"/>
                  </a:lnTo>
                  <a:lnTo>
                    <a:pt x="2292" y="4599"/>
                  </a:lnTo>
                  <a:lnTo>
                    <a:pt x="2512" y="4583"/>
                  </a:lnTo>
                  <a:lnTo>
                    <a:pt x="2747" y="4552"/>
                  </a:lnTo>
                  <a:lnTo>
                    <a:pt x="2951" y="4489"/>
                  </a:lnTo>
                  <a:lnTo>
                    <a:pt x="3171" y="4411"/>
                  </a:lnTo>
                  <a:lnTo>
                    <a:pt x="3375" y="4317"/>
                  </a:lnTo>
                  <a:lnTo>
                    <a:pt x="3563" y="4191"/>
                  </a:lnTo>
                  <a:lnTo>
                    <a:pt x="3752" y="4066"/>
                  </a:lnTo>
                  <a:lnTo>
                    <a:pt x="3909" y="3909"/>
                  </a:lnTo>
                  <a:lnTo>
                    <a:pt x="4066" y="3752"/>
                  </a:lnTo>
                  <a:lnTo>
                    <a:pt x="4207" y="3563"/>
                  </a:lnTo>
                  <a:lnTo>
                    <a:pt x="4332" y="3375"/>
                  </a:lnTo>
                  <a:lnTo>
                    <a:pt x="4427" y="3187"/>
                  </a:lnTo>
                  <a:lnTo>
                    <a:pt x="4505" y="2967"/>
                  </a:lnTo>
                  <a:lnTo>
                    <a:pt x="4552" y="2747"/>
                  </a:lnTo>
                  <a:lnTo>
                    <a:pt x="4584" y="2528"/>
                  </a:lnTo>
                  <a:lnTo>
                    <a:pt x="4584" y="2292"/>
                  </a:lnTo>
                  <a:lnTo>
                    <a:pt x="4568" y="2072"/>
                  </a:lnTo>
                  <a:lnTo>
                    <a:pt x="4536" y="1837"/>
                  </a:lnTo>
                  <a:lnTo>
                    <a:pt x="4474" y="1617"/>
                  </a:lnTo>
                  <a:lnTo>
                    <a:pt x="4395" y="1413"/>
                  </a:lnTo>
                  <a:lnTo>
                    <a:pt x="4285" y="1209"/>
                  </a:lnTo>
                  <a:lnTo>
                    <a:pt x="4176" y="1021"/>
                  </a:lnTo>
                  <a:lnTo>
                    <a:pt x="4050" y="848"/>
                  </a:lnTo>
                  <a:lnTo>
                    <a:pt x="3909" y="691"/>
                  </a:lnTo>
                  <a:lnTo>
                    <a:pt x="3752" y="535"/>
                  </a:lnTo>
                  <a:lnTo>
                    <a:pt x="3579" y="393"/>
                  </a:lnTo>
                  <a:lnTo>
                    <a:pt x="3391" y="283"/>
                  </a:lnTo>
                  <a:lnTo>
                    <a:pt x="3187" y="189"/>
                  </a:lnTo>
                  <a:lnTo>
                    <a:pt x="2983" y="111"/>
                  </a:lnTo>
                  <a:lnTo>
                    <a:pt x="2763" y="48"/>
                  </a:lnTo>
                  <a:lnTo>
                    <a:pt x="2528" y="17"/>
                  </a:lnTo>
                  <a:lnTo>
                    <a:pt x="229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4" name="Google Shape;2121;p40">
              <a:extLst>
                <a:ext uri="{FF2B5EF4-FFF2-40B4-BE49-F238E27FC236}">
                  <a16:creationId xmlns:a16="http://schemas.microsoft.com/office/drawing/2014/main" id="{6296D8A5-E29E-747D-D998-C7CF9BB59764}"/>
                </a:ext>
              </a:extLst>
            </p:cNvPr>
            <p:cNvSpPr/>
            <p:nvPr/>
          </p:nvSpPr>
          <p:spPr>
            <a:xfrm>
              <a:off x="4396551" y="2552913"/>
              <a:ext cx="151123" cy="150609"/>
            </a:xfrm>
            <a:custGeom>
              <a:avLst/>
              <a:gdLst/>
              <a:ahLst/>
              <a:cxnLst/>
              <a:rect l="l" t="t" r="r" b="b"/>
              <a:pathLst>
                <a:path w="4599" h="4583" extrusionOk="0">
                  <a:moveTo>
                    <a:pt x="2292" y="0"/>
                  </a:moveTo>
                  <a:lnTo>
                    <a:pt x="2072" y="16"/>
                  </a:lnTo>
                  <a:lnTo>
                    <a:pt x="1852" y="47"/>
                  </a:lnTo>
                  <a:lnTo>
                    <a:pt x="1633" y="94"/>
                  </a:lnTo>
                  <a:lnTo>
                    <a:pt x="1429" y="173"/>
                  </a:lnTo>
                  <a:lnTo>
                    <a:pt x="1225" y="283"/>
                  </a:lnTo>
                  <a:lnTo>
                    <a:pt x="1021" y="393"/>
                  </a:lnTo>
                  <a:lnTo>
                    <a:pt x="848" y="534"/>
                  </a:lnTo>
                  <a:lnTo>
                    <a:pt x="675" y="675"/>
                  </a:lnTo>
                  <a:lnTo>
                    <a:pt x="519" y="848"/>
                  </a:lnTo>
                  <a:lnTo>
                    <a:pt x="393" y="1020"/>
                  </a:lnTo>
                  <a:lnTo>
                    <a:pt x="267" y="1209"/>
                  </a:lnTo>
                  <a:lnTo>
                    <a:pt x="173" y="1413"/>
                  </a:lnTo>
                  <a:lnTo>
                    <a:pt x="95" y="1617"/>
                  </a:lnTo>
                  <a:lnTo>
                    <a:pt x="32" y="1836"/>
                  </a:lnTo>
                  <a:lnTo>
                    <a:pt x="1" y="2056"/>
                  </a:lnTo>
                  <a:lnTo>
                    <a:pt x="1" y="2291"/>
                  </a:lnTo>
                  <a:lnTo>
                    <a:pt x="16" y="2527"/>
                  </a:lnTo>
                  <a:lnTo>
                    <a:pt x="63" y="2747"/>
                  </a:lnTo>
                  <a:lnTo>
                    <a:pt x="126" y="2966"/>
                  </a:lnTo>
                  <a:lnTo>
                    <a:pt x="205" y="3170"/>
                  </a:lnTo>
                  <a:lnTo>
                    <a:pt x="299" y="3374"/>
                  </a:lnTo>
                  <a:lnTo>
                    <a:pt x="409" y="3563"/>
                  </a:lnTo>
                  <a:lnTo>
                    <a:pt x="534" y="3735"/>
                  </a:lnTo>
                  <a:lnTo>
                    <a:pt x="691" y="3908"/>
                  </a:lnTo>
                  <a:lnTo>
                    <a:pt x="848" y="4049"/>
                  </a:lnTo>
                  <a:lnTo>
                    <a:pt x="1021" y="4190"/>
                  </a:lnTo>
                  <a:lnTo>
                    <a:pt x="1209" y="4300"/>
                  </a:lnTo>
                  <a:lnTo>
                    <a:pt x="1397" y="4410"/>
                  </a:lnTo>
                  <a:lnTo>
                    <a:pt x="1617" y="4489"/>
                  </a:lnTo>
                  <a:lnTo>
                    <a:pt x="1837" y="4536"/>
                  </a:lnTo>
                  <a:lnTo>
                    <a:pt x="2057" y="4583"/>
                  </a:lnTo>
                  <a:lnTo>
                    <a:pt x="2527" y="4583"/>
                  </a:lnTo>
                  <a:lnTo>
                    <a:pt x="2747" y="4536"/>
                  </a:lnTo>
                  <a:lnTo>
                    <a:pt x="2951" y="4489"/>
                  </a:lnTo>
                  <a:lnTo>
                    <a:pt x="3171" y="4410"/>
                  </a:lnTo>
                  <a:lnTo>
                    <a:pt x="3375" y="4300"/>
                  </a:lnTo>
                  <a:lnTo>
                    <a:pt x="3563" y="4190"/>
                  </a:lnTo>
                  <a:lnTo>
                    <a:pt x="3751" y="4049"/>
                  </a:lnTo>
                  <a:lnTo>
                    <a:pt x="3908" y="3908"/>
                  </a:lnTo>
                  <a:lnTo>
                    <a:pt x="4065" y="3735"/>
                  </a:lnTo>
                  <a:lnTo>
                    <a:pt x="4207" y="3563"/>
                  </a:lnTo>
                  <a:lnTo>
                    <a:pt x="4332" y="3374"/>
                  </a:lnTo>
                  <a:lnTo>
                    <a:pt x="4426" y="3170"/>
                  </a:lnTo>
                  <a:lnTo>
                    <a:pt x="4505" y="2966"/>
                  </a:lnTo>
                  <a:lnTo>
                    <a:pt x="4552" y="2747"/>
                  </a:lnTo>
                  <a:lnTo>
                    <a:pt x="4583" y="2527"/>
                  </a:lnTo>
                  <a:lnTo>
                    <a:pt x="4599" y="2291"/>
                  </a:lnTo>
                  <a:lnTo>
                    <a:pt x="4567" y="2056"/>
                  </a:lnTo>
                  <a:lnTo>
                    <a:pt x="4536" y="1836"/>
                  </a:lnTo>
                  <a:lnTo>
                    <a:pt x="4473" y="1617"/>
                  </a:lnTo>
                  <a:lnTo>
                    <a:pt x="4395" y="1413"/>
                  </a:lnTo>
                  <a:lnTo>
                    <a:pt x="4301" y="1209"/>
                  </a:lnTo>
                  <a:lnTo>
                    <a:pt x="4175" y="1020"/>
                  </a:lnTo>
                  <a:lnTo>
                    <a:pt x="4050" y="848"/>
                  </a:lnTo>
                  <a:lnTo>
                    <a:pt x="3908" y="675"/>
                  </a:lnTo>
                  <a:lnTo>
                    <a:pt x="3751" y="534"/>
                  </a:lnTo>
                  <a:lnTo>
                    <a:pt x="3579" y="393"/>
                  </a:lnTo>
                  <a:lnTo>
                    <a:pt x="3390" y="283"/>
                  </a:lnTo>
                  <a:lnTo>
                    <a:pt x="3186" y="173"/>
                  </a:lnTo>
                  <a:lnTo>
                    <a:pt x="2982" y="94"/>
                  </a:lnTo>
                  <a:lnTo>
                    <a:pt x="2763" y="47"/>
                  </a:lnTo>
                  <a:lnTo>
                    <a:pt x="2527" y="16"/>
                  </a:lnTo>
                  <a:lnTo>
                    <a:pt x="2292"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5" name="Google Shape;2122;p40">
              <a:extLst>
                <a:ext uri="{FF2B5EF4-FFF2-40B4-BE49-F238E27FC236}">
                  <a16:creationId xmlns:a16="http://schemas.microsoft.com/office/drawing/2014/main" id="{897F52D9-3839-C0B2-85E8-36798FB4420F}"/>
                </a:ext>
              </a:extLst>
            </p:cNvPr>
            <p:cNvSpPr/>
            <p:nvPr/>
          </p:nvSpPr>
          <p:spPr>
            <a:xfrm>
              <a:off x="4080426" y="2509076"/>
              <a:ext cx="100059" cy="59843"/>
            </a:xfrm>
            <a:custGeom>
              <a:avLst/>
              <a:gdLst/>
              <a:ahLst/>
              <a:cxnLst/>
              <a:rect l="l" t="t" r="r" b="b"/>
              <a:pathLst>
                <a:path w="3045" h="1821" extrusionOk="0">
                  <a:moveTo>
                    <a:pt x="330" y="0"/>
                  </a:moveTo>
                  <a:lnTo>
                    <a:pt x="267" y="16"/>
                  </a:lnTo>
                  <a:lnTo>
                    <a:pt x="204" y="32"/>
                  </a:lnTo>
                  <a:lnTo>
                    <a:pt x="157" y="63"/>
                  </a:lnTo>
                  <a:lnTo>
                    <a:pt x="95" y="110"/>
                  </a:lnTo>
                  <a:lnTo>
                    <a:pt x="63" y="157"/>
                  </a:lnTo>
                  <a:lnTo>
                    <a:pt x="32" y="204"/>
                  </a:lnTo>
                  <a:lnTo>
                    <a:pt x="0" y="267"/>
                  </a:lnTo>
                  <a:lnTo>
                    <a:pt x="0" y="345"/>
                  </a:lnTo>
                  <a:lnTo>
                    <a:pt x="0" y="408"/>
                  </a:lnTo>
                  <a:lnTo>
                    <a:pt x="48" y="565"/>
                  </a:lnTo>
                  <a:lnTo>
                    <a:pt x="95" y="706"/>
                  </a:lnTo>
                  <a:lnTo>
                    <a:pt x="142" y="832"/>
                  </a:lnTo>
                  <a:lnTo>
                    <a:pt x="220" y="973"/>
                  </a:lnTo>
                  <a:lnTo>
                    <a:pt x="299" y="1099"/>
                  </a:lnTo>
                  <a:lnTo>
                    <a:pt x="393" y="1209"/>
                  </a:lnTo>
                  <a:lnTo>
                    <a:pt x="487" y="1318"/>
                  </a:lnTo>
                  <a:lnTo>
                    <a:pt x="597" y="1413"/>
                  </a:lnTo>
                  <a:lnTo>
                    <a:pt x="707" y="1507"/>
                  </a:lnTo>
                  <a:lnTo>
                    <a:pt x="832" y="1585"/>
                  </a:lnTo>
                  <a:lnTo>
                    <a:pt x="958" y="1648"/>
                  </a:lnTo>
                  <a:lnTo>
                    <a:pt x="1099" y="1711"/>
                  </a:lnTo>
                  <a:lnTo>
                    <a:pt x="1240" y="1758"/>
                  </a:lnTo>
                  <a:lnTo>
                    <a:pt x="1381" y="1789"/>
                  </a:lnTo>
                  <a:lnTo>
                    <a:pt x="1523" y="1821"/>
                  </a:lnTo>
                  <a:lnTo>
                    <a:pt x="1680" y="1821"/>
                  </a:lnTo>
                  <a:lnTo>
                    <a:pt x="1837" y="1805"/>
                  </a:lnTo>
                  <a:lnTo>
                    <a:pt x="1978" y="1789"/>
                  </a:lnTo>
                  <a:lnTo>
                    <a:pt x="2119" y="1758"/>
                  </a:lnTo>
                  <a:lnTo>
                    <a:pt x="2260" y="1695"/>
                  </a:lnTo>
                  <a:lnTo>
                    <a:pt x="2386" y="1632"/>
                  </a:lnTo>
                  <a:lnTo>
                    <a:pt x="2496" y="1570"/>
                  </a:lnTo>
                  <a:lnTo>
                    <a:pt x="2606" y="1475"/>
                  </a:lnTo>
                  <a:lnTo>
                    <a:pt x="2700" y="1381"/>
                  </a:lnTo>
                  <a:lnTo>
                    <a:pt x="2778" y="1271"/>
                  </a:lnTo>
                  <a:lnTo>
                    <a:pt x="2857" y="1162"/>
                  </a:lnTo>
                  <a:lnTo>
                    <a:pt x="2919" y="1036"/>
                  </a:lnTo>
                  <a:lnTo>
                    <a:pt x="2967" y="910"/>
                  </a:lnTo>
                  <a:lnTo>
                    <a:pt x="3014" y="769"/>
                  </a:lnTo>
                  <a:lnTo>
                    <a:pt x="3029" y="628"/>
                  </a:lnTo>
                  <a:lnTo>
                    <a:pt x="3045" y="471"/>
                  </a:lnTo>
                  <a:lnTo>
                    <a:pt x="3045" y="330"/>
                  </a:lnTo>
                  <a:lnTo>
                    <a:pt x="3045" y="251"/>
                  </a:lnTo>
                  <a:lnTo>
                    <a:pt x="3014" y="189"/>
                  </a:lnTo>
                  <a:lnTo>
                    <a:pt x="2982" y="126"/>
                  </a:lnTo>
                  <a:lnTo>
                    <a:pt x="2935" y="79"/>
                  </a:lnTo>
                  <a:lnTo>
                    <a:pt x="2888" y="47"/>
                  </a:lnTo>
                  <a:lnTo>
                    <a:pt x="2825" y="32"/>
                  </a:lnTo>
                  <a:lnTo>
                    <a:pt x="2763" y="16"/>
                  </a:lnTo>
                  <a:lnTo>
                    <a:pt x="2700" y="0"/>
                  </a:lnTo>
                  <a:lnTo>
                    <a:pt x="2653" y="16"/>
                  </a:lnTo>
                  <a:lnTo>
                    <a:pt x="2590" y="32"/>
                  </a:lnTo>
                  <a:lnTo>
                    <a:pt x="2527" y="47"/>
                  </a:lnTo>
                  <a:lnTo>
                    <a:pt x="2480" y="79"/>
                  </a:lnTo>
                  <a:lnTo>
                    <a:pt x="2433" y="126"/>
                  </a:lnTo>
                  <a:lnTo>
                    <a:pt x="2417" y="189"/>
                  </a:lnTo>
                  <a:lnTo>
                    <a:pt x="2386" y="251"/>
                  </a:lnTo>
                  <a:lnTo>
                    <a:pt x="2386" y="330"/>
                  </a:lnTo>
                  <a:lnTo>
                    <a:pt x="2386" y="502"/>
                  </a:lnTo>
                  <a:lnTo>
                    <a:pt x="2354" y="659"/>
                  </a:lnTo>
                  <a:lnTo>
                    <a:pt x="2292" y="801"/>
                  </a:lnTo>
                  <a:lnTo>
                    <a:pt x="2213" y="926"/>
                  </a:lnTo>
                  <a:lnTo>
                    <a:pt x="2103" y="1036"/>
                  </a:lnTo>
                  <a:lnTo>
                    <a:pt x="2041" y="1067"/>
                  </a:lnTo>
                  <a:lnTo>
                    <a:pt x="1962" y="1099"/>
                  </a:lnTo>
                  <a:lnTo>
                    <a:pt x="1899" y="1130"/>
                  </a:lnTo>
                  <a:lnTo>
                    <a:pt x="1805" y="1146"/>
                  </a:lnTo>
                  <a:lnTo>
                    <a:pt x="1633" y="1162"/>
                  </a:lnTo>
                  <a:lnTo>
                    <a:pt x="1444" y="1130"/>
                  </a:lnTo>
                  <a:lnTo>
                    <a:pt x="1272" y="1067"/>
                  </a:lnTo>
                  <a:lnTo>
                    <a:pt x="1115" y="989"/>
                  </a:lnTo>
                  <a:lnTo>
                    <a:pt x="973" y="863"/>
                  </a:lnTo>
                  <a:lnTo>
                    <a:pt x="864" y="738"/>
                  </a:lnTo>
                  <a:lnTo>
                    <a:pt x="769" y="581"/>
                  </a:lnTo>
                  <a:lnTo>
                    <a:pt x="691" y="424"/>
                  </a:lnTo>
                  <a:lnTo>
                    <a:pt x="644" y="236"/>
                  </a:lnTo>
                  <a:lnTo>
                    <a:pt x="628" y="173"/>
                  </a:lnTo>
                  <a:lnTo>
                    <a:pt x="597" y="110"/>
                  </a:lnTo>
                  <a:lnTo>
                    <a:pt x="550" y="63"/>
                  </a:lnTo>
                  <a:lnTo>
                    <a:pt x="503" y="32"/>
                  </a:lnTo>
                  <a:lnTo>
                    <a:pt x="44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6" name="Google Shape;2123;p40">
              <a:extLst>
                <a:ext uri="{FF2B5EF4-FFF2-40B4-BE49-F238E27FC236}">
                  <a16:creationId xmlns:a16="http://schemas.microsoft.com/office/drawing/2014/main" id="{8904AD08-7649-EE82-2A3C-5882B2167B1A}"/>
                </a:ext>
              </a:extLst>
            </p:cNvPr>
            <p:cNvSpPr/>
            <p:nvPr/>
          </p:nvSpPr>
          <p:spPr>
            <a:xfrm>
              <a:off x="3334706" y="1403390"/>
              <a:ext cx="1352682" cy="887090"/>
            </a:xfrm>
            <a:custGeom>
              <a:avLst/>
              <a:gdLst/>
              <a:ahLst/>
              <a:cxnLst/>
              <a:rect l="l" t="t" r="r" b="b"/>
              <a:pathLst>
                <a:path w="41165" h="26994" extrusionOk="0">
                  <a:moveTo>
                    <a:pt x="21203" y="0"/>
                  </a:moveTo>
                  <a:lnTo>
                    <a:pt x="20481" y="31"/>
                  </a:lnTo>
                  <a:lnTo>
                    <a:pt x="19759" y="79"/>
                  </a:lnTo>
                  <a:lnTo>
                    <a:pt x="19052" y="157"/>
                  </a:lnTo>
                  <a:lnTo>
                    <a:pt x="18346" y="267"/>
                  </a:lnTo>
                  <a:lnTo>
                    <a:pt x="17640" y="408"/>
                  </a:lnTo>
                  <a:lnTo>
                    <a:pt x="16934" y="565"/>
                  </a:lnTo>
                  <a:lnTo>
                    <a:pt x="16243" y="753"/>
                  </a:lnTo>
                  <a:lnTo>
                    <a:pt x="15553" y="957"/>
                  </a:lnTo>
                  <a:lnTo>
                    <a:pt x="14878" y="1209"/>
                  </a:lnTo>
                  <a:lnTo>
                    <a:pt x="14203" y="1475"/>
                  </a:lnTo>
                  <a:lnTo>
                    <a:pt x="13544" y="1789"/>
                  </a:lnTo>
                  <a:lnTo>
                    <a:pt x="12885" y="2119"/>
                  </a:lnTo>
                  <a:lnTo>
                    <a:pt x="12241" y="2495"/>
                  </a:lnTo>
                  <a:lnTo>
                    <a:pt x="11928" y="2699"/>
                  </a:lnTo>
                  <a:lnTo>
                    <a:pt x="11614" y="2903"/>
                  </a:lnTo>
                  <a:lnTo>
                    <a:pt x="11300" y="3123"/>
                  </a:lnTo>
                  <a:lnTo>
                    <a:pt x="11002" y="3359"/>
                  </a:lnTo>
                  <a:lnTo>
                    <a:pt x="10719" y="3578"/>
                  </a:lnTo>
                  <a:lnTo>
                    <a:pt x="10437" y="3829"/>
                  </a:lnTo>
                  <a:lnTo>
                    <a:pt x="10154" y="4080"/>
                  </a:lnTo>
                  <a:lnTo>
                    <a:pt x="9887" y="4332"/>
                  </a:lnTo>
                  <a:lnTo>
                    <a:pt x="9370" y="4865"/>
                  </a:lnTo>
                  <a:lnTo>
                    <a:pt x="8883" y="5414"/>
                  </a:lnTo>
                  <a:lnTo>
                    <a:pt x="8428" y="5995"/>
                  </a:lnTo>
                  <a:lnTo>
                    <a:pt x="7988" y="6591"/>
                  </a:lnTo>
                  <a:lnTo>
                    <a:pt x="7565" y="7203"/>
                  </a:lnTo>
                  <a:lnTo>
                    <a:pt x="7172" y="7847"/>
                  </a:lnTo>
                  <a:lnTo>
                    <a:pt x="6796" y="8490"/>
                  </a:lnTo>
                  <a:lnTo>
                    <a:pt x="6419" y="9149"/>
                  </a:lnTo>
                  <a:lnTo>
                    <a:pt x="6074" y="9840"/>
                  </a:lnTo>
                  <a:lnTo>
                    <a:pt x="5744" y="10531"/>
                  </a:lnTo>
                  <a:lnTo>
                    <a:pt x="5415" y="11221"/>
                  </a:lnTo>
                  <a:lnTo>
                    <a:pt x="5101" y="11927"/>
                  </a:lnTo>
                  <a:lnTo>
                    <a:pt x="4489" y="13355"/>
                  </a:lnTo>
                  <a:lnTo>
                    <a:pt x="3908" y="14799"/>
                  </a:lnTo>
                  <a:lnTo>
                    <a:pt x="3312" y="16227"/>
                  </a:lnTo>
                  <a:lnTo>
                    <a:pt x="2731" y="17655"/>
                  </a:lnTo>
                  <a:lnTo>
                    <a:pt x="2417" y="18362"/>
                  </a:lnTo>
                  <a:lnTo>
                    <a:pt x="2103" y="19052"/>
                  </a:lnTo>
                  <a:lnTo>
                    <a:pt x="1789" y="19727"/>
                  </a:lnTo>
                  <a:lnTo>
                    <a:pt x="1460" y="20386"/>
                  </a:lnTo>
                  <a:lnTo>
                    <a:pt x="1115" y="21045"/>
                  </a:lnTo>
                  <a:lnTo>
                    <a:pt x="754" y="21689"/>
                  </a:lnTo>
                  <a:lnTo>
                    <a:pt x="393" y="22301"/>
                  </a:lnTo>
                  <a:lnTo>
                    <a:pt x="0" y="22897"/>
                  </a:lnTo>
                  <a:lnTo>
                    <a:pt x="565" y="22991"/>
                  </a:lnTo>
                  <a:lnTo>
                    <a:pt x="1130" y="23070"/>
                  </a:lnTo>
                  <a:lnTo>
                    <a:pt x="1711" y="23132"/>
                  </a:lnTo>
                  <a:lnTo>
                    <a:pt x="2307" y="23180"/>
                  </a:lnTo>
                  <a:lnTo>
                    <a:pt x="2888" y="23211"/>
                  </a:lnTo>
                  <a:lnTo>
                    <a:pt x="3500" y="23242"/>
                  </a:lnTo>
                  <a:lnTo>
                    <a:pt x="4709" y="23242"/>
                  </a:lnTo>
                  <a:lnTo>
                    <a:pt x="5321" y="23227"/>
                  </a:lnTo>
                  <a:lnTo>
                    <a:pt x="5933" y="23195"/>
                  </a:lnTo>
                  <a:lnTo>
                    <a:pt x="6560" y="23148"/>
                  </a:lnTo>
                  <a:lnTo>
                    <a:pt x="7172" y="23085"/>
                  </a:lnTo>
                  <a:lnTo>
                    <a:pt x="7784" y="23023"/>
                  </a:lnTo>
                  <a:lnTo>
                    <a:pt x="8397" y="22928"/>
                  </a:lnTo>
                  <a:lnTo>
                    <a:pt x="9024" y="22819"/>
                  </a:lnTo>
                  <a:lnTo>
                    <a:pt x="9636" y="22709"/>
                  </a:lnTo>
                  <a:lnTo>
                    <a:pt x="10233" y="22583"/>
                  </a:lnTo>
                  <a:lnTo>
                    <a:pt x="10845" y="22426"/>
                  </a:lnTo>
                  <a:lnTo>
                    <a:pt x="11441" y="22269"/>
                  </a:lnTo>
                  <a:lnTo>
                    <a:pt x="12037" y="22097"/>
                  </a:lnTo>
                  <a:lnTo>
                    <a:pt x="12618" y="21908"/>
                  </a:lnTo>
                  <a:lnTo>
                    <a:pt x="13199" y="21704"/>
                  </a:lnTo>
                  <a:lnTo>
                    <a:pt x="13764" y="21485"/>
                  </a:lnTo>
                  <a:lnTo>
                    <a:pt x="14329" y="21249"/>
                  </a:lnTo>
                  <a:lnTo>
                    <a:pt x="14878" y="20998"/>
                  </a:lnTo>
                  <a:lnTo>
                    <a:pt x="15412" y="20731"/>
                  </a:lnTo>
                  <a:lnTo>
                    <a:pt x="15945" y="20449"/>
                  </a:lnTo>
                  <a:lnTo>
                    <a:pt x="16447" y="20166"/>
                  </a:lnTo>
                  <a:lnTo>
                    <a:pt x="16950" y="19853"/>
                  </a:lnTo>
                  <a:lnTo>
                    <a:pt x="17436" y="19523"/>
                  </a:lnTo>
                  <a:lnTo>
                    <a:pt x="17907" y="19178"/>
                  </a:lnTo>
                  <a:lnTo>
                    <a:pt x="18362" y="18817"/>
                  </a:lnTo>
                  <a:lnTo>
                    <a:pt x="18221" y="19413"/>
                  </a:lnTo>
                  <a:lnTo>
                    <a:pt x="18048" y="19978"/>
                  </a:lnTo>
                  <a:lnTo>
                    <a:pt x="17860" y="20543"/>
                  </a:lnTo>
                  <a:lnTo>
                    <a:pt x="17624" y="21077"/>
                  </a:lnTo>
                  <a:lnTo>
                    <a:pt x="17389" y="21595"/>
                  </a:lnTo>
                  <a:lnTo>
                    <a:pt x="17122" y="22097"/>
                  </a:lnTo>
                  <a:lnTo>
                    <a:pt x="16840" y="22583"/>
                  </a:lnTo>
                  <a:lnTo>
                    <a:pt x="16542" y="23070"/>
                  </a:lnTo>
                  <a:lnTo>
                    <a:pt x="16228" y="23541"/>
                  </a:lnTo>
                  <a:lnTo>
                    <a:pt x="15914" y="24011"/>
                  </a:lnTo>
                  <a:lnTo>
                    <a:pt x="15255" y="24937"/>
                  </a:lnTo>
                  <a:lnTo>
                    <a:pt x="14596" y="25863"/>
                  </a:lnTo>
                  <a:lnTo>
                    <a:pt x="13952" y="26820"/>
                  </a:lnTo>
                  <a:lnTo>
                    <a:pt x="14596" y="26915"/>
                  </a:lnTo>
                  <a:lnTo>
                    <a:pt x="15239" y="26962"/>
                  </a:lnTo>
                  <a:lnTo>
                    <a:pt x="15914" y="26993"/>
                  </a:lnTo>
                  <a:lnTo>
                    <a:pt x="16573" y="26993"/>
                  </a:lnTo>
                  <a:lnTo>
                    <a:pt x="17263" y="26962"/>
                  </a:lnTo>
                  <a:lnTo>
                    <a:pt x="17954" y="26899"/>
                  </a:lnTo>
                  <a:lnTo>
                    <a:pt x="18644" y="26805"/>
                  </a:lnTo>
                  <a:lnTo>
                    <a:pt x="19335" y="26695"/>
                  </a:lnTo>
                  <a:lnTo>
                    <a:pt x="20041" y="26554"/>
                  </a:lnTo>
                  <a:lnTo>
                    <a:pt x="20732" y="26381"/>
                  </a:lnTo>
                  <a:lnTo>
                    <a:pt x="21438" y="26193"/>
                  </a:lnTo>
                  <a:lnTo>
                    <a:pt x="22144" y="25989"/>
                  </a:lnTo>
                  <a:lnTo>
                    <a:pt x="22835" y="25753"/>
                  </a:lnTo>
                  <a:lnTo>
                    <a:pt x="23541" y="25502"/>
                  </a:lnTo>
                  <a:lnTo>
                    <a:pt x="24231" y="25235"/>
                  </a:lnTo>
                  <a:lnTo>
                    <a:pt x="24922" y="24937"/>
                  </a:lnTo>
                  <a:lnTo>
                    <a:pt x="25597" y="24639"/>
                  </a:lnTo>
                  <a:lnTo>
                    <a:pt x="26272" y="24325"/>
                  </a:lnTo>
                  <a:lnTo>
                    <a:pt x="26946" y="23996"/>
                  </a:lnTo>
                  <a:lnTo>
                    <a:pt x="27606" y="23650"/>
                  </a:lnTo>
                  <a:lnTo>
                    <a:pt x="28249" y="23289"/>
                  </a:lnTo>
                  <a:lnTo>
                    <a:pt x="28877" y="22928"/>
                  </a:lnTo>
                  <a:lnTo>
                    <a:pt x="29504" y="22552"/>
                  </a:lnTo>
                  <a:lnTo>
                    <a:pt x="30117" y="22175"/>
                  </a:lnTo>
                  <a:lnTo>
                    <a:pt x="30713" y="21783"/>
                  </a:lnTo>
                  <a:lnTo>
                    <a:pt x="31294" y="21391"/>
                  </a:lnTo>
                  <a:lnTo>
                    <a:pt x="31843" y="20998"/>
                  </a:lnTo>
                  <a:lnTo>
                    <a:pt x="32392" y="20590"/>
                  </a:lnTo>
                  <a:lnTo>
                    <a:pt x="32910" y="20198"/>
                  </a:lnTo>
                  <a:lnTo>
                    <a:pt x="33412" y="19790"/>
                  </a:lnTo>
                  <a:lnTo>
                    <a:pt x="33899" y="19382"/>
                  </a:lnTo>
                  <a:lnTo>
                    <a:pt x="34354" y="18989"/>
                  </a:lnTo>
                  <a:lnTo>
                    <a:pt x="34307" y="19350"/>
                  </a:lnTo>
                  <a:lnTo>
                    <a:pt x="34244" y="19711"/>
                  </a:lnTo>
                  <a:lnTo>
                    <a:pt x="34165" y="20088"/>
                  </a:lnTo>
                  <a:lnTo>
                    <a:pt x="34056" y="20465"/>
                  </a:lnTo>
                  <a:lnTo>
                    <a:pt x="33946" y="20857"/>
                  </a:lnTo>
                  <a:lnTo>
                    <a:pt x="33820" y="21249"/>
                  </a:lnTo>
                  <a:lnTo>
                    <a:pt x="33522" y="22050"/>
                  </a:lnTo>
                  <a:lnTo>
                    <a:pt x="33208" y="22850"/>
                  </a:lnTo>
                  <a:lnTo>
                    <a:pt x="32894" y="23635"/>
                  </a:lnTo>
                  <a:lnTo>
                    <a:pt x="32596" y="24388"/>
                  </a:lnTo>
                  <a:lnTo>
                    <a:pt x="32314" y="25110"/>
                  </a:lnTo>
                  <a:lnTo>
                    <a:pt x="32549" y="25141"/>
                  </a:lnTo>
                  <a:lnTo>
                    <a:pt x="32769" y="25157"/>
                  </a:lnTo>
                  <a:lnTo>
                    <a:pt x="33004" y="25157"/>
                  </a:lnTo>
                  <a:lnTo>
                    <a:pt x="33224" y="25141"/>
                  </a:lnTo>
                  <a:lnTo>
                    <a:pt x="33444" y="25126"/>
                  </a:lnTo>
                  <a:lnTo>
                    <a:pt x="33663" y="25094"/>
                  </a:lnTo>
                  <a:lnTo>
                    <a:pt x="33883" y="25063"/>
                  </a:lnTo>
                  <a:lnTo>
                    <a:pt x="34103" y="25016"/>
                  </a:lnTo>
                  <a:lnTo>
                    <a:pt x="34322" y="24953"/>
                  </a:lnTo>
                  <a:lnTo>
                    <a:pt x="34526" y="24890"/>
                  </a:lnTo>
                  <a:lnTo>
                    <a:pt x="34950" y="24733"/>
                  </a:lnTo>
                  <a:lnTo>
                    <a:pt x="35358" y="24529"/>
                  </a:lnTo>
                  <a:lnTo>
                    <a:pt x="35751" y="24294"/>
                  </a:lnTo>
                  <a:lnTo>
                    <a:pt x="36143" y="24043"/>
                  </a:lnTo>
                  <a:lnTo>
                    <a:pt x="36520" y="23745"/>
                  </a:lnTo>
                  <a:lnTo>
                    <a:pt x="36880" y="23431"/>
                  </a:lnTo>
                  <a:lnTo>
                    <a:pt x="37241" y="23101"/>
                  </a:lnTo>
                  <a:lnTo>
                    <a:pt x="37571" y="22740"/>
                  </a:lnTo>
                  <a:lnTo>
                    <a:pt x="37901" y="22348"/>
                  </a:lnTo>
                  <a:lnTo>
                    <a:pt x="38214" y="21955"/>
                  </a:lnTo>
                  <a:lnTo>
                    <a:pt x="38528" y="21547"/>
                  </a:lnTo>
                  <a:lnTo>
                    <a:pt x="38811" y="21108"/>
                  </a:lnTo>
                  <a:lnTo>
                    <a:pt x="39078" y="20669"/>
                  </a:lnTo>
                  <a:lnTo>
                    <a:pt x="39344" y="20213"/>
                  </a:lnTo>
                  <a:lnTo>
                    <a:pt x="39580" y="19758"/>
                  </a:lnTo>
                  <a:lnTo>
                    <a:pt x="39815" y="19303"/>
                  </a:lnTo>
                  <a:lnTo>
                    <a:pt x="40019" y="18832"/>
                  </a:lnTo>
                  <a:lnTo>
                    <a:pt x="40223" y="18362"/>
                  </a:lnTo>
                  <a:lnTo>
                    <a:pt x="40396" y="17891"/>
                  </a:lnTo>
                  <a:lnTo>
                    <a:pt x="40553" y="17420"/>
                  </a:lnTo>
                  <a:lnTo>
                    <a:pt x="40710" y="16965"/>
                  </a:lnTo>
                  <a:lnTo>
                    <a:pt x="40820" y="16510"/>
                  </a:lnTo>
                  <a:lnTo>
                    <a:pt x="40929" y="16055"/>
                  </a:lnTo>
                  <a:lnTo>
                    <a:pt x="41024" y="15615"/>
                  </a:lnTo>
                  <a:lnTo>
                    <a:pt x="41086" y="15192"/>
                  </a:lnTo>
                  <a:lnTo>
                    <a:pt x="41133" y="14783"/>
                  </a:lnTo>
                  <a:lnTo>
                    <a:pt x="41165" y="14391"/>
                  </a:lnTo>
                  <a:lnTo>
                    <a:pt x="41165" y="13920"/>
                  </a:lnTo>
                  <a:lnTo>
                    <a:pt x="41165" y="13465"/>
                  </a:lnTo>
                  <a:lnTo>
                    <a:pt x="41133" y="13010"/>
                  </a:lnTo>
                  <a:lnTo>
                    <a:pt x="41086" y="12555"/>
                  </a:lnTo>
                  <a:lnTo>
                    <a:pt x="41039" y="12131"/>
                  </a:lnTo>
                  <a:lnTo>
                    <a:pt x="40961" y="11708"/>
                  </a:lnTo>
                  <a:lnTo>
                    <a:pt x="40867" y="11284"/>
                  </a:lnTo>
                  <a:lnTo>
                    <a:pt x="40773" y="10876"/>
                  </a:lnTo>
                  <a:lnTo>
                    <a:pt x="40647" y="10483"/>
                  </a:lnTo>
                  <a:lnTo>
                    <a:pt x="40521" y="10091"/>
                  </a:lnTo>
                  <a:lnTo>
                    <a:pt x="40364" y="9714"/>
                  </a:lnTo>
                  <a:lnTo>
                    <a:pt x="40208" y="9338"/>
                  </a:lnTo>
                  <a:lnTo>
                    <a:pt x="40019" y="8977"/>
                  </a:lnTo>
                  <a:lnTo>
                    <a:pt x="39831" y="8616"/>
                  </a:lnTo>
                  <a:lnTo>
                    <a:pt x="39627" y="8271"/>
                  </a:lnTo>
                  <a:lnTo>
                    <a:pt x="39423" y="7925"/>
                  </a:lnTo>
                  <a:lnTo>
                    <a:pt x="39187" y="7596"/>
                  </a:lnTo>
                  <a:lnTo>
                    <a:pt x="38952" y="7282"/>
                  </a:lnTo>
                  <a:lnTo>
                    <a:pt x="38685" y="6968"/>
                  </a:lnTo>
                  <a:lnTo>
                    <a:pt x="38418" y="6654"/>
                  </a:lnTo>
                  <a:lnTo>
                    <a:pt x="38136" y="6356"/>
                  </a:lnTo>
                  <a:lnTo>
                    <a:pt x="37853" y="6058"/>
                  </a:lnTo>
                  <a:lnTo>
                    <a:pt x="37555" y="5775"/>
                  </a:lnTo>
                  <a:lnTo>
                    <a:pt x="37241" y="5493"/>
                  </a:lnTo>
                  <a:lnTo>
                    <a:pt x="36912" y="5226"/>
                  </a:lnTo>
                  <a:lnTo>
                    <a:pt x="36582" y="4959"/>
                  </a:lnTo>
                  <a:lnTo>
                    <a:pt x="36237" y="4708"/>
                  </a:lnTo>
                  <a:lnTo>
                    <a:pt x="35876" y="4457"/>
                  </a:lnTo>
                  <a:lnTo>
                    <a:pt x="35515" y="4206"/>
                  </a:lnTo>
                  <a:lnTo>
                    <a:pt x="35138" y="3971"/>
                  </a:lnTo>
                  <a:lnTo>
                    <a:pt x="34746" y="3735"/>
                  </a:lnTo>
                  <a:lnTo>
                    <a:pt x="34354" y="3515"/>
                  </a:lnTo>
                  <a:lnTo>
                    <a:pt x="33726" y="3170"/>
                  </a:lnTo>
                  <a:lnTo>
                    <a:pt x="33083" y="2841"/>
                  </a:lnTo>
                  <a:lnTo>
                    <a:pt x="32439" y="2527"/>
                  </a:lnTo>
                  <a:lnTo>
                    <a:pt x="31780" y="2229"/>
                  </a:lnTo>
                  <a:lnTo>
                    <a:pt x="31105" y="1946"/>
                  </a:lnTo>
                  <a:lnTo>
                    <a:pt x="30430" y="1679"/>
                  </a:lnTo>
                  <a:lnTo>
                    <a:pt x="29756" y="1428"/>
                  </a:lnTo>
                  <a:lnTo>
                    <a:pt x="29065" y="1193"/>
                  </a:lnTo>
                  <a:lnTo>
                    <a:pt x="28359" y="989"/>
                  </a:lnTo>
                  <a:lnTo>
                    <a:pt x="27653" y="800"/>
                  </a:lnTo>
                  <a:lnTo>
                    <a:pt x="26946" y="628"/>
                  </a:lnTo>
                  <a:lnTo>
                    <a:pt x="26240" y="471"/>
                  </a:lnTo>
                  <a:lnTo>
                    <a:pt x="25518" y="330"/>
                  </a:lnTo>
                  <a:lnTo>
                    <a:pt x="24812" y="220"/>
                  </a:lnTo>
                  <a:lnTo>
                    <a:pt x="24090" y="126"/>
                  </a:lnTo>
                  <a:lnTo>
                    <a:pt x="23368" y="63"/>
                  </a:lnTo>
                  <a:lnTo>
                    <a:pt x="22646" y="16"/>
                  </a:lnTo>
                  <a:lnTo>
                    <a:pt x="2192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7" name="Google Shape;2124;p40">
              <a:extLst>
                <a:ext uri="{FF2B5EF4-FFF2-40B4-BE49-F238E27FC236}">
                  <a16:creationId xmlns:a16="http://schemas.microsoft.com/office/drawing/2014/main" id="{59E2E960-97BD-8DB1-A52D-BA4F93C06E76}"/>
                </a:ext>
              </a:extLst>
            </p:cNvPr>
            <p:cNvSpPr/>
            <p:nvPr/>
          </p:nvSpPr>
          <p:spPr>
            <a:xfrm>
              <a:off x="3334706" y="1403390"/>
              <a:ext cx="1352682" cy="887090"/>
            </a:xfrm>
            <a:custGeom>
              <a:avLst/>
              <a:gdLst/>
              <a:ahLst/>
              <a:cxnLst/>
              <a:rect l="l" t="t" r="r" b="b"/>
              <a:pathLst>
                <a:path w="41165" h="26994" fill="none" extrusionOk="0">
                  <a:moveTo>
                    <a:pt x="34354" y="3515"/>
                  </a:moveTo>
                  <a:lnTo>
                    <a:pt x="34354" y="3515"/>
                  </a:lnTo>
                  <a:lnTo>
                    <a:pt x="33726" y="3170"/>
                  </a:lnTo>
                  <a:lnTo>
                    <a:pt x="33083" y="2841"/>
                  </a:lnTo>
                  <a:lnTo>
                    <a:pt x="32439" y="2527"/>
                  </a:lnTo>
                  <a:lnTo>
                    <a:pt x="31780" y="2229"/>
                  </a:lnTo>
                  <a:lnTo>
                    <a:pt x="31105" y="1946"/>
                  </a:lnTo>
                  <a:lnTo>
                    <a:pt x="30430" y="1679"/>
                  </a:lnTo>
                  <a:lnTo>
                    <a:pt x="29756" y="1428"/>
                  </a:lnTo>
                  <a:lnTo>
                    <a:pt x="29065" y="1193"/>
                  </a:lnTo>
                  <a:lnTo>
                    <a:pt x="28359" y="989"/>
                  </a:lnTo>
                  <a:lnTo>
                    <a:pt x="27653" y="800"/>
                  </a:lnTo>
                  <a:lnTo>
                    <a:pt x="26946" y="628"/>
                  </a:lnTo>
                  <a:lnTo>
                    <a:pt x="26240" y="471"/>
                  </a:lnTo>
                  <a:lnTo>
                    <a:pt x="25518" y="330"/>
                  </a:lnTo>
                  <a:lnTo>
                    <a:pt x="24812" y="220"/>
                  </a:lnTo>
                  <a:lnTo>
                    <a:pt x="24090" y="126"/>
                  </a:lnTo>
                  <a:lnTo>
                    <a:pt x="23368" y="63"/>
                  </a:lnTo>
                  <a:lnTo>
                    <a:pt x="22646" y="16"/>
                  </a:lnTo>
                  <a:lnTo>
                    <a:pt x="21924" y="0"/>
                  </a:lnTo>
                  <a:lnTo>
                    <a:pt x="21203" y="0"/>
                  </a:lnTo>
                  <a:lnTo>
                    <a:pt x="20481" y="31"/>
                  </a:lnTo>
                  <a:lnTo>
                    <a:pt x="19759" y="79"/>
                  </a:lnTo>
                  <a:lnTo>
                    <a:pt x="19052" y="157"/>
                  </a:lnTo>
                  <a:lnTo>
                    <a:pt x="18346" y="267"/>
                  </a:lnTo>
                  <a:lnTo>
                    <a:pt x="17640" y="408"/>
                  </a:lnTo>
                  <a:lnTo>
                    <a:pt x="16934" y="565"/>
                  </a:lnTo>
                  <a:lnTo>
                    <a:pt x="16243" y="753"/>
                  </a:lnTo>
                  <a:lnTo>
                    <a:pt x="15553" y="957"/>
                  </a:lnTo>
                  <a:lnTo>
                    <a:pt x="14878" y="1209"/>
                  </a:lnTo>
                  <a:lnTo>
                    <a:pt x="14203" y="1475"/>
                  </a:lnTo>
                  <a:lnTo>
                    <a:pt x="13544" y="1789"/>
                  </a:lnTo>
                  <a:lnTo>
                    <a:pt x="12885" y="2119"/>
                  </a:lnTo>
                  <a:lnTo>
                    <a:pt x="12241" y="2495"/>
                  </a:lnTo>
                  <a:lnTo>
                    <a:pt x="12241" y="2495"/>
                  </a:lnTo>
                  <a:lnTo>
                    <a:pt x="11928" y="2699"/>
                  </a:lnTo>
                  <a:lnTo>
                    <a:pt x="11614" y="2903"/>
                  </a:lnTo>
                  <a:lnTo>
                    <a:pt x="11300" y="3123"/>
                  </a:lnTo>
                  <a:lnTo>
                    <a:pt x="11002" y="3359"/>
                  </a:lnTo>
                  <a:lnTo>
                    <a:pt x="10719" y="3578"/>
                  </a:lnTo>
                  <a:lnTo>
                    <a:pt x="10437" y="3829"/>
                  </a:lnTo>
                  <a:lnTo>
                    <a:pt x="10154" y="4080"/>
                  </a:lnTo>
                  <a:lnTo>
                    <a:pt x="9887" y="4332"/>
                  </a:lnTo>
                  <a:lnTo>
                    <a:pt x="9370" y="4865"/>
                  </a:lnTo>
                  <a:lnTo>
                    <a:pt x="8883" y="5414"/>
                  </a:lnTo>
                  <a:lnTo>
                    <a:pt x="8428" y="5995"/>
                  </a:lnTo>
                  <a:lnTo>
                    <a:pt x="7988" y="6591"/>
                  </a:lnTo>
                  <a:lnTo>
                    <a:pt x="7565" y="7203"/>
                  </a:lnTo>
                  <a:lnTo>
                    <a:pt x="7172" y="7847"/>
                  </a:lnTo>
                  <a:lnTo>
                    <a:pt x="6796" y="8490"/>
                  </a:lnTo>
                  <a:lnTo>
                    <a:pt x="6419" y="9149"/>
                  </a:lnTo>
                  <a:lnTo>
                    <a:pt x="6074" y="9840"/>
                  </a:lnTo>
                  <a:lnTo>
                    <a:pt x="5744" y="10531"/>
                  </a:lnTo>
                  <a:lnTo>
                    <a:pt x="5415" y="11221"/>
                  </a:lnTo>
                  <a:lnTo>
                    <a:pt x="5101" y="11927"/>
                  </a:lnTo>
                  <a:lnTo>
                    <a:pt x="4489" y="13355"/>
                  </a:lnTo>
                  <a:lnTo>
                    <a:pt x="3908" y="14799"/>
                  </a:lnTo>
                  <a:lnTo>
                    <a:pt x="3312" y="16227"/>
                  </a:lnTo>
                  <a:lnTo>
                    <a:pt x="2731" y="17655"/>
                  </a:lnTo>
                  <a:lnTo>
                    <a:pt x="2417" y="18362"/>
                  </a:lnTo>
                  <a:lnTo>
                    <a:pt x="2103" y="19052"/>
                  </a:lnTo>
                  <a:lnTo>
                    <a:pt x="1789" y="19727"/>
                  </a:lnTo>
                  <a:lnTo>
                    <a:pt x="1460" y="20386"/>
                  </a:lnTo>
                  <a:lnTo>
                    <a:pt x="1115" y="21045"/>
                  </a:lnTo>
                  <a:lnTo>
                    <a:pt x="754" y="21689"/>
                  </a:lnTo>
                  <a:lnTo>
                    <a:pt x="393" y="22301"/>
                  </a:lnTo>
                  <a:lnTo>
                    <a:pt x="0" y="22897"/>
                  </a:lnTo>
                  <a:lnTo>
                    <a:pt x="0" y="22897"/>
                  </a:lnTo>
                  <a:lnTo>
                    <a:pt x="565" y="22991"/>
                  </a:lnTo>
                  <a:lnTo>
                    <a:pt x="1130" y="23070"/>
                  </a:lnTo>
                  <a:lnTo>
                    <a:pt x="1711" y="23132"/>
                  </a:lnTo>
                  <a:lnTo>
                    <a:pt x="2307" y="23180"/>
                  </a:lnTo>
                  <a:lnTo>
                    <a:pt x="2888" y="23211"/>
                  </a:lnTo>
                  <a:lnTo>
                    <a:pt x="3500" y="23242"/>
                  </a:lnTo>
                  <a:lnTo>
                    <a:pt x="4096" y="23242"/>
                  </a:lnTo>
                  <a:lnTo>
                    <a:pt x="4709" y="23242"/>
                  </a:lnTo>
                  <a:lnTo>
                    <a:pt x="5321" y="23227"/>
                  </a:lnTo>
                  <a:lnTo>
                    <a:pt x="5933" y="23195"/>
                  </a:lnTo>
                  <a:lnTo>
                    <a:pt x="6560" y="23148"/>
                  </a:lnTo>
                  <a:lnTo>
                    <a:pt x="7172" y="23085"/>
                  </a:lnTo>
                  <a:lnTo>
                    <a:pt x="7784" y="23023"/>
                  </a:lnTo>
                  <a:lnTo>
                    <a:pt x="8397" y="22928"/>
                  </a:lnTo>
                  <a:lnTo>
                    <a:pt x="9024" y="22819"/>
                  </a:lnTo>
                  <a:lnTo>
                    <a:pt x="9636" y="22709"/>
                  </a:lnTo>
                  <a:lnTo>
                    <a:pt x="10233" y="22583"/>
                  </a:lnTo>
                  <a:lnTo>
                    <a:pt x="10845" y="22426"/>
                  </a:lnTo>
                  <a:lnTo>
                    <a:pt x="11441" y="22269"/>
                  </a:lnTo>
                  <a:lnTo>
                    <a:pt x="12037" y="22097"/>
                  </a:lnTo>
                  <a:lnTo>
                    <a:pt x="12618" y="21908"/>
                  </a:lnTo>
                  <a:lnTo>
                    <a:pt x="13199" y="21704"/>
                  </a:lnTo>
                  <a:lnTo>
                    <a:pt x="13764" y="21485"/>
                  </a:lnTo>
                  <a:lnTo>
                    <a:pt x="14329" y="21249"/>
                  </a:lnTo>
                  <a:lnTo>
                    <a:pt x="14878" y="20998"/>
                  </a:lnTo>
                  <a:lnTo>
                    <a:pt x="15412" y="20731"/>
                  </a:lnTo>
                  <a:lnTo>
                    <a:pt x="15945" y="20449"/>
                  </a:lnTo>
                  <a:lnTo>
                    <a:pt x="16447" y="20166"/>
                  </a:lnTo>
                  <a:lnTo>
                    <a:pt x="16950" y="19853"/>
                  </a:lnTo>
                  <a:lnTo>
                    <a:pt x="17436" y="19523"/>
                  </a:lnTo>
                  <a:lnTo>
                    <a:pt x="17907" y="19178"/>
                  </a:lnTo>
                  <a:lnTo>
                    <a:pt x="18362" y="18817"/>
                  </a:lnTo>
                  <a:lnTo>
                    <a:pt x="18362" y="18817"/>
                  </a:lnTo>
                  <a:lnTo>
                    <a:pt x="18221" y="19413"/>
                  </a:lnTo>
                  <a:lnTo>
                    <a:pt x="18048" y="19978"/>
                  </a:lnTo>
                  <a:lnTo>
                    <a:pt x="17860" y="20543"/>
                  </a:lnTo>
                  <a:lnTo>
                    <a:pt x="17624" y="21077"/>
                  </a:lnTo>
                  <a:lnTo>
                    <a:pt x="17389" y="21595"/>
                  </a:lnTo>
                  <a:lnTo>
                    <a:pt x="17122" y="22097"/>
                  </a:lnTo>
                  <a:lnTo>
                    <a:pt x="16840" y="22583"/>
                  </a:lnTo>
                  <a:lnTo>
                    <a:pt x="16542" y="23070"/>
                  </a:lnTo>
                  <a:lnTo>
                    <a:pt x="16228" y="23541"/>
                  </a:lnTo>
                  <a:lnTo>
                    <a:pt x="15914" y="24011"/>
                  </a:lnTo>
                  <a:lnTo>
                    <a:pt x="15255" y="24937"/>
                  </a:lnTo>
                  <a:lnTo>
                    <a:pt x="14596" y="25863"/>
                  </a:lnTo>
                  <a:lnTo>
                    <a:pt x="13952" y="26820"/>
                  </a:lnTo>
                  <a:lnTo>
                    <a:pt x="13952" y="26820"/>
                  </a:lnTo>
                  <a:lnTo>
                    <a:pt x="14596" y="26915"/>
                  </a:lnTo>
                  <a:lnTo>
                    <a:pt x="15239" y="26962"/>
                  </a:lnTo>
                  <a:lnTo>
                    <a:pt x="15914" y="26993"/>
                  </a:lnTo>
                  <a:lnTo>
                    <a:pt x="16573" y="26993"/>
                  </a:lnTo>
                  <a:lnTo>
                    <a:pt x="17263" y="26962"/>
                  </a:lnTo>
                  <a:lnTo>
                    <a:pt x="17954" y="26899"/>
                  </a:lnTo>
                  <a:lnTo>
                    <a:pt x="18644" y="26805"/>
                  </a:lnTo>
                  <a:lnTo>
                    <a:pt x="19335" y="26695"/>
                  </a:lnTo>
                  <a:lnTo>
                    <a:pt x="20041" y="26554"/>
                  </a:lnTo>
                  <a:lnTo>
                    <a:pt x="20732" y="26381"/>
                  </a:lnTo>
                  <a:lnTo>
                    <a:pt x="21438" y="26193"/>
                  </a:lnTo>
                  <a:lnTo>
                    <a:pt x="22144" y="25989"/>
                  </a:lnTo>
                  <a:lnTo>
                    <a:pt x="22835" y="25753"/>
                  </a:lnTo>
                  <a:lnTo>
                    <a:pt x="23541" y="25502"/>
                  </a:lnTo>
                  <a:lnTo>
                    <a:pt x="24231" y="25235"/>
                  </a:lnTo>
                  <a:lnTo>
                    <a:pt x="24922" y="24937"/>
                  </a:lnTo>
                  <a:lnTo>
                    <a:pt x="25597" y="24639"/>
                  </a:lnTo>
                  <a:lnTo>
                    <a:pt x="26272" y="24325"/>
                  </a:lnTo>
                  <a:lnTo>
                    <a:pt x="26946" y="23996"/>
                  </a:lnTo>
                  <a:lnTo>
                    <a:pt x="27606" y="23650"/>
                  </a:lnTo>
                  <a:lnTo>
                    <a:pt x="28249" y="23289"/>
                  </a:lnTo>
                  <a:lnTo>
                    <a:pt x="28877" y="22928"/>
                  </a:lnTo>
                  <a:lnTo>
                    <a:pt x="29504" y="22552"/>
                  </a:lnTo>
                  <a:lnTo>
                    <a:pt x="30117" y="22175"/>
                  </a:lnTo>
                  <a:lnTo>
                    <a:pt x="30713" y="21783"/>
                  </a:lnTo>
                  <a:lnTo>
                    <a:pt x="31294" y="21391"/>
                  </a:lnTo>
                  <a:lnTo>
                    <a:pt x="31843" y="20998"/>
                  </a:lnTo>
                  <a:lnTo>
                    <a:pt x="32392" y="20590"/>
                  </a:lnTo>
                  <a:lnTo>
                    <a:pt x="32910" y="20198"/>
                  </a:lnTo>
                  <a:lnTo>
                    <a:pt x="33412" y="19790"/>
                  </a:lnTo>
                  <a:lnTo>
                    <a:pt x="33899" y="19382"/>
                  </a:lnTo>
                  <a:lnTo>
                    <a:pt x="34354" y="18989"/>
                  </a:lnTo>
                  <a:lnTo>
                    <a:pt x="34354" y="18989"/>
                  </a:lnTo>
                  <a:lnTo>
                    <a:pt x="34307" y="19350"/>
                  </a:lnTo>
                  <a:lnTo>
                    <a:pt x="34244" y="19711"/>
                  </a:lnTo>
                  <a:lnTo>
                    <a:pt x="34165" y="20088"/>
                  </a:lnTo>
                  <a:lnTo>
                    <a:pt x="34056" y="20465"/>
                  </a:lnTo>
                  <a:lnTo>
                    <a:pt x="33946" y="20857"/>
                  </a:lnTo>
                  <a:lnTo>
                    <a:pt x="33820" y="21249"/>
                  </a:lnTo>
                  <a:lnTo>
                    <a:pt x="33522" y="22050"/>
                  </a:lnTo>
                  <a:lnTo>
                    <a:pt x="33208" y="22850"/>
                  </a:lnTo>
                  <a:lnTo>
                    <a:pt x="32894" y="23635"/>
                  </a:lnTo>
                  <a:lnTo>
                    <a:pt x="32596" y="24388"/>
                  </a:lnTo>
                  <a:lnTo>
                    <a:pt x="32314" y="25110"/>
                  </a:lnTo>
                  <a:lnTo>
                    <a:pt x="32314" y="25110"/>
                  </a:lnTo>
                  <a:lnTo>
                    <a:pt x="32549" y="25141"/>
                  </a:lnTo>
                  <a:lnTo>
                    <a:pt x="32769" y="25157"/>
                  </a:lnTo>
                  <a:lnTo>
                    <a:pt x="33004" y="25157"/>
                  </a:lnTo>
                  <a:lnTo>
                    <a:pt x="33224" y="25141"/>
                  </a:lnTo>
                  <a:lnTo>
                    <a:pt x="33444" y="25126"/>
                  </a:lnTo>
                  <a:lnTo>
                    <a:pt x="33663" y="25094"/>
                  </a:lnTo>
                  <a:lnTo>
                    <a:pt x="33883" y="25063"/>
                  </a:lnTo>
                  <a:lnTo>
                    <a:pt x="34103" y="25016"/>
                  </a:lnTo>
                  <a:lnTo>
                    <a:pt x="34322" y="24953"/>
                  </a:lnTo>
                  <a:lnTo>
                    <a:pt x="34526" y="24890"/>
                  </a:lnTo>
                  <a:lnTo>
                    <a:pt x="34950" y="24733"/>
                  </a:lnTo>
                  <a:lnTo>
                    <a:pt x="35358" y="24529"/>
                  </a:lnTo>
                  <a:lnTo>
                    <a:pt x="35751" y="24294"/>
                  </a:lnTo>
                  <a:lnTo>
                    <a:pt x="36143" y="24043"/>
                  </a:lnTo>
                  <a:lnTo>
                    <a:pt x="36520" y="23745"/>
                  </a:lnTo>
                  <a:lnTo>
                    <a:pt x="36880" y="23431"/>
                  </a:lnTo>
                  <a:lnTo>
                    <a:pt x="37241" y="23101"/>
                  </a:lnTo>
                  <a:lnTo>
                    <a:pt x="37571" y="22740"/>
                  </a:lnTo>
                  <a:lnTo>
                    <a:pt x="37901" y="22348"/>
                  </a:lnTo>
                  <a:lnTo>
                    <a:pt x="38214" y="21955"/>
                  </a:lnTo>
                  <a:lnTo>
                    <a:pt x="38528" y="21547"/>
                  </a:lnTo>
                  <a:lnTo>
                    <a:pt x="38811" y="21108"/>
                  </a:lnTo>
                  <a:lnTo>
                    <a:pt x="39078" y="20669"/>
                  </a:lnTo>
                  <a:lnTo>
                    <a:pt x="39344" y="20213"/>
                  </a:lnTo>
                  <a:lnTo>
                    <a:pt x="39580" y="19758"/>
                  </a:lnTo>
                  <a:lnTo>
                    <a:pt x="39815" y="19303"/>
                  </a:lnTo>
                  <a:lnTo>
                    <a:pt x="40019" y="18832"/>
                  </a:lnTo>
                  <a:lnTo>
                    <a:pt x="40223" y="18362"/>
                  </a:lnTo>
                  <a:lnTo>
                    <a:pt x="40396" y="17891"/>
                  </a:lnTo>
                  <a:lnTo>
                    <a:pt x="40553" y="17420"/>
                  </a:lnTo>
                  <a:lnTo>
                    <a:pt x="40710" y="16965"/>
                  </a:lnTo>
                  <a:lnTo>
                    <a:pt x="40820" y="16510"/>
                  </a:lnTo>
                  <a:lnTo>
                    <a:pt x="40929" y="16055"/>
                  </a:lnTo>
                  <a:lnTo>
                    <a:pt x="41024" y="15615"/>
                  </a:lnTo>
                  <a:lnTo>
                    <a:pt x="41086" y="15192"/>
                  </a:lnTo>
                  <a:lnTo>
                    <a:pt x="41133" y="14783"/>
                  </a:lnTo>
                  <a:lnTo>
                    <a:pt x="41165" y="14391"/>
                  </a:lnTo>
                  <a:lnTo>
                    <a:pt x="41165" y="14391"/>
                  </a:lnTo>
                  <a:lnTo>
                    <a:pt x="41165" y="13920"/>
                  </a:lnTo>
                  <a:lnTo>
                    <a:pt x="41165" y="13465"/>
                  </a:lnTo>
                  <a:lnTo>
                    <a:pt x="41133" y="13010"/>
                  </a:lnTo>
                  <a:lnTo>
                    <a:pt x="41086" y="12555"/>
                  </a:lnTo>
                  <a:lnTo>
                    <a:pt x="41039" y="12131"/>
                  </a:lnTo>
                  <a:lnTo>
                    <a:pt x="40961" y="11708"/>
                  </a:lnTo>
                  <a:lnTo>
                    <a:pt x="40867" y="11284"/>
                  </a:lnTo>
                  <a:lnTo>
                    <a:pt x="40773" y="10876"/>
                  </a:lnTo>
                  <a:lnTo>
                    <a:pt x="40647" y="10483"/>
                  </a:lnTo>
                  <a:lnTo>
                    <a:pt x="40521" y="10091"/>
                  </a:lnTo>
                  <a:lnTo>
                    <a:pt x="40364" y="9714"/>
                  </a:lnTo>
                  <a:lnTo>
                    <a:pt x="40208" y="9338"/>
                  </a:lnTo>
                  <a:lnTo>
                    <a:pt x="40019" y="8977"/>
                  </a:lnTo>
                  <a:lnTo>
                    <a:pt x="39831" y="8616"/>
                  </a:lnTo>
                  <a:lnTo>
                    <a:pt x="39627" y="8271"/>
                  </a:lnTo>
                  <a:lnTo>
                    <a:pt x="39423" y="7925"/>
                  </a:lnTo>
                  <a:lnTo>
                    <a:pt x="39187" y="7596"/>
                  </a:lnTo>
                  <a:lnTo>
                    <a:pt x="38952" y="7282"/>
                  </a:lnTo>
                  <a:lnTo>
                    <a:pt x="38685" y="6968"/>
                  </a:lnTo>
                  <a:lnTo>
                    <a:pt x="38418" y="6654"/>
                  </a:lnTo>
                  <a:lnTo>
                    <a:pt x="38136" y="6356"/>
                  </a:lnTo>
                  <a:lnTo>
                    <a:pt x="37853" y="6058"/>
                  </a:lnTo>
                  <a:lnTo>
                    <a:pt x="37555" y="5775"/>
                  </a:lnTo>
                  <a:lnTo>
                    <a:pt x="37241" y="5493"/>
                  </a:lnTo>
                  <a:lnTo>
                    <a:pt x="36912" y="5226"/>
                  </a:lnTo>
                  <a:lnTo>
                    <a:pt x="36582" y="4959"/>
                  </a:lnTo>
                  <a:lnTo>
                    <a:pt x="36237" y="4708"/>
                  </a:lnTo>
                  <a:lnTo>
                    <a:pt x="35876" y="4457"/>
                  </a:lnTo>
                  <a:lnTo>
                    <a:pt x="35515" y="4206"/>
                  </a:lnTo>
                  <a:lnTo>
                    <a:pt x="35138" y="3971"/>
                  </a:lnTo>
                  <a:lnTo>
                    <a:pt x="34746" y="3735"/>
                  </a:lnTo>
                  <a:lnTo>
                    <a:pt x="34354" y="3515"/>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8" name="Google Shape;2125;p40">
              <a:extLst>
                <a:ext uri="{FF2B5EF4-FFF2-40B4-BE49-F238E27FC236}">
                  <a16:creationId xmlns:a16="http://schemas.microsoft.com/office/drawing/2014/main" id="{B047A362-3178-68F3-800F-0F4D8C3FC1A8}"/>
                </a:ext>
              </a:extLst>
            </p:cNvPr>
            <p:cNvSpPr/>
            <p:nvPr/>
          </p:nvSpPr>
          <p:spPr>
            <a:xfrm>
              <a:off x="4583236" y="1669501"/>
              <a:ext cx="246023" cy="807136"/>
            </a:xfrm>
            <a:custGeom>
              <a:avLst/>
              <a:gdLst/>
              <a:ahLst/>
              <a:cxnLst/>
              <a:rect l="l" t="t" r="r" b="b"/>
              <a:pathLst>
                <a:path w="7487" h="24561" extrusionOk="0">
                  <a:moveTo>
                    <a:pt x="1" y="0"/>
                  </a:moveTo>
                  <a:lnTo>
                    <a:pt x="1131" y="10546"/>
                  </a:lnTo>
                  <a:lnTo>
                    <a:pt x="1272" y="12163"/>
                  </a:lnTo>
                  <a:lnTo>
                    <a:pt x="1366" y="13010"/>
                  </a:lnTo>
                  <a:lnTo>
                    <a:pt x="1460" y="13889"/>
                  </a:lnTo>
                  <a:lnTo>
                    <a:pt x="1586" y="14799"/>
                  </a:lnTo>
                  <a:lnTo>
                    <a:pt x="1711" y="15709"/>
                  </a:lnTo>
                  <a:lnTo>
                    <a:pt x="1853" y="16635"/>
                  </a:lnTo>
                  <a:lnTo>
                    <a:pt x="2025" y="17561"/>
                  </a:lnTo>
                  <a:lnTo>
                    <a:pt x="2198" y="18503"/>
                  </a:lnTo>
                  <a:lnTo>
                    <a:pt x="2402" y="19429"/>
                  </a:lnTo>
                  <a:lnTo>
                    <a:pt x="2622" y="20339"/>
                  </a:lnTo>
                  <a:lnTo>
                    <a:pt x="2857" y="21233"/>
                  </a:lnTo>
                  <a:lnTo>
                    <a:pt x="3108" y="22112"/>
                  </a:lnTo>
                  <a:lnTo>
                    <a:pt x="3391" y="22960"/>
                  </a:lnTo>
                  <a:lnTo>
                    <a:pt x="3689" y="23776"/>
                  </a:lnTo>
                  <a:lnTo>
                    <a:pt x="3846" y="24184"/>
                  </a:lnTo>
                  <a:lnTo>
                    <a:pt x="4018" y="24561"/>
                  </a:lnTo>
                  <a:lnTo>
                    <a:pt x="4316" y="24105"/>
                  </a:lnTo>
                  <a:lnTo>
                    <a:pt x="4599" y="23635"/>
                  </a:lnTo>
                  <a:lnTo>
                    <a:pt x="4881" y="23117"/>
                  </a:lnTo>
                  <a:lnTo>
                    <a:pt x="5133" y="22583"/>
                  </a:lnTo>
                  <a:lnTo>
                    <a:pt x="5384" y="22018"/>
                  </a:lnTo>
                  <a:lnTo>
                    <a:pt x="5603" y="21437"/>
                  </a:lnTo>
                  <a:lnTo>
                    <a:pt x="5823" y="20841"/>
                  </a:lnTo>
                  <a:lnTo>
                    <a:pt x="6027" y="20229"/>
                  </a:lnTo>
                  <a:lnTo>
                    <a:pt x="6215" y="19586"/>
                  </a:lnTo>
                  <a:lnTo>
                    <a:pt x="6404" y="18942"/>
                  </a:lnTo>
                  <a:lnTo>
                    <a:pt x="6561" y="18283"/>
                  </a:lnTo>
                  <a:lnTo>
                    <a:pt x="6702" y="17608"/>
                  </a:lnTo>
                  <a:lnTo>
                    <a:pt x="6843" y="16933"/>
                  </a:lnTo>
                  <a:lnTo>
                    <a:pt x="6969" y="16259"/>
                  </a:lnTo>
                  <a:lnTo>
                    <a:pt x="7079" y="15568"/>
                  </a:lnTo>
                  <a:lnTo>
                    <a:pt x="7173" y="14878"/>
                  </a:lnTo>
                  <a:lnTo>
                    <a:pt x="7251" y="14187"/>
                  </a:lnTo>
                  <a:lnTo>
                    <a:pt x="7330" y="13497"/>
                  </a:lnTo>
                  <a:lnTo>
                    <a:pt x="7377" y="12806"/>
                  </a:lnTo>
                  <a:lnTo>
                    <a:pt x="7424" y="12131"/>
                  </a:lnTo>
                  <a:lnTo>
                    <a:pt x="7455" y="11456"/>
                  </a:lnTo>
                  <a:lnTo>
                    <a:pt x="7471" y="10797"/>
                  </a:lnTo>
                  <a:lnTo>
                    <a:pt x="7487" y="10138"/>
                  </a:lnTo>
                  <a:lnTo>
                    <a:pt x="7471" y="9495"/>
                  </a:lnTo>
                  <a:lnTo>
                    <a:pt x="7455" y="8883"/>
                  </a:lnTo>
                  <a:lnTo>
                    <a:pt x="7424" y="8271"/>
                  </a:lnTo>
                  <a:lnTo>
                    <a:pt x="7377" y="7690"/>
                  </a:lnTo>
                  <a:lnTo>
                    <a:pt x="7314" y="7125"/>
                  </a:lnTo>
                  <a:lnTo>
                    <a:pt x="7251" y="6576"/>
                  </a:lnTo>
                  <a:lnTo>
                    <a:pt x="7173" y="6058"/>
                  </a:lnTo>
                  <a:lnTo>
                    <a:pt x="7079" y="5571"/>
                  </a:lnTo>
                  <a:lnTo>
                    <a:pt x="6969" y="5100"/>
                  </a:lnTo>
                  <a:lnTo>
                    <a:pt x="6890" y="4802"/>
                  </a:lnTo>
                  <a:lnTo>
                    <a:pt x="6796" y="4520"/>
                  </a:lnTo>
                  <a:lnTo>
                    <a:pt x="6686" y="4237"/>
                  </a:lnTo>
                  <a:lnTo>
                    <a:pt x="6561" y="3955"/>
                  </a:lnTo>
                  <a:lnTo>
                    <a:pt x="6435" y="3688"/>
                  </a:lnTo>
                  <a:lnTo>
                    <a:pt x="6294" y="3421"/>
                  </a:lnTo>
                  <a:lnTo>
                    <a:pt x="6137" y="3170"/>
                  </a:lnTo>
                  <a:lnTo>
                    <a:pt x="5980" y="2919"/>
                  </a:lnTo>
                  <a:lnTo>
                    <a:pt x="5807" y="2684"/>
                  </a:lnTo>
                  <a:lnTo>
                    <a:pt x="5635" y="2464"/>
                  </a:lnTo>
                  <a:lnTo>
                    <a:pt x="5446" y="2244"/>
                  </a:lnTo>
                  <a:lnTo>
                    <a:pt x="5242" y="2024"/>
                  </a:lnTo>
                  <a:lnTo>
                    <a:pt x="5038" y="1820"/>
                  </a:lnTo>
                  <a:lnTo>
                    <a:pt x="4819" y="1632"/>
                  </a:lnTo>
                  <a:lnTo>
                    <a:pt x="4599" y="1460"/>
                  </a:lnTo>
                  <a:lnTo>
                    <a:pt x="4379" y="1287"/>
                  </a:lnTo>
                  <a:lnTo>
                    <a:pt x="4144" y="1114"/>
                  </a:lnTo>
                  <a:lnTo>
                    <a:pt x="3908" y="973"/>
                  </a:lnTo>
                  <a:lnTo>
                    <a:pt x="3657" y="832"/>
                  </a:lnTo>
                  <a:lnTo>
                    <a:pt x="3406" y="691"/>
                  </a:lnTo>
                  <a:lnTo>
                    <a:pt x="3139" y="565"/>
                  </a:lnTo>
                  <a:lnTo>
                    <a:pt x="2873" y="455"/>
                  </a:lnTo>
                  <a:lnTo>
                    <a:pt x="2606" y="361"/>
                  </a:lnTo>
                  <a:lnTo>
                    <a:pt x="2323" y="282"/>
                  </a:lnTo>
                  <a:lnTo>
                    <a:pt x="2057" y="204"/>
                  </a:lnTo>
                  <a:lnTo>
                    <a:pt x="1774" y="141"/>
                  </a:lnTo>
                  <a:lnTo>
                    <a:pt x="1476" y="78"/>
                  </a:lnTo>
                  <a:lnTo>
                    <a:pt x="1193" y="47"/>
                  </a:lnTo>
                  <a:lnTo>
                    <a:pt x="895" y="16"/>
                  </a:lnTo>
                  <a:lnTo>
                    <a:pt x="59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9" name="Google Shape;2126;p40">
              <a:extLst>
                <a:ext uri="{FF2B5EF4-FFF2-40B4-BE49-F238E27FC236}">
                  <a16:creationId xmlns:a16="http://schemas.microsoft.com/office/drawing/2014/main" id="{D654B981-8FB6-B845-EC5C-993022EACFDC}"/>
                </a:ext>
              </a:extLst>
            </p:cNvPr>
            <p:cNvSpPr/>
            <p:nvPr/>
          </p:nvSpPr>
          <p:spPr>
            <a:xfrm>
              <a:off x="4583236" y="1669501"/>
              <a:ext cx="246023" cy="807136"/>
            </a:xfrm>
            <a:custGeom>
              <a:avLst/>
              <a:gdLst/>
              <a:ahLst/>
              <a:cxnLst/>
              <a:rect l="l" t="t" r="r" b="b"/>
              <a:pathLst>
                <a:path w="7487" h="24561" fill="none" extrusionOk="0">
                  <a:moveTo>
                    <a:pt x="1131" y="10546"/>
                  </a:moveTo>
                  <a:lnTo>
                    <a:pt x="1131" y="10546"/>
                  </a:lnTo>
                  <a:lnTo>
                    <a:pt x="1272" y="12163"/>
                  </a:lnTo>
                  <a:lnTo>
                    <a:pt x="1366" y="13010"/>
                  </a:lnTo>
                  <a:lnTo>
                    <a:pt x="1460" y="13889"/>
                  </a:lnTo>
                  <a:lnTo>
                    <a:pt x="1586" y="14799"/>
                  </a:lnTo>
                  <a:lnTo>
                    <a:pt x="1711" y="15709"/>
                  </a:lnTo>
                  <a:lnTo>
                    <a:pt x="1853" y="16635"/>
                  </a:lnTo>
                  <a:lnTo>
                    <a:pt x="2025" y="17561"/>
                  </a:lnTo>
                  <a:lnTo>
                    <a:pt x="2198" y="18503"/>
                  </a:lnTo>
                  <a:lnTo>
                    <a:pt x="2402" y="19429"/>
                  </a:lnTo>
                  <a:lnTo>
                    <a:pt x="2622" y="20339"/>
                  </a:lnTo>
                  <a:lnTo>
                    <a:pt x="2857" y="21233"/>
                  </a:lnTo>
                  <a:lnTo>
                    <a:pt x="3108" y="22112"/>
                  </a:lnTo>
                  <a:lnTo>
                    <a:pt x="3391" y="22960"/>
                  </a:lnTo>
                  <a:lnTo>
                    <a:pt x="3689" y="23776"/>
                  </a:lnTo>
                  <a:lnTo>
                    <a:pt x="3846" y="24184"/>
                  </a:lnTo>
                  <a:lnTo>
                    <a:pt x="4018" y="24561"/>
                  </a:lnTo>
                  <a:lnTo>
                    <a:pt x="4018" y="24561"/>
                  </a:lnTo>
                  <a:lnTo>
                    <a:pt x="4316" y="24105"/>
                  </a:lnTo>
                  <a:lnTo>
                    <a:pt x="4599" y="23635"/>
                  </a:lnTo>
                  <a:lnTo>
                    <a:pt x="4881" y="23117"/>
                  </a:lnTo>
                  <a:lnTo>
                    <a:pt x="5133" y="22583"/>
                  </a:lnTo>
                  <a:lnTo>
                    <a:pt x="5384" y="22018"/>
                  </a:lnTo>
                  <a:lnTo>
                    <a:pt x="5603" y="21437"/>
                  </a:lnTo>
                  <a:lnTo>
                    <a:pt x="5823" y="20841"/>
                  </a:lnTo>
                  <a:lnTo>
                    <a:pt x="6027" y="20229"/>
                  </a:lnTo>
                  <a:lnTo>
                    <a:pt x="6215" y="19586"/>
                  </a:lnTo>
                  <a:lnTo>
                    <a:pt x="6404" y="18942"/>
                  </a:lnTo>
                  <a:lnTo>
                    <a:pt x="6561" y="18283"/>
                  </a:lnTo>
                  <a:lnTo>
                    <a:pt x="6702" y="17608"/>
                  </a:lnTo>
                  <a:lnTo>
                    <a:pt x="6843" y="16933"/>
                  </a:lnTo>
                  <a:lnTo>
                    <a:pt x="6969" y="16259"/>
                  </a:lnTo>
                  <a:lnTo>
                    <a:pt x="7079" y="15568"/>
                  </a:lnTo>
                  <a:lnTo>
                    <a:pt x="7173" y="14878"/>
                  </a:lnTo>
                  <a:lnTo>
                    <a:pt x="7251" y="14187"/>
                  </a:lnTo>
                  <a:lnTo>
                    <a:pt x="7330" y="13497"/>
                  </a:lnTo>
                  <a:lnTo>
                    <a:pt x="7377" y="12806"/>
                  </a:lnTo>
                  <a:lnTo>
                    <a:pt x="7424" y="12131"/>
                  </a:lnTo>
                  <a:lnTo>
                    <a:pt x="7455" y="11456"/>
                  </a:lnTo>
                  <a:lnTo>
                    <a:pt x="7471" y="10797"/>
                  </a:lnTo>
                  <a:lnTo>
                    <a:pt x="7487" y="10138"/>
                  </a:lnTo>
                  <a:lnTo>
                    <a:pt x="7471" y="9495"/>
                  </a:lnTo>
                  <a:lnTo>
                    <a:pt x="7455" y="8883"/>
                  </a:lnTo>
                  <a:lnTo>
                    <a:pt x="7424" y="8271"/>
                  </a:lnTo>
                  <a:lnTo>
                    <a:pt x="7377" y="7690"/>
                  </a:lnTo>
                  <a:lnTo>
                    <a:pt x="7314" y="7125"/>
                  </a:lnTo>
                  <a:lnTo>
                    <a:pt x="7251" y="6576"/>
                  </a:lnTo>
                  <a:lnTo>
                    <a:pt x="7173" y="6058"/>
                  </a:lnTo>
                  <a:lnTo>
                    <a:pt x="7079" y="5571"/>
                  </a:lnTo>
                  <a:lnTo>
                    <a:pt x="6969" y="5100"/>
                  </a:lnTo>
                  <a:lnTo>
                    <a:pt x="6969" y="5100"/>
                  </a:lnTo>
                  <a:lnTo>
                    <a:pt x="6890" y="4802"/>
                  </a:lnTo>
                  <a:lnTo>
                    <a:pt x="6796" y="4520"/>
                  </a:lnTo>
                  <a:lnTo>
                    <a:pt x="6686" y="4237"/>
                  </a:lnTo>
                  <a:lnTo>
                    <a:pt x="6561" y="3955"/>
                  </a:lnTo>
                  <a:lnTo>
                    <a:pt x="6435" y="3688"/>
                  </a:lnTo>
                  <a:lnTo>
                    <a:pt x="6294" y="3421"/>
                  </a:lnTo>
                  <a:lnTo>
                    <a:pt x="6137" y="3170"/>
                  </a:lnTo>
                  <a:lnTo>
                    <a:pt x="5980" y="2919"/>
                  </a:lnTo>
                  <a:lnTo>
                    <a:pt x="5807" y="2684"/>
                  </a:lnTo>
                  <a:lnTo>
                    <a:pt x="5635" y="2464"/>
                  </a:lnTo>
                  <a:lnTo>
                    <a:pt x="5446" y="2244"/>
                  </a:lnTo>
                  <a:lnTo>
                    <a:pt x="5242" y="2024"/>
                  </a:lnTo>
                  <a:lnTo>
                    <a:pt x="5038" y="1820"/>
                  </a:lnTo>
                  <a:lnTo>
                    <a:pt x="4819" y="1632"/>
                  </a:lnTo>
                  <a:lnTo>
                    <a:pt x="4599" y="1460"/>
                  </a:lnTo>
                  <a:lnTo>
                    <a:pt x="4379" y="1287"/>
                  </a:lnTo>
                  <a:lnTo>
                    <a:pt x="4144" y="1114"/>
                  </a:lnTo>
                  <a:lnTo>
                    <a:pt x="3908" y="973"/>
                  </a:lnTo>
                  <a:lnTo>
                    <a:pt x="3657" y="832"/>
                  </a:lnTo>
                  <a:lnTo>
                    <a:pt x="3406" y="691"/>
                  </a:lnTo>
                  <a:lnTo>
                    <a:pt x="3139" y="565"/>
                  </a:lnTo>
                  <a:lnTo>
                    <a:pt x="2873" y="455"/>
                  </a:lnTo>
                  <a:lnTo>
                    <a:pt x="2606" y="361"/>
                  </a:lnTo>
                  <a:lnTo>
                    <a:pt x="2323" y="282"/>
                  </a:lnTo>
                  <a:lnTo>
                    <a:pt x="2057" y="204"/>
                  </a:lnTo>
                  <a:lnTo>
                    <a:pt x="1774" y="141"/>
                  </a:lnTo>
                  <a:lnTo>
                    <a:pt x="1476" y="78"/>
                  </a:lnTo>
                  <a:lnTo>
                    <a:pt x="1193" y="47"/>
                  </a:lnTo>
                  <a:lnTo>
                    <a:pt x="895" y="16"/>
                  </a:lnTo>
                  <a:lnTo>
                    <a:pt x="597" y="0"/>
                  </a:lnTo>
                  <a:lnTo>
                    <a:pt x="299" y="0"/>
                  </a:lnTo>
                  <a:lnTo>
                    <a:pt x="1" y="0"/>
                  </a:lnTo>
                  <a:lnTo>
                    <a:pt x="1131" y="10546"/>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80" name="Google Shape;2127;p40">
              <a:extLst>
                <a:ext uri="{FF2B5EF4-FFF2-40B4-BE49-F238E27FC236}">
                  <a16:creationId xmlns:a16="http://schemas.microsoft.com/office/drawing/2014/main" id="{DF97E567-3E5D-791E-7440-F9B6CF3FDCDD}"/>
                </a:ext>
              </a:extLst>
            </p:cNvPr>
            <p:cNvSpPr/>
            <p:nvPr/>
          </p:nvSpPr>
          <p:spPr>
            <a:xfrm>
              <a:off x="4601310" y="1288375"/>
              <a:ext cx="961254" cy="764349"/>
            </a:xfrm>
            <a:custGeom>
              <a:avLst/>
              <a:gdLst/>
              <a:ahLst/>
              <a:cxnLst/>
              <a:rect l="l" t="t" r="r" b="b"/>
              <a:pathLst>
                <a:path w="29253" h="23259" extrusionOk="0">
                  <a:moveTo>
                    <a:pt x="10169" y="0"/>
                  </a:moveTo>
                  <a:lnTo>
                    <a:pt x="9824" y="32"/>
                  </a:lnTo>
                  <a:lnTo>
                    <a:pt x="9479" y="63"/>
                  </a:lnTo>
                  <a:lnTo>
                    <a:pt x="9134" y="110"/>
                  </a:lnTo>
                  <a:lnTo>
                    <a:pt x="8788" y="157"/>
                  </a:lnTo>
                  <a:lnTo>
                    <a:pt x="8443" y="236"/>
                  </a:lnTo>
                  <a:lnTo>
                    <a:pt x="8082" y="330"/>
                  </a:lnTo>
                  <a:lnTo>
                    <a:pt x="7753" y="424"/>
                  </a:lnTo>
                  <a:lnTo>
                    <a:pt x="7407" y="550"/>
                  </a:lnTo>
                  <a:lnTo>
                    <a:pt x="7062" y="675"/>
                  </a:lnTo>
                  <a:lnTo>
                    <a:pt x="6717" y="816"/>
                  </a:lnTo>
                  <a:lnTo>
                    <a:pt x="6387" y="989"/>
                  </a:lnTo>
                  <a:lnTo>
                    <a:pt x="6058" y="1162"/>
                  </a:lnTo>
                  <a:lnTo>
                    <a:pt x="5744" y="1350"/>
                  </a:lnTo>
                  <a:lnTo>
                    <a:pt x="5414" y="1554"/>
                  </a:lnTo>
                  <a:lnTo>
                    <a:pt x="5100" y="1789"/>
                  </a:lnTo>
                  <a:lnTo>
                    <a:pt x="4802" y="2025"/>
                  </a:lnTo>
                  <a:lnTo>
                    <a:pt x="4488" y="2276"/>
                  </a:lnTo>
                  <a:lnTo>
                    <a:pt x="4206" y="2558"/>
                  </a:lnTo>
                  <a:lnTo>
                    <a:pt x="3908" y="2841"/>
                  </a:lnTo>
                  <a:lnTo>
                    <a:pt x="3610" y="3171"/>
                  </a:lnTo>
                  <a:lnTo>
                    <a:pt x="3327" y="3500"/>
                  </a:lnTo>
                  <a:lnTo>
                    <a:pt x="3060" y="3830"/>
                  </a:lnTo>
                  <a:lnTo>
                    <a:pt x="2809" y="4159"/>
                  </a:lnTo>
                  <a:lnTo>
                    <a:pt x="2589" y="4473"/>
                  </a:lnTo>
                  <a:lnTo>
                    <a:pt x="2385" y="4803"/>
                  </a:lnTo>
                  <a:lnTo>
                    <a:pt x="2197" y="5117"/>
                  </a:lnTo>
                  <a:lnTo>
                    <a:pt x="2024" y="5446"/>
                  </a:lnTo>
                  <a:lnTo>
                    <a:pt x="1868" y="5760"/>
                  </a:lnTo>
                  <a:lnTo>
                    <a:pt x="1726" y="6074"/>
                  </a:lnTo>
                  <a:lnTo>
                    <a:pt x="1601" y="6403"/>
                  </a:lnTo>
                  <a:lnTo>
                    <a:pt x="1475" y="6717"/>
                  </a:lnTo>
                  <a:lnTo>
                    <a:pt x="1365" y="7047"/>
                  </a:lnTo>
                  <a:lnTo>
                    <a:pt x="1271" y="7361"/>
                  </a:lnTo>
                  <a:lnTo>
                    <a:pt x="1114" y="8004"/>
                  </a:lnTo>
                  <a:lnTo>
                    <a:pt x="989" y="8648"/>
                  </a:lnTo>
                  <a:lnTo>
                    <a:pt x="879" y="9307"/>
                  </a:lnTo>
                  <a:lnTo>
                    <a:pt x="785" y="9982"/>
                  </a:lnTo>
                  <a:lnTo>
                    <a:pt x="706" y="10656"/>
                  </a:lnTo>
                  <a:lnTo>
                    <a:pt x="549" y="12069"/>
                  </a:lnTo>
                  <a:lnTo>
                    <a:pt x="455" y="12806"/>
                  </a:lnTo>
                  <a:lnTo>
                    <a:pt x="345" y="13560"/>
                  </a:lnTo>
                  <a:lnTo>
                    <a:pt x="0" y="13905"/>
                  </a:lnTo>
                  <a:lnTo>
                    <a:pt x="0" y="13905"/>
                  </a:lnTo>
                  <a:lnTo>
                    <a:pt x="392" y="13528"/>
                  </a:lnTo>
                  <a:lnTo>
                    <a:pt x="832" y="13152"/>
                  </a:lnTo>
                  <a:lnTo>
                    <a:pt x="1271" y="12806"/>
                  </a:lnTo>
                  <a:lnTo>
                    <a:pt x="1758" y="12493"/>
                  </a:lnTo>
                  <a:lnTo>
                    <a:pt x="2244" y="12194"/>
                  </a:lnTo>
                  <a:lnTo>
                    <a:pt x="2495" y="12053"/>
                  </a:lnTo>
                  <a:lnTo>
                    <a:pt x="2746" y="11928"/>
                  </a:lnTo>
                  <a:lnTo>
                    <a:pt x="3013" y="11818"/>
                  </a:lnTo>
                  <a:lnTo>
                    <a:pt x="3280" y="11708"/>
                  </a:lnTo>
                  <a:lnTo>
                    <a:pt x="3547" y="11614"/>
                  </a:lnTo>
                  <a:lnTo>
                    <a:pt x="3814" y="11535"/>
                  </a:lnTo>
                  <a:lnTo>
                    <a:pt x="4080" y="11472"/>
                  </a:lnTo>
                  <a:lnTo>
                    <a:pt x="4347" y="11410"/>
                  </a:lnTo>
                  <a:lnTo>
                    <a:pt x="4614" y="11378"/>
                  </a:lnTo>
                  <a:lnTo>
                    <a:pt x="4881" y="11347"/>
                  </a:lnTo>
                  <a:lnTo>
                    <a:pt x="5148" y="11331"/>
                  </a:lnTo>
                  <a:lnTo>
                    <a:pt x="5414" y="11331"/>
                  </a:lnTo>
                  <a:lnTo>
                    <a:pt x="5697" y="11347"/>
                  </a:lnTo>
                  <a:lnTo>
                    <a:pt x="5964" y="11394"/>
                  </a:lnTo>
                  <a:lnTo>
                    <a:pt x="6215" y="11441"/>
                  </a:lnTo>
                  <a:lnTo>
                    <a:pt x="6481" y="11520"/>
                  </a:lnTo>
                  <a:lnTo>
                    <a:pt x="6748" y="11598"/>
                  </a:lnTo>
                  <a:lnTo>
                    <a:pt x="6999" y="11708"/>
                  </a:lnTo>
                  <a:lnTo>
                    <a:pt x="7250" y="11849"/>
                  </a:lnTo>
                  <a:lnTo>
                    <a:pt x="7502" y="12006"/>
                  </a:lnTo>
                  <a:lnTo>
                    <a:pt x="7753" y="12179"/>
                  </a:lnTo>
                  <a:lnTo>
                    <a:pt x="7988" y="12367"/>
                  </a:lnTo>
                  <a:lnTo>
                    <a:pt x="8192" y="12555"/>
                  </a:lnTo>
                  <a:lnTo>
                    <a:pt x="8380" y="12744"/>
                  </a:lnTo>
                  <a:lnTo>
                    <a:pt x="8569" y="12932"/>
                  </a:lnTo>
                  <a:lnTo>
                    <a:pt x="8726" y="13136"/>
                  </a:lnTo>
                  <a:lnTo>
                    <a:pt x="8883" y="13356"/>
                  </a:lnTo>
                  <a:lnTo>
                    <a:pt x="9024" y="13575"/>
                  </a:lnTo>
                  <a:lnTo>
                    <a:pt x="9165" y="13811"/>
                  </a:lnTo>
                  <a:lnTo>
                    <a:pt x="9306" y="14046"/>
                  </a:lnTo>
                  <a:lnTo>
                    <a:pt x="9542" y="14533"/>
                  </a:lnTo>
                  <a:lnTo>
                    <a:pt x="9761" y="15035"/>
                  </a:lnTo>
                  <a:lnTo>
                    <a:pt x="9950" y="15537"/>
                  </a:lnTo>
                  <a:lnTo>
                    <a:pt x="10138" y="16071"/>
                  </a:lnTo>
                  <a:lnTo>
                    <a:pt x="10499" y="17122"/>
                  </a:lnTo>
                  <a:lnTo>
                    <a:pt x="10687" y="17640"/>
                  </a:lnTo>
                  <a:lnTo>
                    <a:pt x="10891" y="18158"/>
                  </a:lnTo>
                  <a:lnTo>
                    <a:pt x="11111" y="18660"/>
                  </a:lnTo>
                  <a:lnTo>
                    <a:pt x="11347" y="19131"/>
                  </a:lnTo>
                  <a:lnTo>
                    <a:pt x="11472" y="19366"/>
                  </a:lnTo>
                  <a:lnTo>
                    <a:pt x="11613" y="19586"/>
                  </a:lnTo>
                  <a:lnTo>
                    <a:pt x="11755" y="19806"/>
                  </a:lnTo>
                  <a:lnTo>
                    <a:pt x="11911" y="20025"/>
                  </a:lnTo>
                  <a:lnTo>
                    <a:pt x="12147" y="20324"/>
                  </a:lnTo>
                  <a:lnTo>
                    <a:pt x="12382" y="20606"/>
                  </a:lnTo>
                  <a:lnTo>
                    <a:pt x="12633" y="20889"/>
                  </a:lnTo>
                  <a:lnTo>
                    <a:pt x="12885" y="21140"/>
                  </a:lnTo>
                  <a:lnTo>
                    <a:pt x="13136" y="21375"/>
                  </a:lnTo>
                  <a:lnTo>
                    <a:pt x="13402" y="21595"/>
                  </a:lnTo>
                  <a:lnTo>
                    <a:pt x="13669" y="21799"/>
                  </a:lnTo>
                  <a:lnTo>
                    <a:pt x="13936" y="22003"/>
                  </a:lnTo>
                  <a:lnTo>
                    <a:pt x="14218" y="22176"/>
                  </a:lnTo>
                  <a:lnTo>
                    <a:pt x="14485" y="22332"/>
                  </a:lnTo>
                  <a:lnTo>
                    <a:pt x="14768" y="22489"/>
                  </a:lnTo>
                  <a:lnTo>
                    <a:pt x="15066" y="22615"/>
                  </a:lnTo>
                  <a:lnTo>
                    <a:pt x="15348" y="22740"/>
                  </a:lnTo>
                  <a:lnTo>
                    <a:pt x="15647" y="22850"/>
                  </a:lnTo>
                  <a:lnTo>
                    <a:pt x="15945" y="22944"/>
                  </a:lnTo>
                  <a:lnTo>
                    <a:pt x="16243" y="23023"/>
                  </a:lnTo>
                  <a:lnTo>
                    <a:pt x="16541" y="23101"/>
                  </a:lnTo>
                  <a:lnTo>
                    <a:pt x="16855" y="23149"/>
                  </a:lnTo>
                  <a:lnTo>
                    <a:pt x="17153" y="23196"/>
                  </a:lnTo>
                  <a:lnTo>
                    <a:pt x="17467" y="23227"/>
                  </a:lnTo>
                  <a:lnTo>
                    <a:pt x="17781" y="23243"/>
                  </a:lnTo>
                  <a:lnTo>
                    <a:pt x="18079" y="23258"/>
                  </a:lnTo>
                  <a:lnTo>
                    <a:pt x="18393" y="23243"/>
                  </a:lnTo>
                  <a:lnTo>
                    <a:pt x="18707" y="23227"/>
                  </a:lnTo>
                  <a:lnTo>
                    <a:pt x="19021" y="23211"/>
                  </a:lnTo>
                  <a:lnTo>
                    <a:pt x="19335" y="23164"/>
                  </a:lnTo>
                  <a:lnTo>
                    <a:pt x="19648" y="23133"/>
                  </a:lnTo>
                  <a:lnTo>
                    <a:pt x="19962" y="23070"/>
                  </a:lnTo>
                  <a:lnTo>
                    <a:pt x="20276" y="23007"/>
                  </a:lnTo>
                  <a:lnTo>
                    <a:pt x="20590" y="22929"/>
                  </a:lnTo>
                  <a:lnTo>
                    <a:pt x="21218" y="22740"/>
                  </a:lnTo>
                  <a:lnTo>
                    <a:pt x="21846" y="22521"/>
                  </a:lnTo>
                  <a:lnTo>
                    <a:pt x="22458" y="22270"/>
                  </a:lnTo>
                  <a:lnTo>
                    <a:pt x="23054" y="21987"/>
                  </a:lnTo>
                  <a:lnTo>
                    <a:pt x="23650" y="21673"/>
                  </a:lnTo>
                  <a:lnTo>
                    <a:pt x="24231" y="21344"/>
                  </a:lnTo>
                  <a:lnTo>
                    <a:pt x="24796" y="20967"/>
                  </a:lnTo>
                  <a:lnTo>
                    <a:pt x="25345" y="20575"/>
                  </a:lnTo>
                  <a:lnTo>
                    <a:pt x="25879" y="20167"/>
                  </a:lnTo>
                  <a:lnTo>
                    <a:pt x="26381" y="19727"/>
                  </a:lnTo>
                  <a:lnTo>
                    <a:pt x="26883" y="19272"/>
                  </a:lnTo>
                  <a:lnTo>
                    <a:pt x="27338" y="18817"/>
                  </a:lnTo>
                  <a:lnTo>
                    <a:pt x="27778" y="18331"/>
                  </a:lnTo>
                  <a:lnTo>
                    <a:pt x="28202" y="17828"/>
                  </a:lnTo>
                  <a:lnTo>
                    <a:pt x="28578" y="17326"/>
                  </a:lnTo>
                  <a:lnTo>
                    <a:pt x="28939" y="16808"/>
                  </a:lnTo>
                  <a:lnTo>
                    <a:pt x="29253" y="16275"/>
                  </a:lnTo>
                  <a:lnTo>
                    <a:pt x="28500" y="16275"/>
                  </a:lnTo>
                  <a:lnTo>
                    <a:pt x="27793" y="16243"/>
                  </a:lnTo>
                  <a:lnTo>
                    <a:pt x="27103" y="16212"/>
                  </a:lnTo>
                  <a:lnTo>
                    <a:pt x="26444" y="16133"/>
                  </a:lnTo>
                  <a:lnTo>
                    <a:pt x="25816" y="16039"/>
                  </a:lnTo>
                  <a:lnTo>
                    <a:pt x="25502" y="15977"/>
                  </a:lnTo>
                  <a:lnTo>
                    <a:pt x="25204" y="15898"/>
                  </a:lnTo>
                  <a:lnTo>
                    <a:pt x="24922" y="15820"/>
                  </a:lnTo>
                  <a:lnTo>
                    <a:pt x="24639" y="15725"/>
                  </a:lnTo>
                  <a:lnTo>
                    <a:pt x="24357" y="15631"/>
                  </a:lnTo>
                  <a:lnTo>
                    <a:pt x="24090" y="15521"/>
                  </a:lnTo>
                  <a:lnTo>
                    <a:pt x="23823" y="15396"/>
                  </a:lnTo>
                  <a:lnTo>
                    <a:pt x="23572" y="15255"/>
                  </a:lnTo>
                  <a:lnTo>
                    <a:pt x="23321" y="15098"/>
                  </a:lnTo>
                  <a:lnTo>
                    <a:pt x="23070" y="14941"/>
                  </a:lnTo>
                  <a:lnTo>
                    <a:pt x="22834" y="14752"/>
                  </a:lnTo>
                  <a:lnTo>
                    <a:pt x="22599" y="14564"/>
                  </a:lnTo>
                  <a:lnTo>
                    <a:pt x="22379" y="14360"/>
                  </a:lnTo>
                  <a:lnTo>
                    <a:pt x="22159" y="14125"/>
                  </a:lnTo>
                  <a:lnTo>
                    <a:pt x="21940" y="13889"/>
                  </a:lnTo>
                  <a:lnTo>
                    <a:pt x="21720" y="13622"/>
                  </a:lnTo>
                  <a:lnTo>
                    <a:pt x="21516" y="13356"/>
                  </a:lnTo>
                  <a:lnTo>
                    <a:pt x="21328" y="13058"/>
                  </a:lnTo>
                  <a:lnTo>
                    <a:pt x="21124" y="12744"/>
                  </a:lnTo>
                  <a:lnTo>
                    <a:pt x="20935" y="12414"/>
                  </a:lnTo>
                  <a:lnTo>
                    <a:pt x="20763" y="12053"/>
                  </a:lnTo>
                  <a:lnTo>
                    <a:pt x="20574" y="11692"/>
                  </a:lnTo>
                  <a:lnTo>
                    <a:pt x="20449" y="11394"/>
                  </a:lnTo>
                  <a:lnTo>
                    <a:pt x="20323" y="11096"/>
                  </a:lnTo>
                  <a:lnTo>
                    <a:pt x="20198" y="10782"/>
                  </a:lnTo>
                  <a:lnTo>
                    <a:pt x="20088" y="10452"/>
                  </a:lnTo>
                  <a:lnTo>
                    <a:pt x="19884" y="9778"/>
                  </a:lnTo>
                  <a:lnTo>
                    <a:pt x="19696" y="9071"/>
                  </a:lnTo>
                  <a:lnTo>
                    <a:pt x="19303" y="7612"/>
                  </a:lnTo>
                  <a:lnTo>
                    <a:pt x="19083" y="6874"/>
                  </a:lnTo>
                  <a:lnTo>
                    <a:pt x="18832" y="6121"/>
                  </a:lnTo>
                  <a:lnTo>
                    <a:pt x="18691" y="5744"/>
                  </a:lnTo>
                  <a:lnTo>
                    <a:pt x="18550" y="5383"/>
                  </a:lnTo>
                  <a:lnTo>
                    <a:pt x="18377" y="5007"/>
                  </a:lnTo>
                  <a:lnTo>
                    <a:pt x="18205" y="4646"/>
                  </a:lnTo>
                  <a:lnTo>
                    <a:pt x="18001" y="4285"/>
                  </a:lnTo>
                  <a:lnTo>
                    <a:pt x="17797" y="3940"/>
                  </a:lnTo>
                  <a:lnTo>
                    <a:pt x="17561" y="3594"/>
                  </a:lnTo>
                  <a:lnTo>
                    <a:pt x="17310" y="3249"/>
                  </a:lnTo>
                  <a:lnTo>
                    <a:pt x="17028" y="2919"/>
                  </a:lnTo>
                  <a:lnTo>
                    <a:pt x="16729" y="2606"/>
                  </a:lnTo>
                  <a:lnTo>
                    <a:pt x="16416" y="2292"/>
                  </a:lnTo>
                  <a:lnTo>
                    <a:pt x="16070" y="1994"/>
                  </a:lnTo>
                  <a:lnTo>
                    <a:pt x="15694" y="1695"/>
                  </a:lnTo>
                  <a:lnTo>
                    <a:pt x="15286" y="1429"/>
                  </a:lnTo>
                  <a:lnTo>
                    <a:pt x="14862" y="1162"/>
                  </a:lnTo>
                  <a:lnTo>
                    <a:pt x="14391" y="911"/>
                  </a:lnTo>
                  <a:lnTo>
                    <a:pt x="14109" y="769"/>
                  </a:lnTo>
                  <a:lnTo>
                    <a:pt x="13810" y="644"/>
                  </a:lnTo>
                  <a:lnTo>
                    <a:pt x="13497" y="518"/>
                  </a:lnTo>
                  <a:lnTo>
                    <a:pt x="13183" y="408"/>
                  </a:lnTo>
                  <a:lnTo>
                    <a:pt x="12869" y="314"/>
                  </a:lnTo>
                  <a:lnTo>
                    <a:pt x="12539" y="236"/>
                  </a:lnTo>
                  <a:lnTo>
                    <a:pt x="12210" y="173"/>
                  </a:lnTo>
                  <a:lnTo>
                    <a:pt x="11880" y="110"/>
                  </a:lnTo>
                  <a:lnTo>
                    <a:pt x="11551" y="63"/>
                  </a:lnTo>
                  <a:lnTo>
                    <a:pt x="11205" y="32"/>
                  </a:lnTo>
                  <a:lnTo>
                    <a:pt x="10860" y="16"/>
                  </a:lnTo>
                  <a:lnTo>
                    <a:pt x="1053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81" name="Google Shape;2128;p40">
              <a:extLst>
                <a:ext uri="{FF2B5EF4-FFF2-40B4-BE49-F238E27FC236}">
                  <a16:creationId xmlns:a16="http://schemas.microsoft.com/office/drawing/2014/main" id="{6B0208A7-1F53-EF32-FE7B-1058E8C8D1DD}"/>
                </a:ext>
              </a:extLst>
            </p:cNvPr>
            <p:cNvSpPr/>
            <p:nvPr/>
          </p:nvSpPr>
          <p:spPr>
            <a:xfrm>
              <a:off x="4601310" y="1288375"/>
              <a:ext cx="961254" cy="764349"/>
            </a:xfrm>
            <a:custGeom>
              <a:avLst/>
              <a:gdLst/>
              <a:ahLst/>
              <a:cxnLst/>
              <a:rect l="l" t="t" r="r" b="b"/>
              <a:pathLst>
                <a:path w="29253" h="23259" fill="none" extrusionOk="0">
                  <a:moveTo>
                    <a:pt x="345" y="13560"/>
                  </a:moveTo>
                  <a:lnTo>
                    <a:pt x="345" y="13560"/>
                  </a:lnTo>
                  <a:lnTo>
                    <a:pt x="455" y="12806"/>
                  </a:lnTo>
                  <a:lnTo>
                    <a:pt x="549" y="12069"/>
                  </a:lnTo>
                  <a:lnTo>
                    <a:pt x="706" y="10656"/>
                  </a:lnTo>
                  <a:lnTo>
                    <a:pt x="785" y="9982"/>
                  </a:lnTo>
                  <a:lnTo>
                    <a:pt x="879" y="9307"/>
                  </a:lnTo>
                  <a:lnTo>
                    <a:pt x="989" y="8648"/>
                  </a:lnTo>
                  <a:lnTo>
                    <a:pt x="1114" y="8004"/>
                  </a:lnTo>
                  <a:lnTo>
                    <a:pt x="1271" y="7361"/>
                  </a:lnTo>
                  <a:lnTo>
                    <a:pt x="1365" y="7047"/>
                  </a:lnTo>
                  <a:lnTo>
                    <a:pt x="1475" y="6717"/>
                  </a:lnTo>
                  <a:lnTo>
                    <a:pt x="1601" y="6403"/>
                  </a:lnTo>
                  <a:lnTo>
                    <a:pt x="1726" y="6074"/>
                  </a:lnTo>
                  <a:lnTo>
                    <a:pt x="1868" y="5760"/>
                  </a:lnTo>
                  <a:lnTo>
                    <a:pt x="2024" y="5446"/>
                  </a:lnTo>
                  <a:lnTo>
                    <a:pt x="2197" y="5117"/>
                  </a:lnTo>
                  <a:lnTo>
                    <a:pt x="2385" y="4803"/>
                  </a:lnTo>
                  <a:lnTo>
                    <a:pt x="2589" y="4473"/>
                  </a:lnTo>
                  <a:lnTo>
                    <a:pt x="2809" y="4159"/>
                  </a:lnTo>
                  <a:lnTo>
                    <a:pt x="3060" y="3830"/>
                  </a:lnTo>
                  <a:lnTo>
                    <a:pt x="3327" y="3500"/>
                  </a:lnTo>
                  <a:lnTo>
                    <a:pt x="3610" y="3171"/>
                  </a:lnTo>
                  <a:lnTo>
                    <a:pt x="3908" y="2841"/>
                  </a:lnTo>
                  <a:lnTo>
                    <a:pt x="3908" y="2841"/>
                  </a:lnTo>
                  <a:lnTo>
                    <a:pt x="4206" y="2558"/>
                  </a:lnTo>
                  <a:lnTo>
                    <a:pt x="4488" y="2276"/>
                  </a:lnTo>
                  <a:lnTo>
                    <a:pt x="4802" y="2025"/>
                  </a:lnTo>
                  <a:lnTo>
                    <a:pt x="5100" y="1789"/>
                  </a:lnTo>
                  <a:lnTo>
                    <a:pt x="5414" y="1554"/>
                  </a:lnTo>
                  <a:lnTo>
                    <a:pt x="5744" y="1350"/>
                  </a:lnTo>
                  <a:lnTo>
                    <a:pt x="6058" y="1162"/>
                  </a:lnTo>
                  <a:lnTo>
                    <a:pt x="6387" y="989"/>
                  </a:lnTo>
                  <a:lnTo>
                    <a:pt x="6717" y="816"/>
                  </a:lnTo>
                  <a:lnTo>
                    <a:pt x="7062" y="675"/>
                  </a:lnTo>
                  <a:lnTo>
                    <a:pt x="7407" y="550"/>
                  </a:lnTo>
                  <a:lnTo>
                    <a:pt x="7753" y="424"/>
                  </a:lnTo>
                  <a:lnTo>
                    <a:pt x="8082" y="330"/>
                  </a:lnTo>
                  <a:lnTo>
                    <a:pt x="8443" y="236"/>
                  </a:lnTo>
                  <a:lnTo>
                    <a:pt x="8788" y="157"/>
                  </a:lnTo>
                  <a:lnTo>
                    <a:pt x="9134" y="110"/>
                  </a:lnTo>
                  <a:lnTo>
                    <a:pt x="9479" y="63"/>
                  </a:lnTo>
                  <a:lnTo>
                    <a:pt x="9824" y="32"/>
                  </a:lnTo>
                  <a:lnTo>
                    <a:pt x="10169" y="0"/>
                  </a:lnTo>
                  <a:lnTo>
                    <a:pt x="10530" y="0"/>
                  </a:lnTo>
                  <a:lnTo>
                    <a:pt x="10860" y="16"/>
                  </a:lnTo>
                  <a:lnTo>
                    <a:pt x="11205" y="32"/>
                  </a:lnTo>
                  <a:lnTo>
                    <a:pt x="11551" y="63"/>
                  </a:lnTo>
                  <a:lnTo>
                    <a:pt x="11880" y="110"/>
                  </a:lnTo>
                  <a:lnTo>
                    <a:pt x="12210" y="173"/>
                  </a:lnTo>
                  <a:lnTo>
                    <a:pt x="12539" y="236"/>
                  </a:lnTo>
                  <a:lnTo>
                    <a:pt x="12869" y="314"/>
                  </a:lnTo>
                  <a:lnTo>
                    <a:pt x="13183" y="408"/>
                  </a:lnTo>
                  <a:lnTo>
                    <a:pt x="13497" y="518"/>
                  </a:lnTo>
                  <a:lnTo>
                    <a:pt x="13810" y="644"/>
                  </a:lnTo>
                  <a:lnTo>
                    <a:pt x="14109" y="769"/>
                  </a:lnTo>
                  <a:lnTo>
                    <a:pt x="14391" y="911"/>
                  </a:lnTo>
                  <a:lnTo>
                    <a:pt x="14391" y="911"/>
                  </a:lnTo>
                  <a:lnTo>
                    <a:pt x="14862" y="1162"/>
                  </a:lnTo>
                  <a:lnTo>
                    <a:pt x="15286" y="1429"/>
                  </a:lnTo>
                  <a:lnTo>
                    <a:pt x="15694" y="1695"/>
                  </a:lnTo>
                  <a:lnTo>
                    <a:pt x="16070" y="1994"/>
                  </a:lnTo>
                  <a:lnTo>
                    <a:pt x="16416" y="2292"/>
                  </a:lnTo>
                  <a:lnTo>
                    <a:pt x="16729" y="2606"/>
                  </a:lnTo>
                  <a:lnTo>
                    <a:pt x="17028" y="2919"/>
                  </a:lnTo>
                  <a:lnTo>
                    <a:pt x="17310" y="3249"/>
                  </a:lnTo>
                  <a:lnTo>
                    <a:pt x="17561" y="3594"/>
                  </a:lnTo>
                  <a:lnTo>
                    <a:pt x="17797" y="3940"/>
                  </a:lnTo>
                  <a:lnTo>
                    <a:pt x="18001" y="4285"/>
                  </a:lnTo>
                  <a:lnTo>
                    <a:pt x="18205" y="4646"/>
                  </a:lnTo>
                  <a:lnTo>
                    <a:pt x="18377" y="5007"/>
                  </a:lnTo>
                  <a:lnTo>
                    <a:pt x="18550" y="5383"/>
                  </a:lnTo>
                  <a:lnTo>
                    <a:pt x="18691" y="5744"/>
                  </a:lnTo>
                  <a:lnTo>
                    <a:pt x="18832" y="6121"/>
                  </a:lnTo>
                  <a:lnTo>
                    <a:pt x="19083" y="6874"/>
                  </a:lnTo>
                  <a:lnTo>
                    <a:pt x="19303" y="7612"/>
                  </a:lnTo>
                  <a:lnTo>
                    <a:pt x="19696" y="9071"/>
                  </a:lnTo>
                  <a:lnTo>
                    <a:pt x="19884" y="9778"/>
                  </a:lnTo>
                  <a:lnTo>
                    <a:pt x="20088" y="10452"/>
                  </a:lnTo>
                  <a:lnTo>
                    <a:pt x="20198" y="10782"/>
                  </a:lnTo>
                  <a:lnTo>
                    <a:pt x="20323" y="11096"/>
                  </a:lnTo>
                  <a:lnTo>
                    <a:pt x="20449" y="11394"/>
                  </a:lnTo>
                  <a:lnTo>
                    <a:pt x="20574" y="11692"/>
                  </a:lnTo>
                  <a:lnTo>
                    <a:pt x="20574" y="11692"/>
                  </a:lnTo>
                  <a:lnTo>
                    <a:pt x="20763" y="12053"/>
                  </a:lnTo>
                  <a:lnTo>
                    <a:pt x="20935" y="12414"/>
                  </a:lnTo>
                  <a:lnTo>
                    <a:pt x="21124" y="12744"/>
                  </a:lnTo>
                  <a:lnTo>
                    <a:pt x="21328" y="13058"/>
                  </a:lnTo>
                  <a:lnTo>
                    <a:pt x="21516" y="13356"/>
                  </a:lnTo>
                  <a:lnTo>
                    <a:pt x="21720" y="13622"/>
                  </a:lnTo>
                  <a:lnTo>
                    <a:pt x="21940" y="13889"/>
                  </a:lnTo>
                  <a:lnTo>
                    <a:pt x="22159" y="14125"/>
                  </a:lnTo>
                  <a:lnTo>
                    <a:pt x="22379" y="14360"/>
                  </a:lnTo>
                  <a:lnTo>
                    <a:pt x="22599" y="14564"/>
                  </a:lnTo>
                  <a:lnTo>
                    <a:pt x="22834" y="14752"/>
                  </a:lnTo>
                  <a:lnTo>
                    <a:pt x="23070" y="14941"/>
                  </a:lnTo>
                  <a:lnTo>
                    <a:pt x="23321" y="15098"/>
                  </a:lnTo>
                  <a:lnTo>
                    <a:pt x="23572" y="15255"/>
                  </a:lnTo>
                  <a:lnTo>
                    <a:pt x="23823" y="15396"/>
                  </a:lnTo>
                  <a:lnTo>
                    <a:pt x="24090" y="15521"/>
                  </a:lnTo>
                  <a:lnTo>
                    <a:pt x="24357" y="15631"/>
                  </a:lnTo>
                  <a:lnTo>
                    <a:pt x="24639" y="15725"/>
                  </a:lnTo>
                  <a:lnTo>
                    <a:pt x="24922" y="15820"/>
                  </a:lnTo>
                  <a:lnTo>
                    <a:pt x="25204" y="15898"/>
                  </a:lnTo>
                  <a:lnTo>
                    <a:pt x="25502" y="15977"/>
                  </a:lnTo>
                  <a:lnTo>
                    <a:pt x="25816" y="16039"/>
                  </a:lnTo>
                  <a:lnTo>
                    <a:pt x="26444" y="16133"/>
                  </a:lnTo>
                  <a:lnTo>
                    <a:pt x="27103" y="16212"/>
                  </a:lnTo>
                  <a:lnTo>
                    <a:pt x="27793" y="16243"/>
                  </a:lnTo>
                  <a:lnTo>
                    <a:pt x="28500" y="16275"/>
                  </a:lnTo>
                  <a:lnTo>
                    <a:pt x="29253" y="16275"/>
                  </a:lnTo>
                  <a:lnTo>
                    <a:pt x="29253" y="16275"/>
                  </a:lnTo>
                  <a:lnTo>
                    <a:pt x="28939" y="16808"/>
                  </a:lnTo>
                  <a:lnTo>
                    <a:pt x="28578" y="17326"/>
                  </a:lnTo>
                  <a:lnTo>
                    <a:pt x="28202" y="17828"/>
                  </a:lnTo>
                  <a:lnTo>
                    <a:pt x="27778" y="18331"/>
                  </a:lnTo>
                  <a:lnTo>
                    <a:pt x="27338" y="18817"/>
                  </a:lnTo>
                  <a:lnTo>
                    <a:pt x="26883" y="19272"/>
                  </a:lnTo>
                  <a:lnTo>
                    <a:pt x="26381" y="19727"/>
                  </a:lnTo>
                  <a:lnTo>
                    <a:pt x="25879" y="20167"/>
                  </a:lnTo>
                  <a:lnTo>
                    <a:pt x="25345" y="20575"/>
                  </a:lnTo>
                  <a:lnTo>
                    <a:pt x="24796" y="20967"/>
                  </a:lnTo>
                  <a:lnTo>
                    <a:pt x="24231" y="21344"/>
                  </a:lnTo>
                  <a:lnTo>
                    <a:pt x="23650" y="21673"/>
                  </a:lnTo>
                  <a:lnTo>
                    <a:pt x="23054" y="21987"/>
                  </a:lnTo>
                  <a:lnTo>
                    <a:pt x="22458" y="22270"/>
                  </a:lnTo>
                  <a:lnTo>
                    <a:pt x="21846" y="22521"/>
                  </a:lnTo>
                  <a:lnTo>
                    <a:pt x="21218" y="22740"/>
                  </a:lnTo>
                  <a:lnTo>
                    <a:pt x="20590" y="22929"/>
                  </a:lnTo>
                  <a:lnTo>
                    <a:pt x="20276" y="23007"/>
                  </a:lnTo>
                  <a:lnTo>
                    <a:pt x="19962" y="23070"/>
                  </a:lnTo>
                  <a:lnTo>
                    <a:pt x="19648" y="23133"/>
                  </a:lnTo>
                  <a:lnTo>
                    <a:pt x="19335" y="23164"/>
                  </a:lnTo>
                  <a:lnTo>
                    <a:pt x="19021" y="23211"/>
                  </a:lnTo>
                  <a:lnTo>
                    <a:pt x="18707" y="23227"/>
                  </a:lnTo>
                  <a:lnTo>
                    <a:pt x="18393" y="23243"/>
                  </a:lnTo>
                  <a:lnTo>
                    <a:pt x="18079" y="23258"/>
                  </a:lnTo>
                  <a:lnTo>
                    <a:pt x="17781" y="23243"/>
                  </a:lnTo>
                  <a:lnTo>
                    <a:pt x="17467" y="23227"/>
                  </a:lnTo>
                  <a:lnTo>
                    <a:pt x="17153" y="23196"/>
                  </a:lnTo>
                  <a:lnTo>
                    <a:pt x="16855" y="23149"/>
                  </a:lnTo>
                  <a:lnTo>
                    <a:pt x="16541" y="23101"/>
                  </a:lnTo>
                  <a:lnTo>
                    <a:pt x="16243" y="23023"/>
                  </a:lnTo>
                  <a:lnTo>
                    <a:pt x="15945" y="22944"/>
                  </a:lnTo>
                  <a:lnTo>
                    <a:pt x="15647" y="22850"/>
                  </a:lnTo>
                  <a:lnTo>
                    <a:pt x="15348" y="22740"/>
                  </a:lnTo>
                  <a:lnTo>
                    <a:pt x="15066" y="22615"/>
                  </a:lnTo>
                  <a:lnTo>
                    <a:pt x="14768" y="22489"/>
                  </a:lnTo>
                  <a:lnTo>
                    <a:pt x="14485" y="22332"/>
                  </a:lnTo>
                  <a:lnTo>
                    <a:pt x="14218" y="22176"/>
                  </a:lnTo>
                  <a:lnTo>
                    <a:pt x="13936" y="22003"/>
                  </a:lnTo>
                  <a:lnTo>
                    <a:pt x="13669" y="21799"/>
                  </a:lnTo>
                  <a:lnTo>
                    <a:pt x="13402" y="21595"/>
                  </a:lnTo>
                  <a:lnTo>
                    <a:pt x="13136" y="21375"/>
                  </a:lnTo>
                  <a:lnTo>
                    <a:pt x="12885" y="21140"/>
                  </a:lnTo>
                  <a:lnTo>
                    <a:pt x="12633" y="20889"/>
                  </a:lnTo>
                  <a:lnTo>
                    <a:pt x="12382" y="20606"/>
                  </a:lnTo>
                  <a:lnTo>
                    <a:pt x="12147" y="20324"/>
                  </a:lnTo>
                  <a:lnTo>
                    <a:pt x="11911" y="20025"/>
                  </a:lnTo>
                  <a:lnTo>
                    <a:pt x="11911" y="20025"/>
                  </a:lnTo>
                  <a:lnTo>
                    <a:pt x="11755" y="19806"/>
                  </a:lnTo>
                  <a:lnTo>
                    <a:pt x="11613" y="19586"/>
                  </a:lnTo>
                  <a:lnTo>
                    <a:pt x="11472" y="19366"/>
                  </a:lnTo>
                  <a:lnTo>
                    <a:pt x="11347" y="19131"/>
                  </a:lnTo>
                  <a:lnTo>
                    <a:pt x="11111" y="18660"/>
                  </a:lnTo>
                  <a:lnTo>
                    <a:pt x="10891" y="18158"/>
                  </a:lnTo>
                  <a:lnTo>
                    <a:pt x="10687" y="17640"/>
                  </a:lnTo>
                  <a:lnTo>
                    <a:pt x="10499" y="17122"/>
                  </a:lnTo>
                  <a:lnTo>
                    <a:pt x="10138" y="16071"/>
                  </a:lnTo>
                  <a:lnTo>
                    <a:pt x="9950" y="15537"/>
                  </a:lnTo>
                  <a:lnTo>
                    <a:pt x="9761" y="15035"/>
                  </a:lnTo>
                  <a:lnTo>
                    <a:pt x="9542" y="14533"/>
                  </a:lnTo>
                  <a:lnTo>
                    <a:pt x="9306" y="14046"/>
                  </a:lnTo>
                  <a:lnTo>
                    <a:pt x="9165" y="13811"/>
                  </a:lnTo>
                  <a:lnTo>
                    <a:pt x="9024" y="13575"/>
                  </a:lnTo>
                  <a:lnTo>
                    <a:pt x="8883" y="13356"/>
                  </a:lnTo>
                  <a:lnTo>
                    <a:pt x="8726" y="13136"/>
                  </a:lnTo>
                  <a:lnTo>
                    <a:pt x="8569" y="12932"/>
                  </a:lnTo>
                  <a:lnTo>
                    <a:pt x="8380" y="12744"/>
                  </a:lnTo>
                  <a:lnTo>
                    <a:pt x="8192" y="12555"/>
                  </a:lnTo>
                  <a:lnTo>
                    <a:pt x="7988" y="12367"/>
                  </a:lnTo>
                  <a:lnTo>
                    <a:pt x="7988" y="12367"/>
                  </a:lnTo>
                  <a:lnTo>
                    <a:pt x="7753" y="12179"/>
                  </a:lnTo>
                  <a:lnTo>
                    <a:pt x="7502" y="12006"/>
                  </a:lnTo>
                  <a:lnTo>
                    <a:pt x="7250" y="11849"/>
                  </a:lnTo>
                  <a:lnTo>
                    <a:pt x="6999" y="11708"/>
                  </a:lnTo>
                  <a:lnTo>
                    <a:pt x="6748" y="11598"/>
                  </a:lnTo>
                  <a:lnTo>
                    <a:pt x="6481" y="11520"/>
                  </a:lnTo>
                  <a:lnTo>
                    <a:pt x="6215" y="11441"/>
                  </a:lnTo>
                  <a:lnTo>
                    <a:pt x="5964" y="11394"/>
                  </a:lnTo>
                  <a:lnTo>
                    <a:pt x="5697" y="11347"/>
                  </a:lnTo>
                  <a:lnTo>
                    <a:pt x="5414" y="11331"/>
                  </a:lnTo>
                  <a:lnTo>
                    <a:pt x="5148" y="11331"/>
                  </a:lnTo>
                  <a:lnTo>
                    <a:pt x="4881" y="11347"/>
                  </a:lnTo>
                  <a:lnTo>
                    <a:pt x="4614" y="11378"/>
                  </a:lnTo>
                  <a:lnTo>
                    <a:pt x="4347" y="11410"/>
                  </a:lnTo>
                  <a:lnTo>
                    <a:pt x="4080" y="11472"/>
                  </a:lnTo>
                  <a:lnTo>
                    <a:pt x="3814" y="11535"/>
                  </a:lnTo>
                  <a:lnTo>
                    <a:pt x="3547" y="11614"/>
                  </a:lnTo>
                  <a:lnTo>
                    <a:pt x="3280" y="11708"/>
                  </a:lnTo>
                  <a:lnTo>
                    <a:pt x="3013" y="11818"/>
                  </a:lnTo>
                  <a:lnTo>
                    <a:pt x="2746" y="11928"/>
                  </a:lnTo>
                  <a:lnTo>
                    <a:pt x="2495" y="12053"/>
                  </a:lnTo>
                  <a:lnTo>
                    <a:pt x="2244" y="12194"/>
                  </a:lnTo>
                  <a:lnTo>
                    <a:pt x="1758" y="12493"/>
                  </a:lnTo>
                  <a:lnTo>
                    <a:pt x="1271" y="12806"/>
                  </a:lnTo>
                  <a:lnTo>
                    <a:pt x="832" y="13152"/>
                  </a:lnTo>
                  <a:lnTo>
                    <a:pt x="392" y="13528"/>
                  </a:lnTo>
                  <a:lnTo>
                    <a:pt x="0" y="13905"/>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83" name="Google Shape;2129;p40">
              <a:extLst>
                <a:ext uri="{FF2B5EF4-FFF2-40B4-BE49-F238E27FC236}">
                  <a16:creationId xmlns:a16="http://schemas.microsoft.com/office/drawing/2014/main" id="{0E9D1B24-C533-9B85-FFB1-4994C8730D32}"/>
                </a:ext>
              </a:extLst>
            </p:cNvPr>
            <p:cNvSpPr/>
            <p:nvPr/>
          </p:nvSpPr>
          <p:spPr>
            <a:xfrm>
              <a:off x="4572918" y="1551890"/>
              <a:ext cx="221805" cy="209959"/>
            </a:xfrm>
            <a:custGeom>
              <a:avLst/>
              <a:gdLst/>
              <a:ahLst/>
              <a:cxnLst/>
              <a:rect l="l" t="t" r="r" b="b"/>
              <a:pathLst>
                <a:path w="6750" h="6389" extrusionOk="0">
                  <a:moveTo>
                    <a:pt x="2575" y="629"/>
                  </a:moveTo>
                  <a:lnTo>
                    <a:pt x="2612" y="679"/>
                  </a:lnTo>
                  <a:lnTo>
                    <a:pt x="2622" y="691"/>
                  </a:lnTo>
                  <a:lnTo>
                    <a:pt x="2575" y="629"/>
                  </a:lnTo>
                  <a:close/>
                  <a:moveTo>
                    <a:pt x="1366" y="1"/>
                  </a:moveTo>
                  <a:lnTo>
                    <a:pt x="1225" y="17"/>
                  </a:lnTo>
                  <a:lnTo>
                    <a:pt x="1084" y="48"/>
                  </a:lnTo>
                  <a:lnTo>
                    <a:pt x="958" y="79"/>
                  </a:lnTo>
                  <a:lnTo>
                    <a:pt x="817" y="126"/>
                  </a:lnTo>
                  <a:lnTo>
                    <a:pt x="707" y="189"/>
                  </a:lnTo>
                  <a:lnTo>
                    <a:pt x="597" y="268"/>
                  </a:lnTo>
                  <a:lnTo>
                    <a:pt x="503" y="362"/>
                  </a:lnTo>
                  <a:lnTo>
                    <a:pt x="409" y="456"/>
                  </a:lnTo>
                  <a:lnTo>
                    <a:pt x="315" y="566"/>
                  </a:lnTo>
                  <a:lnTo>
                    <a:pt x="236" y="676"/>
                  </a:lnTo>
                  <a:lnTo>
                    <a:pt x="173" y="801"/>
                  </a:lnTo>
                  <a:lnTo>
                    <a:pt x="111" y="927"/>
                  </a:lnTo>
                  <a:lnTo>
                    <a:pt x="64" y="1052"/>
                  </a:lnTo>
                  <a:lnTo>
                    <a:pt x="32" y="1194"/>
                  </a:lnTo>
                  <a:lnTo>
                    <a:pt x="1" y="1335"/>
                  </a:lnTo>
                  <a:lnTo>
                    <a:pt x="1" y="1460"/>
                  </a:lnTo>
                  <a:lnTo>
                    <a:pt x="1" y="1602"/>
                  </a:lnTo>
                  <a:lnTo>
                    <a:pt x="32" y="1727"/>
                  </a:lnTo>
                  <a:lnTo>
                    <a:pt x="64" y="1868"/>
                  </a:lnTo>
                  <a:lnTo>
                    <a:pt x="126" y="1994"/>
                  </a:lnTo>
                  <a:lnTo>
                    <a:pt x="205" y="2104"/>
                  </a:lnTo>
                  <a:lnTo>
                    <a:pt x="440" y="2418"/>
                  </a:lnTo>
                  <a:lnTo>
                    <a:pt x="691" y="2700"/>
                  </a:lnTo>
                  <a:lnTo>
                    <a:pt x="942" y="2983"/>
                  </a:lnTo>
                  <a:lnTo>
                    <a:pt x="1194" y="3265"/>
                  </a:lnTo>
                  <a:lnTo>
                    <a:pt x="1727" y="3799"/>
                  </a:lnTo>
                  <a:lnTo>
                    <a:pt x="2276" y="4301"/>
                  </a:lnTo>
                  <a:lnTo>
                    <a:pt x="2857" y="4803"/>
                  </a:lnTo>
                  <a:lnTo>
                    <a:pt x="3438" y="5274"/>
                  </a:lnTo>
                  <a:lnTo>
                    <a:pt x="4034" y="5729"/>
                  </a:lnTo>
                  <a:lnTo>
                    <a:pt x="4646" y="6200"/>
                  </a:lnTo>
                  <a:lnTo>
                    <a:pt x="4756" y="6263"/>
                  </a:lnTo>
                  <a:lnTo>
                    <a:pt x="4897" y="6310"/>
                  </a:lnTo>
                  <a:lnTo>
                    <a:pt x="5023" y="6357"/>
                  </a:lnTo>
                  <a:lnTo>
                    <a:pt x="5180" y="6372"/>
                  </a:lnTo>
                  <a:lnTo>
                    <a:pt x="5321" y="6388"/>
                  </a:lnTo>
                  <a:lnTo>
                    <a:pt x="5462" y="6388"/>
                  </a:lnTo>
                  <a:lnTo>
                    <a:pt x="5603" y="6372"/>
                  </a:lnTo>
                  <a:lnTo>
                    <a:pt x="5729" y="6341"/>
                  </a:lnTo>
                  <a:lnTo>
                    <a:pt x="5855" y="6294"/>
                  </a:lnTo>
                  <a:lnTo>
                    <a:pt x="5980" y="6247"/>
                  </a:lnTo>
                  <a:lnTo>
                    <a:pt x="6090" y="6168"/>
                  </a:lnTo>
                  <a:lnTo>
                    <a:pt x="6216" y="6090"/>
                  </a:lnTo>
                  <a:lnTo>
                    <a:pt x="6310" y="6012"/>
                  </a:lnTo>
                  <a:lnTo>
                    <a:pt x="6420" y="5917"/>
                  </a:lnTo>
                  <a:lnTo>
                    <a:pt x="6498" y="5807"/>
                  </a:lnTo>
                  <a:lnTo>
                    <a:pt x="6561" y="5698"/>
                  </a:lnTo>
                  <a:lnTo>
                    <a:pt x="6624" y="5556"/>
                  </a:lnTo>
                  <a:lnTo>
                    <a:pt x="6686" y="5415"/>
                  </a:lnTo>
                  <a:lnTo>
                    <a:pt x="6718" y="5290"/>
                  </a:lnTo>
                  <a:lnTo>
                    <a:pt x="6733" y="5148"/>
                  </a:lnTo>
                  <a:lnTo>
                    <a:pt x="6749" y="5023"/>
                  </a:lnTo>
                  <a:lnTo>
                    <a:pt x="6749" y="4897"/>
                  </a:lnTo>
                  <a:lnTo>
                    <a:pt x="6718" y="4772"/>
                  </a:lnTo>
                  <a:lnTo>
                    <a:pt x="6686" y="4646"/>
                  </a:lnTo>
                  <a:lnTo>
                    <a:pt x="6655" y="4521"/>
                  </a:lnTo>
                  <a:lnTo>
                    <a:pt x="6592" y="4395"/>
                  </a:lnTo>
                  <a:lnTo>
                    <a:pt x="6529" y="4285"/>
                  </a:lnTo>
                  <a:lnTo>
                    <a:pt x="6467" y="4175"/>
                  </a:lnTo>
                  <a:lnTo>
                    <a:pt x="6372" y="4066"/>
                  </a:lnTo>
                  <a:lnTo>
                    <a:pt x="6278" y="3971"/>
                  </a:lnTo>
                  <a:lnTo>
                    <a:pt x="6168" y="3877"/>
                  </a:lnTo>
                  <a:lnTo>
                    <a:pt x="6059" y="3783"/>
                  </a:lnTo>
                  <a:lnTo>
                    <a:pt x="5541" y="3391"/>
                  </a:lnTo>
                  <a:lnTo>
                    <a:pt x="5274" y="3187"/>
                  </a:lnTo>
                  <a:lnTo>
                    <a:pt x="5211" y="3140"/>
                  </a:lnTo>
                  <a:lnTo>
                    <a:pt x="4725" y="2747"/>
                  </a:lnTo>
                  <a:lnTo>
                    <a:pt x="4238" y="2339"/>
                  </a:lnTo>
                  <a:lnTo>
                    <a:pt x="3767" y="1931"/>
                  </a:lnTo>
                  <a:lnTo>
                    <a:pt x="3328" y="1492"/>
                  </a:lnTo>
                  <a:lnTo>
                    <a:pt x="2888" y="1005"/>
                  </a:lnTo>
                  <a:lnTo>
                    <a:pt x="2700" y="801"/>
                  </a:lnTo>
                  <a:lnTo>
                    <a:pt x="2612" y="679"/>
                  </a:lnTo>
                  <a:lnTo>
                    <a:pt x="2449" y="487"/>
                  </a:lnTo>
                  <a:lnTo>
                    <a:pt x="2355" y="393"/>
                  </a:lnTo>
                  <a:lnTo>
                    <a:pt x="2261" y="299"/>
                  </a:lnTo>
                  <a:lnTo>
                    <a:pt x="2151" y="221"/>
                  </a:lnTo>
                  <a:lnTo>
                    <a:pt x="2041" y="158"/>
                  </a:lnTo>
                  <a:lnTo>
                    <a:pt x="1915" y="95"/>
                  </a:lnTo>
                  <a:lnTo>
                    <a:pt x="1790" y="48"/>
                  </a:lnTo>
                  <a:lnTo>
                    <a:pt x="1649" y="32"/>
                  </a:lnTo>
                  <a:lnTo>
                    <a:pt x="1507" y="17"/>
                  </a:lnTo>
                  <a:lnTo>
                    <a:pt x="1366"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312" name="Google Shape;2130;p40">
              <a:extLst>
                <a:ext uri="{FF2B5EF4-FFF2-40B4-BE49-F238E27FC236}">
                  <a16:creationId xmlns:a16="http://schemas.microsoft.com/office/drawing/2014/main" id="{55BE2508-6FA2-80D9-B9F5-E01DCFD96E8C}"/>
                </a:ext>
              </a:extLst>
            </p:cNvPr>
            <p:cNvSpPr/>
            <p:nvPr/>
          </p:nvSpPr>
          <p:spPr>
            <a:xfrm>
              <a:off x="3509528" y="1747875"/>
              <a:ext cx="1095355" cy="406936"/>
            </a:xfrm>
            <a:custGeom>
              <a:avLst/>
              <a:gdLst/>
              <a:ahLst/>
              <a:cxnLst/>
              <a:rect l="l" t="t" r="r" b="b"/>
              <a:pathLst>
                <a:path w="33334" h="12383" extrusionOk="0">
                  <a:moveTo>
                    <a:pt x="4552" y="0"/>
                  </a:moveTo>
                  <a:lnTo>
                    <a:pt x="4426" y="550"/>
                  </a:lnTo>
                  <a:lnTo>
                    <a:pt x="4254" y="1099"/>
                  </a:lnTo>
                  <a:lnTo>
                    <a:pt x="4065" y="1633"/>
                  </a:lnTo>
                  <a:lnTo>
                    <a:pt x="3845" y="2150"/>
                  </a:lnTo>
                  <a:lnTo>
                    <a:pt x="3610" y="2653"/>
                  </a:lnTo>
                  <a:lnTo>
                    <a:pt x="3343" y="3155"/>
                  </a:lnTo>
                  <a:lnTo>
                    <a:pt x="3061" y="3641"/>
                  </a:lnTo>
                  <a:lnTo>
                    <a:pt x="2763" y="4112"/>
                  </a:lnTo>
                  <a:lnTo>
                    <a:pt x="2449" y="4583"/>
                  </a:lnTo>
                  <a:lnTo>
                    <a:pt x="2135" y="5054"/>
                  </a:lnTo>
                  <a:lnTo>
                    <a:pt x="1460" y="5964"/>
                  </a:lnTo>
                  <a:lnTo>
                    <a:pt x="770" y="6859"/>
                  </a:lnTo>
                  <a:lnTo>
                    <a:pt x="95" y="7769"/>
                  </a:lnTo>
                  <a:lnTo>
                    <a:pt x="32" y="7879"/>
                  </a:lnTo>
                  <a:lnTo>
                    <a:pt x="1" y="7988"/>
                  </a:lnTo>
                  <a:lnTo>
                    <a:pt x="1" y="8083"/>
                  </a:lnTo>
                  <a:lnTo>
                    <a:pt x="32" y="8161"/>
                  </a:lnTo>
                  <a:lnTo>
                    <a:pt x="63" y="8240"/>
                  </a:lnTo>
                  <a:lnTo>
                    <a:pt x="110" y="8302"/>
                  </a:lnTo>
                  <a:lnTo>
                    <a:pt x="157" y="8365"/>
                  </a:lnTo>
                  <a:lnTo>
                    <a:pt x="236" y="8397"/>
                  </a:lnTo>
                  <a:lnTo>
                    <a:pt x="314" y="8428"/>
                  </a:lnTo>
                  <a:lnTo>
                    <a:pt x="393" y="8444"/>
                  </a:lnTo>
                  <a:lnTo>
                    <a:pt x="424" y="8459"/>
                  </a:lnTo>
                  <a:lnTo>
                    <a:pt x="1052" y="8491"/>
                  </a:lnTo>
                  <a:lnTo>
                    <a:pt x="1680" y="8506"/>
                  </a:lnTo>
                  <a:lnTo>
                    <a:pt x="2276" y="8491"/>
                  </a:lnTo>
                  <a:lnTo>
                    <a:pt x="2872" y="8459"/>
                  </a:lnTo>
                  <a:lnTo>
                    <a:pt x="3485" y="8397"/>
                  </a:lnTo>
                  <a:lnTo>
                    <a:pt x="4097" y="8302"/>
                  </a:lnTo>
                  <a:lnTo>
                    <a:pt x="4709" y="8193"/>
                  </a:lnTo>
                  <a:lnTo>
                    <a:pt x="5305" y="8051"/>
                  </a:lnTo>
                  <a:lnTo>
                    <a:pt x="5901" y="7894"/>
                  </a:lnTo>
                  <a:lnTo>
                    <a:pt x="6482" y="7722"/>
                  </a:lnTo>
                  <a:lnTo>
                    <a:pt x="7063" y="7533"/>
                  </a:lnTo>
                  <a:lnTo>
                    <a:pt x="7643" y="7329"/>
                  </a:lnTo>
                  <a:lnTo>
                    <a:pt x="8208" y="7094"/>
                  </a:lnTo>
                  <a:lnTo>
                    <a:pt x="8773" y="6859"/>
                  </a:lnTo>
                  <a:lnTo>
                    <a:pt x="9323" y="6623"/>
                  </a:lnTo>
                  <a:lnTo>
                    <a:pt x="9872" y="6372"/>
                  </a:lnTo>
                  <a:lnTo>
                    <a:pt x="10421" y="6105"/>
                  </a:lnTo>
                  <a:lnTo>
                    <a:pt x="10955" y="5838"/>
                  </a:lnTo>
                  <a:lnTo>
                    <a:pt x="12022" y="5273"/>
                  </a:lnTo>
                  <a:lnTo>
                    <a:pt x="14125" y="4144"/>
                  </a:lnTo>
                  <a:lnTo>
                    <a:pt x="15161" y="3579"/>
                  </a:lnTo>
                  <a:lnTo>
                    <a:pt x="16196" y="3045"/>
                  </a:lnTo>
                  <a:lnTo>
                    <a:pt x="17295" y="2511"/>
                  </a:lnTo>
                  <a:lnTo>
                    <a:pt x="17311" y="2872"/>
                  </a:lnTo>
                  <a:lnTo>
                    <a:pt x="17326" y="3233"/>
                  </a:lnTo>
                  <a:lnTo>
                    <a:pt x="17311" y="3955"/>
                  </a:lnTo>
                  <a:lnTo>
                    <a:pt x="17279" y="4599"/>
                  </a:lnTo>
                  <a:lnTo>
                    <a:pt x="17216" y="5226"/>
                  </a:lnTo>
                  <a:lnTo>
                    <a:pt x="17138" y="5854"/>
                  </a:lnTo>
                  <a:lnTo>
                    <a:pt x="17012" y="6482"/>
                  </a:lnTo>
                  <a:lnTo>
                    <a:pt x="16871" y="7094"/>
                  </a:lnTo>
                  <a:lnTo>
                    <a:pt x="16699" y="7706"/>
                  </a:lnTo>
                  <a:lnTo>
                    <a:pt x="16495" y="8318"/>
                  </a:lnTo>
                  <a:lnTo>
                    <a:pt x="16275" y="8899"/>
                  </a:lnTo>
                  <a:lnTo>
                    <a:pt x="16024" y="9479"/>
                  </a:lnTo>
                  <a:lnTo>
                    <a:pt x="15726" y="10029"/>
                  </a:lnTo>
                  <a:lnTo>
                    <a:pt x="15412" y="10562"/>
                  </a:lnTo>
                  <a:lnTo>
                    <a:pt x="15066" y="11080"/>
                  </a:lnTo>
                  <a:lnTo>
                    <a:pt x="15066" y="11096"/>
                  </a:lnTo>
                  <a:lnTo>
                    <a:pt x="14988" y="11206"/>
                  </a:lnTo>
                  <a:lnTo>
                    <a:pt x="14941" y="11347"/>
                  </a:lnTo>
                  <a:lnTo>
                    <a:pt x="14910" y="11488"/>
                  </a:lnTo>
                  <a:lnTo>
                    <a:pt x="14910" y="11629"/>
                  </a:lnTo>
                  <a:lnTo>
                    <a:pt x="14941" y="11786"/>
                  </a:lnTo>
                  <a:lnTo>
                    <a:pt x="14988" y="11928"/>
                  </a:lnTo>
                  <a:lnTo>
                    <a:pt x="15082" y="12069"/>
                  </a:lnTo>
                  <a:lnTo>
                    <a:pt x="15176" y="12179"/>
                  </a:lnTo>
                  <a:lnTo>
                    <a:pt x="15302" y="12257"/>
                  </a:lnTo>
                  <a:lnTo>
                    <a:pt x="15427" y="12336"/>
                  </a:lnTo>
                  <a:lnTo>
                    <a:pt x="15569" y="12367"/>
                  </a:lnTo>
                  <a:lnTo>
                    <a:pt x="15726" y="12383"/>
                  </a:lnTo>
                  <a:lnTo>
                    <a:pt x="15804" y="12383"/>
                  </a:lnTo>
                  <a:lnTo>
                    <a:pt x="16087" y="12351"/>
                  </a:lnTo>
                  <a:lnTo>
                    <a:pt x="16385" y="12320"/>
                  </a:lnTo>
                  <a:lnTo>
                    <a:pt x="16683" y="12257"/>
                  </a:lnTo>
                  <a:lnTo>
                    <a:pt x="16965" y="12210"/>
                  </a:lnTo>
                  <a:lnTo>
                    <a:pt x="17264" y="12132"/>
                  </a:lnTo>
                  <a:lnTo>
                    <a:pt x="17546" y="12053"/>
                  </a:lnTo>
                  <a:lnTo>
                    <a:pt x="18095" y="11865"/>
                  </a:lnTo>
                  <a:lnTo>
                    <a:pt x="18629" y="11661"/>
                  </a:lnTo>
                  <a:lnTo>
                    <a:pt x="19163" y="11410"/>
                  </a:lnTo>
                  <a:lnTo>
                    <a:pt x="19665" y="11159"/>
                  </a:lnTo>
                  <a:lnTo>
                    <a:pt x="20151" y="10876"/>
                  </a:lnTo>
                  <a:lnTo>
                    <a:pt x="20638" y="10578"/>
                  </a:lnTo>
                  <a:lnTo>
                    <a:pt x="21093" y="10264"/>
                  </a:lnTo>
                  <a:lnTo>
                    <a:pt x="21548" y="9934"/>
                  </a:lnTo>
                  <a:lnTo>
                    <a:pt x="21987" y="9605"/>
                  </a:lnTo>
                  <a:lnTo>
                    <a:pt x="22427" y="9244"/>
                  </a:lnTo>
                  <a:lnTo>
                    <a:pt x="22851" y="8899"/>
                  </a:lnTo>
                  <a:lnTo>
                    <a:pt x="23259" y="8538"/>
                  </a:lnTo>
                  <a:lnTo>
                    <a:pt x="23667" y="8161"/>
                  </a:lnTo>
                  <a:lnTo>
                    <a:pt x="24059" y="7784"/>
                  </a:lnTo>
                  <a:lnTo>
                    <a:pt x="24451" y="7408"/>
                  </a:lnTo>
                  <a:lnTo>
                    <a:pt x="25220" y="6623"/>
                  </a:lnTo>
                  <a:lnTo>
                    <a:pt x="25958" y="5838"/>
                  </a:lnTo>
                  <a:lnTo>
                    <a:pt x="26680" y="5038"/>
                  </a:lnTo>
                  <a:lnTo>
                    <a:pt x="28108" y="3437"/>
                  </a:lnTo>
                  <a:lnTo>
                    <a:pt x="28924" y="2527"/>
                  </a:lnTo>
                  <a:lnTo>
                    <a:pt x="29018" y="2998"/>
                  </a:lnTo>
                  <a:lnTo>
                    <a:pt x="29081" y="3343"/>
                  </a:lnTo>
                  <a:lnTo>
                    <a:pt x="29144" y="3688"/>
                  </a:lnTo>
                  <a:lnTo>
                    <a:pt x="29238" y="4395"/>
                  </a:lnTo>
                  <a:lnTo>
                    <a:pt x="29301" y="5101"/>
                  </a:lnTo>
                  <a:lnTo>
                    <a:pt x="29348" y="5823"/>
                  </a:lnTo>
                  <a:lnTo>
                    <a:pt x="29410" y="7282"/>
                  </a:lnTo>
                  <a:lnTo>
                    <a:pt x="29410" y="7298"/>
                  </a:lnTo>
                  <a:lnTo>
                    <a:pt x="29426" y="7329"/>
                  </a:lnTo>
                  <a:lnTo>
                    <a:pt x="29426" y="7376"/>
                  </a:lnTo>
                  <a:lnTo>
                    <a:pt x="29458" y="7439"/>
                  </a:lnTo>
                  <a:lnTo>
                    <a:pt x="29520" y="7518"/>
                  </a:lnTo>
                  <a:lnTo>
                    <a:pt x="29614" y="7565"/>
                  </a:lnTo>
                  <a:lnTo>
                    <a:pt x="29662" y="7580"/>
                  </a:lnTo>
                  <a:lnTo>
                    <a:pt x="29756" y="7580"/>
                  </a:lnTo>
                  <a:lnTo>
                    <a:pt x="29960" y="7549"/>
                  </a:lnTo>
                  <a:lnTo>
                    <a:pt x="30164" y="7486"/>
                  </a:lnTo>
                  <a:lnTo>
                    <a:pt x="30352" y="7424"/>
                  </a:lnTo>
                  <a:lnTo>
                    <a:pt x="30540" y="7345"/>
                  </a:lnTo>
                  <a:lnTo>
                    <a:pt x="30729" y="7251"/>
                  </a:lnTo>
                  <a:lnTo>
                    <a:pt x="30901" y="7157"/>
                  </a:lnTo>
                  <a:lnTo>
                    <a:pt x="31058" y="7047"/>
                  </a:lnTo>
                  <a:lnTo>
                    <a:pt x="31215" y="6921"/>
                  </a:lnTo>
                  <a:lnTo>
                    <a:pt x="31513" y="6670"/>
                  </a:lnTo>
                  <a:lnTo>
                    <a:pt x="31780" y="6388"/>
                  </a:lnTo>
                  <a:lnTo>
                    <a:pt x="32031" y="6105"/>
                  </a:lnTo>
                  <a:lnTo>
                    <a:pt x="32251" y="5791"/>
                  </a:lnTo>
                  <a:lnTo>
                    <a:pt x="32471" y="5493"/>
                  </a:lnTo>
                  <a:lnTo>
                    <a:pt x="32659" y="5164"/>
                  </a:lnTo>
                  <a:lnTo>
                    <a:pt x="32847" y="4850"/>
                  </a:lnTo>
                  <a:lnTo>
                    <a:pt x="33020" y="4520"/>
                  </a:lnTo>
                  <a:lnTo>
                    <a:pt x="33334" y="3861"/>
                  </a:lnTo>
                  <a:lnTo>
                    <a:pt x="33318" y="3704"/>
                  </a:lnTo>
                  <a:lnTo>
                    <a:pt x="33098" y="4065"/>
                  </a:lnTo>
                  <a:lnTo>
                    <a:pt x="32863" y="4426"/>
                  </a:lnTo>
                  <a:lnTo>
                    <a:pt x="32659" y="4724"/>
                  </a:lnTo>
                  <a:lnTo>
                    <a:pt x="32439" y="5022"/>
                  </a:lnTo>
                  <a:lnTo>
                    <a:pt x="32220" y="5305"/>
                  </a:lnTo>
                  <a:lnTo>
                    <a:pt x="31984" y="5587"/>
                  </a:lnTo>
                  <a:lnTo>
                    <a:pt x="31749" y="5854"/>
                  </a:lnTo>
                  <a:lnTo>
                    <a:pt x="31482" y="6090"/>
                  </a:lnTo>
                  <a:lnTo>
                    <a:pt x="31215" y="6325"/>
                  </a:lnTo>
                  <a:lnTo>
                    <a:pt x="30933" y="6529"/>
                  </a:lnTo>
                  <a:lnTo>
                    <a:pt x="30713" y="6655"/>
                  </a:lnTo>
                  <a:lnTo>
                    <a:pt x="30493" y="6764"/>
                  </a:lnTo>
                  <a:lnTo>
                    <a:pt x="30274" y="6859"/>
                  </a:lnTo>
                  <a:lnTo>
                    <a:pt x="30054" y="6921"/>
                  </a:lnTo>
                  <a:lnTo>
                    <a:pt x="30085" y="5807"/>
                  </a:lnTo>
                  <a:lnTo>
                    <a:pt x="30101" y="5069"/>
                  </a:lnTo>
                  <a:lnTo>
                    <a:pt x="30085" y="4332"/>
                  </a:lnTo>
                  <a:lnTo>
                    <a:pt x="30038" y="3579"/>
                  </a:lnTo>
                  <a:lnTo>
                    <a:pt x="30007" y="3218"/>
                  </a:lnTo>
                  <a:lnTo>
                    <a:pt x="29960" y="2841"/>
                  </a:lnTo>
                  <a:lnTo>
                    <a:pt x="29913" y="2464"/>
                  </a:lnTo>
                  <a:lnTo>
                    <a:pt x="29834" y="2088"/>
                  </a:lnTo>
                  <a:lnTo>
                    <a:pt x="29756" y="1711"/>
                  </a:lnTo>
                  <a:lnTo>
                    <a:pt x="29662" y="1350"/>
                  </a:lnTo>
                  <a:lnTo>
                    <a:pt x="29614" y="1225"/>
                  </a:lnTo>
                  <a:lnTo>
                    <a:pt x="29536" y="1130"/>
                  </a:lnTo>
                  <a:lnTo>
                    <a:pt x="29458" y="1052"/>
                  </a:lnTo>
                  <a:lnTo>
                    <a:pt x="29363" y="1005"/>
                  </a:lnTo>
                  <a:lnTo>
                    <a:pt x="29269" y="973"/>
                  </a:lnTo>
                  <a:lnTo>
                    <a:pt x="29175" y="958"/>
                  </a:lnTo>
                  <a:lnTo>
                    <a:pt x="29081" y="973"/>
                  </a:lnTo>
                  <a:lnTo>
                    <a:pt x="28987" y="1005"/>
                  </a:lnTo>
                  <a:lnTo>
                    <a:pt x="28893" y="1036"/>
                  </a:lnTo>
                  <a:lnTo>
                    <a:pt x="28814" y="1099"/>
                  </a:lnTo>
                  <a:lnTo>
                    <a:pt x="28798" y="1130"/>
                  </a:lnTo>
                  <a:lnTo>
                    <a:pt x="28014" y="1884"/>
                  </a:lnTo>
                  <a:lnTo>
                    <a:pt x="27260" y="2637"/>
                  </a:lnTo>
                  <a:lnTo>
                    <a:pt x="25754" y="4159"/>
                  </a:lnTo>
                  <a:lnTo>
                    <a:pt x="25001" y="4913"/>
                  </a:lnTo>
                  <a:lnTo>
                    <a:pt x="24247" y="5666"/>
                  </a:lnTo>
                  <a:lnTo>
                    <a:pt x="23478" y="6388"/>
                  </a:lnTo>
                  <a:lnTo>
                    <a:pt x="23086" y="6733"/>
                  </a:lnTo>
                  <a:lnTo>
                    <a:pt x="22694" y="7078"/>
                  </a:lnTo>
                  <a:lnTo>
                    <a:pt x="22301" y="7424"/>
                  </a:lnTo>
                  <a:lnTo>
                    <a:pt x="21893" y="7753"/>
                  </a:lnTo>
                  <a:lnTo>
                    <a:pt x="21485" y="8083"/>
                  </a:lnTo>
                  <a:lnTo>
                    <a:pt x="21077" y="8397"/>
                  </a:lnTo>
                  <a:lnTo>
                    <a:pt x="20653" y="8695"/>
                  </a:lnTo>
                  <a:lnTo>
                    <a:pt x="20230" y="8977"/>
                  </a:lnTo>
                  <a:lnTo>
                    <a:pt x="19806" y="9260"/>
                  </a:lnTo>
                  <a:lnTo>
                    <a:pt x="19367" y="9511"/>
                  </a:lnTo>
                  <a:lnTo>
                    <a:pt x="18911" y="9762"/>
                  </a:lnTo>
                  <a:lnTo>
                    <a:pt x="18472" y="9982"/>
                  </a:lnTo>
                  <a:lnTo>
                    <a:pt x="18017" y="10170"/>
                  </a:lnTo>
                  <a:lnTo>
                    <a:pt x="17546" y="10343"/>
                  </a:lnTo>
                  <a:lnTo>
                    <a:pt x="17421" y="10390"/>
                  </a:lnTo>
                  <a:lnTo>
                    <a:pt x="17625" y="9966"/>
                  </a:lnTo>
                  <a:lnTo>
                    <a:pt x="17813" y="9542"/>
                  </a:lnTo>
                  <a:lnTo>
                    <a:pt x="18080" y="8883"/>
                  </a:lnTo>
                  <a:lnTo>
                    <a:pt x="18299" y="8208"/>
                  </a:lnTo>
                  <a:lnTo>
                    <a:pt x="18488" y="7518"/>
                  </a:lnTo>
                  <a:lnTo>
                    <a:pt x="18660" y="6827"/>
                  </a:lnTo>
                  <a:lnTo>
                    <a:pt x="18786" y="6121"/>
                  </a:lnTo>
                  <a:lnTo>
                    <a:pt x="18880" y="5430"/>
                  </a:lnTo>
                  <a:lnTo>
                    <a:pt x="18943" y="4724"/>
                  </a:lnTo>
                  <a:lnTo>
                    <a:pt x="18974" y="4018"/>
                  </a:lnTo>
                  <a:lnTo>
                    <a:pt x="18990" y="3296"/>
                  </a:lnTo>
                  <a:lnTo>
                    <a:pt x="18958" y="2590"/>
                  </a:lnTo>
                  <a:lnTo>
                    <a:pt x="18880" y="1884"/>
                  </a:lnTo>
                  <a:lnTo>
                    <a:pt x="18786" y="1177"/>
                  </a:lnTo>
                  <a:lnTo>
                    <a:pt x="18786" y="1162"/>
                  </a:lnTo>
                  <a:lnTo>
                    <a:pt x="18754" y="1068"/>
                  </a:lnTo>
                  <a:lnTo>
                    <a:pt x="18723" y="973"/>
                  </a:lnTo>
                  <a:lnTo>
                    <a:pt x="18660" y="864"/>
                  </a:lnTo>
                  <a:lnTo>
                    <a:pt x="18598" y="769"/>
                  </a:lnTo>
                  <a:lnTo>
                    <a:pt x="18503" y="691"/>
                  </a:lnTo>
                  <a:lnTo>
                    <a:pt x="18409" y="612"/>
                  </a:lnTo>
                  <a:lnTo>
                    <a:pt x="18315" y="565"/>
                  </a:lnTo>
                  <a:lnTo>
                    <a:pt x="18205" y="518"/>
                  </a:lnTo>
                  <a:lnTo>
                    <a:pt x="18095" y="503"/>
                  </a:lnTo>
                  <a:lnTo>
                    <a:pt x="17985" y="487"/>
                  </a:lnTo>
                  <a:lnTo>
                    <a:pt x="17813" y="503"/>
                  </a:lnTo>
                  <a:lnTo>
                    <a:pt x="17656" y="565"/>
                  </a:lnTo>
                  <a:lnTo>
                    <a:pt x="17091" y="817"/>
                  </a:lnTo>
                  <a:lnTo>
                    <a:pt x="16542" y="1068"/>
                  </a:lnTo>
                  <a:lnTo>
                    <a:pt x="16008" y="1350"/>
                  </a:lnTo>
                  <a:lnTo>
                    <a:pt x="15459" y="1633"/>
                  </a:lnTo>
                  <a:lnTo>
                    <a:pt x="14407" y="2213"/>
                  </a:lnTo>
                  <a:lnTo>
                    <a:pt x="13372" y="2810"/>
                  </a:lnTo>
                  <a:lnTo>
                    <a:pt x="11316" y="3987"/>
                  </a:lnTo>
                  <a:lnTo>
                    <a:pt x="10296" y="4567"/>
                  </a:lnTo>
                  <a:lnTo>
                    <a:pt x="9260" y="5132"/>
                  </a:lnTo>
                  <a:lnTo>
                    <a:pt x="8742" y="5399"/>
                  </a:lnTo>
                  <a:lnTo>
                    <a:pt x="8208" y="5650"/>
                  </a:lnTo>
                  <a:lnTo>
                    <a:pt x="7690" y="5901"/>
                  </a:lnTo>
                  <a:lnTo>
                    <a:pt x="7157" y="6137"/>
                  </a:lnTo>
                  <a:lnTo>
                    <a:pt x="6623" y="6356"/>
                  </a:lnTo>
                  <a:lnTo>
                    <a:pt x="6090" y="6560"/>
                  </a:lnTo>
                  <a:lnTo>
                    <a:pt x="5540" y="6749"/>
                  </a:lnTo>
                  <a:lnTo>
                    <a:pt x="4991" y="6937"/>
                  </a:lnTo>
                  <a:lnTo>
                    <a:pt x="4536" y="7063"/>
                  </a:lnTo>
                  <a:lnTo>
                    <a:pt x="4081" y="7188"/>
                  </a:lnTo>
                  <a:lnTo>
                    <a:pt x="3610" y="7282"/>
                  </a:lnTo>
                  <a:lnTo>
                    <a:pt x="3139" y="7376"/>
                  </a:lnTo>
                  <a:lnTo>
                    <a:pt x="2668" y="7455"/>
                  </a:lnTo>
                  <a:lnTo>
                    <a:pt x="2198" y="7518"/>
                  </a:lnTo>
                  <a:lnTo>
                    <a:pt x="1727" y="7549"/>
                  </a:lnTo>
                  <a:lnTo>
                    <a:pt x="1240" y="7580"/>
                  </a:lnTo>
                  <a:lnTo>
                    <a:pt x="1240" y="7580"/>
                  </a:lnTo>
                  <a:lnTo>
                    <a:pt x="2041" y="6356"/>
                  </a:lnTo>
                  <a:lnTo>
                    <a:pt x="2339" y="5870"/>
                  </a:lnTo>
                  <a:lnTo>
                    <a:pt x="2637" y="5368"/>
                  </a:lnTo>
                  <a:lnTo>
                    <a:pt x="2920" y="4865"/>
                  </a:lnTo>
                  <a:lnTo>
                    <a:pt x="3186" y="4363"/>
                  </a:lnTo>
                  <a:lnTo>
                    <a:pt x="3453" y="3845"/>
                  </a:lnTo>
                  <a:lnTo>
                    <a:pt x="3689" y="3327"/>
                  </a:lnTo>
                  <a:lnTo>
                    <a:pt x="3908" y="2794"/>
                  </a:lnTo>
                  <a:lnTo>
                    <a:pt x="4097" y="2245"/>
                  </a:lnTo>
                  <a:lnTo>
                    <a:pt x="4269" y="1695"/>
                  </a:lnTo>
                  <a:lnTo>
                    <a:pt x="4395" y="1130"/>
                  </a:lnTo>
                  <a:lnTo>
                    <a:pt x="4489" y="565"/>
                  </a:lnTo>
                  <a:lnTo>
                    <a:pt x="455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313" name="Google Shape;2131;p40">
              <a:extLst>
                <a:ext uri="{FF2B5EF4-FFF2-40B4-BE49-F238E27FC236}">
                  <a16:creationId xmlns:a16="http://schemas.microsoft.com/office/drawing/2014/main" id="{C0BCE694-99CA-97BA-210B-ECA1BAC7CDF9}"/>
                </a:ext>
              </a:extLst>
            </p:cNvPr>
            <p:cNvSpPr/>
            <p:nvPr/>
          </p:nvSpPr>
          <p:spPr>
            <a:xfrm>
              <a:off x="4604399" y="1852046"/>
              <a:ext cx="10844" cy="22741"/>
            </a:xfrm>
            <a:custGeom>
              <a:avLst/>
              <a:gdLst/>
              <a:ahLst/>
              <a:cxnLst/>
              <a:rect l="l" t="t" r="r" b="b"/>
              <a:pathLst>
                <a:path w="330" h="692" extrusionOk="0">
                  <a:moveTo>
                    <a:pt x="330" y="1"/>
                  </a:moveTo>
                  <a:lnTo>
                    <a:pt x="0" y="534"/>
                  </a:lnTo>
                  <a:lnTo>
                    <a:pt x="16" y="691"/>
                  </a:lnTo>
                  <a:lnTo>
                    <a:pt x="330" y="1"/>
                  </a:lnTo>
                  <a:close/>
                </a:path>
              </a:pathLst>
            </a:custGeom>
            <a:solidFill>
              <a:srgbClr val="323665"/>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314" name="Google Shape;2132;p40">
              <a:extLst>
                <a:ext uri="{FF2B5EF4-FFF2-40B4-BE49-F238E27FC236}">
                  <a16:creationId xmlns:a16="http://schemas.microsoft.com/office/drawing/2014/main" id="{E8763A9B-CB54-5ABD-759C-0A5B078B3D6A}"/>
                </a:ext>
              </a:extLst>
            </p:cNvPr>
            <p:cNvSpPr/>
            <p:nvPr/>
          </p:nvSpPr>
          <p:spPr>
            <a:xfrm>
              <a:off x="4604399" y="1852046"/>
              <a:ext cx="10844" cy="22741"/>
            </a:xfrm>
            <a:custGeom>
              <a:avLst/>
              <a:gdLst/>
              <a:ahLst/>
              <a:cxnLst/>
              <a:rect l="l" t="t" r="r" b="b"/>
              <a:pathLst>
                <a:path w="330" h="692" fill="none" extrusionOk="0">
                  <a:moveTo>
                    <a:pt x="330" y="1"/>
                  </a:moveTo>
                  <a:lnTo>
                    <a:pt x="330" y="1"/>
                  </a:lnTo>
                  <a:lnTo>
                    <a:pt x="0" y="534"/>
                  </a:lnTo>
                  <a:lnTo>
                    <a:pt x="16" y="691"/>
                  </a:lnTo>
                  <a:lnTo>
                    <a:pt x="16" y="691"/>
                  </a:lnTo>
                  <a:lnTo>
                    <a:pt x="330" y="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sp>
        <p:nvSpPr>
          <p:cNvPr id="37315" name="Google Shape;2137;p40">
            <a:extLst>
              <a:ext uri="{FF2B5EF4-FFF2-40B4-BE49-F238E27FC236}">
                <a16:creationId xmlns:a16="http://schemas.microsoft.com/office/drawing/2014/main" id="{C60648F2-4E35-0A83-42FE-F4A9534EE048}"/>
              </a:ext>
            </a:extLst>
          </p:cNvPr>
          <p:cNvSpPr/>
          <p:nvPr/>
        </p:nvSpPr>
        <p:spPr>
          <a:xfrm>
            <a:off x="3232143" y="1549563"/>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defTabSz="914378">
              <a:buClrTx/>
              <a:defRPr/>
            </a:pPr>
            <a:r>
              <a:rPr lang="fr" sz="1800" b="1">
                <a:solidFill>
                  <a:srgbClr val="FFFFFF"/>
                </a:solidFill>
                <a:latin typeface="Fira Sans Extra Condensed"/>
                <a:ea typeface="Fira Sans Extra Condensed"/>
                <a:cs typeface="Fira Sans Extra Condensed"/>
                <a:sym typeface="Fira Sans Extra Condensed"/>
              </a:rPr>
              <a:t>01</a:t>
            </a:r>
            <a:endParaRPr sz="1800" b="1">
              <a:solidFill>
                <a:srgbClr val="FFFFFF"/>
              </a:solidFill>
              <a:latin typeface="Fira Sans Extra Condensed"/>
              <a:ea typeface="Fira Sans Extra Condensed"/>
              <a:cs typeface="Fira Sans Extra Condensed"/>
              <a:sym typeface="Fira Sans Extra Condensed"/>
            </a:endParaRPr>
          </a:p>
        </p:txBody>
      </p:sp>
      <p:sp>
        <p:nvSpPr>
          <p:cNvPr id="37316" name="Google Shape;2142;p40">
            <a:extLst>
              <a:ext uri="{FF2B5EF4-FFF2-40B4-BE49-F238E27FC236}">
                <a16:creationId xmlns:a16="http://schemas.microsoft.com/office/drawing/2014/main" id="{85E8F93E-615E-1B62-CDD3-D1A65544DE2D}"/>
              </a:ext>
            </a:extLst>
          </p:cNvPr>
          <p:cNvSpPr/>
          <p:nvPr/>
        </p:nvSpPr>
        <p:spPr>
          <a:xfrm>
            <a:off x="3232143" y="2768266"/>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defTabSz="914378">
              <a:buClrTx/>
              <a:defRPr/>
            </a:pPr>
            <a:r>
              <a:rPr lang="fr" sz="1800" b="1">
                <a:solidFill>
                  <a:srgbClr val="FFFFFF"/>
                </a:solidFill>
                <a:latin typeface="Fira Sans Extra Condensed"/>
                <a:ea typeface="Fira Sans Extra Condensed"/>
                <a:cs typeface="Fira Sans Extra Condensed"/>
                <a:sym typeface="Fira Sans Extra Condensed"/>
              </a:rPr>
              <a:t>02</a:t>
            </a:r>
            <a:endParaRPr sz="1800" b="1">
              <a:solidFill>
                <a:srgbClr val="FFFFFF"/>
              </a:solidFill>
              <a:latin typeface="Fira Sans Extra Condensed"/>
              <a:ea typeface="Fira Sans Extra Condensed"/>
              <a:cs typeface="Fira Sans Extra Condensed"/>
              <a:sym typeface="Fira Sans Extra Condensed"/>
            </a:endParaRPr>
          </a:p>
        </p:txBody>
      </p:sp>
      <p:sp>
        <p:nvSpPr>
          <p:cNvPr id="37317" name="Google Shape;2147;p40">
            <a:extLst>
              <a:ext uri="{FF2B5EF4-FFF2-40B4-BE49-F238E27FC236}">
                <a16:creationId xmlns:a16="http://schemas.microsoft.com/office/drawing/2014/main" id="{70561FCB-0C58-588D-4E5F-02F471C582FE}"/>
              </a:ext>
            </a:extLst>
          </p:cNvPr>
          <p:cNvSpPr/>
          <p:nvPr/>
        </p:nvSpPr>
        <p:spPr>
          <a:xfrm>
            <a:off x="3232143" y="3987025"/>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defTabSz="914378">
              <a:buClrTx/>
              <a:defRPr/>
            </a:pPr>
            <a:r>
              <a:rPr lang="fr" sz="1800" b="1">
                <a:solidFill>
                  <a:srgbClr val="FFFFFF"/>
                </a:solidFill>
                <a:latin typeface="Fira Sans Extra Condensed"/>
                <a:ea typeface="Fira Sans Extra Condensed"/>
                <a:cs typeface="Fira Sans Extra Condensed"/>
                <a:sym typeface="Fira Sans Extra Condensed"/>
              </a:rPr>
              <a:t>03</a:t>
            </a:r>
            <a:endParaRPr sz="1800" b="1">
              <a:solidFill>
                <a:srgbClr val="FFFFFF"/>
              </a:solidFill>
              <a:latin typeface="Fira Sans Extra Condensed"/>
              <a:ea typeface="Fira Sans Extra Condensed"/>
              <a:cs typeface="Fira Sans Extra Condensed"/>
              <a:sym typeface="Fira Sans Extra Condensed"/>
            </a:endParaRPr>
          </a:p>
        </p:txBody>
      </p:sp>
      <p:cxnSp>
        <p:nvCxnSpPr>
          <p:cNvPr id="37318" name="Google Shape;2151;p40">
            <a:extLst>
              <a:ext uri="{FF2B5EF4-FFF2-40B4-BE49-F238E27FC236}">
                <a16:creationId xmlns:a16="http://schemas.microsoft.com/office/drawing/2014/main" id="{E8A088F7-8ED8-FA67-12B1-960A9D941299}"/>
              </a:ext>
            </a:extLst>
          </p:cNvPr>
          <p:cNvCxnSpPr>
            <a:cxnSpLocks/>
            <a:endCxn id="37315" idx="2"/>
          </p:cNvCxnSpPr>
          <p:nvPr/>
        </p:nvCxnSpPr>
        <p:spPr>
          <a:xfrm flipV="1">
            <a:off x="1850146" y="1863213"/>
            <a:ext cx="1381997" cy="1210800"/>
          </a:xfrm>
          <a:prstGeom prst="curvedConnector3">
            <a:avLst>
              <a:gd name="adj1" fmla="val 50000"/>
            </a:avLst>
          </a:prstGeom>
          <a:noFill/>
          <a:ln w="9525" cap="flat" cmpd="sng">
            <a:solidFill>
              <a:srgbClr val="666666"/>
            </a:solidFill>
            <a:prstDash val="solid"/>
            <a:round/>
            <a:headEnd type="none" w="med" len="med"/>
            <a:tailEnd type="none" w="med" len="med"/>
          </a:ln>
        </p:spPr>
      </p:cxnSp>
      <p:cxnSp>
        <p:nvCxnSpPr>
          <p:cNvPr id="37319" name="Google Shape;2152;p40">
            <a:extLst>
              <a:ext uri="{FF2B5EF4-FFF2-40B4-BE49-F238E27FC236}">
                <a16:creationId xmlns:a16="http://schemas.microsoft.com/office/drawing/2014/main" id="{991A8951-EB18-496E-05AF-5D01C96E714E}"/>
              </a:ext>
            </a:extLst>
          </p:cNvPr>
          <p:cNvCxnSpPr>
            <a:cxnSpLocks/>
            <a:endCxn id="37316" idx="2"/>
          </p:cNvCxnSpPr>
          <p:nvPr/>
        </p:nvCxnSpPr>
        <p:spPr>
          <a:xfrm>
            <a:off x="1818298" y="3081916"/>
            <a:ext cx="1413845" cy="12700"/>
          </a:xfrm>
          <a:prstGeom prst="curvedConnector3">
            <a:avLst>
              <a:gd name="adj1" fmla="val 50000"/>
            </a:avLst>
          </a:prstGeom>
          <a:noFill/>
          <a:ln w="9525" cap="flat" cmpd="sng">
            <a:solidFill>
              <a:srgbClr val="666666"/>
            </a:solidFill>
            <a:prstDash val="solid"/>
            <a:round/>
            <a:headEnd type="none" w="med" len="med"/>
            <a:tailEnd type="none" w="med" len="med"/>
          </a:ln>
        </p:spPr>
      </p:cxnSp>
      <p:cxnSp>
        <p:nvCxnSpPr>
          <p:cNvPr id="37320" name="Google Shape;2153;p40">
            <a:extLst>
              <a:ext uri="{FF2B5EF4-FFF2-40B4-BE49-F238E27FC236}">
                <a16:creationId xmlns:a16="http://schemas.microsoft.com/office/drawing/2014/main" id="{A34F1EDD-23B4-E08A-F5A5-CC3B495E1881}"/>
              </a:ext>
            </a:extLst>
          </p:cNvPr>
          <p:cNvCxnSpPr>
            <a:cxnSpLocks/>
            <a:endCxn id="37317" idx="2"/>
          </p:cNvCxnSpPr>
          <p:nvPr/>
        </p:nvCxnSpPr>
        <p:spPr>
          <a:xfrm>
            <a:off x="1786865" y="3081916"/>
            <a:ext cx="1445278" cy="1218759"/>
          </a:xfrm>
          <a:prstGeom prst="curvedConnector3">
            <a:avLst>
              <a:gd name="adj1" fmla="val 50000"/>
            </a:avLst>
          </a:prstGeom>
          <a:noFill/>
          <a:ln w="9525" cap="flat" cmpd="sng">
            <a:solidFill>
              <a:srgbClr val="666666"/>
            </a:solidFill>
            <a:prstDash val="solid"/>
            <a:round/>
            <a:headEnd type="none" w="med" len="med"/>
            <a:tailEnd type="none" w="med" len="med"/>
          </a:ln>
        </p:spPr>
      </p:cxnSp>
      <p:sp>
        <p:nvSpPr>
          <p:cNvPr id="37321" name="TextBox 37320">
            <a:extLst>
              <a:ext uri="{FF2B5EF4-FFF2-40B4-BE49-F238E27FC236}">
                <a16:creationId xmlns:a16="http://schemas.microsoft.com/office/drawing/2014/main" id="{DCA3EB73-F3A8-D211-F52E-5BCFC83F42A2}"/>
              </a:ext>
            </a:extLst>
          </p:cNvPr>
          <p:cNvSpPr txBox="1"/>
          <p:nvPr/>
        </p:nvSpPr>
        <p:spPr>
          <a:xfrm>
            <a:off x="4191542" y="1530369"/>
            <a:ext cx="5551237" cy="584775"/>
          </a:xfrm>
          <a:prstGeom prst="rect">
            <a:avLst/>
          </a:prstGeom>
          <a:noFill/>
        </p:spPr>
        <p:txBody>
          <a:bodyPr wrap="square">
            <a:spAutoFit/>
          </a:bodyPr>
          <a:lstStyle/>
          <a:p>
            <a:r>
              <a:rPr lang="en-US" sz="3200" i="1">
                <a:solidFill>
                  <a:schemeClr val="tx1"/>
                </a:solidFill>
                <a:latin typeface="Times New Roman" panose="02020603050405020304" pitchFamily="18" charset="0"/>
                <a:cs typeface="Times New Roman" panose="02020603050405020304" pitchFamily="18" charset="0"/>
              </a:rPr>
              <a:t>Nhóm 1,2: câu a</a:t>
            </a:r>
            <a:endParaRPr lang="en-US" sz="3200">
              <a:solidFill>
                <a:schemeClr val="tx1"/>
              </a:solidFill>
              <a:latin typeface="Times New Roman" panose="02020603050405020304" pitchFamily="18" charset="0"/>
              <a:cs typeface="Times New Roman" panose="02020603050405020304" pitchFamily="18" charset="0"/>
            </a:endParaRPr>
          </a:p>
        </p:txBody>
      </p:sp>
      <p:sp>
        <p:nvSpPr>
          <p:cNvPr id="37322" name="TextBox 37321">
            <a:extLst>
              <a:ext uri="{FF2B5EF4-FFF2-40B4-BE49-F238E27FC236}">
                <a16:creationId xmlns:a16="http://schemas.microsoft.com/office/drawing/2014/main" id="{514329E2-C607-2C12-E864-3AD534703F70}"/>
              </a:ext>
            </a:extLst>
          </p:cNvPr>
          <p:cNvSpPr txBox="1"/>
          <p:nvPr/>
        </p:nvSpPr>
        <p:spPr>
          <a:xfrm>
            <a:off x="4191542" y="2671680"/>
            <a:ext cx="5010313" cy="584775"/>
          </a:xfrm>
          <a:prstGeom prst="rect">
            <a:avLst/>
          </a:prstGeom>
          <a:noFill/>
        </p:spPr>
        <p:txBody>
          <a:bodyPr wrap="square">
            <a:spAutoFit/>
          </a:bodyPr>
          <a:lstStyle/>
          <a:p>
            <a:r>
              <a:rPr lang="en-US" sz="3200" i="1">
                <a:solidFill>
                  <a:schemeClr val="tx1"/>
                </a:solidFill>
                <a:latin typeface="Times New Roman" panose="02020603050405020304" pitchFamily="18" charset="0"/>
                <a:cs typeface="Times New Roman" panose="02020603050405020304" pitchFamily="18" charset="0"/>
              </a:rPr>
              <a:t>Nhóm 3,4: câu b</a:t>
            </a:r>
            <a:endParaRPr lang="en-US" sz="3200">
              <a:solidFill>
                <a:schemeClr val="tx1"/>
              </a:solidFill>
              <a:latin typeface="Times New Roman" panose="02020603050405020304" pitchFamily="18" charset="0"/>
              <a:cs typeface="Times New Roman" panose="02020603050405020304" pitchFamily="18" charset="0"/>
            </a:endParaRPr>
          </a:p>
        </p:txBody>
      </p:sp>
      <p:sp>
        <p:nvSpPr>
          <p:cNvPr id="37323" name="TextBox 37322">
            <a:extLst>
              <a:ext uri="{FF2B5EF4-FFF2-40B4-BE49-F238E27FC236}">
                <a16:creationId xmlns:a16="http://schemas.microsoft.com/office/drawing/2014/main" id="{EC554950-860D-4279-2F40-422EAA0D3935}"/>
              </a:ext>
            </a:extLst>
          </p:cNvPr>
          <p:cNvSpPr txBox="1"/>
          <p:nvPr/>
        </p:nvSpPr>
        <p:spPr>
          <a:xfrm>
            <a:off x="4124113" y="4021411"/>
            <a:ext cx="4762063" cy="584775"/>
          </a:xfrm>
          <a:prstGeom prst="rect">
            <a:avLst/>
          </a:prstGeom>
          <a:noFill/>
        </p:spPr>
        <p:txBody>
          <a:bodyPr wrap="square">
            <a:spAutoFit/>
          </a:bodyPr>
          <a:lstStyle/>
          <a:p>
            <a:r>
              <a:rPr lang="en-US" sz="3200" i="1">
                <a:solidFill>
                  <a:schemeClr val="tx1"/>
                </a:solidFill>
                <a:latin typeface="Times New Roman" panose="02020603050405020304" pitchFamily="18" charset="0"/>
                <a:cs typeface="Times New Roman" panose="02020603050405020304" pitchFamily="18" charset="0"/>
              </a:rPr>
              <a:t>Nhóm 5,6: câu c</a:t>
            </a:r>
            <a:endParaRPr lang="en-US" sz="32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02057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7139"/>
                                        </p:tgtEl>
                                        <p:attrNameLst>
                                          <p:attrName>style.visibility</p:attrName>
                                        </p:attrNameLst>
                                      </p:cBhvr>
                                      <p:to>
                                        <p:strVal val="visible"/>
                                      </p:to>
                                    </p:set>
                                    <p:animEffect transition="in" filter="fade">
                                      <p:cBhvr>
                                        <p:cTn id="7" dur="1000"/>
                                        <p:tgtEl>
                                          <p:spTgt spid="37139"/>
                                        </p:tgtEl>
                                      </p:cBhvr>
                                    </p:animEffect>
                                    <p:anim calcmode="lin" valueType="num">
                                      <p:cBhvr>
                                        <p:cTn id="8" dur="1000" fill="hold"/>
                                        <p:tgtEl>
                                          <p:spTgt spid="37139"/>
                                        </p:tgtEl>
                                        <p:attrNameLst>
                                          <p:attrName>ppt_x</p:attrName>
                                        </p:attrNameLst>
                                      </p:cBhvr>
                                      <p:tavLst>
                                        <p:tav tm="0">
                                          <p:val>
                                            <p:strVal val="#ppt_x"/>
                                          </p:val>
                                        </p:tav>
                                        <p:tav tm="100000">
                                          <p:val>
                                            <p:strVal val="#ppt_x"/>
                                          </p:val>
                                        </p:tav>
                                      </p:tavLst>
                                    </p:anim>
                                    <p:anim calcmode="lin" valueType="num">
                                      <p:cBhvr>
                                        <p:cTn id="9" dur="1000" fill="hold"/>
                                        <p:tgtEl>
                                          <p:spTgt spid="3713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7318"/>
                                        </p:tgtEl>
                                        <p:attrNameLst>
                                          <p:attrName>style.visibility</p:attrName>
                                        </p:attrNameLst>
                                      </p:cBhvr>
                                      <p:to>
                                        <p:strVal val="visible"/>
                                      </p:to>
                                    </p:set>
                                    <p:animEffect transition="in" filter="wipe(down)">
                                      <p:cBhvr>
                                        <p:cTn id="14" dur="500"/>
                                        <p:tgtEl>
                                          <p:spTgt spid="3731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7321"/>
                                        </p:tgtEl>
                                        <p:attrNameLst>
                                          <p:attrName>style.visibility</p:attrName>
                                        </p:attrNameLst>
                                      </p:cBhvr>
                                      <p:to>
                                        <p:strVal val="visible"/>
                                      </p:to>
                                    </p:set>
                                    <p:animEffect transition="in" filter="wipe(down)">
                                      <p:cBhvr>
                                        <p:cTn id="17" dur="500"/>
                                        <p:tgtEl>
                                          <p:spTgt spid="37321"/>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7315"/>
                                        </p:tgtEl>
                                        <p:attrNameLst>
                                          <p:attrName>style.visibility</p:attrName>
                                        </p:attrNameLst>
                                      </p:cBhvr>
                                      <p:to>
                                        <p:strVal val="visible"/>
                                      </p:to>
                                    </p:set>
                                    <p:animEffect transition="in" filter="wipe(down)">
                                      <p:cBhvr>
                                        <p:cTn id="20" dur="500"/>
                                        <p:tgtEl>
                                          <p:spTgt spid="3731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37319"/>
                                        </p:tgtEl>
                                        <p:attrNameLst>
                                          <p:attrName>style.visibility</p:attrName>
                                        </p:attrNameLst>
                                      </p:cBhvr>
                                      <p:to>
                                        <p:strVal val="visible"/>
                                      </p:to>
                                    </p:set>
                                    <p:animEffect transition="in" filter="barn(inVertical)">
                                      <p:cBhvr>
                                        <p:cTn id="25" dur="500"/>
                                        <p:tgtEl>
                                          <p:spTgt spid="37319"/>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37316"/>
                                        </p:tgtEl>
                                        <p:attrNameLst>
                                          <p:attrName>style.visibility</p:attrName>
                                        </p:attrNameLst>
                                      </p:cBhvr>
                                      <p:to>
                                        <p:strVal val="visible"/>
                                      </p:to>
                                    </p:set>
                                    <p:animEffect transition="in" filter="barn(inVertical)">
                                      <p:cBhvr>
                                        <p:cTn id="28" dur="500"/>
                                        <p:tgtEl>
                                          <p:spTgt spid="37316"/>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37322"/>
                                        </p:tgtEl>
                                        <p:attrNameLst>
                                          <p:attrName>style.visibility</p:attrName>
                                        </p:attrNameLst>
                                      </p:cBhvr>
                                      <p:to>
                                        <p:strVal val="visible"/>
                                      </p:to>
                                    </p:set>
                                    <p:animEffect transition="in" filter="barn(inVertical)">
                                      <p:cBhvr>
                                        <p:cTn id="31" dur="500"/>
                                        <p:tgtEl>
                                          <p:spTgt spid="3732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37320"/>
                                        </p:tgtEl>
                                        <p:attrNameLst>
                                          <p:attrName>style.visibility</p:attrName>
                                        </p:attrNameLst>
                                      </p:cBhvr>
                                      <p:to>
                                        <p:strVal val="visible"/>
                                      </p:to>
                                    </p:set>
                                    <p:animEffect transition="in" filter="barn(inVertical)">
                                      <p:cBhvr>
                                        <p:cTn id="36" dur="500"/>
                                        <p:tgtEl>
                                          <p:spTgt spid="37320"/>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37323"/>
                                        </p:tgtEl>
                                        <p:attrNameLst>
                                          <p:attrName>style.visibility</p:attrName>
                                        </p:attrNameLst>
                                      </p:cBhvr>
                                      <p:to>
                                        <p:strVal val="visible"/>
                                      </p:to>
                                    </p:set>
                                    <p:animEffect transition="in" filter="barn(inVertical)">
                                      <p:cBhvr>
                                        <p:cTn id="39" dur="500"/>
                                        <p:tgtEl>
                                          <p:spTgt spid="37323"/>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37317"/>
                                        </p:tgtEl>
                                        <p:attrNameLst>
                                          <p:attrName>style.visibility</p:attrName>
                                        </p:attrNameLst>
                                      </p:cBhvr>
                                      <p:to>
                                        <p:strVal val="visible"/>
                                      </p:to>
                                    </p:set>
                                    <p:animEffect transition="in" filter="barn(inVertical)">
                                      <p:cBhvr>
                                        <p:cTn id="42" dur="500"/>
                                        <p:tgtEl>
                                          <p:spTgt spid="37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315" grpId="0" animBg="1"/>
      <p:bldP spid="37316" grpId="0" animBg="1"/>
      <p:bldP spid="37317" grpId="0" animBg="1"/>
      <p:bldP spid="37321" grpId="0"/>
      <p:bldP spid="37322" grpId="0"/>
      <p:bldP spid="373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4. Cách trình bày thông tin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30" name="Google Shape;2353;p47">
            <a:extLst>
              <a:ext uri="{FF2B5EF4-FFF2-40B4-BE49-F238E27FC236}">
                <a16:creationId xmlns:a16="http://schemas.microsoft.com/office/drawing/2014/main" id="{82EE13C4-E369-B096-65FB-B7CE0428B4B5}"/>
              </a:ext>
            </a:extLst>
          </p:cNvPr>
          <p:cNvGrpSpPr/>
          <p:nvPr/>
        </p:nvGrpSpPr>
        <p:grpSpPr>
          <a:xfrm flipH="1">
            <a:off x="8506072" y="4172652"/>
            <a:ext cx="759406" cy="1604034"/>
            <a:chOff x="3043875" y="1092100"/>
            <a:chExt cx="405350" cy="1080350"/>
          </a:xfrm>
        </p:grpSpPr>
        <p:sp>
          <p:nvSpPr>
            <p:cNvPr id="37131" name="Google Shape;2354;p47">
              <a:extLst>
                <a:ext uri="{FF2B5EF4-FFF2-40B4-BE49-F238E27FC236}">
                  <a16:creationId xmlns:a16="http://schemas.microsoft.com/office/drawing/2014/main" id="{BFA2E60F-F795-0395-7713-C7278506C84F}"/>
                </a:ext>
              </a:extLst>
            </p:cNvPr>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rgbClr val="FFFFFF"/>
            </a:solidFill>
            <a:ln>
              <a:noFill/>
            </a:ln>
            <a:effectLst>
              <a:outerShdw blurRad="42863" dist="28575" dir="600000" algn="bl" rotWithShape="0">
                <a:srgbClr val="191919">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2" name="Google Shape;2355;p47">
              <a:extLst>
                <a:ext uri="{FF2B5EF4-FFF2-40B4-BE49-F238E27FC236}">
                  <a16:creationId xmlns:a16="http://schemas.microsoft.com/office/drawing/2014/main" id="{C7AEBF41-63B0-FA0C-2E75-1D35EA3B2C9B}"/>
                </a:ext>
              </a:extLst>
            </p:cNvPr>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3" name="Google Shape;2356;p47">
              <a:extLst>
                <a:ext uri="{FF2B5EF4-FFF2-40B4-BE49-F238E27FC236}">
                  <a16:creationId xmlns:a16="http://schemas.microsoft.com/office/drawing/2014/main" id="{39EDE317-C45B-45E8-454F-9AD5886E07C4}"/>
                </a:ext>
              </a:extLst>
            </p:cNvPr>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4" name="Google Shape;2357;p47">
              <a:extLst>
                <a:ext uri="{FF2B5EF4-FFF2-40B4-BE49-F238E27FC236}">
                  <a16:creationId xmlns:a16="http://schemas.microsoft.com/office/drawing/2014/main" id="{A059EA58-24F0-0F97-C724-F48BC0470B6B}"/>
                </a:ext>
              </a:extLst>
            </p:cNvPr>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5" name="Google Shape;2358;p47">
              <a:extLst>
                <a:ext uri="{FF2B5EF4-FFF2-40B4-BE49-F238E27FC236}">
                  <a16:creationId xmlns:a16="http://schemas.microsoft.com/office/drawing/2014/main" id="{C29F6A6A-E733-AF20-D278-91B4CD3BA91C}"/>
                </a:ext>
              </a:extLst>
            </p:cNvPr>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6" name="Google Shape;2359;p47">
              <a:extLst>
                <a:ext uri="{FF2B5EF4-FFF2-40B4-BE49-F238E27FC236}">
                  <a16:creationId xmlns:a16="http://schemas.microsoft.com/office/drawing/2014/main" id="{9D37936D-215D-DF65-BE39-E4A4038C5CD0}"/>
                </a:ext>
              </a:extLst>
            </p:cNvPr>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7" name="Google Shape;2360;p47">
              <a:extLst>
                <a:ext uri="{FF2B5EF4-FFF2-40B4-BE49-F238E27FC236}">
                  <a16:creationId xmlns:a16="http://schemas.microsoft.com/office/drawing/2014/main" id="{F8542DAF-799D-111E-E6E3-887C7004E029}"/>
                </a:ext>
              </a:extLst>
            </p:cNvPr>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3" name="图片 16">
            <a:extLst>
              <a:ext uri="{FF2B5EF4-FFF2-40B4-BE49-F238E27FC236}">
                <a16:creationId xmlns:a16="http://schemas.microsoft.com/office/drawing/2014/main" id="{43A358FC-D5FB-F8E0-F0DE-ADFB2F1972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64749" y="1497642"/>
            <a:ext cx="4673093" cy="2784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文本框 13">
            <a:extLst>
              <a:ext uri="{FF2B5EF4-FFF2-40B4-BE49-F238E27FC236}">
                <a16:creationId xmlns:a16="http://schemas.microsoft.com/office/drawing/2014/main" id="{043C828E-9884-25F0-BEFF-8BD3A034B348}"/>
              </a:ext>
            </a:extLst>
          </p:cNvPr>
          <p:cNvSpPr txBox="1"/>
          <p:nvPr/>
        </p:nvSpPr>
        <p:spPr>
          <a:xfrm>
            <a:off x="5725077" y="2109271"/>
            <a:ext cx="2728623" cy="1384995"/>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i="1">
                <a:latin typeface="Times New Roman" panose="02020603050405020304" pitchFamily="18" charset="0"/>
                <a:cs typeface="Times New Roman" panose="02020603050405020304" pitchFamily="18" charset="0"/>
              </a:rPr>
              <a:t>Hs thảo luận theo kĩ thuật khăn trải bàn</a:t>
            </a:r>
            <a:endParaRPr lang="en-US" sz="5400">
              <a:latin typeface="Times New Roman" panose="02020603050405020304" pitchFamily="18" charset="0"/>
              <a:cs typeface="Times New Roman" panose="02020603050405020304" pitchFamily="18" charset="0"/>
            </a:endParaRPr>
          </a:p>
        </p:txBody>
      </p:sp>
      <p:pic>
        <p:nvPicPr>
          <p:cNvPr id="6" name="Picture 5" descr="Các kỹ thuật dạy học tích cực – Dạy Và Học Online – Luyện Thi Hà Thành">
            <a:extLst>
              <a:ext uri="{FF2B5EF4-FFF2-40B4-BE49-F238E27FC236}">
                <a16:creationId xmlns:a16="http://schemas.microsoft.com/office/drawing/2014/main" id="{277F9B3F-278F-A48E-F708-FDDBEE06718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7338" y="2308548"/>
            <a:ext cx="4479710" cy="2549386"/>
          </a:xfrm>
          <a:prstGeom prst="rect">
            <a:avLst/>
          </a:prstGeom>
          <a:noFill/>
          <a:ln>
            <a:noFill/>
          </a:ln>
        </p:spPr>
      </p:pic>
    </p:spTree>
    <p:extLst>
      <p:ext uri="{BB962C8B-B14F-4D97-AF65-F5344CB8AC3E}">
        <p14:creationId xmlns:p14="http://schemas.microsoft.com/office/powerpoint/2010/main" val="3689480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4. Cách trình bày thông tin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30" name="Google Shape;2353;p47">
            <a:extLst>
              <a:ext uri="{FF2B5EF4-FFF2-40B4-BE49-F238E27FC236}">
                <a16:creationId xmlns:a16="http://schemas.microsoft.com/office/drawing/2014/main" id="{82EE13C4-E369-B096-65FB-B7CE0428B4B5}"/>
              </a:ext>
            </a:extLst>
          </p:cNvPr>
          <p:cNvGrpSpPr/>
          <p:nvPr/>
        </p:nvGrpSpPr>
        <p:grpSpPr>
          <a:xfrm flipH="1">
            <a:off x="8506072" y="4172652"/>
            <a:ext cx="759406" cy="1604034"/>
            <a:chOff x="3043875" y="1092100"/>
            <a:chExt cx="405350" cy="1080350"/>
          </a:xfrm>
        </p:grpSpPr>
        <p:sp>
          <p:nvSpPr>
            <p:cNvPr id="37131" name="Google Shape;2354;p47">
              <a:extLst>
                <a:ext uri="{FF2B5EF4-FFF2-40B4-BE49-F238E27FC236}">
                  <a16:creationId xmlns:a16="http://schemas.microsoft.com/office/drawing/2014/main" id="{BFA2E60F-F795-0395-7713-C7278506C84F}"/>
                </a:ext>
              </a:extLst>
            </p:cNvPr>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rgbClr val="FFFFFF"/>
            </a:solidFill>
            <a:ln>
              <a:noFill/>
            </a:ln>
            <a:effectLst>
              <a:outerShdw blurRad="42863" dist="28575" dir="600000" algn="bl" rotWithShape="0">
                <a:srgbClr val="191919">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2" name="Google Shape;2355;p47">
              <a:extLst>
                <a:ext uri="{FF2B5EF4-FFF2-40B4-BE49-F238E27FC236}">
                  <a16:creationId xmlns:a16="http://schemas.microsoft.com/office/drawing/2014/main" id="{C7AEBF41-63B0-FA0C-2E75-1D35EA3B2C9B}"/>
                </a:ext>
              </a:extLst>
            </p:cNvPr>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3" name="Google Shape;2356;p47">
              <a:extLst>
                <a:ext uri="{FF2B5EF4-FFF2-40B4-BE49-F238E27FC236}">
                  <a16:creationId xmlns:a16="http://schemas.microsoft.com/office/drawing/2014/main" id="{39EDE317-C45B-45E8-454F-9AD5886E07C4}"/>
                </a:ext>
              </a:extLst>
            </p:cNvPr>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4" name="Google Shape;2357;p47">
              <a:extLst>
                <a:ext uri="{FF2B5EF4-FFF2-40B4-BE49-F238E27FC236}">
                  <a16:creationId xmlns:a16="http://schemas.microsoft.com/office/drawing/2014/main" id="{A059EA58-24F0-0F97-C724-F48BC0470B6B}"/>
                </a:ext>
              </a:extLst>
            </p:cNvPr>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5" name="Google Shape;2358;p47">
              <a:extLst>
                <a:ext uri="{FF2B5EF4-FFF2-40B4-BE49-F238E27FC236}">
                  <a16:creationId xmlns:a16="http://schemas.microsoft.com/office/drawing/2014/main" id="{C29F6A6A-E733-AF20-D278-91B4CD3BA91C}"/>
                </a:ext>
              </a:extLst>
            </p:cNvPr>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6" name="Google Shape;2359;p47">
              <a:extLst>
                <a:ext uri="{FF2B5EF4-FFF2-40B4-BE49-F238E27FC236}">
                  <a16:creationId xmlns:a16="http://schemas.microsoft.com/office/drawing/2014/main" id="{9D37936D-215D-DF65-BE39-E4A4038C5CD0}"/>
                </a:ext>
              </a:extLst>
            </p:cNvPr>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7" name="Google Shape;2360;p47">
              <a:extLst>
                <a:ext uri="{FF2B5EF4-FFF2-40B4-BE49-F238E27FC236}">
                  <a16:creationId xmlns:a16="http://schemas.microsoft.com/office/drawing/2014/main" id="{F8542DAF-799D-111E-E6E3-887C7004E029}"/>
                </a:ext>
              </a:extLst>
            </p:cNvPr>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3" name="Table 2">
            <a:extLst>
              <a:ext uri="{FF2B5EF4-FFF2-40B4-BE49-F238E27FC236}">
                <a16:creationId xmlns:a16="http://schemas.microsoft.com/office/drawing/2014/main" id="{4615337F-2D38-D057-0444-38BB491CA8AE}"/>
              </a:ext>
            </a:extLst>
          </p:cNvPr>
          <p:cNvGraphicFramePr>
            <a:graphicFrameLocks noGrp="1"/>
          </p:cNvGraphicFramePr>
          <p:nvPr>
            <p:extLst>
              <p:ext uri="{D42A27DB-BD31-4B8C-83A1-F6EECF244321}">
                <p14:modId xmlns:p14="http://schemas.microsoft.com/office/powerpoint/2010/main" val="2588665715"/>
              </p:ext>
            </p:extLst>
          </p:nvPr>
        </p:nvGraphicFramePr>
        <p:xfrm>
          <a:off x="-5772" y="0"/>
          <a:ext cx="9149771" cy="5143500"/>
        </p:xfrm>
        <a:graphic>
          <a:graphicData uri="http://schemas.openxmlformats.org/drawingml/2006/table">
            <a:tbl>
              <a:tblPr firstRow="1" firstCol="1" bandRow="1">
                <a:tableStyleId>{284E427A-3D55-4303-BF80-6455036E1DE7}</a:tableStyleId>
              </a:tblPr>
              <a:tblGrid>
                <a:gridCol w="3229455">
                  <a:extLst>
                    <a:ext uri="{9D8B030D-6E8A-4147-A177-3AD203B41FA5}">
                      <a16:colId xmlns:a16="http://schemas.microsoft.com/office/drawing/2014/main" val="1227614769"/>
                    </a:ext>
                  </a:extLst>
                </a:gridCol>
                <a:gridCol w="2403153">
                  <a:extLst>
                    <a:ext uri="{9D8B030D-6E8A-4147-A177-3AD203B41FA5}">
                      <a16:colId xmlns:a16="http://schemas.microsoft.com/office/drawing/2014/main" val="1698042909"/>
                    </a:ext>
                  </a:extLst>
                </a:gridCol>
                <a:gridCol w="3517163">
                  <a:extLst>
                    <a:ext uri="{9D8B030D-6E8A-4147-A177-3AD203B41FA5}">
                      <a16:colId xmlns:a16="http://schemas.microsoft.com/office/drawing/2014/main" val="2691091600"/>
                    </a:ext>
                  </a:extLst>
                </a:gridCol>
              </a:tblGrid>
              <a:tr h="594097">
                <a:tc>
                  <a:txBody>
                    <a:bodyPr/>
                    <a:lstStyle/>
                    <a:p>
                      <a:pPr algn="ctr">
                        <a:lnSpc>
                          <a:spcPct val="100000"/>
                        </a:lnSpc>
                        <a:spcAft>
                          <a:spcPts val="800"/>
                        </a:spcAft>
                      </a:pPr>
                      <a:r>
                        <a:rPr lang="en-US" sz="1800" b="1">
                          <a:solidFill>
                            <a:schemeClr val="bg1"/>
                          </a:solidFill>
                          <a:effectLst/>
                          <a:latin typeface="Times New Roman" panose="02020603050405020304" pitchFamily="18" charset="0"/>
                          <a:cs typeface="Times New Roman" panose="02020603050405020304" pitchFamily="18" charset="0"/>
                        </a:rPr>
                        <a:t>      Đoạn trích</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tc>
                <a:tc>
                  <a:txBody>
                    <a:bodyPr/>
                    <a:lstStyle/>
                    <a:p>
                      <a:pPr algn="ctr">
                        <a:lnSpc>
                          <a:spcPct val="100000"/>
                        </a:lnSpc>
                        <a:spcAft>
                          <a:spcPts val="800"/>
                        </a:spcAft>
                      </a:pPr>
                      <a:r>
                        <a:rPr lang="en-US" sz="1800" b="1">
                          <a:solidFill>
                            <a:schemeClr val="bg1"/>
                          </a:solidFill>
                          <a:effectLst/>
                          <a:latin typeface="Times New Roman" panose="02020603050405020304" pitchFamily="18" charset="0"/>
                          <a:cs typeface="Times New Roman" panose="02020603050405020304" pitchFamily="18" charset="0"/>
                        </a:rPr>
                        <a:t> Cách trình bày thông tin</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tc>
                <a:tc>
                  <a:txBody>
                    <a:bodyPr/>
                    <a:lstStyle/>
                    <a:p>
                      <a:pPr algn="ctr">
                        <a:lnSpc>
                          <a:spcPct val="100000"/>
                        </a:lnSpc>
                        <a:spcAft>
                          <a:spcPts val="800"/>
                        </a:spcAft>
                      </a:pPr>
                      <a:r>
                        <a:rPr lang="en-US" sz="1800" b="1">
                          <a:solidFill>
                            <a:schemeClr val="bg1"/>
                          </a:solidFill>
                          <a:effectLst/>
                          <a:latin typeface="Times New Roman" panose="02020603050405020304" pitchFamily="18" charset="0"/>
                          <a:cs typeface="Times New Roman" panose="02020603050405020304" pitchFamily="18" charset="0"/>
                        </a:rPr>
                        <a:t>     Tác dụng</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tc>
                <a:extLst>
                  <a:ext uri="{0D108BD9-81ED-4DB2-BD59-A6C34878D82A}">
                    <a16:rowId xmlns:a16="http://schemas.microsoft.com/office/drawing/2014/main" val="1425787537"/>
                  </a:ext>
                </a:extLst>
              </a:tr>
              <a:tr h="1595261">
                <a:tc>
                  <a:txBody>
                    <a:bodyPr/>
                    <a:lstStyle/>
                    <a:p>
                      <a:pPr marL="0" lvl="0" indent="0" algn="just">
                        <a:lnSpc>
                          <a:spcPct val="100000"/>
                        </a:lnSpc>
                        <a:spcAft>
                          <a:spcPts val="800"/>
                        </a:spcAft>
                        <a:buFont typeface="+mj-lt"/>
                        <a:buNone/>
                      </a:pPr>
                      <a:r>
                        <a:rPr lang="en-US" sz="1800">
                          <a:solidFill>
                            <a:schemeClr val="bg1"/>
                          </a:solidFill>
                          <a:effectLst/>
                          <a:latin typeface="Times New Roman" panose="02020603050405020304" pitchFamily="18" charset="0"/>
                          <a:cs typeface="Times New Roman" panose="02020603050405020304" pitchFamily="18" charset="0"/>
                        </a:rPr>
                        <a:t>a. Sao băng thực chất là đường nhìn thấy của các thiên thạch … tạo nên những hố lòng chảo sâu trên lục địa.</a:t>
                      </a:r>
                    </a:p>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extLst>
                  <a:ext uri="{0D108BD9-81ED-4DB2-BD59-A6C34878D82A}">
                    <a16:rowId xmlns:a16="http://schemas.microsoft.com/office/drawing/2014/main" val="1047374973"/>
                  </a:ext>
                </a:extLst>
              </a:tr>
              <a:tr h="1358881">
                <a:tc>
                  <a:txBody>
                    <a:bodyPr/>
                    <a:lstStyle/>
                    <a:p>
                      <a:pPr marL="0" lvl="0" indent="0" algn="just">
                        <a:lnSpc>
                          <a:spcPct val="100000"/>
                        </a:lnSpc>
                        <a:spcAft>
                          <a:spcPts val="800"/>
                        </a:spcAft>
                        <a:buFont typeface="+mj-lt"/>
                        <a:buNone/>
                      </a:pPr>
                      <a:r>
                        <a:rPr lang="en-US" sz="1800">
                          <a:solidFill>
                            <a:schemeClr val="bg1"/>
                          </a:solidFill>
                          <a:effectLst/>
                          <a:latin typeface="Times New Roman" panose="02020603050405020304" pitchFamily="18" charset="0"/>
                          <a:cs typeface="Times New Roman" panose="02020603050405020304" pitchFamily="18" charset="0"/>
                        </a:rPr>
                        <a:t>b. Mỗi năm có rất nhiều trận mưa sao băng…, cực điểm vào ngày 12 đến ngày 13 tháng 12.</a:t>
                      </a:r>
                    </a:p>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extLst>
                  <a:ext uri="{0D108BD9-81ED-4DB2-BD59-A6C34878D82A}">
                    <a16:rowId xmlns:a16="http://schemas.microsoft.com/office/drawing/2014/main" val="801654183"/>
                  </a:ext>
                </a:extLst>
              </a:tr>
              <a:tr h="1595261">
                <a:tc>
                  <a:txBody>
                    <a:bodyPr/>
                    <a:lstStyle/>
                    <a:p>
                      <a:pPr marL="0" lvl="0" indent="0" algn="just">
                        <a:lnSpc>
                          <a:spcPct val="100000"/>
                        </a:lnSpc>
                        <a:spcAft>
                          <a:spcPts val="800"/>
                        </a:spcAft>
                        <a:buFont typeface="+mj-lt"/>
                        <a:buNone/>
                      </a:pPr>
                      <a:r>
                        <a:rPr lang="en-US" sz="1800">
                          <a:solidFill>
                            <a:schemeClr val="bg1"/>
                          </a:solidFill>
                          <a:effectLst/>
                          <a:latin typeface="Times New Roman" panose="02020603050405020304" pitchFamily="18" charset="0"/>
                          <a:cs typeface="Times New Roman" panose="02020603050405020304" pitchFamily="18" charset="0"/>
                        </a:rPr>
                        <a:t>c. Sao băng là sự xuất hiện ngẫu nhiên của các thiên thạch trên bầu trời… hầu hết các trận mưa sao băng có chu kì là một năm.</a:t>
                      </a:r>
                    </a:p>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extLst>
                  <a:ext uri="{0D108BD9-81ED-4DB2-BD59-A6C34878D82A}">
                    <a16:rowId xmlns:a16="http://schemas.microsoft.com/office/drawing/2014/main" val="139506777"/>
                  </a:ext>
                </a:extLst>
              </a:tr>
            </a:tbl>
          </a:graphicData>
        </a:graphic>
      </p:graphicFrame>
    </p:spTree>
    <p:extLst>
      <p:ext uri="{BB962C8B-B14F-4D97-AF65-F5344CB8AC3E}">
        <p14:creationId xmlns:p14="http://schemas.microsoft.com/office/powerpoint/2010/main" val="28343409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4. Cách trình bày thông tin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30" name="Google Shape;2353;p47">
            <a:extLst>
              <a:ext uri="{FF2B5EF4-FFF2-40B4-BE49-F238E27FC236}">
                <a16:creationId xmlns:a16="http://schemas.microsoft.com/office/drawing/2014/main" id="{82EE13C4-E369-B096-65FB-B7CE0428B4B5}"/>
              </a:ext>
            </a:extLst>
          </p:cNvPr>
          <p:cNvGrpSpPr/>
          <p:nvPr/>
        </p:nvGrpSpPr>
        <p:grpSpPr>
          <a:xfrm flipH="1">
            <a:off x="8506072" y="4172652"/>
            <a:ext cx="759406" cy="1604034"/>
            <a:chOff x="3043875" y="1092100"/>
            <a:chExt cx="405350" cy="1080350"/>
          </a:xfrm>
        </p:grpSpPr>
        <p:sp>
          <p:nvSpPr>
            <p:cNvPr id="37131" name="Google Shape;2354;p47">
              <a:extLst>
                <a:ext uri="{FF2B5EF4-FFF2-40B4-BE49-F238E27FC236}">
                  <a16:creationId xmlns:a16="http://schemas.microsoft.com/office/drawing/2014/main" id="{BFA2E60F-F795-0395-7713-C7278506C84F}"/>
                </a:ext>
              </a:extLst>
            </p:cNvPr>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rgbClr val="FFFFFF"/>
            </a:solidFill>
            <a:ln>
              <a:noFill/>
            </a:ln>
            <a:effectLst>
              <a:outerShdw blurRad="42863" dist="28575" dir="600000" algn="bl" rotWithShape="0">
                <a:srgbClr val="191919">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2" name="Google Shape;2355;p47">
              <a:extLst>
                <a:ext uri="{FF2B5EF4-FFF2-40B4-BE49-F238E27FC236}">
                  <a16:creationId xmlns:a16="http://schemas.microsoft.com/office/drawing/2014/main" id="{C7AEBF41-63B0-FA0C-2E75-1D35EA3B2C9B}"/>
                </a:ext>
              </a:extLst>
            </p:cNvPr>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3" name="Google Shape;2356;p47">
              <a:extLst>
                <a:ext uri="{FF2B5EF4-FFF2-40B4-BE49-F238E27FC236}">
                  <a16:creationId xmlns:a16="http://schemas.microsoft.com/office/drawing/2014/main" id="{39EDE317-C45B-45E8-454F-9AD5886E07C4}"/>
                </a:ext>
              </a:extLst>
            </p:cNvPr>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4" name="Google Shape;2357;p47">
              <a:extLst>
                <a:ext uri="{FF2B5EF4-FFF2-40B4-BE49-F238E27FC236}">
                  <a16:creationId xmlns:a16="http://schemas.microsoft.com/office/drawing/2014/main" id="{A059EA58-24F0-0F97-C724-F48BC0470B6B}"/>
                </a:ext>
              </a:extLst>
            </p:cNvPr>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5" name="Google Shape;2358;p47">
              <a:extLst>
                <a:ext uri="{FF2B5EF4-FFF2-40B4-BE49-F238E27FC236}">
                  <a16:creationId xmlns:a16="http://schemas.microsoft.com/office/drawing/2014/main" id="{C29F6A6A-E733-AF20-D278-91B4CD3BA91C}"/>
                </a:ext>
              </a:extLst>
            </p:cNvPr>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6" name="Google Shape;2359;p47">
              <a:extLst>
                <a:ext uri="{FF2B5EF4-FFF2-40B4-BE49-F238E27FC236}">
                  <a16:creationId xmlns:a16="http://schemas.microsoft.com/office/drawing/2014/main" id="{9D37936D-215D-DF65-BE39-E4A4038C5CD0}"/>
                </a:ext>
              </a:extLst>
            </p:cNvPr>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7" name="Google Shape;2360;p47">
              <a:extLst>
                <a:ext uri="{FF2B5EF4-FFF2-40B4-BE49-F238E27FC236}">
                  <a16:creationId xmlns:a16="http://schemas.microsoft.com/office/drawing/2014/main" id="{F8542DAF-799D-111E-E6E3-887C7004E029}"/>
                </a:ext>
              </a:extLst>
            </p:cNvPr>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3" name="Table 2">
            <a:extLst>
              <a:ext uri="{FF2B5EF4-FFF2-40B4-BE49-F238E27FC236}">
                <a16:creationId xmlns:a16="http://schemas.microsoft.com/office/drawing/2014/main" id="{4615337F-2D38-D057-0444-38BB491CA8AE}"/>
              </a:ext>
            </a:extLst>
          </p:cNvPr>
          <p:cNvGraphicFramePr>
            <a:graphicFrameLocks noGrp="1"/>
          </p:cNvGraphicFramePr>
          <p:nvPr>
            <p:extLst>
              <p:ext uri="{D42A27DB-BD31-4B8C-83A1-F6EECF244321}">
                <p14:modId xmlns:p14="http://schemas.microsoft.com/office/powerpoint/2010/main" val="2102926590"/>
              </p:ext>
            </p:extLst>
          </p:nvPr>
        </p:nvGraphicFramePr>
        <p:xfrm>
          <a:off x="555842" y="1144149"/>
          <a:ext cx="7956295" cy="3393440"/>
        </p:xfrm>
        <a:graphic>
          <a:graphicData uri="http://schemas.openxmlformats.org/drawingml/2006/table">
            <a:tbl>
              <a:tblPr firstRow="1" firstCol="1" bandRow="1">
                <a:tableStyleId>{284E427A-3D55-4303-BF80-6455036E1DE7}</a:tableStyleId>
              </a:tblPr>
              <a:tblGrid>
                <a:gridCol w="2808212">
                  <a:extLst>
                    <a:ext uri="{9D8B030D-6E8A-4147-A177-3AD203B41FA5}">
                      <a16:colId xmlns:a16="http://schemas.microsoft.com/office/drawing/2014/main" val="1227614769"/>
                    </a:ext>
                  </a:extLst>
                </a:gridCol>
                <a:gridCol w="2089691">
                  <a:extLst>
                    <a:ext uri="{9D8B030D-6E8A-4147-A177-3AD203B41FA5}">
                      <a16:colId xmlns:a16="http://schemas.microsoft.com/office/drawing/2014/main" val="1698042909"/>
                    </a:ext>
                  </a:extLst>
                </a:gridCol>
                <a:gridCol w="3058392">
                  <a:extLst>
                    <a:ext uri="{9D8B030D-6E8A-4147-A177-3AD203B41FA5}">
                      <a16:colId xmlns:a16="http://schemas.microsoft.com/office/drawing/2014/main" val="2691091600"/>
                    </a:ext>
                  </a:extLst>
                </a:gridCol>
              </a:tblGrid>
              <a:tr h="121450">
                <a:tc>
                  <a:txBody>
                    <a:bodyPr/>
                    <a:lstStyle/>
                    <a:p>
                      <a:pPr algn="ctr">
                        <a:lnSpc>
                          <a:spcPct val="100000"/>
                        </a:lnSpc>
                        <a:spcAft>
                          <a:spcPts val="800"/>
                        </a:spcAft>
                      </a:pPr>
                      <a:r>
                        <a:rPr lang="en-US" sz="2400" b="1">
                          <a:solidFill>
                            <a:schemeClr val="bg1"/>
                          </a:solidFill>
                          <a:effectLst/>
                          <a:latin typeface="Times New Roman" panose="02020603050405020304" pitchFamily="18" charset="0"/>
                          <a:cs typeface="Times New Roman" panose="02020603050405020304" pitchFamily="18" charset="0"/>
                        </a:rPr>
                        <a:t>      Đoạn trích</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tc>
                <a:tc>
                  <a:txBody>
                    <a:bodyPr/>
                    <a:lstStyle/>
                    <a:p>
                      <a:pPr algn="ctr">
                        <a:lnSpc>
                          <a:spcPct val="100000"/>
                        </a:lnSpc>
                        <a:spcAft>
                          <a:spcPts val="800"/>
                        </a:spcAft>
                      </a:pPr>
                      <a:r>
                        <a:rPr lang="en-US" sz="2400" b="1">
                          <a:solidFill>
                            <a:schemeClr val="bg1"/>
                          </a:solidFill>
                          <a:effectLst/>
                          <a:latin typeface="Times New Roman" panose="02020603050405020304" pitchFamily="18" charset="0"/>
                          <a:cs typeface="Times New Roman" panose="02020603050405020304" pitchFamily="18" charset="0"/>
                        </a:rPr>
                        <a:t> Cách trình bày thông tin</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tc>
                <a:tc>
                  <a:txBody>
                    <a:bodyPr/>
                    <a:lstStyle/>
                    <a:p>
                      <a:pPr algn="ctr">
                        <a:lnSpc>
                          <a:spcPct val="100000"/>
                        </a:lnSpc>
                        <a:spcAft>
                          <a:spcPts val="800"/>
                        </a:spcAft>
                      </a:pPr>
                      <a:r>
                        <a:rPr lang="en-US" sz="2400" b="1">
                          <a:solidFill>
                            <a:schemeClr val="bg1"/>
                          </a:solidFill>
                          <a:effectLst/>
                          <a:latin typeface="Times New Roman" panose="02020603050405020304" pitchFamily="18" charset="0"/>
                          <a:cs typeface="Times New Roman" panose="02020603050405020304" pitchFamily="18" charset="0"/>
                        </a:rPr>
                        <a:t>     Tác dụng</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tc>
                <a:extLst>
                  <a:ext uri="{0D108BD9-81ED-4DB2-BD59-A6C34878D82A}">
                    <a16:rowId xmlns:a16="http://schemas.microsoft.com/office/drawing/2014/main" val="1425787537"/>
                  </a:ext>
                </a:extLst>
              </a:tr>
              <a:tr h="932395">
                <a:tc>
                  <a:txBody>
                    <a:bodyPr/>
                    <a:lstStyle/>
                    <a:p>
                      <a:pPr marL="0" lvl="0" indent="0" algn="just">
                        <a:lnSpc>
                          <a:spcPct val="100000"/>
                        </a:lnSpc>
                        <a:spcAft>
                          <a:spcPts val="800"/>
                        </a:spcAft>
                        <a:buFont typeface="+mj-lt"/>
                        <a:buNone/>
                      </a:pPr>
                      <a:r>
                        <a:rPr lang="en-US" sz="2400">
                          <a:solidFill>
                            <a:schemeClr val="bg1"/>
                          </a:solidFill>
                          <a:effectLst/>
                          <a:latin typeface="Times New Roman" panose="02020603050405020304" pitchFamily="18" charset="0"/>
                          <a:cs typeface="Times New Roman" panose="02020603050405020304" pitchFamily="18" charset="0"/>
                        </a:rPr>
                        <a:t>a. Sao băng thực chất là đường nhìn thấy của các thiên thạch … tạo nên những hố lòng chảo sâu trên lục địa.</a:t>
                      </a:r>
                    </a:p>
                    <a:p>
                      <a:pP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extLst>
                  <a:ext uri="{0D108BD9-81ED-4DB2-BD59-A6C34878D82A}">
                    <a16:rowId xmlns:a16="http://schemas.microsoft.com/office/drawing/2014/main" val="1047374973"/>
                  </a:ext>
                </a:extLst>
              </a:tr>
            </a:tbl>
          </a:graphicData>
        </a:graphic>
      </p:graphicFrame>
      <p:sp>
        <p:nvSpPr>
          <p:cNvPr id="5" name="TextBox 4">
            <a:extLst>
              <a:ext uri="{FF2B5EF4-FFF2-40B4-BE49-F238E27FC236}">
                <a16:creationId xmlns:a16="http://schemas.microsoft.com/office/drawing/2014/main" id="{DCB2B632-B424-D5F5-0920-DA4C4A2BB30F}"/>
              </a:ext>
            </a:extLst>
          </p:cNvPr>
          <p:cNvSpPr txBox="1"/>
          <p:nvPr/>
        </p:nvSpPr>
        <p:spPr>
          <a:xfrm>
            <a:off x="3497179" y="2202418"/>
            <a:ext cx="1812758" cy="1938992"/>
          </a:xfrm>
          <a:prstGeom prst="rect">
            <a:avLst/>
          </a:prstGeom>
          <a:noFill/>
        </p:spPr>
        <p:txBody>
          <a:bodyPr wrap="square">
            <a:spAutoFit/>
          </a:bodyPr>
          <a:lstStyle/>
          <a:p>
            <a:pPr algn="just">
              <a:lnSpc>
                <a:spcPct val="100000"/>
              </a:lnSpc>
              <a:spcAft>
                <a:spcPts val="800"/>
              </a:spcAft>
            </a:pPr>
            <a:r>
              <a:rPr lang="en-US" sz="2400">
                <a:solidFill>
                  <a:schemeClr val="bg1"/>
                </a:solidFill>
                <a:effectLst/>
                <a:latin typeface="Times New Roman" panose="02020603050405020304" pitchFamily="18" charset="0"/>
                <a:cs typeface="Times New Roman" panose="02020603050405020304" pitchFamily="18" charset="0"/>
              </a:rPr>
              <a:t>Trình bày thông tin theo mối quan hệ nhân quả.</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E95EDDDA-6E6A-DA29-965E-188E94E36D95}"/>
              </a:ext>
            </a:extLst>
          </p:cNvPr>
          <p:cNvSpPr txBox="1"/>
          <p:nvPr/>
        </p:nvSpPr>
        <p:spPr>
          <a:xfrm>
            <a:off x="5816528" y="2163474"/>
            <a:ext cx="2566737" cy="2308324"/>
          </a:xfrm>
          <a:prstGeom prst="rect">
            <a:avLst/>
          </a:prstGeom>
          <a:noFill/>
        </p:spPr>
        <p:txBody>
          <a:bodyPr wrap="square">
            <a:spAutoFit/>
          </a:bodyPr>
          <a:lstStyle/>
          <a:p>
            <a:pPr algn="just">
              <a:lnSpc>
                <a:spcPct val="100000"/>
              </a:lnSpc>
              <a:spcAft>
                <a:spcPts val="800"/>
              </a:spcAft>
            </a:pPr>
            <a:r>
              <a:rPr lang="en-US" sz="2400">
                <a:solidFill>
                  <a:schemeClr val="bg1"/>
                </a:solidFill>
                <a:effectLst/>
                <a:latin typeface="Times New Roman" panose="02020603050405020304" pitchFamily="18" charset="0"/>
                <a:cs typeface="Times New Roman" panose="02020603050405020304" pitchFamily="18" charset="0"/>
              </a:rPr>
              <a:t>Hỗ trợ biểu đạt thông tin cơ bản của đoạn trích: nguyên nhân xuất hiện của hiện tượng sao băng</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8" name="Picture 2">
            <a:extLst>
              <a:ext uri="{FF2B5EF4-FFF2-40B4-BE49-F238E27FC236}">
                <a16:creationId xmlns:a16="http://schemas.microsoft.com/office/drawing/2014/main" id="{F6B1900C-1C9A-C0F7-64CA-E243465EFFE4}"/>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48276" b="80036" l="49385" r="94462">
                        <a14:foregroundMark x1="49538" y1="53902" x2="49538" y2="53902"/>
                        <a14:foregroundMark x1="59846" y1="58621" x2="59846" y2="58621"/>
                        <a14:foregroundMark x1="76462" y1="52632" x2="76462" y2="52632"/>
                        <a14:foregroundMark x1="71260" y1="59347" x2="68000" y2="70054"/>
                        <a14:foregroundMark x1="73692" y1="51361" x2="71260" y2="59347"/>
                        <a14:foregroundMark x1="74769" y1="60436" x2="74769" y2="60436"/>
                        <a14:foregroundMark x1="58923" y1="56987" x2="58923" y2="56987"/>
                        <a14:foregroundMark x1="56462" y1="56080" x2="62308" y2="60436"/>
                        <a14:foregroundMark x1="57846" y1="80036" x2="57846" y2="80036"/>
                        <a14:foregroundMark x1="68462" y1="79855" x2="74462" y2="80036"/>
                        <a14:foregroundMark x1="76154" y1="79673" x2="75231" y2="79855"/>
                        <a14:backgroundMark x1="77692" y1="76407" x2="77692" y2="76407"/>
                        <a14:backgroundMark x1="73538" y1="59347" x2="73538" y2="59347"/>
                      </a14:backgroundRemoval>
                    </a14:imgEffect>
                  </a14:imgLayer>
                </a14:imgProps>
              </a:ext>
              <a:ext uri="{28A0092B-C50C-407E-A947-70E740481C1C}">
                <a14:useLocalDpi xmlns:a14="http://schemas.microsoft.com/office/drawing/2010/main" val="0"/>
              </a:ext>
            </a:extLst>
          </a:blip>
          <a:srcRect l="44662" t="44501" b="16818"/>
          <a:stretch/>
        </p:blipFill>
        <p:spPr bwMode="auto">
          <a:xfrm>
            <a:off x="3859121" y="3442271"/>
            <a:ext cx="3357582" cy="19895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1154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4. Cách trình bày thông tin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30" name="Google Shape;2353;p47">
            <a:extLst>
              <a:ext uri="{FF2B5EF4-FFF2-40B4-BE49-F238E27FC236}">
                <a16:creationId xmlns:a16="http://schemas.microsoft.com/office/drawing/2014/main" id="{82EE13C4-E369-B096-65FB-B7CE0428B4B5}"/>
              </a:ext>
            </a:extLst>
          </p:cNvPr>
          <p:cNvGrpSpPr/>
          <p:nvPr/>
        </p:nvGrpSpPr>
        <p:grpSpPr>
          <a:xfrm flipH="1">
            <a:off x="8506072" y="4172652"/>
            <a:ext cx="759406" cy="1604034"/>
            <a:chOff x="3043875" y="1092100"/>
            <a:chExt cx="405350" cy="1080350"/>
          </a:xfrm>
        </p:grpSpPr>
        <p:sp>
          <p:nvSpPr>
            <p:cNvPr id="37131" name="Google Shape;2354;p47">
              <a:extLst>
                <a:ext uri="{FF2B5EF4-FFF2-40B4-BE49-F238E27FC236}">
                  <a16:creationId xmlns:a16="http://schemas.microsoft.com/office/drawing/2014/main" id="{BFA2E60F-F795-0395-7713-C7278506C84F}"/>
                </a:ext>
              </a:extLst>
            </p:cNvPr>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rgbClr val="FFFFFF"/>
            </a:solidFill>
            <a:ln>
              <a:noFill/>
            </a:ln>
            <a:effectLst>
              <a:outerShdw blurRad="42863" dist="28575" dir="600000" algn="bl" rotWithShape="0">
                <a:srgbClr val="191919">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2" name="Google Shape;2355;p47">
              <a:extLst>
                <a:ext uri="{FF2B5EF4-FFF2-40B4-BE49-F238E27FC236}">
                  <a16:creationId xmlns:a16="http://schemas.microsoft.com/office/drawing/2014/main" id="{C7AEBF41-63B0-FA0C-2E75-1D35EA3B2C9B}"/>
                </a:ext>
              </a:extLst>
            </p:cNvPr>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3" name="Google Shape;2356;p47">
              <a:extLst>
                <a:ext uri="{FF2B5EF4-FFF2-40B4-BE49-F238E27FC236}">
                  <a16:creationId xmlns:a16="http://schemas.microsoft.com/office/drawing/2014/main" id="{39EDE317-C45B-45E8-454F-9AD5886E07C4}"/>
                </a:ext>
              </a:extLst>
            </p:cNvPr>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4" name="Google Shape;2357;p47">
              <a:extLst>
                <a:ext uri="{FF2B5EF4-FFF2-40B4-BE49-F238E27FC236}">
                  <a16:creationId xmlns:a16="http://schemas.microsoft.com/office/drawing/2014/main" id="{A059EA58-24F0-0F97-C724-F48BC0470B6B}"/>
                </a:ext>
              </a:extLst>
            </p:cNvPr>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5" name="Google Shape;2358;p47">
              <a:extLst>
                <a:ext uri="{FF2B5EF4-FFF2-40B4-BE49-F238E27FC236}">
                  <a16:creationId xmlns:a16="http://schemas.microsoft.com/office/drawing/2014/main" id="{C29F6A6A-E733-AF20-D278-91B4CD3BA91C}"/>
                </a:ext>
              </a:extLst>
            </p:cNvPr>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6" name="Google Shape;2359;p47">
              <a:extLst>
                <a:ext uri="{FF2B5EF4-FFF2-40B4-BE49-F238E27FC236}">
                  <a16:creationId xmlns:a16="http://schemas.microsoft.com/office/drawing/2014/main" id="{9D37936D-215D-DF65-BE39-E4A4038C5CD0}"/>
                </a:ext>
              </a:extLst>
            </p:cNvPr>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7" name="Google Shape;2360;p47">
              <a:extLst>
                <a:ext uri="{FF2B5EF4-FFF2-40B4-BE49-F238E27FC236}">
                  <a16:creationId xmlns:a16="http://schemas.microsoft.com/office/drawing/2014/main" id="{F8542DAF-799D-111E-E6E3-887C7004E029}"/>
                </a:ext>
              </a:extLst>
            </p:cNvPr>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3" name="Table 2">
            <a:extLst>
              <a:ext uri="{FF2B5EF4-FFF2-40B4-BE49-F238E27FC236}">
                <a16:creationId xmlns:a16="http://schemas.microsoft.com/office/drawing/2014/main" id="{4615337F-2D38-D057-0444-38BB491CA8AE}"/>
              </a:ext>
            </a:extLst>
          </p:cNvPr>
          <p:cNvGraphicFramePr>
            <a:graphicFrameLocks noGrp="1"/>
          </p:cNvGraphicFramePr>
          <p:nvPr>
            <p:extLst>
              <p:ext uri="{D42A27DB-BD31-4B8C-83A1-F6EECF244321}">
                <p14:modId xmlns:p14="http://schemas.microsoft.com/office/powerpoint/2010/main" val="3071175091"/>
              </p:ext>
            </p:extLst>
          </p:nvPr>
        </p:nvGraphicFramePr>
        <p:xfrm>
          <a:off x="211024" y="1137533"/>
          <a:ext cx="8767637" cy="3785652"/>
        </p:xfrm>
        <a:graphic>
          <a:graphicData uri="http://schemas.openxmlformats.org/drawingml/2006/table">
            <a:tbl>
              <a:tblPr firstRow="1" firstCol="1" bandRow="1">
                <a:tableStyleId>{284E427A-3D55-4303-BF80-6455036E1DE7}</a:tableStyleId>
              </a:tblPr>
              <a:tblGrid>
                <a:gridCol w="1651683">
                  <a:extLst>
                    <a:ext uri="{9D8B030D-6E8A-4147-A177-3AD203B41FA5}">
                      <a16:colId xmlns:a16="http://schemas.microsoft.com/office/drawing/2014/main" val="1227614769"/>
                    </a:ext>
                  </a:extLst>
                </a:gridCol>
                <a:gridCol w="3313967">
                  <a:extLst>
                    <a:ext uri="{9D8B030D-6E8A-4147-A177-3AD203B41FA5}">
                      <a16:colId xmlns:a16="http://schemas.microsoft.com/office/drawing/2014/main" val="1698042909"/>
                    </a:ext>
                  </a:extLst>
                </a:gridCol>
                <a:gridCol w="3801987">
                  <a:extLst>
                    <a:ext uri="{9D8B030D-6E8A-4147-A177-3AD203B41FA5}">
                      <a16:colId xmlns:a16="http://schemas.microsoft.com/office/drawing/2014/main" val="2691091600"/>
                    </a:ext>
                  </a:extLst>
                </a:gridCol>
              </a:tblGrid>
              <a:tr h="334028">
                <a:tc>
                  <a:txBody>
                    <a:bodyPr/>
                    <a:lstStyle/>
                    <a:p>
                      <a:pPr algn="ctr">
                        <a:lnSpc>
                          <a:spcPct val="100000"/>
                        </a:lnSpc>
                        <a:spcAft>
                          <a:spcPts val="800"/>
                        </a:spcAft>
                      </a:pPr>
                      <a:r>
                        <a:rPr lang="en-US" sz="2000" b="1">
                          <a:solidFill>
                            <a:schemeClr val="bg1"/>
                          </a:solidFill>
                          <a:effectLst/>
                          <a:latin typeface="Times New Roman" panose="02020603050405020304" pitchFamily="18" charset="0"/>
                          <a:cs typeface="Times New Roman" panose="02020603050405020304" pitchFamily="18" charset="0"/>
                        </a:rPr>
                        <a:t>      Đoạn trích</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en-US" sz="2000" b="1">
                          <a:solidFill>
                            <a:schemeClr val="bg1"/>
                          </a:solidFill>
                          <a:effectLst/>
                          <a:latin typeface="Times New Roman" panose="02020603050405020304" pitchFamily="18" charset="0"/>
                          <a:cs typeface="Times New Roman" panose="02020603050405020304" pitchFamily="18" charset="0"/>
                        </a:rPr>
                        <a:t> Cách trình bày thông tin</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Aft>
                          <a:spcPts val="800"/>
                        </a:spcAft>
                      </a:pPr>
                      <a:r>
                        <a:rPr lang="en-US" sz="2000" b="1">
                          <a:solidFill>
                            <a:schemeClr val="bg1"/>
                          </a:solidFill>
                          <a:effectLst/>
                          <a:latin typeface="Times New Roman" panose="02020603050405020304" pitchFamily="18" charset="0"/>
                          <a:cs typeface="Times New Roman" panose="02020603050405020304" pitchFamily="18" charset="0"/>
                        </a:rPr>
                        <a:t>     Tác dụng</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425787537"/>
                  </a:ext>
                </a:extLst>
              </a:tr>
              <a:tr h="3451624">
                <a:tc>
                  <a:txBody>
                    <a:bodyPr/>
                    <a:lstStyle/>
                    <a:p>
                      <a:pPr marL="0" lvl="0" indent="0" algn="just">
                        <a:lnSpc>
                          <a:spcPct val="100000"/>
                        </a:lnSpc>
                        <a:spcAft>
                          <a:spcPts val="800"/>
                        </a:spcAft>
                        <a:buFont typeface="+mj-lt"/>
                        <a:buNone/>
                      </a:pPr>
                      <a:r>
                        <a:rPr lang="en-US" sz="2000">
                          <a:solidFill>
                            <a:schemeClr val="bg1"/>
                          </a:solidFill>
                          <a:effectLst/>
                          <a:latin typeface="Times New Roman" panose="02020603050405020304" pitchFamily="18" charset="0"/>
                          <a:cs typeface="Times New Roman" panose="02020603050405020304" pitchFamily="18" charset="0"/>
                        </a:rPr>
                        <a:t>b. Mỗi năm có rất nhiều trận mưa sao băng…, cực điểm vào ngày 12 đến ngày 13 tháng 12.</a:t>
                      </a:r>
                    </a:p>
                    <a:p>
                      <a:pP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spcAft>
                          <a:spcPts val="800"/>
                        </a:spcAft>
                      </a:pP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nSpc>
                          <a:spcPct val="100000"/>
                        </a:lnSpc>
                        <a:spcAft>
                          <a:spcPts val="800"/>
                        </a:spcAft>
                      </a:pPr>
                      <a:r>
                        <a:rPr lang="vi-VN" sz="2000">
                          <a:solidFill>
                            <a:schemeClr val="bg1"/>
                          </a:solidFill>
                          <a:effectLst/>
                          <a:latin typeface="Times New Roman" panose="02020603050405020304" pitchFamily="18" charset="0"/>
                          <a:cs typeface="Times New Roman" panose="02020603050405020304" pitchFamily="18" charset="0"/>
                        </a:rPr>
                        <a:t> </a:t>
                      </a:r>
                      <a:endParaRPr lang="en-US" sz="20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801654183"/>
                  </a:ext>
                </a:extLst>
              </a:tr>
            </a:tbl>
          </a:graphicData>
        </a:graphic>
      </p:graphicFrame>
      <p:sp>
        <p:nvSpPr>
          <p:cNvPr id="5" name="TextBox 4">
            <a:extLst>
              <a:ext uri="{FF2B5EF4-FFF2-40B4-BE49-F238E27FC236}">
                <a16:creationId xmlns:a16="http://schemas.microsoft.com/office/drawing/2014/main" id="{30558129-7D1B-9931-B1C9-880E9805DB7B}"/>
              </a:ext>
            </a:extLst>
          </p:cNvPr>
          <p:cNvSpPr txBox="1"/>
          <p:nvPr/>
        </p:nvSpPr>
        <p:spPr>
          <a:xfrm>
            <a:off x="1888207" y="1525665"/>
            <a:ext cx="3213182" cy="1938992"/>
          </a:xfrm>
          <a:prstGeom prst="rect">
            <a:avLst/>
          </a:prstGeom>
          <a:noFill/>
        </p:spPr>
        <p:txBody>
          <a:bodyPr wrap="square">
            <a:spAutoFit/>
          </a:bodyPr>
          <a:lstStyle/>
          <a:p>
            <a:pPr algn="just"/>
            <a:r>
              <a:rPr lang="en-US" sz="2000">
                <a:solidFill>
                  <a:schemeClr val="bg1"/>
                </a:solidFill>
                <a:effectLst/>
                <a:latin typeface="Times New Roman" panose="02020603050405020304" pitchFamily="18" charset="0"/>
                <a:cs typeface="Times New Roman" panose="02020603050405020304" pitchFamily="18" charset="0"/>
              </a:rPr>
              <a:t>Trình bày thông tin theo mức độ quan trọng của thông tin kết hợp với cách trình bày theo trật tự thời gian, thể hiện rõ mối quan hệ giữa thông tin chính </a:t>
            </a:r>
            <a:endParaRPr lang="en-US" sz="2000"/>
          </a:p>
        </p:txBody>
      </p:sp>
      <p:sp>
        <p:nvSpPr>
          <p:cNvPr id="7" name="TextBox 6">
            <a:extLst>
              <a:ext uri="{FF2B5EF4-FFF2-40B4-BE49-F238E27FC236}">
                <a16:creationId xmlns:a16="http://schemas.microsoft.com/office/drawing/2014/main" id="{536E0B57-F270-85C0-9DD9-FB878ACB2B33}"/>
              </a:ext>
            </a:extLst>
          </p:cNvPr>
          <p:cNvSpPr txBox="1"/>
          <p:nvPr/>
        </p:nvSpPr>
        <p:spPr>
          <a:xfrm>
            <a:off x="1909246" y="3357044"/>
            <a:ext cx="3192143" cy="1631216"/>
          </a:xfrm>
          <a:prstGeom prst="rect">
            <a:avLst/>
          </a:prstGeom>
          <a:noFill/>
        </p:spPr>
        <p:txBody>
          <a:bodyPr wrap="square">
            <a:spAutoFit/>
          </a:bodyPr>
          <a:lstStyle/>
          <a:p>
            <a:pPr algn="just"/>
            <a:r>
              <a:rPr lang="en-US" sz="2000" i="1">
                <a:solidFill>
                  <a:schemeClr val="bg1"/>
                </a:solidFill>
                <a:effectLst/>
                <a:latin typeface="Times New Roman" panose="02020603050405020304" pitchFamily="18" charset="0"/>
                <a:cs typeface="Times New Roman" panose="02020603050405020304" pitchFamily="18" charset="0"/>
              </a:rPr>
              <a:t>(Mỗi năm có nhiều trận mưa sao băng) với thông tin chi tiết (liệt kê thời điểm xuất hiện và tên của một số trận mưa sao băng trong năm).</a:t>
            </a:r>
            <a:endParaRPr lang="en-US" sz="2000" i="1"/>
          </a:p>
        </p:txBody>
      </p:sp>
      <p:sp>
        <p:nvSpPr>
          <p:cNvPr id="9" name="TextBox 8">
            <a:extLst>
              <a:ext uri="{FF2B5EF4-FFF2-40B4-BE49-F238E27FC236}">
                <a16:creationId xmlns:a16="http://schemas.microsoft.com/office/drawing/2014/main" id="{4FB91CA7-2968-1B31-EDF4-5ECD637DE399}"/>
              </a:ext>
            </a:extLst>
          </p:cNvPr>
          <p:cNvSpPr txBox="1"/>
          <p:nvPr/>
        </p:nvSpPr>
        <p:spPr>
          <a:xfrm>
            <a:off x="5317092" y="1450006"/>
            <a:ext cx="3445866" cy="3477875"/>
          </a:xfrm>
          <a:prstGeom prst="rect">
            <a:avLst/>
          </a:prstGeom>
          <a:noFill/>
        </p:spPr>
        <p:txBody>
          <a:bodyPr wrap="square">
            <a:spAutoFit/>
          </a:bodyPr>
          <a:lstStyle/>
          <a:p>
            <a:pPr algn="just">
              <a:lnSpc>
                <a:spcPct val="100000"/>
              </a:lnSpc>
              <a:spcAft>
                <a:spcPts val="800"/>
              </a:spcAft>
            </a:pPr>
            <a:r>
              <a:rPr lang="en-US" sz="2000">
                <a:solidFill>
                  <a:schemeClr val="bg1"/>
                </a:solidFill>
                <a:effectLst/>
                <a:latin typeface="Times New Roman" panose="02020603050405020304" pitchFamily="18" charset="0"/>
                <a:cs typeface="Times New Roman" panose="02020603050405020304" pitchFamily="18" charset="0"/>
              </a:rPr>
              <a:t>Hỗ trợ làm rõ thông tin cơ bản (mỗi năm có nhiều trận mưa sao băng), tất cả các thông tin chi tiết về một số trận mưa sao băng xảy ra trong năm đều hướng đến việc minh họa cụ thể cho thông tin cơ bản; đồng thời giúp người đọc hình dung rõ hơn về thời điểm xuất hiện các trận mưa sao băng theo thứ tự tháng trong năm.</a:t>
            </a:r>
          </a:p>
        </p:txBody>
      </p:sp>
      <p:pic>
        <p:nvPicPr>
          <p:cNvPr id="10" name="Picture 9">
            <a:extLst>
              <a:ext uri="{FF2B5EF4-FFF2-40B4-BE49-F238E27FC236}">
                <a16:creationId xmlns:a16="http://schemas.microsoft.com/office/drawing/2014/main" id="{16A8ED12-DC6D-3F78-F851-07CF62D3CF44}"/>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6172" b="69271" l="13763" r="50146">
                        <a14:foregroundMark x1="20644" y1="26823" x2="20644" y2="26823"/>
                        <a14:foregroundMark x1="28258" y1="26432" x2="28258" y2="26432"/>
                        <a14:foregroundMark x1="39312" y1="41406" x2="39312" y2="41406"/>
                        <a14:foregroundMark x1="36603" y1="54557" x2="36603" y2="54557"/>
                        <a14:foregroundMark x1="17643" y1="61979" x2="17643" y2="61979"/>
                        <a14:foregroundMark x1="15227" y1="67708" x2="15227" y2="67708"/>
                        <a14:foregroundMark x1="47511" y1="63542" x2="47511" y2="63542"/>
                        <a14:foregroundMark x1="29795" y1="67969" x2="29795" y2="67969"/>
                        <a14:foregroundMark x1="32650" y1="67448" x2="32650" y2="67448"/>
                        <a14:foregroundMark x1="32138" y1="67318" x2="32138" y2="67318"/>
                        <a14:foregroundMark x1="16837" y1="68229" x2="44949" y2="67318"/>
                        <a14:foregroundMark x1="46340" y1="67057" x2="29795" y2="63281"/>
                        <a14:foregroundMark x1="42094" y1="44531" x2="42094" y2="44531"/>
                        <a14:foregroundMark x1="41435" y1="32161" x2="38799" y2="60807"/>
                        <a14:foregroundMark x1="41581" y1="50521" x2="41581" y2="66406"/>
                        <a14:foregroundMark x1="37335" y1="58984" x2="36823" y2="59245"/>
                        <a14:foregroundMark x1="30527" y1="64844" x2="30527" y2="64844"/>
                        <a14:foregroundMark x1="30673" y1="66146" x2="38214" y2="69271"/>
                        <a14:foregroundMark x1="17643" y1="66667" x2="17643" y2="66667"/>
                        <a14:foregroundMark x1="17130" y1="66406" x2="23865" y2="66797"/>
                        <a14:foregroundMark x1="19473" y1="64193" x2="19473" y2="64193"/>
                        <a14:foregroundMark x1="17496" y1="65755" x2="17496" y2="65755"/>
                        <a14:foregroundMark x1="17204" y1="66146" x2="17204" y2="66146"/>
                        <a14:foregroundMark x1="16105" y1="68229" x2="16105" y2="68229"/>
                        <a14:foregroundMark x1="25622" y1="65885" x2="25622" y2="65885"/>
                        <a14:foregroundMark x1="25988" y1="64844" x2="25988" y2="64844"/>
                        <a14:foregroundMark x1="25988" y1="65234" x2="25988" y2="65234"/>
                        <a14:foregroundMark x1="20132" y1="59896" x2="20132" y2="59896"/>
                        <a14:foregroundMark x1="20132" y1="59635" x2="20132" y2="59635"/>
                        <a14:foregroundMark x1="20132" y1="59635" x2="20132" y2="59635"/>
                        <a14:foregroundMark x1="20498" y1="58594" x2="20644" y2="60807"/>
                        <a14:foregroundMark x1="45974" y1="61719" x2="45974" y2="61719"/>
                        <a14:foregroundMark x1="42826" y1="66667" x2="42826" y2="66667"/>
                        <a14:foregroundMark x1="43631" y1="64193" x2="43631" y2="64193"/>
                        <a14:foregroundMark x1="50146" y1="65755" x2="50146" y2="65755"/>
                        <a14:foregroundMark x1="45754" y1="61719" x2="45754" y2="61719"/>
                        <a14:foregroundMark x1="46120" y1="61719" x2="46120" y2="61719"/>
                        <a14:foregroundMark x1="44070" y1="64323" x2="44070" y2="64323"/>
                        <a14:foregroundMark x1="44070" y1="64323" x2="44070" y2="64323"/>
                        <a14:foregroundMark x1="45242" y1="65755" x2="45242" y2="65755"/>
                        <a14:foregroundMark x1="46340" y1="66667" x2="46340" y2="66667"/>
                        <a14:foregroundMark x1="46486" y1="68359" x2="14861" y2="69010"/>
                        <a14:foregroundMark x1="46706" y1="62109" x2="44876" y2="62370"/>
                        <a14:foregroundMark x1="46486" y1="61198" x2="46486" y2="61198"/>
                      </a14:backgroundRemoval>
                    </a14:imgEffect>
                  </a14:imgLayer>
                </a14:imgProps>
              </a:ext>
            </a:extLst>
          </a:blip>
          <a:srcRect l="9658" t="22417" r="46608" b="30623"/>
          <a:stretch/>
        </p:blipFill>
        <p:spPr>
          <a:xfrm>
            <a:off x="-521190" y="3550050"/>
            <a:ext cx="2847296" cy="1718953"/>
          </a:xfrm>
          <a:prstGeom prst="rect">
            <a:avLst/>
          </a:prstGeom>
        </p:spPr>
      </p:pic>
    </p:spTree>
    <p:extLst>
      <p:ext uri="{BB962C8B-B14F-4D97-AF65-F5344CB8AC3E}">
        <p14:creationId xmlns:p14="http://schemas.microsoft.com/office/powerpoint/2010/main" val="3209683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4. Cách trình bày thông tin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30" name="Google Shape;2353;p47">
            <a:extLst>
              <a:ext uri="{FF2B5EF4-FFF2-40B4-BE49-F238E27FC236}">
                <a16:creationId xmlns:a16="http://schemas.microsoft.com/office/drawing/2014/main" id="{82EE13C4-E369-B096-65FB-B7CE0428B4B5}"/>
              </a:ext>
            </a:extLst>
          </p:cNvPr>
          <p:cNvGrpSpPr/>
          <p:nvPr/>
        </p:nvGrpSpPr>
        <p:grpSpPr>
          <a:xfrm flipH="1">
            <a:off x="8506072" y="4172652"/>
            <a:ext cx="759406" cy="1604034"/>
            <a:chOff x="3043875" y="1092100"/>
            <a:chExt cx="405350" cy="1080350"/>
          </a:xfrm>
        </p:grpSpPr>
        <p:sp>
          <p:nvSpPr>
            <p:cNvPr id="37131" name="Google Shape;2354;p47">
              <a:extLst>
                <a:ext uri="{FF2B5EF4-FFF2-40B4-BE49-F238E27FC236}">
                  <a16:creationId xmlns:a16="http://schemas.microsoft.com/office/drawing/2014/main" id="{BFA2E60F-F795-0395-7713-C7278506C84F}"/>
                </a:ext>
              </a:extLst>
            </p:cNvPr>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rgbClr val="FFFFFF"/>
            </a:solidFill>
            <a:ln>
              <a:noFill/>
            </a:ln>
            <a:effectLst>
              <a:outerShdw blurRad="42863" dist="28575" dir="600000" algn="bl" rotWithShape="0">
                <a:srgbClr val="191919">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2" name="Google Shape;2355;p47">
              <a:extLst>
                <a:ext uri="{FF2B5EF4-FFF2-40B4-BE49-F238E27FC236}">
                  <a16:creationId xmlns:a16="http://schemas.microsoft.com/office/drawing/2014/main" id="{C7AEBF41-63B0-FA0C-2E75-1D35EA3B2C9B}"/>
                </a:ext>
              </a:extLst>
            </p:cNvPr>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3" name="Google Shape;2356;p47">
              <a:extLst>
                <a:ext uri="{FF2B5EF4-FFF2-40B4-BE49-F238E27FC236}">
                  <a16:creationId xmlns:a16="http://schemas.microsoft.com/office/drawing/2014/main" id="{39EDE317-C45B-45E8-454F-9AD5886E07C4}"/>
                </a:ext>
              </a:extLst>
            </p:cNvPr>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4" name="Google Shape;2357;p47">
              <a:extLst>
                <a:ext uri="{FF2B5EF4-FFF2-40B4-BE49-F238E27FC236}">
                  <a16:creationId xmlns:a16="http://schemas.microsoft.com/office/drawing/2014/main" id="{A059EA58-24F0-0F97-C724-F48BC0470B6B}"/>
                </a:ext>
              </a:extLst>
            </p:cNvPr>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5" name="Google Shape;2358;p47">
              <a:extLst>
                <a:ext uri="{FF2B5EF4-FFF2-40B4-BE49-F238E27FC236}">
                  <a16:creationId xmlns:a16="http://schemas.microsoft.com/office/drawing/2014/main" id="{C29F6A6A-E733-AF20-D278-91B4CD3BA91C}"/>
                </a:ext>
              </a:extLst>
            </p:cNvPr>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6" name="Google Shape;2359;p47">
              <a:extLst>
                <a:ext uri="{FF2B5EF4-FFF2-40B4-BE49-F238E27FC236}">
                  <a16:creationId xmlns:a16="http://schemas.microsoft.com/office/drawing/2014/main" id="{9D37936D-215D-DF65-BE39-E4A4038C5CD0}"/>
                </a:ext>
              </a:extLst>
            </p:cNvPr>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7" name="Google Shape;2360;p47">
              <a:extLst>
                <a:ext uri="{FF2B5EF4-FFF2-40B4-BE49-F238E27FC236}">
                  <a16:creationId xmlns:a16="http://schemas.microsoft.com/office/drawing/2014/main" id="{F8542DAF-799D-111E-E6E3-887C7004E029}"/>
                </a:ext>
              </a:extLst>
            </p:cNvPr>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3" name="Table 2">
            <a:extLst>
              <a:ext uri="{FF2B5EF4-FFF2-40B4-BE49-F238E27FC236}">
                <a16:creationId xmlns:a16="http://schemas.microsoft.com/office/drawing/2014/main" id="{4615337F-2D38-D057-0444-38BB491CA8AE}"/>
              </a:ext>
            </a:extLst>
          </p:cNvPr>
          <p:cNvGraphicFramePr>
            <a:graphicFrameLocks noGrp="1"/>
          </p:cNvGraphicFramePr>
          <p:nvPr>
            <p:extLst>
              <p:ext uri="{D42A27DB-BD31-4B8C-83A1-F6EECF244321}">
                <p14:modId xmlns:p14="http://schemas.microsoft.com/office/powerpoint/2010/main" val="2409947601"/>
              </p:ext>
            </p:extLst>
          </p:nvPr>
        </p:nvGraphicFramePr>
        <p:xfrm>
          <a:off x="523924" y="1064232"/>
          <a:ext cx="7956295" cy="3759200"/>
        </p:xfrm>
        <a:graphic>
          <a:graphicData uri="http://schemas.openxmlformats.org/drawingml/2006/table">
            <a:tbl>
              <a:tblPr firstRow="1" firstCol="1" bandRow="1">
                <a:tableStyleId>{284E427A-3D55-4303-BF80-6455036E1DE7}</a:tableStyleId>
              </a:tblPr>
              <a:tblGrid>
                <a:gridCol w="2808212">
                  <a:extLst>
                    <a:ext uri="{9D8B030D-6E8A-4147-A177-3AD203B41FA5}">
                      <a16:colId xmlns:a16="http://schemas.microsoft.com/office/drawing/2014/main" val="1227614769"/>
                    </a:ext>
                  </a:extLst>
                </a:gridCol>
                <a:gridCol w="2089691">
                  <a:extLst>
                    <a:ext uri="{9D8B030D-6E8A-4147-A177-3AD203B41FA5}">
                      <a16:colId xmlns:a16="http://schemas.microsoft.com/office/drawing/2014/main" val="1698042909"/>
                    </a:ext>
                  </a:extLst>
                </a:gridCol>
                <a:gridCol w="3058392">
                  <a:extLst>
                    <a:ext uri="{9D8B030D-6E8A-4147-A177-3AD203B41FA5}">
                      <a16:colId xmlns:a16="http://schemas.microsoft.com/office/drawing/2014/main" val="2691091600"/>
                    </a:ext>
                  </a:extLst>
                </a:gridCol>
              </a:tblGrid>
              <a:tr h="121450">
                <a:tc>
                  <a:txBody>
                    <a:bodyPr/>
                    <a:lstStyle/>
                    <a:p>
                      <a:pPr algn="ctr">
                        <a:lnSpc>
                          <a:spcPct val="100000"/>
                        </a:lnSpc>
                        <a:spcAft>
                          <a:spcPts val="800"/>
                        </a:spcAft>
                      </a:pPr>
                      <a:r>
                        <a:rPr lang="en-US" sz="2400" b="1">
                          <a:solidFill>
                            <a:schemeClr val="bg1"/>
                          </a:solidFill>
                          <a:effectLst/>
                          <a:latin typeface="Times New Roman" panose="02020603050405020304" pitchFamily="18" charset="0"/>
                          <a:cs typeface="Times New Roman" panose="02020603050405020304" pitchFamily="18" charset="0"/>
                        </a:rPr>
                        <a:t>      Đoạn trích</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tc>
                <a:tc>
                  <a:txBody>
                    <a:bodyPr/>
                    <a:lstStyle/>
                    <a:p>
                      <a:pPr algn="ctr">
                        <a:lnSpc>
                          <a:spcPct val="100000"/>
                        </a:lnSpc>
                        <a:spcAft>
                          <a:spcPts val="800"/>
                        </a:spcAft>
                      </a:pPr>
                      <a:r>
                        <a:rPr lang="en-US" sz="2400" b="1">
                          <a:solidFill>
                            <a:schemeClr val="bg1"/>
                          </a:solidFill>
                          <a:effectLst/>
                          <a:latin typeface="Times New Roman" panose="02020603050405020304" pitchFamily="18" charset="0"/>
                          <a:cs typeface="Times New Roman" panose="02020603050405020304" pitchFamily="18" charset="0"/>
                        </a:rPr>
                        <a:t> Cách trình bày thông tin</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tc>
                <a:tc>
                  <a:txBody>
                    <a:bodyPr/>
                    <a:lstStyle/>
                    <a:p>
                      <a:pPr algn="ctr">
                        <a:lnSpc>
                          <a:spcPct val="100000"/>
                        </a:lnSpc>
                        <a:spcAft>
                          <a:spcPts val="800"/>
                        </a:spcAft>
                      </a:pPr>
                      <a:r>
                        <a:rPr lang="en-US" sz="2400" b="1">
                          <a:solidFill>
                            <a:schemeClr val="bg1"/>
                          </a:solidFill>
                          <a:effectLst/>
                          <a:latin typeface="Times New Roman" panose="02020603050405020304" pitchFamily="18" charset="0"/>
                          <a:cs typeface="Times New Roman" panose="02020603050405020304" pitchFamily="18" charset="0"/>
                        </a:rPr>
                        <a:t>     Tác dụng</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nchor="ctr"/>
                </a:tc>
                <a:extLst>
                  <a:ext uri="{0D108BD9-81ED-4DB2-BD59-A6C34878D82A}">
                    <a16:rowId xmlns:a16="http://schemas.microsoft.com/office/drawing/2014/main" val="1425787537"/>
                  </a:ext>
                </a:extLst>
              </a:tr>
              <a:tr h="1058335">
                <a:tc>
                  <a:txBody>
                    <a:bodyPr/>
                    <a:lstStyle/>
                    <a:p>
                      <a:pPr marL="0" lvl="0" indent="0" algn="just">
                        <a:lnSpc>
                          <a:spcPct val="100000"/>
                        </a:lnSpc>
                        <a:spcAft>
                          <a:spcPts val="800"/>
                        </a:spcAft>
                        <a:buFont typeface="+mj-lt"/>
                        <a:buNone/>
                      </a:pPr>
                      <a:r>
                        <a:rPr lang="en-US" sz="2400">
                          <a:solidFill>
                            <a:schemeClr val="bg1"/>
                          </a:solidFill>
                          <a:effectLst/>
                          <a:latin typeface="Times New Roman" panose="02020603050405020304" pitchFamily="18" charset="0"/>
                          <a:cs typeface="Times New Roman" panose="02020603050405020304" pitchFamily="18" charset="0"/>
                        </a:rPr>
                        <a:t>c. Sao băng là sự xuất hiện ngẫu nhiên của các thiên thạch trên bầu trời… hầu hết các trận mưa sao băng có chu kì là một năm.</a:t>
                      </a:r>
                    </a:p>
                    <a:p>
                      <a:pP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tc>
                  <a:txBody>
                    <a:bodyPr/>
                    <a:lstStyle/>
                    <a:p>
                      <a:pPr>
                        <a:lnSpc>
                          <a:spcPct val="100000"/>
                        </a:lnSpc>
                        <a:spcAft>
                          <a:spcPts val="800"/>
                        </a:spcAft>
                      </a:pPr>
                      <a:r>
                        <a:rPr lang="vi-VN" sz="2400">
                          <a:solidFill>
                            <a:schemeClr val="bg1"/>
                          </a:solidFill>
                          <a:effectLst/>
                          <a:latin typeface="Times New Roman" panose="02020603050405020304" pitchFamily="18" charset="0"/>
                          <a:cs typeface="Times New Roman" panose="02020603050405020304" pitchFamily="18" charset="0"/>
                        </a:rPr>
                        <a:t> </a:t>
                      </a:r>
                      <a:endParaRPr lang="en-US"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8996" marR="8996" marT="0" marB="0"/>
                </a:tc>
                <a:extLst>
                  <a:ext uri="{0D108BD9-81ED-4DB2-BD59-A6C34878D82A}">
                    <a16:rowId xmlns:a16="http://schemas.microsoft.com/office/drawing/2014/main" val="139506777"/>
                  </a:ext>
                </a:extLst>
              </a:tr>
            </a:tbl>
          </a:graphicData>
        </a:graphic>
      </p:graphicFrame>
      <p:sp>
        <p:nvSpPr>
          <p:cNvPr id="5" name="TextBox 4">
            <a:extLst>
              <a:ext uri="{FF2B5EF4-FFF2-40B4-BE49-F238E27FC236}">
                <a16:creationId xmlns:a16="http://schemas.microsoft.com/office/drawing/2014/main" id="{7C6BA8E0-28A2-BDBA-9663-8B978D59F6F4}"/>
              </a:ext>
            </a:extLst>
          </p:cNvPr>
          <p:cNvSpPr txBox="1"/>
          <p:nvPr/>
        </p:nvSpPr>
        <p:spPr>
          <a:xfrm>
            <a:off x="3465094" y="2125235"/>
            <a:ext cx="1812758" cy="2246769"/>
          </a:xfrm>
          <a:prstGeom prst="rect">
            <a:avLst/>
          </a:prstGeom>
          <a:noFill/>
        </p:spPr>
        <p:txBody>
          <a:bodyPr wrap="square">
            <a:spAutoFit/>
          </a:bodyPr>
          <a:lstStyle/>
          <a:p>
            <a:pPr algn="just">
              <a:lnSpc>
                <a:spcPct val="100000"/>
              </a:lnSpc>
              <a:spcAft>
                <a:spcPts val="800"/>
              </a:spcAft>
            </a:pPr>
            <a:r>
              <a:rPr lang="en-US" sz="2800">
                <a:solidFill>
                  <a:schemeClr val="bg1"/>
                </a:solidFill>
                <a:effectLst/>
                <a:latin typeface="Times New Roman" panose="02020603050405020304" pitchFamily="18" charset="0"/>
                <a:cs typeface="Times New Roman" panose="02020603050405020304" pitchFamily="18" charset="0"/>
              </a:rPr>
              <a:t>Trình bày thông tin theo mối quan hệ nhân quả</a:t>
            </a:r>
            <a:endParaRPr lang="en-US" sz="2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F8A1EF93-D3D8-8A6A-B8FE-A501228DD893}"/>
              </a:ext>
            </a:extLst>
          </p:cNvPr>
          <p:cNvSpPr txBox="1"/>
          <p:nvPr/>
        </p:nvSpPr>
        <p:spPr>
          <a:xfrm>
            <a:off x="5548640" y="1798994"/>
            <a:ext cx="2759680" cy="3108543"/>
          </a:xfrm>
          <a:prstGeom prst="rect">
            <a:avLst/>
          </a:prstGeom>
          <a:noFill/>
        </p:spPr>
        <p:txBody>
          <a:bodyPr wrap="square">
            <a:spAutoFit/>
          </a:bodyPr>
          <a:lstStyle/>
          <a:p>
            <a:pPr algn="just">
              <a:lnSpc>
                <a:spcPct val="100000"/>
              </a:lnSpc>
              <a:spcAft>
                <a:spcPts val="800"/>
              </a:spcAft>
            </a:pPr>
            <a:r>
              <a:rPr lang="en-US" sz="2800">
                <a:solidFill>
                  <a:schemeClr val="bg1"/>
                </a:solidFill>
                <a:effectLst/>
                <a:latin typeface="Times New Roman" panose="02020603050405020304" pitchFamily="18" charset="0"/>
                <a:cs typeface="Times New Roman" panose="02020603050405020304" pitchFamily="18" charset="0"/>
              </a:rPr>
              <a:t>Hỗ trợ biểu đạt thông tin cơ bản của đoạn trích: nguyên nhân xuất hiện hiện tượng mưa sao băng theo chu kì.</a:t>
            </a:r>
          </a:p>
        </p:txBody>
      </p:sp>
    </p:spTree>
    <p:extLst>
      <p:ext uri="{BB962C8B-B14F-4D97-AF65-F5344CB8AC3E}">
        <p14:creationId xmlns:p14="http://schemas.microsoft.com/office/powerpoint/2010/main" val="45658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6060"/>
        <p:cNvGrpSpPr/>
        <p:nvPr/>
      </p:nvGrpSpPr>
      <p:grpSpPr>
        <a:xfrm>
          <a:off x="0" y="0"/>
          <a:ext cx="0" cy="0"/>
          <a:chOff x="0" y="0"/>
          <a:chExt cx="0" cy="0"/>
        </a:xfrm>
      </p:grpSpPr>
      <p:pic>
        <p:nvPicPr>
          <p:cNvPr id="8" name="Picture 7" descr="A cartoon of a child looking at stars in the sky&#10;&#10;Description automatically generated">
            <a:extLst>
              <a:ext uri="{FF2B5EF4-FFF2-40B4-BE49-F238E27FC236}">
                <a16:creationId xmlns:a16="http://schemas.microsoft.com/office/drawing/2014/main" id="{47EB6845-F731-B6F6-95CF-C689FA67AA41}"/>
              </a:ext>
            </a:extLst>
          </p:cNvPr>
          <p:cNvPicPr>
            <a:picLocks noChangeAspect="1"/>
          </p:cNvPicPr>
          <p:nvPr/>
        </p:nvPicPr>
        <p:blipFill>
          <a:blip r:embed="rId3"/>
          <a:stretch>
            <a:fillRect/>
          </a:stretch>
        </p:blipFill>
        <p:spPr>
          <a:xfrm>
            <a:off x="0" y="26033"/>
            <a:ext cx="9144000" cy="5143500"/>
          </a:xfrm>
          <a:prstGeom prst="rect">
            <a:avLst/>
          </a:prstGeom>
        </p:spPr>
      </p:pic>
      <p:sp>
        <p:nvSpPr>
          <p:cNvPr id="36063" name="Google Shape;36063;p45"/>
          <p:cNvSpPr/>
          <p:nvPr/>
        </p:nvSpPr>
        <p:spPr>
          <a:xfrm>
            <a:off x="6980073" y="4068296"/>
            <a:ext cx="171986" cy="214566"/>
          </a:xfrm>
          <a:custGeom>
            <a:avLst/>
            <a:gdLst/>
            <a:ahLst/>
            <a:cxnLst/>
            <a:rect l="l" t="t" r="r" b="b"/>
            <a:pathLst>
              <a:path w="715" h="892" extrusionOk="0">
                <a:moveTo>
                  <a:pt x="179" y="0"/>
                </a:moveTo>
                <a:lnTo>
                  <a:pt x="0" y="438"/>
                </a:lnTo>
                <a:lnTo>
                  <a:pt x="357" y="891"/>
                </a:lnTo>
                <a:lnTo>
                  <a:pt x="714" y="631"/>
                </a:lnTo>
                <a:lnTo>
                  <a:pt x="633" y="0"/>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469;p49">
            <a:extLst>
              <a:ext uri="{FF2B5EF4-FFF2-40B4-BE49-F238E27FC236}">
                <a16:creationId xmlns:a16="http://schemas.microsoft.com/office/drawing/2014/main" id="{1AF0C503-E6A0-2832-252C-84A01CC0213C}"/>
              </a:ext>
            </a:extLst>
          </p:cNvPr>
          <p:cNvSpPr/>
          <p:nvPr/>
        </p:nvSpPr>
        <p:spPr>
          <a:xfrm>
            <a:off x="5886455" y="539688"/>
            <a:ext cx="1469700" cy="1469700"/>
          </a:xfrm>
          <a:prstGeom prst="ellipse">
            <a:avLst/>
          </a:prstGeom>
          <a:gradFill>
            <a:gsLst>
              <a:gs pos="0">
                <a:srgbClr val="FFFFFF">
                  <a:alpha val="18431"/>
                </a:srgbClr>
              </a:gs>
              <a:gs pos="100000">
                <a:srgbClr val="270C2A">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6470;p49">
            <a:extLst>
              <a:ext uri="{FF2B5EF4-FFF2-40B4-BE49-F238E27FC236}">
                <a16:creationId xmlns:a16="http://schemas.microsoft.com/office/drawing/2014/main" id="{628EF242-B2D0-5AA0-F59A-3F6E2D1746F5}"/>
              </a:ext>
            </a:extLst>
          </p:cNvPr>
          <p:cNvGrpSpPr/>
          <p:nvPr/>
        </p:nvGrpSpPr>
        <p:grpSpPr>
          <a:xfrm>
            <a:off x="5424065" y="68942"/>
            <a:ext cx="2421909" cy="2424063"/>
            <a:chOff x="6319100" y="5477342"/>
            <a:chExt cx="1271477" cy="1272675"/>
          </a:xfrm>
        </p:grpSpPr>
        <p:sp>
          <p:nvSpPr>
            <p:cNvPr id="11" name="Google Shape;36471;p49">
              <a:extLst>
                <a:ext uri="{FF2B5EF4-FFF2-40B4-BE49-F238E27FC236}">
                  <a16:creationId xmlns:a16="http://schemas.microsoft.com/office/drawing/2014/main" id="{70237D88-40AA-3E47-1536-3DD46E0FF20B}"/>
                </a:ext>
              </a:extLst>
            </p:cNvPr>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472;p49">
              <a:extLst>
                <a:ext uri="{FF2B5EF4-FFF2-40B4-BE49-F238E27FC236}">
                  <a16:creationId xmlns:a16="http://schemas.microsoft.com/office/drawing/2014/main" id="{85BBB1C3-84CC-AA89-E83C-F62607529C81}"/>
                </a:ext>
              </a:extLst>
            </p:cNvPr>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36473;p49">
            <a:extLst>
              <a:ext uri="{FF2B5EF4-FFF2-40B4-BE49-F238E27FC236}">
                <a16:creationId xmlns:a16="http://schemas.microsoft.com/office/drawing/2014/main" id="{24FB98E8-0ACB-4C1E-5ACB-A4216A20FAF5}"/>
              </a:ext>
            </a:extLst>
          </p:cNvPr>
          <p:cNvSpPr txBox="1">
            <a:spLocks/>
          </p:cNvSpPr>
          <p:nvPr/>
        </p:nvSpPr>
        <p:spPr>
          <a:xfrm>
            <a:off x="4390411" y="3139674"/>
            <a:ext cx="4609503" cy="841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rgbClr val="191919"/>
              </a:buClr>
              <a:buSzPts val="5200"/>
              <a:buFont typeface="Quicksand"/>
              <a:buNone/>
              <a:defRPr sz="5500" b="1" i="0" u="none" strike="noStrike" cap="none">
                <a:solidFill>
                  <a:schemeClr val="accent5"/>
                </a:solidFill>
                <a:latin typeface="Quicksand"/>
                <a:ea typeface="Quicksand"/>
                <a:cs typeface="Quicksand"/>
                <a:sym typeface="Quicksand"/>
              </a:defRPr>
            </a:lvl1pPr>
            <a:lvl2pPr marR="0" lvl="1"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2pPr>
            <a:lvl3pPr marR="0" lvl="2"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3pPr>
            <a:lvl4pPr marR="0" lvl="3"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4pPr>
            <a:lvl5pPr marR="0" lvl="4"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5pPr>
            <a:lvl6pPr marR="0" lvl="5"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6pPr>
            <a:lvl7pPr marR="0" lvl="6"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7pPr>
            <a:lvl8pPr marR="0" lvl="7"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8pPr>
            <a:lvl9pPr marR="0" lvl="8"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9pPr>
          </a:lstStyle>
          <a:p>
            <a:pPr algn="ctr"/>
            <a:r>
              <a:rPr lang="en-US" sz="4400"/>
              <a:t>Phương tiện phi ngôn ngữ</a:t>
            </a:r>
          </a:p>
        </p:txBody>
      </p:sp>
      <p:sp>
        <p:nvSpPr>
          <p:cNvPr id="14" name="Google Shape;36474;p49">
            <a:extLst>
              <a:ext uri="{FF2B5EF4-FFF2-40B4-BE49-F238E27FC236}">
                <a16:creationId xmlns:a16="http://schemas.microsoft.com/office/drawing/2014/main" id="{BD0A1214-9FDB-4030-EA16-134E52A090AE}"/>
              </a:ext>
            </a:extLst>
          </p:cNvPr>
          <p:cNvSpPr txBox="1">
            <a:spLocks/>
          </p:cNvSpPr>
          <p:nvPr/>
        </p:nvSpPr>
        <p:spPr>
          <a:xfrm>
            <a:off x="6103722" y="740701"/>
            <a:ext cx="1061700" cy="10809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9600" b="1">
                <a:solidFill>
                  <a:schemeClr val="accent6">
                    <a:lumMod val="20000"/>
                    <a:lumOff val="80000"/>
                  </a:schemeClr>
                </a:solidFill>
                <a:latin typeface="Times New Roman" panose="02020603050405020304" pitchFamily="18" charset="0"/>
                <a:cs typeface="Times New Roman" panose="02020603050405020304" pitchFamily="18" charset="0"/>
              </a:rPr>
              <a:t>5</a:t>
            </a:r>
          </a:p>
        </p:txBody>
      </p:sp>
      <p:grpSp>
        <p:nvGrpSpPr>
          <p:cNvPr id="15" name="Google Shape;36476;p49">
            <a:extLst>
              <a:ext uri="{FF2B5EF4-FFF2-40B4-BE49-F238E27FC236}">
                <a16:creationId xmlns:a16="http://schemas.microsoft.com/office/drawing/2014/main" id="{719888A9-FE37-B9D4-3453-2BBAC3098CBE}"/>
              </a:ext>
            </a:extLst>
          </p:cNvPr>
          <p:cNvGrpSpPr/>
          <p:nvPr/>
        </p:nvGrpSpPr>
        <p:grpSpPr>
          <a:xfrm>
            <a:off x="5375329" y="473502"/>
            <a:ext cx="378997" cy="379413"/>
            <a:chOff x="6596529" y="5754613"/>
            <a:chExt cx="716982" cy="717770"/>
          </a:xfrm>
        </p:grpSpPr>
        <p:sp>
          <p:nvSpPr>
            <p:cNvPr id="16" name="Google Shape;36477;p49">
              <a:extLst>
                <a:ext uri="{FF2B5EF4-FFF2-40B4-BE49-F238E27FC236}">
                  <a16:creationId xmlns:a16="http://schemas.microsoft.com/office/drawing/2014/main" id="{6D0A4356-DB59-7ED2-6C52-FDB1AF08A41D}"/>
                </a:ext>
              </a:extLst>
            </p:cNvPr>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478;p49">
              <a:extLst>
                <a:ext uri="{FF2B5EF4-FFF2-40B4-BE49-F238E27FC236}">
                  <a16:creationId xmlns:a16="http://schemas.microsoft.com/office/drawing/2014/main" id="{DBBA4E1D-7587-A1FB-11E0-18A8176E89DC}"/>
                </a:ext>
              </a:extLst>
            </p:cNvPr>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479;p49">
              <a:extLst>
                <a:ext uri="{FF2B5EF4-FFF2-40B4-BE49-F238E27FC236}">
                  <a16:creationId xmlns:a16="http://schemas.microsoft.com/office/drawing/2014/main" id="{947C1BFD-8905-4C10-EDA3-D2E70184A7DD}"/>
                </a:ext>
              </a:extLst>
            </p:cNvPr>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480;p49">
              <a:extLst>
                <a:ext uri="{FF2B5EF4-FFF2-40B4-BE49-F238E27FC236}">
                  <a16:creationId xmlns:a16="http://schemas.microsoft.com/office/drawing/2014/main" id="{5CC71F1D-DF76-99B1-49ED-386F66BD34BB}"/>
                </a:ext>
              </a:extLst>
            </p:cNvPr>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481;p49">
              <a:extLst>
                <a:ext uri="{FF2B5EF4-FFF2-40B4-BE49-F238E27FC236}">
                  <a16:creationId xmlns:a16="http://schemas.microsoft.com/office/drawing/2014/main" id="{180F9214-0457-1E4F-3B81-C7092224558F}"/>
                </a:ext>
              </a:extLst>
            </p:cNvPr>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482;p49">
              <a:extLst>
                <a:ext uri="{FF2B5EF4-FFF2-40B4-BE49-F238E27FC236}">
                  <a16:creationId xmlns:a16="http://schemas.microsoft.com/office/drawing/2014/main" id="{9B74C1F7-DAF1-D954-B72A-781D0E2D20C4}"/>
                </a:ext>
              </a:extLst>
            </p:cNvPr>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483;p49">
              <a:extLst>
                <a:ext uri="{FF2B5EF4-FFF2-40B4-BE49-F238E27FC236}">
                  <a16:creationId xmlns:a16="http://schemas.microsoft.com/office/drawing/2014/main" id="{7F51DD03-7E37-4339-633D-1853F77EFC74}"/>
                </a:ext>
              </a:extLst>
            </p:cNvPr>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484;p49">
              <a:extLst>
                <a:ext uri="{FF2B5EF4-FFF2-40B4-BE49-F238E27FC236}">
                  <a16:creationId xmlns:a16="http://schemas.microsoft.com/office/drawing/2014/main" id="{FB15FC52-1322-93EB-D162-99FA705082AF}"/>
                </a:ext>
              </a:extLst>
            </p:cNvPr>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485;p49">
              <a:extLst>
                <a:ext uri="{FF2B5EF4-FFF2-40B4-BE49-F238E27FC236}">
                  <a16:creationId xmlns:a16="http://schemas.microsoft.com/office/drawing/2014/main" id="{B18A1E65-F0D3-FF30-9A95-DD5AF3C4D8C0}"/>
                </a:ext>
              </a:extLst>
            </p:cNvPr>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36486;p49">
            <a:extLst>
              <a:ext uri="{FF2B5EF4-FFF2-40B4-BE49-F238E27FC236}">
                <a16:creationId xmlns:a16="http://schemas.microsoft.com/office/drawing/2014/main" id="{09FF6FC2-3EC1-B383-371C-59278D117CF0}"/>
              </a:ext>
            </a:extLst>
          </p:cNvPr>
          <p:cNvSpPr/>
          <p:nvPr/>
        </p:nvSpPr>
        <p:spPr>
          <a:xfrm rot="581970">
            <a:off x="645964" y="88264"/>
            <a:ext cx="1304124" cy="1304124"/>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487;p49">
            <a:extLst>
              <a:ext uri="{FF2B5EF4-FFF2-40B4-BE49-F238E27FC236}">
                <a16:creationId xmlns:a16="http://schemas.microsoft.com/office/drawing/2014/main" id="{ADE7E2F0-33E8-4A5D-F091-E8FBF8159CDE}"/>
              </a:ext>
            </a:extLst>
          </p:cNvPr>
          <p:cNvSpPr/>
          <p:nvPr/>
        </p:nvSpPr>
        <p:spPr>
          <a:xfrm rot="855891">
            <a:off x="7587053" y="108370"/>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488;p49">
            <a:extLst>
              <a:ext uri="{FF2B5EF4-FFF2-40B4-BE49-F238E27FC236}">
                <a16:creationId xmlns:a16="http://schemas.microsoft.com/office/drawing/2014/main" id="{2A883A74-ACDB-DDE2-5558-D898944F495A}"/>
              </a:ext>
            </a:extLst>
          </p:cNvPr>
          <p:cNvSpPr/>
          <p:nvPr/>
        </p:nvSpPr>
        <p:spPr>
          <a:xfrm rot="855891">
            <a:off x="4462853" y="1586945"/>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22548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5. Phương tiện phi ngôn ngữ</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nip Diagonal Corner Rectangle 3">
            <a:extLst>
              <a:ext uri="{FF2B5EF4-FFF2-40B4-BE49-F238E27FC236}">
                <a16:creationId xmlns:a16="http://schemas.microsoft.com/office/drawing/2014/main" id="{17AFC9DB-E30D-B74B-167E-09709C90CA2F}"/>
              </a:ext>
            </a:extLst>
          </p:cNvPr>
          <p:cNvSpPr/>
          <p:nvPr/>
        </p:nvSpPr>
        <p:spPr>
          <a:xfrm>
            <a:off x="1319962" y="1435679"/>
            <a:ext cx="6464808" cy="1265779"/>
          </a:xfrm>
          <a:prstGeom prst="snip2DiagRect">
            <a:avLst/>
          </a:prstGeom>
          <a:solidFill>
            <a:sysClr val="window" lastClr="FFFFFF">
              <a:alpha val="75000"/>
            </a:sysClr>
          </a:solidFill>
          <a:ln w="12700" cap="flat" cmpd="sng" algn="ctr">
            <a:noFill/>
            <a:prstDash val="solid"/>
            <a:miter lim="800000"/>
          </a:ln>
          <a:effectLst/>
        </p:spPr>
        <p:txBody>
          <a:bodyPr rtlCol="0" anchor="ctr"/>
          <a:lstStyle/>
          <a:p>
            <a:pPr lvl="0" algn="ctr">
              <a:buClrTx/>
            </a:pPr>
            <a:r>
              <a:rPr lang="en-US" sz="2800" i="1">
                <a:latin typeface="Times New Roman" panose="02020603050405020304" pitchFamily="18" charset="0"/>
                <a:cs typeface="Times New Roman" panose="02020603050405020304" pitchFamily="18" charset="0"/>
              </a:rPr>
              <a:t>Văn bản đã sử dụng (những) loại phương tiện phi ngôn ngữ nào? </a:t>
            </a:r>
            <a:endParaRPr kumimoji="0" lang="en-US" sz="4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Snip Diagonal Corner Rectangle 4">
            <a:extLst>
              <a:ext uri="{FF2B5EF4-FFF2-40B4-BE49-F238E27FC236}">
                <a16:creationId xmlns:a16="http://schemas.microsoft.com/office/drawing/2014/main" id="{6A659179-2B0B-DAB1-FDE6-1F3A24661CD9}"/>
              </a:ext>
            </a:extLst>
          </p:cNvPr>
          <p:cNvSpPr/>
          <p:nvPr/>
        </p:nvSpPr>
        <p:spPr>
          <a:xfrm>
            <a:off x="808732" y="2963468"/>
            <a:ext cx="7421070" cy="710932"/>
          </a:xfrm>
          <a:prstGeom prst="snip2DiagRect">
            <a:avLst/>
          </a:prstGeom>
          <a:solidFill>
            <a:srgbClr val="002060">
              <a:alpha val="75000"/>
            </a:srgbClr>
          </a:solidFill>
          <a:ln w="12700" cap="flat" cmpd="sng" algn="ctr">
            <a:noFill/>
            <a:prstDash val="solid"/>
            <a:miter lim="800000"/>
          </a:ln>
          <a:effectLst/>
        </p:spPr>
        <p:txBody>
          <a:bodyPr rtlCol="0" anchor="ctr"/>
          <a:lstStyle/>
          <a:p>
            <a:pPr lvl="0" algn="ctr">
              <a:buClrTx/>
            </a:pPr>
            <a:r>
              <a:rPr lang="en-US" sz="2800">
                <a:solidFill>
                  <a:schemeClr val="tx1"/>
                </a:solidFill>
                <a:latin typeface="Times New Roman" panose="02020603050405020304" pitchFamily="18" charset="0"/>
                <a:cs typeface="Times New Roman" panose="02020603050405020304" pitchFamily="18" charset="0"/>
              </a:rPr>
              <a:t>Loại phương tiện phi ngôn ngữ: hình ảnh.</a:t>
            </a:r>
            <a:endParaRPr kumimoji="0" lang="en-US" sz="6000" b="1" i="0" u="none" strike="noStrike" kern="0" cap="none" spc="0" normalizeH="0" baseline="0" noProof="0">
              <a:ln>
                <a:noFill/>
              </a:ln>
              <a:solidFill>
                <a:schemeClr val="tx1"/>
              </a:solidFill>
              <a:effectLst/>
              <a:uLnTx/>
              <a:uFillTx/>
              <a:latin typeface="Times New Roman" panose="02020603050405020304" pitchFamily="18" charset="0"/>
              <a:ea typeface="+mn-ea"/>
              <a:cs typeface="Times New Roman" panose="02020603050405020304" pitchFamily="18" charset="0"/>
            </a:endParaRPr>
          </a:p>
        </p:txBody>
      </p:sp>
      <p:pic>
        <p:nvPicPr>
          <p:cNvPr id="4" name="Picture 4" descr="看星星图片">
            <a:extLst>
              <a:ext uri="{FF2B5EF4-FFF2-40B4-BE49-F238E27FC236}">
                <a16:creationId xmlns:a16="http://schemas.microsoft.com/office/drawing/2014/main" id="{2979E949-E55C-C5C9-CA7B-4C4E1DFCFEF2}"/>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56192" b="94118" l="11719" r="87598">
                        <a14:foregroundMark x1="19727" y1="76780" x2="19727" y2="76780"/>
                        <a14:foregroundMark x1="45020" y1="61455" x2="45020" y2="61455"/>
                        <a14:foregroundMark x1="59863" y1="65480" x2="59863" y2="65480"/>
                        <a14:foregroundMark x1="57617" y1="62539" x2="57617" y2="62539"/>
                        <a14:foregroundMark x1="70508" y1="59907" x2="70703" y2="72291"/>
                        <a14:foregroundMark x1="45410" y1="61146" x2="45410" y2="73220"/>
                        <a14:foregroundMark x1="58301" y1="60681" x2="58398" y2="77245"/>
                        <a14:foregroundMark x1="33008" y1="60526" x2="31738" y2="75697"/>
                        <a14:foregroundMark x1="20313" y1="59907" x2="18652" y2="86842"/>
                        <a14:foregroundMark x1="14355" y1="75077" x2="14355" y2="75077"/>
                        <a14:foregroundMark x1="31641" y1="91331" x2="31641" y2="91331"/>
                        <a14:foregroundMark x1="35156" y1="88235" x2="35156" y2="88235"/>
                        <a14:foregroundMark x1="34233" y1="85759" x2="34375" y2="88235"/>
                        <a14:foregroundMark x1="33691" y1="76316" x2="34233" y2="85759"/>
                        <a14:foregroundMark x1="43945" y1="84520" x2="43359" y2="92724"/>
                        <a14:foregroundMark x1="47559" y1="94118" x2="47559" y2="94118"/>
                        <a14:foregroundMark x1="56250" y1="93808" x2="56250" y2="93808"/>
                        <a14:foregroundMark x1="59766" y1="94118" x2="59766" y2="94118"/>
                        <a14:foregroundMark x1="87598" y1="69969" x2="87598" y2="69969"/>
                        <a14:foregroundMark x1="85938" y1="60372" x2="85938" y2="60372"/>
                        <a14:foregroundMark x1="34473" y1="57121" x2="34473" y2="57121"/>
                        <a14:foregroundMark x1="35547" y1="62229" x2="35547" y2="62229"/>
                        <a14:foregroundMark x1="33984" y1="56966" x2="33984" y2="56966"/>
                        <a14:backgroundMark x1="27441" y1="80495" x2="27441" y2="80495"/>
                        <a14:backgroundMark x1="40039" y1="80495" x2="40039" y2="80495"/>
                        <a14:backgroundMark x1="51953" y1="77245" x2="51953" y2="77245"/>
                        <a14:backgroundMark x1="64453" y1="78793" x2="64453" y2="78793"/>
                        <a14:backgroundMark x1="77539" y1="80186" x2="77832" y2="88545"/>
                        <a14:backgroundMark x1="51758" y1="78328" x2="52148" y2="87926"/>
                        <a14:backgroundMark x1="62988" y1="78328" x2="63672" y2="84675"/>
                        <a14:backgroundMark x1="84180" y1="85604" x2="84180" y2="85604"/>
                        <a14:backgroundMark x1="87207" y1="84985" x2="87207" y2="84985"/>
                        <a14:backgroundMark x1="33496" y1="85759" x2="33496" y2="85759"/>
                        <a14:backgroundMark x1="83789" y1="85449" x2="83789" y2="85449"/>
                      </a14:backgroundRemoval>
                    </a14:imgEffect>
                  </a14:imgLayer>
                </a14:imgProps>
              </a:ext>
              <a:ext uri="{28A0092B-C50C-407E-A947-70E740481C1C}">
                <a14:useLocalDpi xmlns:a14="http://schemas.microsoft.com/office/drawing/2010/main" val="0"/>
              </a:ext>
            </a:extLst>
          </a:blip>
          <a:srcRect l="2582" t="51770" r="4990" b="3733"/>
          <a:stretch/>
        </p:blipFill>
        <p:spPr bwMode="auto">
          <a:xfrm>
            <a:off x="1558592" y="3347026"/>
            <a:ext cx="6142002" cy="1865287"/>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37240;p54">
            <a:extLst>
              <a:ext uri="{FF2B5EF4-FFF2-40B4-BE49-F238E27FC236}">
                <a16:creationId xmlns:a16="http://schemas.microsoft.com/office/drawing/2014/main" id="{DF13BE71-0727-917D-AD06-4DEA1F4B7F15}"/>
              </a:ext>
            </a:extLst>
          </p:cNvPr>
          <p:cNvSpPr/>
          <p:nvPr/>
        </p:nvSpPr>
        <p:spPr>
          <a:xfrm>
            <a:off x="554302" y="485430"/>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6659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5. Phương tiện phi ngôn ngữ</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4210;p81">
            <a:extLst>
              <a:ext uri="{FF2B5EF4-FFF2-40B4-BE49-F238E27FC236}">
                <a16:creationId xmlns:a16="http://schemas.microsoft.com/office/drawing/2014/main" id="{FAF4DCC4-DAE2-992C-34D2-8B111322D5D1}"/>
              </a:ext>
            </a:extLst>
          </p:cNvPr>
          <p:cNvGrpSpPr/>
          <p:nvPr/>
        </p:nvGrpSpPr>
        <p:grpSpPr>
          <a:xfrm>
            <a:off x="746788" y="2196158"/>
            <a:ext cx="2374470" cy="2953065"/>
            <a:chOff x="5972575" y="2706600"/>
            <a:chExt cx="1145700" cy="1400625"/>
          </a:xfrm>
        </p:grpSpPr>
        <p:sp>
          <p:nvSpPr>
            <p:cNvPr id="7" name="Google Shape;4211;p81">
              <a:extLst>
                <a:ext uri="{FF2B5EF4-FFF2-40B4-BE49-F238E27FC236}">
                  <a16:creationId xmlns:a16="http://schemas.microsoft.com/office/drawing/2014/main" id="{6F43C5B2-0D93-5085-9928-66524828EEAB}"/>
                </a:ext>
              </a:extLst>
            </p:cNvPr>
            <p:cNvSpPr/>
            <p:nvPr/>
          </p:nvSpPr>
          <p:spPr>
            <a:xfrm>
              <a:off x="6100875" y="3734850"/>
              <a:ext cx="898725" cy="299500"/>
            </a:xfrm>
            <a:custGeom>
              <a:avLst/>
              <a:gdLst/>
              <a:ahLst/>
              <a:cxnLst/>
              <a:rect l="l" t="t" r="r" b="b"/>
              <a:pathLst>
                <a:path w="35949" h="11980" extrusionOk="0">
                  <a:moveTo>
                    <a:pt x="34405" y="1"/>
                  </a:moveTo>
                  <a:cubicBezTo>
                    <a:pt x="31328" y="1"/>
                    <a:pt x="25601" y="2110"/>
                    <a:pt x="18232" y="3609"/>
                  </a:cubicBezTo>
                  <a:cubicBezTo>
                    <a:pt x="10432" y="2023"/>
                    <a:pt x="4537" y="55"/>
                    <a:pt x="1220" y="55"/>
                  </a:cubicBezTo>
                  <a:cubicBezTo>
                    <a:pt x="764" y="55"/>
                    <a:pt x="357" y="93"/>
                    <a:pt x="0" y="173"/>
                  </a:cubicBezTo>
                  <a:lnTo>
                    <a:pt x="18203" y="11943"/>
                  </a:lnTo>
                  <a:lnTo>
                    <a:pt x="18203" y="11980"/>
                  </a:lnTo>
                  <a:lnTo>
                    <a:pt x="18241" y="11962"/>
                  </a:lnTo>
                  <a:lnTo>
                    <a:pt x="18278" y="11980"/>
                  </a:lnTo>
                  <a:lnTo>
                    <a:pt x="18278" y="11943"/>
                  </a:lnTo>
                  <a:lnTo>
                    <a:pt x="35949" y="287"/>
                  </a:lnTo>
                  <a:cubicBezTo>
                    <a:pt x="35550" y="88"/>
                    <a:pt x="35033" y="1"/>
                    <a:pt x="34405" y="1"/>
                  </a:cubicBezTo>
                  <a:close/>
                </a:path>
              </a:pathLst>
            </a:custGeom>
            <a:solidFill>
              <a:srgbClr val="454E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8" name="Google Shape;4212;p81">
              <a:extLst>
                <a:ext uri="{FF2B5EF4-FFF2-40B4-BE49-F238E27FC236}">
                  <a16:creationId xmlns:a16="http://schemas.microsoft.com/office/drawing/2014/main" id="{6F669FC9-88B0-22D8-9313-AA7CA5136203}"/>
                </a:ext>
              </a:extLst>
            </p:cNvPr>
            <p:cNvSpPr/>
            <p:nvPr/>
          </p:nvSpPr>
          <p:spPr>
            <a:xfrm>
              <a:off x="6100875" y="3734850"/>
              <a:ext cx="898725" cy="299500"/>
            </a:xfrm>
            <a:custGeom>
              <a:avLst/>
              <a:gdLst/>
              <a:ahLst/>
              <a:cxnLst/>
              <a:rect l="l" t="t" r="r" b="b"/>
              <a:pathLst>
                <a:path w="35949" h="11980" extrusionOk="0">
                  <a:moveTo>
                    <a:pt x="34405" y="1"/>
                  </a:moveTo>
                  <a:cubicBezTo>
                    <a:pt x="31328" y="1"/>
                    <a:pt x="25601" y="2110"/>
                    <a:pt x="18232" y="3609"/>
                  </a:cubicBezTo>
                  <a:cubicBezTo>
                    <a:pt x="10432" y="2023"/>
                    <a:pt x="4537" y="55"/>
                    <a:pt x="1220" y="55"/>
                  </a:cubicBezTo>
                  <a:cubicBezTo>
                    <a:pt x="764" y="55"/>
                    <a:pt x="357" y="93"/>
                    <a:pt x="0" y="173"/>
                  </a:cubicBezTo>
                  <a:lnTo>
                    <a:pt x="18203" y="11943"/>
                  </a:lnTo>
                  <a:lnTo>
                    <a:pt x="18203" y="11980"/>
                  </a:lnTo>
                  <a:lnTo>
                    <a:pt x="18241" y="11962"/>
                  </a:lnTo>
                  <a:lnTo>
                    <a:pt x="18278" y="11980"/>
                  </a:lnTo>
                  <a:lnTo>
                    <a:pt x="18278" y="11943"/>
                  </a:lnTo>
                  <a:lnTo>
                    <a:pt x="35949" y="287"/>
                  </a:lnTo>
                  <a:cubicBezTo>
                    <a:pt x="35550" y="88"/>
                    <a:pt x="35033" y="1"/>
                    <a:pt x="34405" y="1"/>
                  </a:cubicBezTo>
                  <a:close/>
                </a:path>
              </a:pathLst>
            </a:custGeom>
            <a:solidFill>
              <a:srgbClr val="2939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11" name="Google Shape;4213;p81">
              <a:extLst>
                <a:ext uri="{FF2B5EF4-FFF2-40B4-BE49-F238E27FC236}">
                  <a16:creationId xmlns:a16="http://schemas.microsoft.com/office/drawing/2014/main" id="{3EA06D28-780B-2A7D-E6B6-273179233F4C}"/>
                </a:ext>
              </a:extLst>
            </p:cNvPr>
            <p:cNvSpPr/>
            <p:nvPr/>
          </p:nvSpPr>
          <p:spPr>
            <a:xfrm>
              <a:off x="6100875" y="3734850"/>
              <a:ext cx="898725" cy="299500"/>
            </a:xfrm>
            <a:custGeom>
              <a:avLst/>
              <a:gdLst/>
              <a:ahLst/>
              <a:cxnLst/>
              <a:rect l="l" t="t" r="r" b="b"/>
              <a:pathLst>
                <a:path w="35949" h="11980" extrusionOk="0">
                  <a:moveTo>
                    <a:pt x="34405" y="1"/>
                  </a:moveTo>
                  <a:cubicBezTo>
                    <a:pt x="31328" y="1"/>
                    <a:pt x="25601" y="2110"/>
                    <a:pt x="18232" y="3609"/>
                  </a:cubicBezTo>
                  <a:cubicBezTo>
                    <a:pt x="10432" y="2023"/>
                    <a:pt x="4537" y="55"/>
                    <a:pt x="1220" y="55"/>
                  </a:cubicBezTo>
                  <a:cubicBezTo>
                    <a:pt x="764" y="55"/>
                    <a:pt x="357" y="93"/>
                    <a:pt x="0" y="173"/>
                  </a:cubicBezTo>
                  <a:lnTo>
                    <a:pt x="18203" y="11943"/>
                  </a:lnTo>
                  <a:lnTo>
                    <a:pt x="18203" y="11980"/>
                  </a:lnTo>
                  <a:lnTo>
                    <a:pt x="18241" y="11962"/>
                  </a:lnTo>
                  <a:lnTo>
                    <a:pt x="18278" y="11980"/>
                  </a:lnTo>
                  <a:lnTo>
                    <a:pt x="18278" y="11943"/>
                  </a:lnTo>
                  <a:lnTo>
                    <a:pt x="35949" y="287"/>
                  </a:lnTo>
                  <a:cubicBezTo>
                    <a:pt x="35550" y="88"/>
                    <a:pt x="35033" y="1"/>
                    <a:pt x="34405" y="1"/>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12" name="Google Shape;4214;p81">
              <a:extLst>
                <a:ext uri="{FF2B5EF4-FFF2-40B4-BE49-F238E27FC236}">
                  <a16:creationId xmlns:a16="http://schemas.microsoft.com/office/drawing/2014/main" id="{5ACC7901-E3EF-BC02-B159-AF8A31CFE377}"/>
                </a:ext>
              </a:extLst>
            </p:cNvPr>
            <p:cNvSpPr/>
            <p:nvPr/>
          </p:nvSpPr>
          <p:spPr>
            <a:xfrm>
              <a:off x="6286750" y="3131700"/>
              <a:ext cx="517250" cy="708500"/>
            </a:xfrm>
            <a:custGeom>
              <a:avLst/>
              <a:gdLst/>
              <a:ahLst/>
              <a:cxnLst/>
              <a:rect l="l" t="t" r="r" b="b"/>
              <a:pathLst>
                <a:path w="20690" h="28340" extrusionOk="0">
                  <a:moveTo>
                    <a:pt x="1167" y="25583"/>
                  </a:moveTo>
                  <a:cubicBezTo>
                    <a:pt x="1167" y="25583"/>
                    <a:pt x="1168" y="25586"/>
                    <a:pt x="1169" y="25586"/>
                  </a:cubicBezTo>
                  <a:cubicBezTo>
                    <a:pt x="1169" y="25586"/>
                    <a:pt x="1170" y="25585"/>
                    <a:pt x="1170" y="25585"/>
                  </a:cubicBezTo>
                  <a:lnTo>
                    <a:pt x="1170" y="25585"/>
                  </a:lnTo>
                  <a:cubicBezTo>
                    <a:pt x="1169" y="25584"/>
                    <a:pt x="1168" y="25584"/>
                    <a:pt x="1167" y="25583"/>
                  </a:cubicBezTo>
                  <a:close/>
                  <a:moveTo>
                    <a:pt x="19524" y="25583"/>
                  </a:moveTo>
                  <a:cubicBezTo>
                    <a:pt x="19523" y="25584"/>
                    <a:pt x="19521" y="25584"/>
                    <a:pt x="19520" y="25585"/>
                  </a:cubicBezTo>
                  <a:lnTo>
                    <a:pt x="19520" y="25585"/>
                  </a:lnTo>
                  <a:cubicBezTo>
                    <a:pt x="19521" y="25586"/>
                    <a:pt x="19521" y="25586"/>
                    <a:pt x="19522" y="25586"/>
                  </a:cubicBezTo>
                  <a:cubicBezTo>
                    <a:pt x="19523" y="25586"/>
                    <a:pt x="19524" y="25583"/>
                    <a:pt x="19524" y="25583"/>
                  </a:cubicBezTo>
                  <a:close/>
                  <a:moveTo>
                    <a:pt x="9399" y="1"/>
                  </a:moveTo>
                  <a:cubicBezTo>
                    <a:pt x="9204" y="1"/>
                    <a:pt x="8605" y="247"/>
                    <a:pt x="6508" y="1191"/>
                  </a:cubicBezTo>
                  <a:cubicBezTo>
                    <a:pt x="2359" y="2601"/>
                    <a:pt x="434" y="5865"/>
                    <a:pt x="434" y="5865"/>
                  </a:cubicBezTo>
                  <a:cubicBezTo>
                    <a:pt x="434" y="5865"/>
                    <a:pt x="410" y="5851"/>
                    <a:pt x="378" y="5851"/>
                  </a:cubicBezTo>
                  <a:cubicBezTo>
                    <a:pt x="250" y="5851"/>
                    <a:pt x="1" y="6066"/>
                    <a:pt x="716" y="8212"/>
                  </a:cubicBezTo>
                  <a:cubicBezTo>
                    <a:pt x="821" y="8520"/>
                    <a:pt x="919" y="8849"/>
                    <a:pt x="1008" y="9187"/>
                  </a:cubicBezTo>
                  <a:cubicBezTo>
                    <a:pt x="1130" y="9663"/>
                    <a:pt x="1233" y="10165"/>
                    <a:pt x="1311" y="10697"/>
                  </a:cubicBezTo>
                  <a:cubicBezTo>
                    <a:pt x="1311" y="10703"/>
                    <a:pt x="1316" y="10711"/>
                    <a:pt x="1316" y="10723"/>
                  </a:cubicBezTo>
                  <a:cubicBezTo>
                    <a:pt x="1336" y="10858"/>
                    <a:pt x="1351" y="10991"/>
                    <a:pt x="1371" y="11131"/>
                  </a:cubicBezTo>
                  <a:cubicBezTo>
                    <a:pt x="1406" y="11383"/>
                    <a:pt x="1427" y="11638"/>
                    <a:pt x="1445" y="11902"/>
                  </a:cubicBezTo>
                  <a:cubicBezTo>
                    <a:pt x="1461" y="12149"/>
                    <a:pt x="1475" y="12398"/>
                    <a:pt x="1481" y="12653"/>
                  </a:cubicBezTo>
                  <a:cubicBezTo>
                    <a:pt x="1482" y="12728"/>
                    <a:pt x="1432" y="15333"/>
                    <a:pt x="1371" y="18425"/>
                  </a:cubicBezTo>
                  <a:cubicBezTo>
                    <a:pt x="1344" y="19724"/>
                    <a:pt x="1320" y="21108"/>
                    <a:pt x="1293" y="22429"/>
                  </a:cubicBezTo>
                  <a:cubicBezTo>
                    <a:pt x="1235" y="25318"/>
                    <a:pt x="1184" y="25571"/>
                    <a:pt x="1170" y="25585"/>
                  </a:cubicBezTo>
                  <a:lnTo>
                    <a:pt x="1170" y="25585"/>
                  </a:lnTo>
                  <a:cubicBezTo>
                    <a:pt x="4189" y="27398"/>
                    <a:pt x="7117" y="28340"/>
                    <a:pt x="10152" y="28340"/>
                  </a:cubicBezTo>
                  <a:cubicBezTo>
                    <a:pt x="13112" y="28340"/>
                    <a:pt x="16173" y="27444"/>
                    <a:pt x="19520" y="25585"/>
                  </a:cubicBezTo>
                  <a:lnTo>
                    <a:pt x="19520" y="25585"/>
                  </a:lnTo>
                  <a:cubicBezTo>
                    <a:pt x="19506" y="25569"/>
                    <a:pt x="19455" y="25301"/>
                    <a:pt x="19398" y="22441"/>
                  </a:cubicBezTo>
                  <a:cubicBezTo>
                    <a:pt x="19371" y="21110"/>
                    <a:pt x="19347" y="19713"/>
                    <a:pt x="19320" y="18404"/>
                  </a:cubicBezTo>
                  <a:cubicBezTo>
                    <a:pt x="19259" y="15320"/>
                    <a:pt x="19209" y="12725"/>
                    <a:pt x="19210" y="12651"/>
                  </a:cubicBezTo>
                  <a:cubicBezTo>
                    <a:pt x="19215" y="12396"/>
                    <a:pt x="19230" y="12147"/>
                    <a:pt x="19246" y="11901"/>
                  </a:cubicBezTo>
                  <a:cubicBezTo>
                    <a:pt x="19264" y="11637"/>
                    <a:pt x="19285" y="11382"/>
                    <a:pt x="19320" y="11129"/>
                  </a:cubicBezTo>
                  <a:cubicBezTo>
                    <a:pt x="19339" y="10990"/>
                    <a:pt x="19355" y="10857"/>
                    <a:pt x="19374" y="10721"/>
                  </a:cubicBezTo>
                  <a:cubicBezTo>
                    <a:pt x="19374" y="10710"/>
                    <a:pt x="19380" y="10702"/>
                    <a:pt x="19380" y="10695"/>
                  </a:cubicBezTo>
                  <a:cubicBezTo>
                    <a:pt x="19458" y="10164"/>
                    <a:pt x="19560" y="9660"/>
                    <a:pt x="19683" y="9186"/>
                  </a:cubicBezTo>
                  <a:cubicBezTo>
                    <a:pt x="19772" y="8847"/>
                    <a:pt x="19870" y="8519"/>
                    <a:pt x="19974" y="8211"/>
                  </a:cubicBezTo>
                  <a:cubicBezTo>
                    <a:pt x="20689" y="6066"/>
                    <a:pt x="20440" y="5851"/>
                    <a:pt x="20312" y="5851"/>
                  </a:cubicBezTo>
                  <a:cubicBezTo>
                    <a:pt x="20280" y="5851"/>
                    <a:pt x="20255" y="5865"/>
                    <a:pt x="20255" y="5865"/>
                  </a:cubicBezTo>
                  <a:cubicBezTo>
                    <a:pt x="20255" y="5865"/>
                    <a:pt x="18055" y="2478"/>
                    <a:pt x="13904" y="1068"/>
                  </a:cubicBezTo>
                  <a:cubicBezTo>
                    <a:pt x="12103" y="253"/>
                    <a:pt x="12341" y="479"/>
                    <a:pt x="10344" y="277"/>
                  </a:cubicBezTo>
                  <a:cubicBezTo>
                    <a:pt x="10216" y="289"/>
                    <a:pt x="10109" y="294"/>
                    <a:pt x="10018" y="294"/>
                  </a:cubicBezTo>
                  <a:cubicBezTo>
                    <a:pt x="9344" y="294"/>
                    <a:pt x="9612" y="1"/>
                    <a:pt x="9399"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13" name="Google Shape;4215;p81">
              <a:extLst>
                <a:ext uri="{FF2B5EF4-FFF2-40B4-BE49-F238E27FC236}">
                  <a16:creationId xmlns:a16="http://schemas.microsoft.com/office/drawing/2014/main" id="{D3E2C462-74F5-B613-8DC7-F683297CC89C}"/>
                </a:ext>
              </a:extLst>
            </p:cNvPr>
            <p:cNvSpPr/>
            <p:nvPr/>
          </p:nvSpPr>
          <p:spPr>
            <a:xfrm>
              <a:off x="6099300" y="3948350"/>
              <a:ext cx="326800" cy="158700"/>
            </a:xfrm>
            <a:custGeom>
              <a:avLst/>
              <a:gdLst/>
              <a:ahLst/>
              <a:cxnLst/>
              <a:rect l="l" t="t" r="r" b="b"/>
              <a:pathLst>
                <a:path w="13072" h="6348" extrusionOk="0">
                  <a:moveTo>
                    <a:pt x="6328" y="1"/>
                  </a:moveTo>
                  <a:cubicBezTo>
                    <a:pt x="4928" y="1"/>
                    <a:pt x="3718" y="34"/>
                    <a:pt x="3199" y="132"/>
                  </a:cubicBezTo>
                  <a:cubicBezTo>
                    <a:pt x="1586" y="437"/>
                    <a:pt x="207" y="1058"/>
                    <a:pt x="109" y="3574"/>
                  </a:cubicBezTo>
                  <a:cubicBezTo>
                    <a:pt x="1" y="6258"/>
                    <a:pt x="1786" y="6246"/>
                    <a:pt x="3200" y="6342"/>
                  </a:cubicBezTo>
                  <a:cubicBezTo>
                    <a:pt x="3252" y="6346"/>
                    <a:pt x="3312" y="6348"/>
                    <a:pt x="3379" y="6348"/>
                  </a:cubicBezTo>
                  <a:cubicBezTo>
                    <a:pt x="5128" y="6348"/>
                    <a:pt x="11755" y="5172"/>
                    <a:pt x="12203" y="4963"/>
                  </a:cubicBezTo>
                  <a:cubicBezTo>
                    <a:pt x="12667" y="4746"/>
                    <a:pt x="13072" y="148"/>
                    <a:pt x="13072" y="148"/>
                  </a:cubicBezTo>
                  <a:cubicBezTo>
                    <a:pt x="13072" y="148"/>
                    <a:pt x="9276" y="1"/>
                    <a:pt x="632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1" name="Google Shape;4216;p81">
              <a:extLst>
                <a:ext uri="{FF2B5EF4-FFF2-40B4-BE49-F238E27FC236}">
                  <a16:creationId xmlns:a16="http://schemas.microsoft.com/office/drawing/2014/main" id="{D771CE04-3B2F-B7CA-5407-DD2812F4DAB8}"/>
                </a:ext>
              </a:extLst>
            </p:cNvPr>
            <p:cNvSpPr/>
            <p:nvPr/>
          </p:nvSpPr>
          <p:spPr>
            <a:xfrm>
              <a:off x="6194800" y="4033075"/>
              <a:ext cx="274050" cy="74100"/>
            </a:xfrm>
            <a:custGeom>
              <a:avLst/>
              <a:gdLst/>
              <a:ahLst/>
              <a:cxnLst/>
              <a:rect l="l" t="t" r="r" b="b"/>
              <a:pathLst>
                <a:path w="10962" h="2964" extrusionOk="0">
                  <a:moveTo>
                    <a:pt x="9252" y="0"/>
                  </a:moveTo>
                  <a:cubicBezTo>
                    <a:pt x="6443" y="0"/>
                    <a:pt x="1602" y="1127"/>
                    <a:pt x="896" y="1258"/>
                  </a:cubicBezTo>
                  <a:cubicBezTo>
                    <a:pt x="0" y="1427"/>
                    <a:pt x="243" y="2964"/>
                    <a:pt x="243" y="2964"/>
                  </a:cubicBezTo>
                  <a:cubicBezTo>
                    <a:pt x="3797" y="2821"/>
                    <a:pt x="5409" y="2698"/>
                    <a:pt x="7193" y="2271"/>
                  </a:cubicBezTo>
                  <a:cubicBezTo>
                    <a:pt x="8954" y="1850"/>
                    <a:pt x="10962" y="288"/>
                    <a:pt x="10962" y="288"/>
                  </a:cubicBezTo>
                  <a:cubicBezTo>
                    <a:pt x="10621" y="82"/>
                    <a:pt x="10010" y="0"/>
                    <a:pt x="9252"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2" name="Google Shape;4217;p81">
              <a:extLst>
                <a:ext uri="{FF2B5EF4-FFF2-40B4-BE49-F238E27FC236}">
                  <a16:creationId xmlns:a16="http://schemas.microsoft.com/office/drawing/2014/main" id="{3A61E6BE-E292-F464-0E0C-302B43E066FD}"/>
                </a:ext>
              </a:extLst>
            </p:cNvPr>
            <p:cNvSpPr/>
            <p:nvPr/>
          </p:nvSpPr>
          <p:spPr>
            <a:xfrm>
              <a:off x="6293350" y="3951650"/>
              <a:ext cx="155425" cy="123475"/>
            </a:xfrm>
            <a:custGeom>
              <a:avLst/>
              <a:gdLst/>
              <a:ahLst/>
              <a:cxnLst/>
              <a:rect l="l" t="t" r="r" b="b"/>
              <a:pathLst>
                <a:path w="6217" h="4939" extrusionOk="0">
                  <a:moveTo>
                    <a:pt x="5770" y="0"/>
                  </a:moveTo>
                  <a:cubicBezTo>
                    <a:pt x="5770" y="0"/>
                    <a:pt x="1708" y="585"/>
                    <a:pt x="854" y="826"/>
                  </a:cubicBezTo>
                  <a:cubicBezTo>
                    <a:pt x="1" y="1066"/>
                    <a:pt x="177" y="4937"/>
                    <a:pt x="1360" y="4938"/>
                  </a:cubicBezTo>
                  <a:cubicBezTo>
                    <a:pt x="1361" y="4938"/>
                    <a:pt x="1362" y="4938"/>
                    <a:pt x="1363" y="4938"/>
                  </a:cubicBezTo>
                  <a:cubicBezTo>
                    <a:pt x="4015" y="4938"/>
                    <a:pt x="6216" y="3506"/>
                    <a:pt x="6216" y="3506"/>
                  </a:cubicBezTo>
                  <a:lnTo>
                    <a:pt x="5770" y="0"/>
                  </a:ln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63" name="Google Shape;4218;p81">
              <a:extLst>
                <a:ext uri="{FF2B5EF4-FFF2-40B4-BE49-F238E27FC236}">
                  <a16:creationId xmlns:a16="http://schemas.microsoft.com/office/drawing/2014/main" id="{B72B7CCE-E0AD-B7AB-FD00-1AF278C26D20}"/>
                </a:ext>
              </a:extLst>
            </p:cNvPr>
            <p:cNvSpPr/>
            <p:nvPr/>
          </p:nvSpPr>
          <p:spPr>
            <a:xfrm>
              <a:off x="6111575" y="3955275"/>
              <a:ext cx="301400" cy="151950"/>
            </a:xfrm>
            <a:custGeom>
              <a:avLst/>
              <a:gdLst/>
              <a:ahLst/>
              <a:cxnLst/>
              <a:rect l="l" t="t" r="r" b="b"/>
              <a:pathLst>
                <a:path w="12056" h="6078" extrusionOk="0">
                  <a:moveTo>
                    <a:pt x="11872" y="1"/>
                  </a:moveTo>
                  <a:cubicBezTo>
                    <a:pt x="10463" y="1"/>
                    <a:pt x="5577" y="85"/>
                    <a:pt x="3307" y="363"/>
                  </a:cubicBezTo>
                  <a:cubicBezTo>
                    <a:pt x="2874" y="419"/>
                    <a:pt x="2047" y="599"/>
                    <a:pt x="1913" y="649"/>
                  </a:cubicBezTo>
                  <a:cubicBezTo>
                    <a:pt x="0" y="1353"/>
                    <a:pt x="442" y="5632"/>
                    <a:pt x="2690" y="6035"/>
                  </a:cubicBezTo>
                  <a:cubicBezTo>
                    <a:pt x="2804" y="6056"/>
                    <a:pt x="2925" y="6066"/>
                    <a:pt x="3049" y="6066"/>
                  </a:cubicBezTo>
                  <a:cubicBezTo>
                    <a:pt x="3363" y="6066"/>
                    <a:pt x="3574" y="6078"/>
                    <a:pt x="3574" y="6078"/>
                  </a:cubicBezTo>
                  <a:cubicBezTo>
                    <a:pt x="3599" y="6078"/>
                    <a:pt x="3618" y="6078"/>
                    <a:pt x="3638" y="6075"/>
                  </a:cubicBezTo>
                  <a:cubicBezTo>
                    <a:pt x="3919" y="6059"/>
                    <a:pt x="3575" y="5897"/>
                    <a:pt x="4558" y="5396"/>
                  </a:cubicBezTo>
                  <a:cubicBezTo>
                    <a:pt x="5100" y="5120"/>
                    <a:pt x="6469" y="5054"/>
                    <a:pt x="7666" y="5054"/>
                  </a:cubicBezTo>
                  <a:cubicBezTo>
                    <a:pt x="8788" y="5054"/>
                    <a:pt x="9759" y="5112"/>
                    <a:pt x="9759" y="5112"/>
                  </a:cubicBezTo>
                  <a:cubicBezTo>
                    <a:pt x="10309" y="4692"/>
                    <a:pt x="10735" y="3990"/>
                    <a:pt x="10937" y="3358"/>
                  </a:cubicBezTo>
                  <a:cubicBezTo>
                    <a:pt x="11068" y="2954"/>
                    <a:pt x="11107" y="2580"/>
                    <a:pt x="11031" y="2324"/>
                  </a:cubicBezTo>
                  <a:cubicBezTo>
                    <a:pt x="10745" y="1359"/>
                    <a:pt x="9258" y="824"/>
                    <a:pt x="9255" y="824"/>
                  </a:cubicBezTo>
                  <a:cubicBezTo>
                    <a:pt x="9255" y="824"/>
                    <a:pt x="9255" y="824"/>
                    <a:pt x="9255" y="824"/>
                  </a:cubicBezTo>
                  <a:lnTo>
                    <a:pt x="9255" y="824"/>
                  </a:lnTo>
                  <a:cubicBezTo>
                    <a:pt x="10691" y="210"/>
                    <a:pt x="11637" y="13"/>
                    <a:pt x="12055" y="1"/>
                  </a:cubicBezTo>
                  <a:cubicBezTo>
                    <a:pt x="12003" y="1"/>
                    <a:pt x="11942" y="1"/>
                    <a:pt x="11872"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84" name="Google Shape;4219;p81">
              <a:extLst>
                <a:ext uri="{FF2B5EF4-FFF2-40B4-BE49-F238E27FC236}">
                  <a16:creationId xmlns:a16="http://schemas.microsoft.com/office/drawing/2014/main" id="{821BD5F6-BCBE-3F78-31BB-EF7A753D7D92}"/>
                </a:ext>
              </a:extLst>
            </p:cNvPr>
            <p:cNvSpPr/>
            <p:nvPr/>
          </p:nvSpPr>
          <p:spPr>
            <a:xfrm>
              <a:off x="6111575" y="3971475"/>
              <a:ext cx="109625" cy="134650"/>
            </a:xfrm>
            <a:custGeom>
              <a:avLst/>
              <a:gdLst/>
              <a:ahLst/>
              <a:cxnLst/>
              <a:rect l="l" t="t" r="r" b="b"/>
              <a:pathLst>
                <a:path w="4385" h="5386" extrusionOk="0">
                  <a:moveTo>
                    <a:pt x="1913" y="0"/>
                  </a:moveTo>
                  <a:lnTo>
                    <a:pt x="1913" y="0"/>
                  </a:lnTo>
                  <a:cubicBezTo>
                    <a:pt x="0" y="704"/>
                    <a:pt x="442" y="4983"/>
                    <a:pt x="2690" y="5385"/>
                  </a:cubicBezTo>
                  <a:cubicBezTo>
                    <a:pt x="3627" y="4915"/>
                    <a:pt x="4384" y="4158"/>
                    <a:pt x="4337" y="2943"/>
                  </a:cubicBezTo>
                  <a:cubicBezTo>
                    <a:pt x="4269" y="1141"/>
                    <a:pt x="2975" y="349"/>
                    <a:pt x="1913"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85" name="Google Shape;4220;p81">
              <a:extLst>
                <a:ext uri="{FF2B5EF4-FFF2-40B4-BE49-F238E27FC236}">
                  <a16:creationId xmlns:a16="http://schemas.microsoft.com/office/drawing/2014/main" id="{F8D2A3C9-276E-7343-DE76-C607DD0E80DB}"/>
                </a:ext>
              </a:extLst>
            </p:cNvPr>
            <p:cNvSpPr/>
            <p:nvPr/>
          </p:nvSpPr>
          <p:spPr>
            <a:xfrm>
              <a:off x="6416600" y="3734825"/>
              <a:ext cx="701675" cy="318075"/>
            </a:xfrm>
            <a:custGeom>
              <a:avLst/>
              <a:gdLst/>
              <a:ahLst/>
              <a:cxnLst/>
              <a:rect l="l" t="t" r="r" b="b"/>
              <a:pathLst>
                <a:path w="28067" h="12723" extrusionOk="0">
                  <a:moveTo>
                    <a:pt x="21593" y="0"/>
                  </a:moveTo>
                  <a:cubicBezTo>
                    <a:pt x="21132" y="0"/>
                    <a:pt x="20676" y="63"/>
                    <a:pt x="20244" y="197"/>
                  </a:cubicBezTo>
                  <a:cubicBezTo>
                    <a:pt x="17122" y="863"/>
                    <a:pt x="380" y="8689"/>
                    <a:pt x="380" y="8689"/>
                  </a:cubicBezTo>
                  <a:cubicBezTo>
                    <a:pt x="0" y="10396"/>
                    <a:pt x="1041" y="12723"/>
                    <a:pt x="1362" y="12723"/>
                  </a:cubicBezTo>
                  <a:cubicBezTo>
                    <a:pt x="1371" y="12723"/>
                    <a:pt x="1379" y="12721"/>
                    <a:pt x="1387" y="12717"/>
                  </a:cubicBezTo>
                  <a:cubicBezTo>
                    <a:pt x="1387" y="12717"/>
                    <a:pt x="20597" y="10066"/>
                    <a:pt x="24760" y="6070"/>
                  </a:cubicBezTo>
                  <a:cubicBezTo>
                    <a:pt x="28066" y="2935"/>
                    <a:pt x="24739" y="0"/>
                    <a:pt x="21593" y="0"/>
                  </a:cubicBezTo>
                  <a:close/>
                </a:path>
              </a:pathLst>
            </a:custGeom>
            <a:solidFill>
              <a:srgbClr val="5C6DB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86" name="Google Shape;4221;p81">
              <a:extLst>
                <a:ext uri="{FF2B5EF4-FFF2-40B4-BE49-F238E27FC236}">
                  <a16:creationId xmlns:a16="http://schemas.microsoft.com/office/drawing/2014/main" id="{861232BC-C3E8-443A-7A63-6C61AC0C1E9B}"/>
                </a:ext>
              </a:extLst>
            </p:cNvPr>
            <p:cNvSpPr/>
            <p:nvPr/>
          </p:nvSpPr>
          <p:spPr>
            <a:xfrm>
              <a:off x="6664725" y="3948250"/>
              <a:ext cx="326800" cy="158700"/>
            </a:xfrm>
            <a:custGeom>
              <a:avLst/>
              <a:gdLst/>
              <a:ahLst/>
              <a:cxnLst/>
              <a:rect l="l" t="t" r="r" b="b"/>
              <a:pathLst>
                <a:path w="13072" h="6348" extrusionOk="0">
                  <a:moveTo>
                    <a:pt x="6754" y="1"/>
                  </a:moveTo>
                  <a:cubicBezTo>
                    <a:pt x="3805" y="1"/>
                    <a:pt x="0" y="149"/>
                    <a:pt x="0" y="149"/>
                  </a:cubicBezTo>
                  <a:cubicBezTo>
                    <a:pt x="0" y="149"/>
                    <a:pt x="406" y="4747"/>
                    <a:pt x="869" y="4963"/>
                  </a:cubicBezTo>
                  <a:cubicBezTo>
                    <a:pt x="1318" y="5172"/>
                    <a:pt x="7944" y="6347"/>
                    <a:pt x="9694" y="6347"/>
                  </a:cubicBezTo>
                  <a:cubicBezTo>
                    <a:pt x="9761" y="6347"/>
                    <a:pt x="9821" y="6346"/>
                    <a:pt x="9873" y="6342"/>
                  </a:cubicBezTo>
                  <a:cubicBezTo>
                    <a:pt x="11286" y="6246"/>
                    <a:pt x="13071" y="6258"/>
                    <a:pt x="12964" y="3574"/>
                  </a:cubicBezTo>
                  <a:cubicBezTo>
                    <a:pt x="12865" y="1057"/>
                    <a:pt x="11486" y="437"/>
                    <a:pt x="9874" y="132"/>
                  </a:cubicBezTo>
                  <a:cubicBezTo>
                    <a:pt x="9356" y="34"/>
                    <a:pt x="8151" y="1"/>
                    <a:pt x="675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87" name="Google Shape;4222;p81">
              <a:extLst>
                <a:ext uri="{FF2B5EF4-FFF2-40B4-BE49-F238E27FC236}">
                  <a16:creationId xmlns:a16="http://schemas.microsoft.com/office/drawing/2014/main" id="{F93F9C8B-318E-11A5-7B97-7FB612B2BE0C}"/>
                </a:ext>
              </a:extLst>
            </p:cNvPr>
            <p:cNvSpPr/>
            <p:nvPr/>
          </p:nvSpPr>
          <p:spPr>
            <a:xfrm>
              <a:off x="6622000" y="4032975"/>
              <a:ext cx="274025" cy="74100"/>
            </a:xfrm>
            <a:custGeom>
              <a:avLst/>
              <a:gdLst/>
              <a:ahLst/>
              <a:cxnLst/>
              <a:rect l="l" t="t" r="r" b="b"/>
              <a:pathLst>
                <a:path w="10961" h="2964" extrusionOk="0">
                  <a:moveTo>
                    <a:pt x="1707" y="1"/>
                  </a:moveTo>
                  <a:cubicBezTo>
                    <a:pt x="950" y="1"/>
                    <a:pt x="341" y="83"/>
                    <a:pt x="0" y="288"/>
                  </a:cubicBezTo>
                  <a:cubicBezTo>
                    <a:pt x="0" y="288"/>
                    <a:pt x="2007" y="1849"/>
                    <a:pt x="3769" y="2270"/>
                  </a:cubicBezTo>
                  <a:cubicBezTo>
                    <a:pt x="5552" y="2698"/>
                    <a:pt x="7164" y="2820"/>
                    <a:pt x="10719" y="2964"/>
                  </a:cubicBezTo>
                  <a:cubicBezTo>
                    <a:pt x="10719" y="2964"/>
                    <a:pt x="10961" y="1426"/>
                    <a:pt x="10066" y="1258"/>
                  </a:cubicBezTo>
                  <a:cubicBezTo>
                    <a:pt x="9360" y="1128"/>
                    <a:pt x="4516" y="1"/>
                    <a:pt x="1707"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88" name="Google Shape;4223;p81">
              <a:extLst>
                <a:ext uri="{FF2B5EF4-FFF2-40B4-BE49-F238E27FC236}">
                  <a16:creationId xmlns:a16="http://schemas.microsoft.com/office/drawing/2014/main" id="{D150C758-C5F6-19BE-56A4-1795F7C385D2}"/>
                </a:ext>
              </a:extLst>
            </p:cNvPr>
            <p:cNvSpPr/>
            <p:nvPr/>
          </p:nvSpPr>
          <p:spPr>
            <a:xfrm>
              <a:off x="6642050" y="3951550"/>
              <a:ext cx="155450" cy="123450"/>
            </a:xfrm>
            <a:custGeom>
              <a:avLst/>
              <a:gdLst/>
              <a:ahLst/>
              <a:cxnLst/>
              <a:rect l="l" t="t" r="r" b="b"/>
              <a:pathLst>
                <a:path w="6218" h="4938" extrusionOk="0">
                  <a:moveTo>
                    <a:pt x="447" y="1"/>
                  </a:moveTo>
                  <a:lnTo>
                    <a:pt x="1" y="3506"/>
                  </a:lnTo>
                  <a:cubicBezTo>
                    <a:pt x="1" y="3506"/>
                    <a:pt x="2203" y="4938"/>
                    <a:pt x="4854" y="4938"/>
                  </a:cubicBezTo>
                  <a:cubicBezTo>
                    <a:pt x="4855" y="4938"/>
                    <a:pt x="4856" y="4938"/>
                    <a:pt x="4857" y="4938"/>
                  </a:cubicBezTo>
                  <a:cubicBezTo>
                    <a:pt x="6041" y="4937"/>
                    <a:pt x="6217" y="1066"/>
                    <a:pt x="5364" y="826"/>
                  </a:cubicBezTo>
                  <a:cubicBezTo>
                    <a:pt x="4510" y="585"/>
                    <a:pt x="447" y="1"/>
                    <a:pt x="447" y="1"/>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89" name="Google Shape;4224;p81">
              <a:extLst>
                <a:ext uri="{FF2B5EF4-FFF2-40B4-BE49-F238E27FC236}">
                  <a16:creationId xmlns:a16="http://schemas.microsoft.com/office/drawing/2014/main" id="{2C399D4A-626D-7C78-6C72-75F880FDF731}"/>
                </a:ext>
              </a:extLst>
            </p:cNvPr>
            <p:cNvSpPr/>
            <p:nvPr/>
          </p:nvSpPr>
          <p:spPr>
            <a:xfrm>
              <a:off x="6677925" y="3955175"/>
              <a:ext cx="301375" cy="151975"/>
            </a:xfrm>
            <a:custGeom>
              <a:avLst/>
              <a:gdLst/>
              <a:ahLst/>
              <a:cxnLst/>
              <a:rect l="l" t="t" r="r" b="b"/>
              <a:pathLst>
                <a:path w="12055" h="6079" extrusionOk="0">
                  <a:moveTo>
                    <a:pt x="162" y="1"/>
                  </a:moveTo>
                  <a:cubicBezTo>
                    <a:pt x="101" y="1"/>
                    <a:pt x="47" y="1"/>
                    <a:pt x="0" y="1"/>
                  </a:cubicBezTo>
                  <a:cubicBezTo>
                    <a:pt x="417" y="13"/>
                    <a:pt x="1364" y="211"/>
                    <a:pt x="2800" y="824"/>
                  </a:cubicBezTo>
                  <a:lnTo>
                    <a:pt x="2800" y="824"/>
                  </a:lnTo>
                  <a:cubicBezTo>
                    <a:pt x="2800" y="824"/>
                    <a:pt x="2800" y="824"/>
                    <a:pt x="2800" y="824"/>
                  </a:cubicBezTo>
                  <a:cubicBezTo>
                    <a:pt x="2797" y="824"/>
                    <a:pt x="1309" y="1359"/>
                    <a:pt x="1024" y="2324"/>
                  </a:cubicBezTo>
                  <a:cubicBezTo>
                    <a:pt x="947" y="2580"/>
                    <a:pt x="987" y="2954"/>
                    <a:pt x="1119" y="3357"/>
                  </a:cubicBezTo>
                  <a:cubicBezTo>
                    <a:pt x="1320" y="3990"/>
                    <a:pt x="1746" y="4692"/>
                    <a:pt x="2296" y="5112"/>
                  </a:cubicBezTo>
                  <a:cubicBezTo>
                    <a:pt x="2296" y="5112"/>
                    <a:pt x="3267" y="5053"/>
                    <a:pt x="4389" y="5053"/>
                  </a:cubicBezTo>
                  <a:cubicBezTo>
                    <a:pt x="5586" y="5053"/>
                    <a:pt x="6955" y="5120"/>
                    <a:pt x="7497" y="5396"/>
                  </a:cubicBezTo>
                  <a:cubicBezTo>
                    <a:pt x="8479" y="5896"/>
                    <a:pt x="8136" y="6059"/>
                    <a:pt x="8417" y="6075"/>
                  </a:cubicBezTo>
                  <a:cubicBezTo>
                    <a:pt x="8436" y="6079"/>
                    <a:pt x="8457" y="6079"/>
                    <a:pt x="8481" y="6079"/>
                  </a:cubicBezTo>
                  <a:cubicBezTo>
                    <a:pt x="8481" y="6079"/>
                    <a:pt x="8691" y="6066"/>
                    <a:pt x="9006" y="6066"/>
                  </a:cubicBezTo>
                  <a:cubicBezTo>
                    <a:pt x="9130" y="6066"/>
                    <a:pt x="9251" y="6055"/>
                    <a:pt x="9364" y="6034"/>
                  </a:cubicBezTo>
                  <a:cubicBezTo>
                    <a:pt x="11614" y="5631"/>
                    <a:pt x="12055" y="1353"/>
                    <a:pt x="10142" y="649"/>
                  </a:cubicBezTo>
                  <a:cubicBezTo>
                    <a:pt x="10009" y="599"/>
                    <a:pt x="9181" y="419"/>
                    <a:pt x="8748" y="363"/>
                  </a:cubicBezTo>
                  <a:cubicBezTo>
                    <a:pt x="6467" y="83"/>
                    <a:pt x="1542" y="1"/>
                    <a:pt x="162"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0" name="Google Shape;4225;p81">
              <a:extLst>
                <a:ext uri="{FF2B5EF4-FFF2-40B4-BE49-F238E27FC236}">
                  <a16:creationId xmlns:a16="http://schemas.microsoft.com/office/drawing/2014/main" id="{FC3EAD80-B5D8-63B8-9083-28F7F04BAEBF}"/>
                </a:ext>
              </a:extLst>
            </p:cNvPr>
            <p:cNvSpPr/>
            <p:nvPr/>
          </p:nvSpPr>
          <p:spPr>
            <a:xfrm>
              <a:off x="6869700" y="3971350"/>
              <a:ext cx="109600" cy="134675"/>
            </a:xfrm>
            <a:custGeom>
              <a:avLst/>
              <a:gdLst/>
              <a:ahLst/>
              <a:cxnLst/>
              <a:rect l="l" t="t" r="r" b="b"/>
              <a:pathLst>
                <a:path w="4384" h="5387" extrusionOk="0">
                  <a:moveTo>
                    <a:pt x="2471" y="1"/>
                  </a:moveTo>
                  <a:cubicBezTo>
                    <a:pt x="1407" y="350"/>
                    <a:pt x="116" y="1141"/>
                    <a:pt x="46" y="2944"/>
                  </a:cubicBezTo>
                  <a:cubicBezTo>
                    <a:pt x="0" y="4160"/>
                    <a:pt x="757" y="4916"/>
                    <a:pt x="1693" y="5386"/>
                  </a:cubicBezTo>
                  <a:cubicBezTo>
                    <a:pt x="3942" y="4983"/>
                    <a:pt x="4384" y="705"/>
                    <a:pt x="247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1" name="Google Shape;4226;p81">
              <a:extLst>
                <a:ext uri="{FF2B5EF4-FFF2-40B4-BE49-F238E27FC236}">
                  <a16:creationId xmlns:a16="http://schemas.microsoft.com/office/drawing/2014/main" id="{A3834A5C-3472-0C92-D7DD-229279DE8A18}"/>
                </a:ext>
              </a:extLst>
            </p:cNvPr>
            <p:cNvSpPr/>
            <p:nvPr/>
          </p:nvSpPr>
          <p:spPr>
            <a:xfrm>
              <a:off x="5972575" y="3734825"/>
              <a:ext cx="701700" cy="318075"/>
            </a:xfrm>
            <a:custGeom>
              <a:avLst/>
              <a:gdLst/>
              <a:ahLst/>
              <a:cxnLst/>
              <a:rect l="l" t="t" r="r" b="b"/>
              <a:pathLst>
                <a:path w="28068" h="12723" extrusionOk="0">
                  <a:moveTo>
                    <a:pt x="6474" y="0"/>
                  </a:moveTo>
                  <a:cubicBezTo>
                    <a:pt x="3327" y="0"/>
                    <a:pt x="1" y="2935"/>
                    <a:pt x="3307" y="6070"/>
                  </a:cubicBezTo>
                  <a:cubicBezTo>
                    <a:pt x="7469" y="10066"/>
                    <a:pt x="26679" y="12717"/>
                    <a:pt x="26679" y="12717"/>
                  </a:cubicBezTo>
                  <a:cubicBezTo>
                    <a:pt x="26687" y="12721"/>
                    <a:pt x="26695" y="12723"/>
                    <a:pt x="26704" y="12723"/>
                  </a:cubicBezTo>
                  <a:cubicBezTo>
                    <a:pt x="27025" y="12723"/>
                    <a:pt x="28068" y="10396"/>
                    <a:pt x="27686" y="8689"/>
                  </a:cubicBezTo>
                  <a:cubicBezTo>
                    <a:pt x="27686" y="8689"/>
                    <a:pt x="10945" y="863"/>
                    <a:pt x="7823" y="197"/>
                  </a:cubicBezTo>
                  <a:cubicBezTo>
                    <a:pt x="7391" y="63"/>
                    <a:pt x="6935" y="0"/>
                    <a:pt x="6474" y="0"/>
                  </a:cubicBezTo>
                  <a:close/>
                </a:path>
              </a:pathLst>
            </a:custGeom>
            <a:solidFill>
              <a:srgbClr val="5C6DB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2" name="Google Shape;4227;p81">
              <a:extLst>
                <a:ext uri="{FF2B5EF4-FFF2-40B4-BE49-F238E27FC236}">
                  <a16:creationId xmlns:a16="http://schemas.microsoft.com/office/drawing/2014/main" id="{624347BF-6B14-8466-1C4A-4B1EAE49FB25}"/>
                </a:ext>
              </a:extLst>
            </p:cNvPr>
            <p:cNvSpPr/>
            <p:nvPr/>
          </p:nvSpPr>
          <p:spPr>
            <a:xfrm>
              <a:off x="6436775" y="3099950"/>
              <a:ext cx="217625" cy="190525"/>
            </a:xfrm>
            <a:custGeom>
              <a:avLst/>
              <a:gdLst/>
              <a:ahLst/>
              <a:cxnLst/>
              <a:rect l="l" t="t" r="r" b="b"/>
              <a:pathLst>
                <a:path w="8705" h="7621" extrusionOk="0">
                  <a:moveTo>
                    <a:pt x="1452" y="0"/>
                  </a:moveTo>
                  <a:cubicBezTo>
                    <a:pt x="1501" y="403"/>
                    <a:pt x="1496" y="753"/>
                    <a:pt x="1450" y="1058"/>
                  </a:cubicBezTo>
                  <a:cubicBezTo>
                    <a:pt x="1274" y="2327"/>
                    <a:pt x="670" y="2501"/>
                    <a:pt x="670" y="2501"/>
                  </a:cubicBezTo>
                  <a:cubicBezTo>
                    <a:pt x="670" y="2501"/>
                    <a:pt x="1" y="7620"/>
                    <a:pt x="4337" y="7620"/>
                  </a:cubicBezTo>
                  <a:cubicBezTo>
                    <a:pt x="4342" y="7620"/>
                    <a:pt x="4347" y="7620"/>
                    <a:pt x="4352" y="7620"/>
                  </a:cubicBezTo>
                  <a:cubicBezTo>
                    <a:pt x="8705" y="7608"/>
                    <a:pt x="8020" y="2394"/>
                    <a:pt x="8020" y="2394"/>
                  </a:cubicBezTo>
                  <a:cubicBezTo>
                    <a:pt x="7287" y="1647"/>
                    <a:pt x="7135" y="845"/>
                    <a:pt x="7155" y="297"/>
                  </a:cubicBezTo>
                  <a:cubicBezTo>
                    <a:pt x="7157" y="231"/>
                    <a:pt x="7161" y="174"/>
                    <a:pt x="7162" y="128"/>
                  </a:cubicBezTo>
                  <a:cubicBezTo>
                    <a:pt x="7171" y="47"/>
                    <a:pt x="7176" y="0"/>
                    <a:pt x="7176" y="0"/>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3" name="Google Shape;4228;p81">
              <a:extLst>
                <a:ext uri="{FF2B5EF4-FFF2-40B4-BE49-F238E27FC236}">
                  <a16:creationId xmlns:a16="http://schemas.microsoft.com/office/drawing/2014/main" id="{451B2D41-972E-0025-B26D-596733944A43}"/>
                </a:ext>
              </a:extLst>
            </p:cNvPr>
            <p:cNvSpPr/>
            <p:nvPr/>
          </p:nvSpPr>
          <p:spPr>
            <a:xfrm>
              <a:off x="6473050" y="3099950"/>
              <a:ext cx="145050" cy="72475"/>
            </a:xfrm>
            <a:custGeom>
              <a:avLst/>
              <a:gdLst/>
              <a:ahLst/>
              <a:cxnLst/>
              <a:rect l="l" t="t" r="r" b="b"/>
              <a:pathLst>
                <a:path w="5802" h="2899" extrusionOk="0">
                  <a:moveTo>
                    <a:pt x="1" y="0"/>
                  </a:moveTo>
                  <a:cubicBezTo>
                    <a:pt x="50" y="403"/>
                    <a:pt x="45" y="753"/>
                    <a:pt x="0" y="1058"/>
                  </a:cubicBezTo>
                  <a:lnTo>
                    <a:pt x="1" y="1059"/>
                  </a:lnTo>
                  <a:cubicBezTo>
                    <a:pt x="1" y="1059"/>
                    <a:pt x="1218" y="2898"/>
                    <a:pt x="2681" y="2898"/>
                  </a:cubicBezTo>
                  <a:cubicBezTo>
                    <a:pt x="2699" y="2898"/>
                    <a:pt x="2718" y="2898"/>
                    <a:pt x="2737" y="2897"/>
                  </a:cubicBezTo>
                  <a:cubicBezTo>
                    <a:pt x="4003" y="2860"/>
                    <a:pt x="5336" y="881"/>
                    <a:pt x="5704" y="297"/>
                  </a:cubicBezTo>
                  <a:cubicBezTo>
                    <a:pt x="5765" y="195"/>
                    <a:pt x="5801" y="136"/>
                    <a:pt x="5801" y="136"/>
                  </a:cubicBezTo>
                  <a:lnTo>
                    <a:pt x="5711" y="128"/>
                  </a:lnTo>
                  <a:lnTo>
                    <a:pt x="4280" y="0"/>
                  </a:ln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4" name="Google Shape;4229;p81">
              <a:extLst>
                <a:ext uri="{FF2B5EF4-FFF2-40B4-BE49-F238E27FC236}">
                  <a16:creationId xmlns:a16="http://schemas.microsoft.com/office/drawing/2014/main" id="{EF59979A-12DA-293E-896C-11D9DFC2A95F}"/>
                </a:ext>
              </a:extLst>
            </p:cNvPr>
            <p:cNvSpPr/>
            <p:nvPr/>
          </p:nvSpPr>
          <p:spPr>
            <a:xfrm>
              <a:off x="6158400" y="3299575"/>
              <a:ext cx="195500" cy="347375"/>
            </a:xfrm>
            <a:custGeom>
              <a:avLst/>
              <a:gdLst/>
              <a:ahLst/>
              <a:cxnLst/>
              <a:rect l="l" t="t" r="r" b="b"/>
              <a:pathLst>
                <a:path w="7820" h="13895" extrusionOk="0">
                  <a:moveTo>
                    <a:pt x="5128" y="0"/>
                  </a:moveTo>
                  <a:cubicBezTo>
                    <a:pt x="4481" y="0"/>
                    <a:pt x="3788" y="225"/>
                    <a:pt x="3132" y="874"/>
                  </a:cubicBezTo>
                  <a:cubicBezTo>
                    <a:pt x="3132" y="874"/>
                    <a:pt x="1925" y="4754"/>
                    <a:pt x="1029" y="7767"/>
                  </a:cubicBezTo>
                  <a:cubicBezTo>
                    <a:pt x="726" y="8788"/>
                    <a:pt x="459" y="9710"/>
                    <a:pt x="285" y="10345"/>
                  </a:cubicBezTo>
                  <a:cubicBezTo>
                    <a:pt x="192" y="10685"/>
                    <a:pt x="127" y="10944"/>
                    <a:pt x="98" y="11092"/>
                  </a:cubicBezTo>
                  <a:cubicBezTo>
                    <a:pt x="24" y="11462"/>
                    <a:pt x="1" y="11810"/>
                    <a:pt x="22" y="12135"/>
                  </a:cubicBezTo>
                  <a:cubicBezTo>
                    <a:pt x="66" y="12848"/>
                    <a:pt x="316" y="13441"/>
                    <a:pt x="710" y="13888"/>
                  </a:cubicBezTo>
                  <a:cubicBezTo>
                    <a:pt x="710" y="13891"/>
                    <a:pt x="711" y="13893"/>
                    <a:pt x="715" y="13895"/>
                  </a:cubicBezTo>
                  <a:lnTo>
                    <a:pt x="4185" y="13612"/>
                  </a:lnTo>
                  <a:cubicBezTo>
                    <a:pt x="4386" y="13196"/>
                    <a:pt x="4805" y="11863"/>
                    <a:pt x="5293" y="10216"/>
                  </a:cubicBezTo>
                  <a:cubicBezTo>
                    <a:pt x="5630" y="9063"/>
                    <a:pt x="6003" y="7756"/>
                    <a:pt x="6353" y="6501"/>
                  </a:cubicBezTo>
                  <a:cubicBezTo>
                    <a:pt x="7137" y="3699"/>
                    <a:pt x="7819" y="1157"/>
                    <a:pt x="7819" y="1157"/>
                  </a:cubicBezTo>
                  <a:cubicBezTo>
                    <a:pt x="7819" y="1157"/>
                    <a:pt x="6594" y="0"/>
                    <a:pt x="5128" y="0"/>
                  </a:cubicBezTo>
                  <a:close/>
                </a:path>
              </a:pathLst>
            </a:custGeom>
            <a:solidFill>
              <a:srgbClr val="E5B7A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5" name="Google Shape;4230;p81">
              <a:extLst>
                <a:ext uri="{FF2B5EF4-FFF2-40B4-BE49-F238E27FC236}">
                  <a16:creationId xmlns:a16="http://schemas.microsoft.com/office/drawing/2014/main" id="{0AE1875D-2348-89C4-2FFB-C0F500D6AFD0}"/>
                </a:ext>
              </a:extLst>
            </p:cNvPr>
            <p:cNvSpPr/>
            <p:nvPr/>
          </p:nvSpPr>
          <p:spPr>
            <a:xfrm>
              <a:off x="6173050" y="3161400"/>
              <a:ext cx="282700" cy="306075"/>
            </a:xfrm>
            <a:custGeom>
              <a:avLst/>
              <a:gdLst/>
              <a:ahLst/>
              <a:cxnLst/>
              <a:rect l="l" t="t" r="r" b="b"/>
              <a:pathLst>
                <a:path w="11308" h="12243" extrusionOk="0">
                  <a:moveTo>
                    <a:pt x="11307" y="1"/>
                  </a:moveTo>
                  <a:cubicBezTo>
                    <a:pt x="11307" y="1"/>
                    <a:pt x="3915" y="1683"/>
                    <a:pt x="2288" y="5256"/>
                  </a:cubicBezTo>
                  <a:cubicBezTo>
                    <a:pt x="1430" y="7137"/>
                    <a:pt x="1" y="10872"/>
                    <a:pt x="1" y="10872"/>
                  </a:cubicBezTo>
                  <a:cubicBezTo>
                    <a:pt x="1501" y="11619"/>
                    <a:pt x="3039" y="12095"/>
                    <a:pt x="4625" y="12213"/>
                  </a:cubicBezTo>
                  <a:cubicBezTo>
                    <a:pt x="4884" y="12232"/>
                    <a:pt x="5144" y="12242"/>
                    <a:pt x="5404" y="12242"/>
                  </a:cubicBezTo>
                  <a:cubicBezTo>
                    <a:pt x="5536" y="12242"/>
                    <a:pt x="5668" y="12240"/>
                    <a:pt x="5800" y="12234"/>
                  </a:cubicBezTo>
                  <a:cubicBezTo>
                    <a:pt x="6229" y="12217"/>
                    <a:pt x="6661" y="12173"/>
                    <a:pt x="7095" y="12103"/>
                  </a:cubicBezTo>
                  <a:cubicBezTo>
                    <a:pt x="7110" y="12044"/>
                    <a:pt x="7125" y="11984"/>
                    <a:pt x="7137" y="11927"/>
                  </a:cubicBezTo>
                  <a:cubicBezTo>
                    <a:pt x="7264" y="11346"/>
                    <a:pt x="7349" y="10861"/>
                    <a:pt x="7355" y="10570"/>
                  </a:cubicBezTo>
                  <a:cubicBezTo>
                    <a:pt x="7426" y="7571"/>
                    <a:pt x="11307" y="1"/>
                    <a:pt x="11307"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6" name="Google Shape;4231;p81">
              <a:extLst>
                <a:ext uri="{FF2B5EF4-FFF2-40B4-BE49-F238E27FC236}">
                  <a16:creationId xmlns:a16="http://schemas.microsoft.com/office/drawing/2014/main" id="{789D0424-303B-BE4C-824C-6E2602C641BD}"/>
                </a:ext>
              </a:extLst>
            </p:cNvPr>
            <p:cNvSpPr/>
            <p:nvPr/>
          </p:nvSpPr>
          <p:spPr>
            <a:xfrm>
              <a:off x="6296850" y="3306800"/>
              <a:ext cx="48250" cy="160700"/>
            </a:xfrm>
            <a:custGeom>
              <a:avLst/>
              <a:gdLst/>
              <a:ahLst/>
              <a:cxnLst/>
              <a:rect l="l" t="t" r="r" b="b"/>
              <a:pathLst>
                <a:path w="1930" h="6428" extrusionOk="0">
                  <a:moveTo>
                    <a:pt x="1929" y="0"/>
                  </a:moveTo>
                  <a:lnTo>
                    <a:pt x="1" y="6398"/>
                  </a:lnTo>
                  <a:cubicBezTo>
                    <a:pt x="255" y="6418"/>
                    <a:pt x="512" y="6428"/>
                    <a:pt x="769" y="6428"/>
                  </a:cubicBezTo>
                  <a:cubicBezTo>
                    <a:pt x="903" y="6428"/>
                    <a:pt x="1038" y="6425"/>
                    <a:pt x="1173" y="6419"/>
                  </a:cubicBezTo>
                  <a:cubicBezTo>
                    <a:pt x="1174" y="6417"/>
                    <a:pt x="1177" y="6415"/>
                    <a:pt x="1179" y="6414"/>
                  </a:cubicBezTo>
                  <a:lnTo>
                    <a:pt x="1929" y="0"/>
                  </a:lnTo>
                  <a:close/>
                </a:path>
              </a:pathLst>
            </a:custGeom>
            <a:solidFill>
              <a:srgbClr val="60606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7" name="Google Shape;4232;p81">
              <a:extLst>
                <a:ext uri="{FF2B5EF4-FFF2-40B4-BE49-F238E27FC236}">
                  <a16:creationId xmlns:a16="http://schemas.microsoft.com/office/drawing/2014/main" id="{AF6305C4-8D74-46BE-F0A8-85FA69185498}"/>
                </a:ext>
              </a:extLst>
            </p:cNvPr>
            <p:cNvSpPr/>
            <p:nvPr/>
          </p:nvSpPr>
          <p:spPr>
            <a:xfrm>
              <a:off x="6165500" y="3493750"/>
              <a:ext cx="83675" cy="99375"/>
            </a:xfrm>
            <a:custGeom>
              <a:avLst/>
              <a:gdLst/>
              <a:ahLst/>
              <a:cxnLst/>
              <a:rect l="l" t="t" r="r" b="b"/>
              <a:pathLst>
                <a:path w="3347" h="3975" extrusionOk="0">
                  <a:moveTo>
                    <a:pt x="745" y="0"/>
                  </a:moveTo>
                  <a:cubicBezTo>
                    <a:pt x="442" y="1022"/>
                    <a:pt x="175" y="1943"/>
                    <a:pt x="1" y="2578"/>
                  </a:cubicBezTo>
                  <a:cubicBezTo>
                    <a:pt x="714" y="3087"/>
                    <a:pt x="2060" y="3975"/>
                    <a:pt x="2807" y="3975"/>
                  </a:cubicBezTo>
                  <a:cubicBezTo>
                    <a:pt x="3134" y="3975"/>
                    <a:pt x="3346" y="3805"/>
                    <a:pt x="3341" y="3361"/>
                  </a:cubicBezTo>
                  <a:cubicBezTo>
                    <a:pt x="3323" y="1787"/>
                    <a:pt x="1368" y="402"/>
                    <a:pt x="745" y="0"/>
                  </a:cubicBezTo>
                  <a:close/>
                </a:path>
              </a:pathLst>
            </a:custGeom>
            <a:solidFill>
              <a:srgbClr val="CA7E8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8" name="Google Shape;4233;p81">
              <a:extLst>
                <a:ext uri="{FF2B5EF4-FFF2-40B4-BE49-F238E27FC236}">
                  <a16:creationId xmlns:a16="http://schemas.microsoft.com/office/drawing/2014/main" id="{09332829-E379-F9AA-B1BA-F277D9EBF52C}"/>
                </a:ext>
              </a:extLst>
            </p:cNvPr>
            <p:cNvSpPr/>
            <p:nvPr/>
          </p:nvSpPr>
          <p:spPr>
            <a:xfrm>
              <a:off x="6074100" y="3485125"/>
              <a:ext cx="224175" cy="192400"/>
            </a:xfrm>
            <a:custGeom>
              <a:avLst/>
              <a:gdLst/>
              <a:ahLst/>
              <a:cxnLst/>
              <a:rect l="l" t="t" r="r" b="b"/>
              <a:pathLst>
                <a:path w="8967" h="7696" extrusionOk="0">
                  <a:moveTo>
                    <a:pt x="1776" y="1"/>
                  </a:moveTo>
                  <a:cubicBezTo>
                    <a:pt x="1776" y="1"/>
                    <a:pt x="33" y="940"/>
                    <a:pt x="0" y="2106"/>
                  </a:cubicBezTo>
                  <a:lnTo>
                    <a:pt x="3765" y="6770"/>
                  </a:lnTo>
                  <a:cubicBezTo>
                    <a:pt x="4330" y="7425"/>
                    <a:pt x="4952" y="7696"/>
                    <a:pt x="5537" y="7696"/>
                  </a:cubicBezTo>
                  <a:cubicBezTo>
                    <a:pt x="7450" y="7696"/>
                    <a:pt x="8967" y="4796"/>
                    <a:pt x="6823" y="2945"/>
                  </a:cubicBezTo>
                  <a:lnTo>
                    <a:pt x="1776" y="1"/>
                  </a:lnTo>
                  <a:close/>
                </a:path>
              </a:pathLst>
            </a:custGeom>
            <a:solidFill>
              <a:srgbClr val="E5B7A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199" name="Google Shape;4234;p81">
              <a:extLst>
                <a:ext uri="{FF2B5EF4-FFF2-40B4-BE49-F238E27FC236}">
                  <a16:creationId xmlns:a16="http://schemas.microsoft.com/office/drawing/2014/main" id="{96B0B979-D09D-BD22-E855-2C0997045AFC}"/>
                </a:ext>
              </a:extLst>
            </p:cNvPr>
            <p:cNvSpPr/>
            <p:nvPr/>
          </p:nvSpPr>
          <p:spPr>
            <a:xfrm>
              <a:off x="6742475" y="3299575"/>
              <a:ext cx="195475" cy="347375"/>
            </a:xfrm>
            <a:custGeom>
              <a:avLst/>
              <a:gdLst/>
              <a:ahLst/>
              <a:cxnLst/>
              <a:rect l="l" t="t" r="r" b="b"/>
              <a:pathLst>
                <a:path w="7819" h="13895" extrusionOk="0">
                  <a:moveTo>
                    <a:pt x="2691" y="0"/>
                  </a:moveTo>
                  <a:cubicBezTo>
                    <a:pt x="1225" y="0"/>
                    <a:pt x="1" y="1157"/>
                    <a:pt x="1" y="1157"/>
                  </a:cubicBezTo>
                  <a:cubicBezTo>
                    <a:pt x="1" y="1157"/>
                    <a:pt x="683" y="3699"/>
                    <a:pt x="1468" y="6501"/>
                  </a:cubicBezTo>
                  <a:cubicBezTo>
                    <a:pt x="1818" y="7756"/>
                    <a:pt x="2190" y="9063"/>
                    <a:pt x="2528" y="10216"/>
                  </a:cubicBezTo>
                  <a:cubicBezTo>
                    <a:pt x="3015" y="11863"/>
                    <a:pt x="3434" y="13196"/>
                    <a:pt x="3636" y="13612"/>
                  </a:cubicBezTo>
                  <a:lnTo>
                    <a:pt x="7104" y="13895"/>
                  </a:lnTo>
                  <a:cubicBezTo>
                    <a:pt x="7109" y="13893"/>
                    <a:pt x="7110" y="13891"/>
                    <a:pt x="7110" y="13888"/>
                  </a:cubicBezTo>
                  <a:cubicBezTo>
                    <a:pt x="7504" y="13441"/>
                    <a:pt x="7754" y="12848"/>
                    <a:pt x="7798" y="12135"/>
                  </a:cubicBezTo>
                  <a:cubicBezTo>
                    <a:pt x="7819" y="11810"/>
                    <a:pt x="7796" y="11462"/>
                    <a:pt x="7721" y="11092"/>
                  </a:cubicBezTo>
                  <a:cubicBezTo>
                    <a:pt x="7693" y="10944"/>
                    <a:pt x="7628" y="10685"/>
                    <a:pt x="7535" y="10345"/>
                  </a:cubicBezTo>
                  <a:cubicBezTo>
                    <a:pt x="7361" y="9710"/>
                    <a:pt x="7094" y="8788"/>
                    <a:pt x="6791" y="7767"/>
                  </a:cubicBezTo>
                  <a:cubicBezTo>
                    <a:pt x="5895" y="4754"/>
                    <a:pt x="4687" y="874"/>
                    <a:pt x="4687" y="874"/>
                  </a:cubicBezTo>
                  <a:cubicBezTo>
                    <a:pt x="4031" y="225"/>
                    <a:pt x="3338" y="0"/>
                    <a:pt x="2691" y="0"/>
                  </a:cubicBezTo>
                  <a:close/>
                </a:path>
              </a:pathLst>
            </a:custGeom>
            <a:solidFill>
              <a:srgbClr val="E5B7A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0" name="Google Shape;4235;p81">
              <a:extLst>
                <a:ext uri="{FF2B5EF4-FFF2-40B4-BE49-F238E27FC236}">
                  <a16:creationId xmlns:a16="http://schemas.microsoft.com/office/drawing/2014/main" id="{EF0B9E36-0E80-42BC-02C2-ADF4C57F549A}"/>
                </a:ext>
              </a:extLst>
            </p:cNvPr>
            <p:cNvSpPr/>
            <p:nvPr/>
          </p:nvSpPr>
          <p:spPr>
            <a:xfrm>
              <a:off x="6847200" y="3493750"/>
              <a:ext cx="83650" cy="99375"/>
            </a:xfrm>
            <a:custGeom>
              <a:avLst/>
              <a:gdLst/>
              <a:ahLst/>
              <a:cxnLst/>
              <a:rect l="l" t="t" r="r" b="b"/>
              <a:pathLst>
                <a:path w="3346" h="3975" extrusionOk="0">
                  <a:moveTo>
                    <a:pt x="2602" y="0"/>
                  </a:moveTo>
                  <a:cubicBezTo>
                    <a:pt x="1978" y="402"/>
                    <a:pt x="24" y="1787"/>
                    <a:pt x="5" y="3361"/>
                  </a:cubicBezTo>
                  <a:cubicBezTo>
                    <a:pt x="0" y="3805"/>
                    <a:pt x="213" y="3975"/>
                    <a:pt x="539" y="3975"/>
                  </a:cubicBezTo>
                  <a:cubicBezTo>
                    <a:pt x="1286" y="3975"/>
                    <a:pt x="2632" y="3087"/>
                    <a:pt x="3346" y="2578"/>
                  </a:cubicBezTo>
                  <a:cubicBezTo>
                    <a:pt x="3172" y="1943"/>
                    <a:pt x="2905" y="1022"/>
                    <a:pt x="2602" y="0"/>
                  </a:cubicBezTo>
                  <a:close/>
                </a:path>
              </a:pathLst>
            </a:custGeom>
            <a:solidFill>
              <a:srgbClr val="CA7E8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1" name="Google Shape;4236;p81">
              <a:extLst>
                <a:ext uri="{FF2B5EF4-FFF2-40B4-BE49-F238E27FC236}">
                  <a16:creationId xmlns:a16="http://schemas.microsoft.com/office/drawing/2014/main" id="{78333B75-D70D-02C4-2484-2B789CD95200}"/>
                </a:ext>
              </a:extLst>
            </p:cNvPr>
            <p:cNvSpPr/>
            <p:nvPr/>
          </p:nvSpPr>
          <p:spPr>
            <a:xfrm>
              <a:off x="6798075" y="3485125"/>
              <a:ext cx="224200" cy="192400"/>
            </a:xfrm>
            <a:custGeom>
              <a:avLst/>
              <a:gdLst/>
              <a:ahLst/>
              <a:cxnLst/>
              <a:rect l="l" t="t" r="r" b="b"/>
              <a:pathLst>
                <a:path w="8968" h="7696" extrusionOk="0">
                  <a:moveTo>
                    <a:pt x="7286" y="1"/>
                  </a:moveTo>
                  <a:lnTo>
                    <a:pt x="2144" y="2945"/>
                  </a:lnTo>
                  <a:cubicBezTo>
                    <a:pt x="1" y="4796"/>
                    <a:pt x="1518" y="7696"/>
                    <a:pt x="3431" y="7696"/>
                  </a:cubicBezTo>
                  <a:cubicBezTo>
                    <a:pt x="4015" y="7696"/>
                    <a:pt x="4637" y="7425"/>
                    <a:pt x="5203" y="6770"/>
                  </a:cubicBezTo>
                  <a:lnTo>
                    <a:pt x="8967" y="2106"/>
                  </a:lnTo>
                  <a:cubicBezTo>
                    <a:pt x="8934" y="940"/>
                    <a:pt x="7286" y="1"/>
                    <a:pt x="7286" y="1"/>
                  </a:cubicBezTo>
                  <a:close/>
                </a:path>
              </a:pathLst>
            </a:custGeom>
            <a:solidFill>
              <a:srgbClr val="E5B7A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2" name="Google Shape;4237;p81">
              <a:extLst>
                <a:ext uri="{FF2B5EF4-FFF2-40B4-BE49-F238E27FC236}">
                  <a16:creationId xmlns:a16="http://schemas.microsoft.com/office/drawing/2014/main" id="{9A68CD77-8F7C-9637-706A-4C3CC9588C80}"/>
                </a:ext>
              </a:extLst>
            </p:cNvPr>
            <p:cNvSpPr/>
            <p:nvPr/>
          </p:nvSpPr>
          <p:spPr>
            <a:xfrm>
              <a:off x="6637250" y="3159775"/>
              <a:ext cx="280550" cy="307700"/>
            </a:xfrm>
            <a:custGeom>
              <a:avLst/>
              <a:gdLst/>
              <a:ahLst/>
              <a:cxnLst/>
              <a:rect l="l" t="t" r="r" b="b"/>
              <a:pathLst>
                <a:path w="11222" h="12308" extrusionOk="0">
                  <a:moveTo>
                    <a:pt x="1" y="1"/>
                  </a:moveTo>
                  <a:cubicBezTo>
                    <a:pt x="1" y="1"/>
                    <a:pt x="3797" y="7636"/>
                    <a:pt x="3867" y="10635"/>
                  </a:cubicBezTo>
                  <a:cubicBezTo>
                    <a:pt x="3875" y="10926"/>
                    <a:pt x="3959" y="11411"/>
                    <a:pt x="4087" y="11992"/>
                  </a:cubicBezTo>
                  <a:cubicBezTo>
                    <a:pt x="4098" y="12049"/>
                    <a:pt x="4113" y="12109"/>
                    <a:pt x="4127" y="12168"/>
                  </a:cubicBezTo>
                  <a:cubicBezTo>
                    <a:pt x="4561" y="12238"/>
                    <a:pt x="4994" y="12282"/>
                    <a:pt x="5423" y="12299"/>
                  </a:cubicBezTo>
                  <a:cubicBezTo>
                    <a:pt x="5555" y="12305"/>
                    <a:pt x="5687" y="12307"/>
                    <a:pt x="5819" y="12307"/>
                  </a:cubicBezTo>
                  <a:cubicBezTo>
                    <a:pt x="6079" y="12307"/>
                    <a:pt x="6338" y="12297"/>
                    <a:pt x="6596" y="12278"/>
                  </a:cubicBezTo>
                  <a:cubicBezTo>
                    <a:pt x="8182" y="12160"/>
                    <a:pt x="9721" y="11684"/>
                    <a:pt x="11221" y="10937"/>
                  </a:cubicBezTo>
                  <a:cubicBezTo>
                    <a:pt x="11221" y="10937"/>
                    <a:pt x="9791" y="7202"/>
                    <a:pt x="8933" y="5321"/>
                  </a:cubicBezTo>
                  <a:cubicBezTo>
                    <a:pt x="7306" y="1748"/>
                    <a:pt x="1" y="1"/>
                    <a:pt x="1" y="1"/>
                  </a:cubicBezTo>
                  <a:close/>
                </a:path>
              </a:pathLst>
            </a:custGeom>
            <a:solidFill>
              <a:srgbClr val="FFB4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3" name="Google Shape;4238;p81">
              <a:extLst>
                <a:ext uri="{FF2B5EF4-FFF2-40B4-BE49-F238E27FC236}">
                  <a16:creationId xmlns:a16="http://schemas.microsoft.com/office/drawing/2014/main" id="{D68ED43C-AA34-D8EA-4731-ECC5CEB389F4}"/>
                </a:ext>
              </a:extLst>
            </p:cNvPr>
            <p:cNvSpPr/>
            <p:nvPr/>
          </p:nvSpPr>
          <p:spPr>
            <a:xfrm>
              <a:off x="6753925" y="3306800"/>
              <a:ext cx="48225" cy="160825"/>
            </a:xfrm>
            <a:custGeom>
              <a:avLst/>
              <a:gdLst/>
              <a:ahLst/>
              <a:cxnLst/>
              <a:rect l="l" t="t" r="r" b="b"/>
              <a:pathLst>
                <a:path w="1929" h="6433" extrusionOk="0">
                  <a:moveTo>
                    <a:pt x="0" y="0"/>
                  </a:moveTo>
                  <a:lnTo>
                    <a:pt x="640" y="6428"/>
                  </a:lnTo>
                  <a:cubicBezTo>
                    <a:pt x="611" y="6431"/>
                    <a:pt x="658" y="6433"/>
                    <a:pt x="752" y="6433"/>
                  </a:cubicBezTo>
                  <a:cubicBezTo>
                    <a:pt x="1015" y="6433"/>
                    <a:pt x="1642" y="6420"/>
                    <a:pt x="1929" y="6398"/>
                  </a:cubicBezTo>
                  <a:lnTo>
                    <a:pt x="0" y="0"/>
                  </a:lnTo>
                  <a:close/>
                </a:path>
              </a:pathLst>
            </a:custGeom>
            <a:solidFill>
              <a:srgbClr val="60606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4" name="Google Shape;4239;p81">
              <a:extLst>
                <a:ext uri="{FF2B5EF4-FFF2-40B4-BE49-F238E27FC236}">
                  <a16:creationId xmlns:a16="http://schemas.microsoft.com/office/drawing/2014/main" id="{ED4F8DE6-9AD6-1651-2ED9-9701B0F90F55}"/>
                </a:ext>
              </a:extLst>
            </p:cNvPr>
            <p:cNvSpPr/>
            <p:nvPr/>
          </p:nvSpPr>
          <p:spPr>
            <a:xfrm>
              <a:off x="6657850" y="2939025"/>
              <a:ext cx="91250" cy="91025"/>
            </a:xfrm>
            <a:custGeom>
              <a:avLst/>
              <a:gdLst/>
              <a:ahLst/>
              <a:cxnLst/>
              <a:rect l="l" t="t" r="r" b="b"/>
              <a:pathLst>
                <a:path w="3650" h="3641" extrusionOk="0">
                  <a:moveTo>
                    <a:pt x="1913" y="0"/>
                  </a:moveTo>
                  <a:cubicBezTo>
                    <a:pt x="712" y="0"/>
                    <a:pt x="1" y="1811"/>
                    <a:pt x="1" y="1811"/>
                  </a:cubicBezTo>
                  <a:lnTo>
                    <a:pt x="53" y="3546"/>
                  </a:lnTo>
                  <a:cubicBezTo>
                    <a:pt x="250" y="3611"/>
                    <a:pt x="442" y="3640"/>
                    <a:pt x="627" y="3640"/>
                  </a:cubicBezTo>
                  <a:cubicBezTo>
                    <a:pt x="2524" y="3640"/>
                    <a:pt x="3649" y="520"/>
                    <a:pt x="2328" y="71"/>
                  </a:cubicBezTo>
                  <a:cubicBezTo>
                    <a:pt x="2183" y="22"/>
                    <a:pt x="2045" y="0"/>
                    <a:pt x="1913" y="0"/>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5" name="Google Shape;4240;p81">
              <a:extLst>
                <a:ext uri="{FF2B5EF4-FFF2-40B4-BE49-F238E27FC236}">
                  <a16:creationId xmlns:a16="http://schemas.microsoft.com/office/drawing/2014/main" id="{74712427-6A23-9598-BF7F-2AF838E969E9}"/>
                </a:ext>
              </a:extLst>
            </p:cNvPr>
            <p:cNvSpPr/>
            <p:nvPr/>
          </p:nvSpPr>
          <p:spPr>
            <a:xfrm>
              <a:off x="6664750" y="2966450"/>
              <a:ext cx="43025" cy="35025"/>
            </a:xfrm>
            <a:custGeom>
              <a:avLst/>
              <a:gdLst/>
              <a:ahLst/>
              <a:cxnLst/>
              <a:rect l="l" t="t" r="r" b="b"/>
              <a:pathLst>
                <a:path w="1721" h="1401" extrusionOk="0">
                  <a:moveTo>
                    <a:pt x="1633" y="0"/>
                  </a:moveTo>
                  <a:cubicBezTo>
                    <a:pt x="608" y="16"/>
                    <a:pt x="47" y="956"/>
                    <a:pt x="25" y="995"/>
                  </a:cubicBezTo>
                  <a:cubicBezTo>
                    <a:pt x="0" y="1036"/>
                    <a:pt x="14" y="1088"/>
                    <a:pt x="55" y="1111"/>
                  </a:cubicBezTo>
                  <a:cubicBezTo>
                    <a:pt x="69" y="1120"/>
                    <a:pt x="85" y="1123"/>
                    <a:pt x="101" y="1123"/>
                  </a:cubicBezTo>
                  <a:cubicBezTo>
                    <a:pt x="130" y="1122"/>
                    <a:pt x="157" y="1107"/>
                    <a:pt x="173" y="1081"/>
                  </a:cubicBezTo>
                  <a:cubicBezTo>
                    <a:pt x="175" y="1075"/>
                    <a:pt x="386" y="724"/>
                    <a:pt x="769" y="460"/>
                  </a:cubicBezTo>
                  <a:cubicBezTo>
                    <a:pt x="1129" y="681"/>
                    <a:pt x="965" y="1284"/>
                    <a:pt x="964" y="1291"/>
                  </a:cubicBezTo>
                  <a:cubicBezTo>
                    <a:pt x="951" y="1335"/>
                    <a:pt x="978" y="1384"/>
                    <a:pt x="1022" y="1397"/>
                  </a:cubicBezTo>
                  <a:cubicBezTo>
                    <a:pt x="1032" y="1400"/>
                    <a:pt x="1039" y="1401"/>
                    <a:pt x="1049" y="1401"/>
                  </a:cubicBezTo>
                  <a:cubicBezTo>
                    <a:pt x="1085" y="1399"/>
                    <a:pt x="1118" y="1375"/>
                    <a:pt x="1128" y="1338"/>
                  </a:cubicBezTo>
                  <a:cubicBezTo>
                    <a:pt x="1137" y="1309"/>
                    <a:pt x="1308" y="675"/>
                    <a:pt x="927" y="364"/>
                  </a:cubicBezTo>
                  <a:cubicBezTo>
                    <a:pt x="1121" y="258"/>
                    <a:pt x="1349" y="178"/>
                    <a:pt x="1609" y="171"/>
                  </a:cubicBezTo>
                  <a:lnTo>
                    <a:pt x="1636" y="171"/>
                  </a:lnTo>
                  <a:cubicBezTo>
                    <a:pt x="1639" y="171"/>
                    <a:pt x="1641" y="172"/>
                    <a:pt x="1644" y="172"/>
                  </a:cubicBezTo>
                  <a:cubicBezTo>
                    <a:pt x="1683" y="172"/>
                    <a:pt x="1721" y="128"/>
                    <a:pt x="1721" y="84"/>
                  </a:cubicBezTo>
                  <a:cubicBezTo>
                    <a:pt x="1720" y="39"/>
                    <a:pt x="1680" y="0"/>
                    <a:pt x="1633" y="0"/>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6" name="Google Shape;4241;p81">
              <a:extLst>
                <a:ext uri="{FF2B5EF4-FFF2-40B4-BE49-F238E27FC236}">
                  <a16:creationId xmlns:a16="http://schemas.microsoft.com/office/drawing/2014/main" id="{7D365B84-7889-A734-68D2-36C5265D6AA9}"/>
                </a:ext>
              </a:extLst>
            </p:cNvPr>
            <p:cNvSpPr/>
            <p:nvPr/>
          </p:nvSpPr>
          <p:spPr>
            <a:xfrm>
              <a:off x="6358450" y="2939025"/>
              <a:ext cx="76925" cy="89075"/>
            </a:xfrm>
            <a:custGeom>
              <a:avLst/>
              <a:gdLst/>
              <a:ahLst/>
              <a:cxnLst/>
              <a:rect l="l" t="t" r="r" b="b"/>
              <a:pathLst>
                <a:path w="3077" h="3563" extrusionOk="0">
                  <a:moveTo>
                    <a:pt x="1080" y="0"/>
                  </a:moveTo>
                  <a:cubicBezTo>
                    <a:pt x="926" y="0"/>
                    <a:pt x="766" y="30"/>
                    <a:pt x="599" y="98"/>
                  </a:cubicBezTo>
                  <a:cubicBezTo>
                    <a:pt x="124" y="294"/>
                    <a:pt x="0" y="825"/>
                    <a:pt x="128" y="1418"/>
                  </a:cubicBezTo>
                  <a:cubicBezTo>
                    <a:pt x="342" y="2407"/>
                    <a:pt x="1258" y="3563"/>
                    <a:pt x="2408" y="3563"/>
                  </a:cubicBezTo>
                  <a:cubicBezTo>
                    <a:pt x="2624" y="3563"/>
                    <a:pt x="2848" y="3522"/>
                    <a:pt x="3077" y="3432"/>
                  </a:cubicBezTo>
                  <a:lnTo>
                    <a:pt x="3026" y="1698"/>
                  </a:lnTo>
                  <a:cubicBezTo>
                    <a:pt x="3026" y="1698"/>
                    <a:pt x="2937" y="1509"/>
                    <a:pt x="2777" y="1257"/>
                  </a:cubicBezTo>
                  <a:cubicBezTo>
                    <a:pt x="2458" y="754"/>
                    <a:pt x="1854" y="0"/>
                    <a:pt x="1080" y="0"/>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7" name="Google Shape;4242;p81">
              <a:extLst>
                <a:ext uri="{FF2B5EF4-FFF2-40B4-BE49-F238E27FC236}">
                  <a16:creationId xmlns:a16="http://schemas.microsoft.com/office/drawing/2014/main" id="{2D11FF70-6E7D-D483-A7C9-D6E0D46EC2D9}"/>
                </a:ext>
              </a:extLst>
            </p:cNvPr>
            <p:cNvSpPr/>
            <p:nvPr/>
          </p:nvSpPr>
          <p:spPr>
            <a:xfrm>
              <a:off x="6383275" y="2966425"/>
              <a:ext cx="44425" cy="34150"/>
            </a:xfrm>
            <a:custGeom>
              <a:avLst/>
              <a:gdLst/>
              <a:ahLst/>
              <a:cxnLst/>
              <a:rect l="l" t="t" r="r" b="b"/>
              <a:pathLst>
                <a:path w="1777" h="1366" extrusionOk="0">
                  <a:moveTo>
                    <a:pt x="156" y="1"/>
                  </a:moveTo>
                  <a:cubicBezTo>
                    <a:pt x="132" y="1"/>
                    <a:pt x="109" y="1"/>
                    <a:pt x="85" y="2"/>
                  </a:cubicBezTo>
                  <a:cubicBezTo>
                    <a:pt x="37" y="5"/>
                    <a:pt x="1" y="45"/>
                    <a:pt x="2" y="91"/>
                  </a:cubicBezTo>
                  <a:cubicBezTo>
                    <a:pt x="5" y="135"/>
                    <a:pt x="42" y="174"/>
                    <a:pt x="80" y="174"/>
                  </a:cubicBezTo>
                  <a:cubicBezTo>
                    <a:pt x="84" y="174"/>
                    <a:pt x="88" y="174"/>
                    <a:pt x="92" y="173"/>
                  </a:cubicBezTo>
                  <a:cubicBezTo>
                    <a:pt x="102" y="173"/>
                    <a:pt x="110" y="172"/>
                    <a:pt x="118" y="172"/>
                  </a:cubicBezTo>
                  <a:cubicBezTo>
                    <a:pt x="134" y="172"/>
                    <a:pt x="149" y="171"/>
                    <a:pt x="164" y="171"/>
                  </a:cubicBezTo>
                  <a:cubicBezTo>
                    <a:pt x="407" y="171"/>
                    <a:pt x="623" y="235"/>
                    <a:pt x="812" y="325"/>
                  </a:cubicBezTo>
                  <a:cubicBezTo>
                    <a:pt x="449" y="657"/>
                    <a:pt x="658" y="1280"/>
                    <a:pt x="669" y="1309"/>
                  </a:cubicBezTo>
                  <a:cubicBezTo>
                    <a:pt x="682" y="1344"/>
                    <a:pt x="715" y="1366"/>
                    <a:pt x="750" y="1366"/>
                  </a:cubicBezTo>
                  <a:cubicBezTo>
                    <a:pt x="751" y="1366"/>
                    <a:pt x="752" y="1366"/>
                    <a:pt x="752" y="1366"/>
                  </a:cubicBezTo>
                  <a:cubicBezTo>
                    <a:pt x="762" y="1366"/>
                    <a:pt x="770" y="1364"/>
                    <a:pt x="779" y="1360"/>
                  </a:cubicBezTo>
                  <a:cubicBezTo>
                    <a:pt x="822" y="1346"/>
                    <a:pt x="847" y="1297"/>
                    <a:pt x="831" y="1252"/>
                  </a:cubicBezTo>
                  <a:cubicBezTo>
                    <a:pt x="829" y="1245"/>
                    <a:pt x="629" y="653"/>
                    <a:pt x="976" y="412"/>
                  </a:cubicBezTo>
                  <a:cubicBezTo>
                    <a:pt x="1374" y="653"/>
                    <a:pt x="1603" y="990"/>
                    <a:pt x="1607" y="996"/>
                  </a:cubicBezTo>
                  <a:cubicBezTo>
                    <a:pt x="1624" y="1021"/>
                    <a:pt x="1651" y="1035"/>
                    <a:pt x="1678" y="1035"/>
                  </a:cubicBezTo>
                  <a:cubicBezTo>
                    <a:pt x="1679" y="1035"/>
                    <a:pt x="1680" y="1035"/>
                    <a:pt x="1681" y="1035"/>
                  </a:cubicBezTo>
                  <a:cubicBezTo>
                    <a:pt x="1697" y="1035"/>
                    <a:pt x="1713" y="1030"/>
                    <a:pt x="1727" y="1020"/>
                  </a:cubicBezTo>
                  <a:cubicBezTo>
                    <a:pt x="1766" y="994"/>
                    <a:pt x="1776" y="941"/>
                    <a:pt x="1750" y="900"/>
                  </a:cubicBezTo>
                  <a:cubicBezTo>
                    <a:pt x="1724" y="863"/>
                    <a:pt x="1137" y="1"/>
                    <a:pt x="156"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8" name="Google Shape;4243;p81">
              <a:extLst>
                <a:ext uri="{FF2B5EF4-FFF2-40B4-BE49-F238E27FC236}">
                  <a16:creationId xmlns:a16="http://schemas.microsoft.com/office/drawing/2014/main" id="{4C3664FB-BEC2-91C9-9B29-E0FB900D3104}"/>
                </a:ext>
              </a:extLst>
            </p:cNvPr>
            <p:cNvSpPr/>
            <p:nvPr/>
          </p:nvSpPr>
          <p:spPr>
            <a:xfrm>
              <a:off x="6419200" y="2810975"/>
              <a:ext cx="252050" cy="329375"/>
            </a:xfrm>
            <a:custGeom>
              <a:avLst/>
              <a:gdLst/>
              <a:ahLst/>
              <a:cxnLst/>
              <a:rect l="l" t="t" r="r" b="b"/>
              <a:pathLst>
                <a:path w="10082" h="13175" extrusionOk="0">
                  <a:moveTo>
                    <a:pt x="5001" y="0"/>
                  </a:moveTo>
                  <a:cubicBezTo>
                    <a:pt x="4943" y="0"/>
                    <a:pt x="4885" y="1"/>
                    <a:pt x="4827" y="3"/>
                  </a:cubicBezTo>
                  <a:cubicBezTo>
                    <a:pt x="2109" y="86"/>
                    <a:pt x="0" y="1988"/>
                    <a:pt x="120" y="6019"/>
                  </a:cubicBezTo>
                  <a:cubicBezTo>
                    <a:pt x="140" y="6710"/>
                    <a:pt x="227" y="7378"/>
                    <a:pt x="369" y="8008"/>
                  </a:cubicBezTo>
                  <a:cubicBezTo>
                    <a:pt x="1031" y="11006"/>
                    <a:pt x="2949" y="13174"/>
                    <a:pt x="5160" y="13174"/>
                  </a:cubicBezTo>
                  <a:cubicBezTo>
                    <a:pt x="5194" y="13174"/>
                    <a:pt x="5228" y="13174"/>
                    <a:pt x="5262" y="13173"/>
                  </a:cubicBezTo>
                  <a:cubicBezTo>
                    <a:pt x="5316" y="13173"/>
                    <a:pt x="5372" y="13170"/>
                    <a:pt x="5427" y="13161"/>
                  </a:cubicBezTo>
                  <a:cubicBezTo>
                    <a:pt x="8065" y="12952"/>
                    <a:pt x="10082" y="9673"/>
                    <a:pt x="9967" y="5725"/>
                  </a:cubicBezTo>
                  <a:cubicBezTo>
                    <a:pt x="9851" y="1781"/>
                    <a:pt x="7645" y="0"/>
                    <a:pt x="5001" y="0"/>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09" name="Google Shape;4244;p81">
              <a:extLst>
                <a:ext uri="{FF2B5EF4-FFF2-40B4-BE49-F238E27FC236}">
                  <a16:creationId xmlns:a16="http://schemas.microsoft.com/office/drawing/2014/main" id="{7CAA7A28-1683-7348-FEE9-DDB405C8FDA1}"/>
                </a:ext>
              </a:extLst>
            </p:cNvPr>
            <p:cNvSpPr/>
            <p:nvPr/>
          </p:nvSpPr>
          <p:spPr>
            <a:xfrm>
              <a:off x="6371825" y="2706600"/>
              <a:ext cx="353175" cy="330800"/>
            </a:xfrm>
            <a:custGeom>
              <a:avLst/>
              <a:gdLst/>
              <a:ahLst/>
              <a:cxnLst/>
              <a:rect l="l" t="t" r="r" b="b"/>
              <a:pathLst>
                <a:path w="14127" h="13232" extrusionOk="0">
                  <a:moveTo>
                    <a:pt x="6943" y="0"/>
                  </a:moveTo>
                  <a:cubicBezTo>
                    <a:pt x="4451" y="0"/>
                    <a:pt x="1512" y="1108"/>
                    <a:pt x="426" y="3710"/>
                  </a:cubicBezTo>
                  <a:lnTo>
                    <a:pt x="1505" y="3670"/>
                  </a:lnTo>
                  <a:lnTo>
                    <a:pt x="1505" y="3670"/>
                  </a:lnTo>
                  <a:cubicBezTo>
                    <a:pt x="1505" y="3670"/>
                    <a:pt x="341" y="4143"/>
                    <a:pt x="132" y="5431"/>
                  </a:cubicBezTo>
                  <a:cubicBezTo>
                    <a:pt x="1" y="6231"/>
                    <a:pt x="1183" y="9289"/>
                    <a:pt x="1257" y="9512"/>
                  </a:cubicBezTo>
                  <a:cubicBezTo>
                    <a:pt x="1257" y="9512"/>
                    <a:pt x="1966" y="9914"/>
                    <a:pt x="2112" y="10495"/>
                  </a:cubicBezTo>
                  <a:cubicBezTo>
                    <a:pt x="2112" y="10495"/>
                    <a:pt x="2096" y="11911"/>
                    <a:pt x="2551" y="13231"/>
                  </a:cubicBezTo>
                  <a:cubicBezTo>
                    <a:pt x="2551" y="13231"/>
                    <a:pt x="2724" y="10947"/>
                    <a:pt x="2392" y="9692"/>
                  </a:cubicBezTo>
                  <a:cubicBezTo>
                    <a:pt x="2371" y="9611"/>
                    <a:pt x="2355" y="9533"/>
                    <a:pt x="2340" y="9454"/>
                  </a:cubicBezTo>
                  <a:cubicBezTo>
                    <a:pt x="2291" y="9187"/>
                    <a:pt x="2274" y="8928"/>
                    <a:pt x="2279" y="8691"/>
                  </a:cubicBezTo>
                  <a:cubicBezTo>
                    <a:pt x="2286" y="8260"/>
                    <a:pt x="2367" y="7896"/>
                    <a:pt x="2439" y="7651"/>
                  </a:cubicBezTo>
                  <a:cubicBezTo>
                    <a:pt x="3531" y="7594"/>
                    <a:pt x="5728" y="6824"/>
                    <a:pt x="5796" y="6780"/>
                  </a:cubicBezTo>
                  <a:lnTo>
                    <a:pt x="5796" y="6780"/>
                  </a:lnTo>
                  <a:cubicBezTo>
                    <a:pt x="5781" y="6818"/>
                    <a:pt x="4818" y="7426"/>
                    <a:pt x="4406" y="8238"/>
                  </a:cubicBezTo>
                  <a:cubicBezTo>
                    <a:pt x="4493" y="8248"/>
                    <a:pt x="4586" y="8253"/>
                    <a:pt x="4682" y="8253"/>
                  </a:cubicBezTo>
                  <a:cubicBezTo>
                    <a:pt x="6604" y="8253"/>
                    <a:pt x="10184" y="6333"/>
                    <a:pt x="10184" y="6333"/>
                  </a:cubicBezTo>
                  <a:cubicBezTo>
                    <a:pt x="10274" y="7455"/>
                    <a:pt x="11239" y="7908"/>
                    <a:pt x="11594" y="8218"/>
                  </a:cubicBezTo>
                  <a:cubicBezTo>
                    <a:pt x="11614" y="8365"/>
                    <a:pt x="11629" y="8525"/>
                    <a:pt x="11630" y="8695"/>
                  </a:cubicBezTo>
                  <a:cubicBezTo>
                    <a:pt x="11635" y="8942"/>
                    <a:pt x="11614" y="9210"/>
                    <a:pt x="11556" y="9486"/>
                  </a:cubicBezTo>
                  <a:cubicBezTo>
                    <a:pt x="11552" y="9521"/>
                    <a:pt x="11541" y="9559"/>
                    <a:pt x="11534" y="9596"/>
                  </a:cubicBezTo>
                  <a:cubicBezTo>
                    <a:pt x="11226" y="10857"/>
                    <a:pt x="11447" y="13138"/>
                    <a:pt x="11447" y="13138"/>
                  </a:cubicBezTo>
                  <a:cubicBezTo>
                    <a:pt x="11876" y="11809"/>
                    <a:pt x="11831" y="10443"/>
                    <a:pt x="11831" y="10443"/>
                  </a:cubicBezTo>
                  <a:cubicBezTo>
                    <a:pt x="12067" y="9955"/>
                    <a:pt x="12887" y="9419"/>
                    <a:pt x="12887" y="9419"/>
                  </a:cubicBezTo>
                  <a:cubicBezTo>
                    <a:pt x="12887" y="9419"/>
                    <a:pt x="14127" y="6639"/>
                    <a:pt x="14018" y="5470"/>
                  </a:cubicBezTo>
                  <a:cubicBezTo>
                    <a:pt x="13930" y="4519"/>
                    <a:pt x="13090" y="3774"/>
                    <a:pt x="12133" y="3774"/>
                  </a:cubicBezTo>
                  <a:cubicBezTo>
                    <a:pt x="12031" y="3774"/>
                    <a:pt x="11927" y="3783"/>
                    <a:pt x="11823" y="3800"/>
                  </a:cubicBezTo>
                  <a:cubicBezTo>
                    <a:pt x="11823" y="3800"/>
                    <a:pt x="11975" y="1538"/>
                    <a:pt x="9463" y="458"/>
                  </a:cubicBezTo>
                  <a:cubicBezTo>
                    <a:pt x="8772" y="160"/>
                    <a:pt x="7890" y="0"/>
                    <a:pt x="6943" y="0"/>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0" name="Google Shape;4245;p81">
              <a:extLst>
                <a:ext uri="{FF2B5EF4-FFF2-40B4-BE49-F238E27FC236}">
                  <a16:creationId xmlns:a16="http://schemas.microsoft.com/office/drawing/2014/main" id="{30A9FD9F-9191-3CC0-7E30-B39B151E22B1}"/>
                </a:ext>
              </a:extLst>
            </p:cNvPr>
            <p:cNvSpPr/>
            <p:nvPr/>
          </p:nvSpPr>
          <p:spPr>
            <a:xfrm>
              <a:off x="6444250" y="2999525"/>
              <a:ext cx="23125" cy="7900"/>
            </a:xfrm>
            <a:custGeom>
              <a:avLst/>
              <a:gdLst/>
              <a:ahLst/>
              <a:cxnLst/>
              <a:rect l="l" t="t" r="r" b="b"/>
              <a:pathLst>
                <a:path w="925" h="316" extrusionOk="0">
                  <a:moveTo>
                    <a:pt x="332" y="1"/>
                  </a:moveTo>
                  <a:cubicBezTo>
                    <a:pt x="151" y="1"/>
                    <a:pt x="17" y="41"/>
                    <a:pt x="10" y="106"/>
                  </a:cubicBezTo>
                  <a:cubicBezTo>
                    <a:pt x="0" y="189"/>
                    <a:pt x="195" y="279"/>
                    <a:pt x="445" y="307"/>
                  </a:cubicBezTo>
                  <a:cubicBezTo>
                    <a:pt x="496" y="312"/>
                    <a:pt x="546" y="315"/>
                    <a:pt x="592" y="315"/>
                  </a:cubicBezTo>
                  <a:cubicBezTo>
                    <a:pt x="773" y="315"/>
                    <a:pt x="907" y="274"/>
                    <a:pt x="915" y="209"/>
                  </a:cubicBezTo>
                  <a:cubicBezTo>
                    <a:pt x="924" y="127"/>
                    <a:pt x="729" y="38"/>
                    <a:pt x="479" y="9"/>
                  </a:cubicBezTo>
                  <a:cubicBezTo>
                    <a:pt x="428" y="3"/>
                    <a:pt x="379" y="1"/>
                    <a:pt x="332"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1" name="Google Shape;4246;p81">
              <a:extLst>
                <a:ext uri="{FF2B5EF4-FFF2-40B4-BE49-F238E27FC236}">
                  <a16:creationId xmlns:a16="http://schemas.microsoft.com/office/drawing/2014/main" id="{8149EBEF-AE84-4529-E053-6F5F5F08294E}"/>
                </a:ext>
              </a:extLst>
            </p:cNvPr>
            <p:cNvSpPr/>
            <p:nvPr/>
          </p:nvSpPr>
          <p:spPr>
            <a:xfrm>
              <a:off x="6445750" y="3014775"/>
              <a:ext cx="23150" cy="8350"/>
            </a:xfrm>
            <a:custGeom>
              <a:avLst/>
              <a:gdLst/>
              <a:ahLst/>
              <a:cxnLst/>
              <a:rect l="l" t="t" r="r" b="b"/>
              <a:pathLst>
                <a:path w="926" h="334" extrusionOk="0">
                  <a:moveTo>
                    <a:pt x="649" y="0"/>
                  </a:moveTo>
                  <a:cubicBezTo>
                    <a:pt x="585" y="0"/>
                    <a:pt x="513" y="6"/>
                    <a:pt x="437" y="19"/>
                  </a:cubicBezTo>
                  <a:cubicBezTo>
                    <a:pt x="189" y="61"/>
                    <a:pt x="0" y="162"/>
                    <a:pt x="14" y="244"/>
                  </a:cubicBezTo>
                  <a:cubicBezTo>
                    <a:pt x="25" y="301"/>
                    <a:pt x="131" y="334"/>
                    <a:pt x="278" y="334"/>
                  </a:cubicBezTo>
                  <a:cubicBezTo>
                    <a:pt x="342" y="334"/>
                    <a:pt x="414" y="328"/>
                    <a:pt x="489" y="315"/>
                  </a:cubicBezTo>
                  <a:cubicBezTo>
                    <a:pt x="737" y="272"/>
                    <a:pt x="926" y="171"/>
                    <a:pt x="912" y="89"/>
                  </a:cubicBezTo>
                  <a:cubicBezTo>
                    <a:pt x="902" y="32"/>
                    <a:pt x="796" y="0"/>
                    <a:pt x="649" y="0"/>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2" name="Google Shape;4247;p81">
              <a:extLst>
                <a:ext uri="{FF2B5EF4-FFF2-40B4-BE49-F238E27FC236}">
                  <a16:creationId xmlns:a16="http://schemas.microsoft.com/office/drawing/2014/main" id="{EB2B0C5C-9CFF-36A9-1B73-8F9FD76B6B2A}"/>
                </a:ext>
              </a:extLst>
            </p:cNvPr>
            <p:cNvSpPr/>
            <p:nvPr/>
          </p:nvSpPr>
          <p:spPr>
            <a:xfrm>
              <a:off x="6626175" y="3009650"/>
              <a:ext cx="23150" cy="7925"/>
            </a:xfrm>
            <a:custGeom>
              <a:avLst/>
              <a:gdLst/>
              <a:ahLst/>
              <a:cxnLst/>
              <a:rect l="l" t="t" r="r" b="b"/>
              <a:pathLst>
                <a:path w="926" h="317" extrusionOk="0">
                  <a:moveTo>
                    <a:pt x="333" y="1"/>
                  </a:moveTo>
                  <a:cubicBezTo>
                    <a:pt x="152" y="1"/>
                    <a:pt x="18" y="42"/>
                    <a:pt x="10" y="107"/>
                  </a:cubicBezTo>
                  <a:cubicBezTo>
                    <a:pt x="1" y="189"/>
                    <a:pt x="196" y="279"/>
                    <a:pt x="446" y="308"/>
                  </a:cubicBezTo>
                  <a:cubicBezTo>
                    <a:pt x="497" y="313"/>
                    <a:pt x="546" y="316"/>
                    <a:pt x="592" y="316"/>
                  </a:cubicBezTo>
                  <a:cubicBezTo>
                    <a:pt x="773" y="316"/>
                    <a:pt x="908" y="275"/>
                    <a:pt x="916" y="209"/>
                  </a:cubicBezTo>
                  <a:cubicBezTo>
                    <a:pt x="925" y="128"/>
                    <a:pt x="729" y="37"/>
                    <a:pt x="480" y="9"/>
                  </a:cubicBezTo>
                  <a:cubicBezTo>
                    <a:pt x="429" y="3"/>
                    <a:pt x="380" y="1"/>
                    <a:pt x="333"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3" name="Google Shape;4248;p81">
              <a:extLst>
                <a:ext uri="{FF2B5EF4-FFF2-40B4-BE49-F238E27FC236}">
                  <a16:creationId xmlns:a16="http://schemas.microsoft.com/office/drawing/2014/main" id="{837CCF25-3275-205D-E678-59D5415048C4}"/>
                </a:ext>
              </a:extLst>
            </p:cNvPr>
            <p:cNvSpPr/>
            <p:nvPr/>
          </p:nvSpPr>
          <p:spPr>
            <a:xfrm>
              <a:off x="6624650" y="2993950"/>
              <a:ext cx="23150" cy="8375"/>
            </a:xfrm>
            <a:custGeom>
              <a:avLst/>
              <a:gdLst/>
              <a:ahLst/>
              <a:cxnLst/>
              <a:rect l="l" t="t" r="r" b="b"/>
              <a:pathLst>
                <a:path w="926" h="335" extrusionOk="0">
                  <a:moveTo>
                    <a:pt x="650" y="1"/>
                  </a:moveTo>
                  <a:cubicBezTo>
                    <a:pt x="586" y="1"/>
                    <a:pt x="513" y="7"/>
                    <a:pt x="437" y="20"/>
                  </a:cubicBezTo>
                  <a:cubicBezTo>
                    <a:pt x="189" y="63"/>
                    <a:pt x="0" y="164"/>
                    <a:pt x="14" y="245"/>
                  </a:cubicBezTo>
                  <a:cubicBezTo>
                    <a:pt x="24" y="302"/>
                    <a:pt x="129" y="334"/>
                    <a:pt x="275" y="334"/>
                  </a:cubicBezTo>
                  <a:cubicBezTo>
                    <a:pt x="340" y="334"/>
                    <a:pt x="413" y="328"/>
                    <a:pt x="489" y="315"/>
                  </a:cubicBezTo>
                  <a:cubicBezTo>
                    <a:pt x="737" y="272"/>
                    <a:pt x="926" y="173"/>
                    <a:pt x="912" y="90"/>
                  </a:cubicBezTo>
                  <a:cubicBezTo>
                    <a:pt x="902" y="32"/>
                    <a:pt x="797" y="1"/>
                    <a:pt x="650"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4" name="Google Shape;4249;p81">
              <a:extLst>
                <a:ext uri="{FF2B5EF4-FFF2-40B4-BE49-F238E27FC236}">
                  <a16:creationId xmlns:a16="http://schemas.microsoft.com/office/drawing/2014/main" id="{F6A14511-107D-72A3-F3BF-09F1926C3598}"/>
                </a:ext>
              </a:extLst>
            </p:cNvPr>
            <p:cNvSpPr/>
            <p:nvPr/>
          </p:nvSpPr>
          <p:spPr>
            <a:xfrm>
              <a:off x="6533250" y="2970575"/>
              <a:ext cx="34075" cy="73650"/>
            </a:xfrm>
            <a:custGeom>
              <a:avLst/>
              <a:gdLst/>
              <a:ahLst/>
              <a:cxnLst/>
              <a:rect l="l" t="t" r="r" b="b"/>
              <a:pathLst>
                <a:path w="1363" h="2946" extrusionOk="0">
                  <a:moveTo>
                    <a:pt x="276" y="0"/>
                  </a:moveTo>
                  <a:cubicBezTo>
                    <a:pt x="238" y="0"/>
                    <a:pt x="204" y="26"/>
                    <a:pt x="193" y="64"/>
                  </a:cubicBezTo>
                  <a:cubicBezTo>
                    <a:pt x="185" y="93"/>
                    <a:pt x="1" y="799"/>
                    <a:pt x="91" y="2065"/>
                  </a:cubicBezTo>
                  <a:cubicBezTo>
                    <a:pt x="147" y="2838"/>
                    <a:pt x="453" y="2938"/>
                    <a:pt x="582" y="2946"/>
                  </a:cubicBezTo>
                  <a:lnTo>
                    <a:pt x="614" y="2946"/>
                  </a:lnTo>
                  <a:cubicBezTo>
                    <a:pt x="932" y="2937"/>
                    <a:pt x="1240" y="2505"/>
                    <a:pt x="1354" y="1898"/>
                  </a:cubicBezTo>
                  <a:cubicBezTo>
                    <a:pt x="1362" y="1852"/>
                    <a:pt x="1331" y="1806"/>
                    <a:pt x="1285" y="1798"/>
                  </a:cubicBezTo>
                  <a:cubicBezTo>
                    <a:pt x="1280" y="1797"/>
                    <a:pt x="1275" y="1796"/>
                    <a:pt x="1270" y="1796"/>
                  </a:cubicBezTo>
                  <a:cubicBezTo>
                    <a:pt x="1229" y="1796"/>
                    <a:pt x="1193" y="1825"/>
                    <a:pt x="1184" y="1867"/>
                  </a:cubicBezTo>
                  <a:cubicBezTo>
                    <a:pt x="1078" y="2429"/>
                    <a:pt x="800" y="2774"/>
                    <a:pt x="603" y="2774"/>
                  </a:cubicBezTo>
                  <a:cubicBezTo>
                    <a:pt x="599" y="2774"/>
                    <a:pt x="594" y="2774"/>
                    <a:pt x="590" y="2774"/>
                  </a:cubicBezTo>
                  <a:cubicBezTo>
                    <a:pt x="456" y="2766"/>
                    <a:pt x="299" y="2573"/>
                    <a:pt x="262" y="2052"/>
                  </a:cubicBezTo>
                  <a:cubicBezTo>
                    <a:pt x="175" y="819"/>
                    <a:pt x="357" y="114"/>
                    <a:pt x="359" y="108"/>
                  </a:cubicBezTo>
                  <a:cubicBezTo>
                    <a:pt x="371" y="62"/>
                    <a:pt x="343" y="15"/>
                    <a:pt x="298" y="3"/>
                  </a:cubicBezTo>
                  <a:cubicBezTo>
                    <a:pt x="291" y="1"/>
                    <a:pt x="283" y="0"/>
                    <a:pt x="276" y="0"/>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5" name="Google Shape;4250;p81">
              <a:extLst>
                <a:ext uri="{FF2B5EF4-FFF2-40B4-BE49-F238E27FC236}">
                  <a16:creationId xmlns:a16="http://schemas.microsoft.com/office/drawing/2014/main" id="{0066A203-3D75-71B2-D839-470B00689E99}"/>
                </a:ext>
              </a:extLst>
            </p:cNvPr>
            <p:cNvSpPr/>
            <p:nvPr/>
          </p:nvSpPr>
          <p:spPr>
            <a:xfrm>
              <a:off x="6512825" y="3059725"/>
              <a:ext cx="70625" cy="21500"/>
            </a:xfrm>
            <a:custGeom>
              <a:avLst/>
              <a:gdLst/>
              <a:ahLst/>
              <a:cxnLst/>
              <a:rect l="l" t="t" r="r" b="b"/>
              <a:pathLst>
                <a:path w="2825" h="860" extrusionOk="0">
                  <a:moveTo>
                    <a:pt x="116" y="1"/>
                  </a:moveTo>
                  <a:cubicBezTo>
                    <a:pt x="76" y="1"/>
                    <a:pt x="41" y="16"/>
                    <a:pt x="22" y="46"/>
                  </a:cubicBezTo>
                  <a:cubicBezTo>
                    <a:pt x="1" y="76"/>
                    <a:pt x="1" y="115"/>
                    <a:pt x="22" y="152"/>
                  </a:cubicBezTo>
                  <a:cubicBezTo>
                    <a:pt x="22" y="152"/>
                    <a:pt x="22" y="152"/>
                    <a:pt x="22" y="152"/>
                  </a:cubicBezTo>
                  <a:lnTo>
                    <a:pt x="22" y="152"/>
                  </a:lnTo>
                  <a:cubicBezTo>
                    <a:pt x="19" y="152"/>
                    <a:pt x="416" y="851"/>
                    <a:pt x="1475" y="860"/>
                  </a:cubicBezTo>
                  <a:lnTo>
                    <a:pt x="1485" y="860"/>
                  </a:lnTo>
                  <a:cubicBezTo>
                    <a:pt x="2525" y="802"/>
                    <a:pt x="2796" y="168"/>
                    <a:pt x="2809" y="144"/>
                  </a:cubicBezTo>
                  <a:cubicBezTo>
                    <a:pt x="2825" y="108"/>
                    <a:pt x="2819" y="69"/>
                    <a:pt x="2795" y="42"/>
                  </a:cubicBezTo>
                  <a:cubicBezTo>
                    <a:pt x="2774" y="19"/>
                    <a:pt x="2742" y="7"/>
                    <a:pt x="2705" y="7"/>
                  </a:cubicBezTo>
                  <a:cubicBezTo>
                    <a:pt x="2698" y="7"/>
                    <a:pt x="2691" y="8"/>
                    <a:pt x="2684" y="8"/>
                  </a:cubicBezTo>
                  <a:cubicBezTo>
                    <a:pt x="2624" y="17"/>
                    <a:pt x="2568" y="54"/>
                    <a:pt x="2545" y="100"/>
                  </a:cubicBezTo>
                  <a:cubicBezTo>
                    <a:pt x="2545" y="99"/>
                    <a:pt x="2545" y="99"/>
                    <a:pt x="2545" y="99"/>
                  </a:cubicBezTo>
                  <a:lnTo>
                    <a:pt x="2545" y="99"/>
                  </a:lnTo>
                  <a:cubicBezTo>
                    <a:pt x="2543" y="99"/>
                    <a:pt x="2302" y="596"/>
                    <a:pt x="1479" y="637"/>
                  </a:cubicBezTo>
                  <a:lnTo>
                    <a:pt x="1471" y="637"/>
                  </a:lnTo>
                  <a:cubicBezTo>
                    <a:pt x="618" y="634"/>
                    <a:pt x="268" y="82"/>
                    <a:pt x="271" y="82"/>
                  </a:cubicBezTo>
                  <a:cubicBezTo>
                    <a:pt x="241" y="36"/>
                    <a:pt x="183" y="3"/>
                    <a:pt x="127" y="1"/>
                  </a:cubicBezTo>
                  <a:cubicBezTo>
                    <a:pt x="123" y="1"/>
                    <a:pt x="119" y="1"/>
                    <a:pt x="116" y="1"/>
                  </a:cubicBezTo>
                  <a:close/>
                </a:path>
              </a:pathLst>
            </a:custGeom>
            <a:solidFill>
              <a:srgbClr val="DE8B6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6" name="Google Shape;4251;p81">
              <a:extLst>
                <a:ext uri="{FF2B5EF4-FFF2-40B4-BE49-F238E27FC236}">
                  <a16:creationId xmlns:a16="http://schemas.microsoft.com/office/drawing/2014/main" id="{E4A448F9-3E9E-7CBF-7989-4933DFAFE8D1}"/>
                </a:ext>
              </a:extLst>
            </p:cNvPr>
            <p:cNvSpPr/>
            <p:nvPr/>
          </p:nvSpPr>
          <p:spPr>
            <a:xfrm>
              <a:off x="6574750" y="2926200"/>
              <a:ext cx="59200" cy="34525"/>
            </a:xfrm>
            <a:custGeom>
              <a:avLst/>
              <a:gdLst/>
              <a:ahLst/>
              <a:cxnLst/>
              <a:rect l="l" t="t" r="r" b="b"/>
              <a:pathLst>
                <a:path w="2368" h="1381" extrusionOk="0">
                  <a:moveTo>
                    <a:pt x="912" y="0"/>
                  </a:moveTo>
                  <a:cubicBezTo>
                    <a:pt x="683" y="0"/>
                    <a:pt x="441" y="49"/>
                    <a:pt x="189" y="147"/>
                  </a:cubicBezTo>
                  <a:cubicBezTo>
                    <a:pt x="63" y="196"/>
                    <a:pt x="0" y="336"/>
                    <a:pt x="49" y="462"/>
                  </a:cubicBezTo>
                  <a:cubicBezTo>
                    <a:pt x="87" y="559"/>
                    <a:pt x="178" y="618"/>
                    <a:pt x="275" y="618"/>
                  </a:cubicBezTo>
                  <a:cubicBezTo>
                    <a:pt x="305" y="618"/>
                    <a:pt x="335" y="613"/>
                    <a:pt x="365" y="601"/>
                  </a:cubicBezTo>
                  <a:cubicBezTo>
                    <a:pt x="560" y="525"/>
                    <a:pt x="742" y="488"/>
                    <a:pt x="911" y="488"/>
                  </a:cubicBezTo>
                  <a:cubicBezTo>
                    <a:pt x="1055" y="488"/>
                    <a:pt x="1189" y="515"/>
                    <a:pt x="1312" y="569"/>
                  </a:cubicBezTo>
                  <a:cubicBezTo>
                    <a:pt x="1735" y="758"/>
                    <a:pt x="2208" y="1380"/>
                    <a:pt x="2240" y="1380"/>
                  </a:cubicBezTo>
                  <a:cubicBezTo>
                    <a:pt x="2241" y="1380"/>
                    <a:pt x="2241" y="1380"/>
                    <a:pt x="2241" y="1380"/>
                  </a:cubicBezTo>
                  <a:cubicBezTo>
                    <a:pt x="2367" y="1335"/>
                    <a:pt x="2135" y="405"/>
                    <a:pt x="1516" y="127"/>
                  </a:cubicBezTo>
                  <a:cubicBezTo>
                    <a:pt x="1326" y="42"/>
                    <a:pt x="1125" y="0"/>
                    <a:pt x="912" y="0"/>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7" name="Google Shape;4252;p81">
              <a:extLst>
                <a:ext uri="{FF2B5EF4-FFF2-40B4-BE49-F238E27FC236}">
                  <a16:creationId xmlns:a16="http://schemas.microsoft.com/office/drawing/2014/main" id="{CDF3504F-96CC-04C7-F2EB-DF556244E556}"/>
                </a:ext>
              </a:extLst>
            </p:cNvPr>
            <p:cNvSpPr/>
            <p:nvPr/>
          </p:nvSpPr>
          <p:spPr>
            <a:xfrm>
              <a:off x="6452425" y="2926100"/>
              <a:ext cx="57625" cy="36550"/>
            </a:xfrm>
            <a:custGeom>
              <a:avLst/>
              <a:gdLst/>
              <a:ahLst/>
              <a:cxnLst/>
              <a:rect l="l" t="t" r="r" b="b"/>
              <a:pathLst>
                <a:path w="2305" h="1462" extrusionOk="0">
                  <a:moveTo>
                    <a:pt x="1469" y="1"/>
                  </a:moveTo>
                  <a:cubicBezTo>
                    <a:pt x="1220" y="1"/>
                    <a:pt x="990" y="56"/>
                    <a:pt x="779" y="166"/>
                  </a:cubicBezTo>
                  <a:cubicBezTo>
                    <a:pt x="179" y="481"/>
                    <a:pt x="1" y="1424"/>
                    <a:pt x="129" y="1462"/>
                  </a:cubicBezTo>
                  <a:cubicBezTo>
                    <a:pt x="129" y="1462"/>
                    <a:pt x="129" y="1462"/>
                    <a:pt x="129" y="1462"/>
                  </a:cubicBezTo>
                  <a:cubicBezTo>
                    <a:pt x="159" y="1462"/>
                    <a:pt x="591" y="815"/>
                    <a:pt x="1006" y="598"/>
                  </a:cubicBezTo>
                  <a:cubicBezTo>
                    <a:pt x="1145" y="525"/>
                    <a:pt x="1301" y="488"/>
                    <a:pt x="1473" y="488"/>
                  </a:cubicBezTo>
                  <a:cubicBezTo>
                    <a:pt x="1622" y="488"/>
                    <a:pt x="1783" y="516"/>
                    <a:pt x="1955" y="571"/>
                  </a:cubicBezTo>
                  <a:cubicBezTo>
                    <a:pt x="1981" y="580"/>
                    <a:pt x="2006" y="584"/>
                    <a:pt x="2031" y="584"/>
                  </a:cubicBezTo>
                  <a:cubicBezTo>
                    <a:pt x="2133" y="584"/>
                    <a:pt x="2229" y="518"/>
                    <a:pt x="2262" y="414"/>
                  </a:cubicBezTo>
                  <a:cubicBezTo>
                    <a:pt x="2304" y="287"/>
                    <a:pt x="2233" y="149"/>
                    <a:pt x="2105" y="109"/>
                  </a:cubicBezTo>
                  <a:cubicBezTo>
                    <a:pt x="1882" y="37"/>
                    <a:pt x="1669" y="1"/>
                    <a:pt x="1469" y="1"/>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8" name="Google Shape;4253;p81">
              <a:extLst>
                <a:ext uri="{FF2B5EF4-FFF2-40B4-BE49-F238E27FC236}">
                  <a16:creationId xmlns:a16="http://schemas.microsoft.com/office/drawing/2014/main" id="{D558EE3A-71A4-14E1-AA51-6AA12FB29C59}"/>
                </a:ext>
              </a:extLst>
            </p:cNvPr>
            <p:cNvSpPr/>
            <p:nvPr/>
          </p:nvSpPr>
          <p:spPr>
            <a:xfrm>
              <a:off x="6485150" y="2962625"/>
              <a:ext cx="18525" cy="47200"/>
            </a:xfrm>
            <a:custGeom>
              <a:avLst/>
              <a:gdLst/>
              <a:ahLst/>
              <a:cxnLst/>
              <a:rect l="l" t="t" r="r" b="b"/>
              <a:pathLst>
                <a:path w="741" h="1888" extrusionOk="0">
                  <a:moveTo>
                    <a:pt x="371" y="1"/>
                  </a:moveTo>
                  <a:cubicBezTo>
                    <a:pt x="165" y="1"/>
                    <a:pt x="1" y="424"/>
                    <a:pt x="1" y="944"/>
                  </a:cubicBezTo>
                  <a:cubicBezTo>
                    <a:pt x="1" y="1465"/>
                    <a:pt x="166" y="1888"/>
                    <a:pt x="371" y="1888"/>
                  </a:cubicBezTo>
                  <a:cubicBezTo>
                    <a:pt x="574" y="1888"/>
                    <a:pt x="741" y="1465"/>
                    <a:pt x="741" y="944"/>
                  </a:cubicBezTo>
                  <a:cubicBezTo>
                    <a:pt x="741" y="424"/>
                    <a:pt x="574" y="1"/>
                    <a:pt x="371" y="1"/>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19" name="Google Shape;4254;p81">
              <a:extLst>
                <a:ext uri="{FF2B5EF4-FFF2-40B4-BE49-F238E27FC236}">
                  <a16:creationId xmlns:a16="http://schemas.microsoft.com/office/drawing/2014/main" id="{540166FA-D921-C210-8B28-C896B855C926}"/>
                </a:ext>
              </a:extLst>
            </p:cNvPr>
            <p:cNvSpPr/>
            <p:nvPr/>
          </p:nvSpPr>
          <p:spPr>
            <a:xfrm>
              <a:off x="6587075" y="2962625"/>
              <a:ext cx="18475" cy="47200"/>
            </a:xfrm>
            <a:custGeom>
              <a:avLst/>
              <a:gdLst/>
              <a:ahLst/>
              <a:cxnLst/>
              <a:rect l="l" t="t" r="r" b="b"/>
              <a:pathLst>
                <a:path w="739" h="1888" extrusionOk="0">
                  <a:moveTo>
                    <a:pt x="370" y="1"/>
                  </a:moveTo>
                  <a:cubicBezTo>
                    <a:pt x="164" y="1"/>
                    <a:pt x="0" y="424"/>
                    <a:pt x="0" y="944"/>
                  </a:cubicBezTo>
                  <a:cubicBezTo>
                    <a:pt x="0" y="1465"/>
                    <a:pt x="165" y="1888"/>
                    <a:pt x="370" y="1888"/>
                  </a:cubicBezTo>
                  <a:cubicBezTo>
                    <a:pt x="574" y="1888"/>
                    <a:pt x="739" y="1465"/>
                    <a:pt x="739" y="944"/>
                  </a:cubicBezTo>
                  <a:cubicBezTo>
                    <a:pt x="739" y="424"/>
                    <a:pt x="574" y="1"/>
                    <a:pt x="370" y="1"/>
                  </a:cubicBez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20" name="Google Shape;4255;p81">
              <a:extLst>
                <a:ext uri="{FF2B5EF4-FFF2-40B4-BE49-F238E27FC236}">
                  <a16:creationId xmlns:a16="http://schemas.microsoft.com/office/drawing/2014/main" id="{24DE8A69-D028-C299-B426-3C5D5D5C2836}"/>
                </a:ext>
              </a:extLst>
            </p:cNvPr>
            <p:cNvSpPr/>
            <p:nvPr/>
          </p:nvSpPr>
          <p:spPr>
            <a:xfrm>
              <a:off x="6491225" y="3347025"/>
              <a:ext cx="114125" cy="64850"/>
            </a:xfrm>
            <a:custGeom>
              <a:avLst/>
              <a:gdLst/>
              <a:ahLst/>
              <a:cxnLst/>
              <a:rect l="l" t="t" r="r" b="b"/>
              <a:pathLst>
                <a:path w="4565" h="2594" extrusionOk="0">
                  <a:moveTo>
                    <a:pt x="2169" y="1"/>
                  </a:moveTo>
                  <a:lnTo>
                    <a:pt x="1" y="1328"/>
                  </a:lnTo>
                  <a:cubicBezTo>
                    <a:pt x="1" y="1328"/>
                    <a:pt x="516" y="2491"/>
                    <a:pt x="2033" y="2588"/>
                  </a:cubicBezTo>
                  <a:cubicBezTo>
                    <a:pt x="2089" y="2592"/>
                    <a:pt x="2145" y="2594"/>
                    <a:pt x="2200" y="2594"/>
                  </a:cubicBezTo>
                  <a:cubicBezTo>
                    <a:pt x="3625" y="2594"/>
                    <a:pt x="4564" y="1438"/>
                    <a:pt x="4564" y="1438"/>
                  </a:cubicBezTo>
                  <a:lnTo>
                    <a:pt x="2169" y="1"/>
                  </a:lnTo>
                  <a:close/>
                </a:path>
              </a:pathLst>
            </a:custGeom>
            <a:solidFill>
              <a:srgbClr val="3F384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21" name="Google Shape;4256;p81">
              <a:extLst>
                <a:ext uri="{FF2B5EF4-FFF2-40B4-BE49-F238E27FC236}">
                  <a16:creationId xmlns:a16="http://schemas.microsoft.com/office/drawing/2014/main" id="{AA372246-B8D8-46F7-51E0-E0D5DF1E120D}"/>
                </a:ext>
              </a:extLst>
            </p:cNvPr>
            <p:cNvSpPr/>
            <p:nvPr/>
          </p:nvSpPr>
          <p:spPr>
            <a:xfrm>
              <a:off x="6096400" y="3253000"/>
              <a:ext cx="449025" cy="137600"/>
            </a:xfrm>
            <a:custGeom>
              <a:avLst/>
              <a:gdLst/>
              <a:ahLst/>
              <a:cxnLst/>
              <a:rect l="l" t="t" r="r" b="b"/>
              <a:pathLst>
                <a:path w="17961" h="5504" extrusionOk="0">
                  <a:moveTo>
                    <a:pt x="2186" y="0"/>
                  </a:moveTo>
                  <a:lnTo>
                    <a:pt x="0" y="1659"/>
                  </a:lnTo>
                  <a:cubicBezTo>
                    <a:pt x="107" y="1658"/>
                    <a:pt x="214" y="1657"/>
                    <a:pt x="321" y="1657"/>
                  </a:cubicBezTo>
                  <a:cubicBezTo>
                    <a:pt x="7937" y="1657"/>
                    <a:pt x="15682" y="5503"/>
                    <a:pt x="15682" y="5503"/>
                  </a:cubicBezTo>
                  <a:lnTo>
                    <a:pt x="15682" y="5503"/>
                  </a:lnTo>
                  <a:lnTo>
                    <a:pt x="17961" y="3762"/>
                  </a:lnTo>
                  <a:cubicBezTo>
                    <a:pt x="16401" y="1326"/>
                    <a:pt x="13469" y="499"/>
                    <a:pt x="9516" y="499"/>
                  </a:cubicBezTo>
                  <a:cubicBezTo>
                    <a:pt x="8957" y="499"/>
                    <a:pt x="8378" y="515"/>
                    <a:pt x="7779" y="546"/>
                  </a:cubicBezTo>
                  <a:cubicBezTo>
                    <a:pt x="7492" y="561"/>
                    <a:pt x="7208" y="568"/>
                    <a:pt x="6928" y="568"/>
                  </a:cubicBezTo>
                  <a:cubicBezTo>
                    <a:pt x="4353" y="568"/>
                    <a:pt x="2186" y="0"/>
                    <a:pt x="2186" y="0"/>
                  </a:cubicBezTo>
                  <a:close/>
                  <a:moveTo>
                    <a:pt x="15682" y="5503"/>
                  </a:moveTo>
                  <a:lnTo>
                    <a:pt x="15682" y="5503"/>
                  </a:lnTo>
                  <a:cubicBezTo>
                    <a:pt x="15682" y="5503"/>
                    <a:pt x="15682" y="5503"/>
                    <a:pt x="15682" y="5503"/>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22" name="Google Shape;4257;p81">
              <a:extLst>
                <a:ext uri="{FF2B5EF4-FFF2-40B4-BE49-F238E27FC236}">
                  <a16:creationId xmlns:a16="http://schemas.microsoft.com/office/drawing/2014/main" id="{B1706B3F-086C-BD01-776A-4E453C37A202}"/>
                </a:ext>
              </a:extLst>
            </p:cNvPr>
            <p:cNvSpPr/>
            <p:nvPr/>
          </p:nvSpPr>
          <p:spPr>
            <a:xfrm>
              <a:off x="6154175" y="3265225"/>
              <a:ext cx="373900" cy="84875"/>
            </a:xfrm>
            <a:custGeom>
              <a:avLst/>
              <a:gdLst/>
              <a:ahLst/>
              <a:cxnLst/>
              <a:rect l="l" t="t" r="r" b="b"/>
              <a:pathLst>
                <a:path w="14956" h="3395" extrusionOk="0">
                  <a:moveTo>
                    <a:pt x="0" y="0"/>
                  </a:moveTo>
                  <a:cubicBezTo>
                    <a:pt x="23" y="7"/>
                    <a:pt x="2086" y="521"/>
                    <a:pt x="4500" y="521"/>
                  </a:cubicBezTo>
                  <a:cubicBezTo>
                    <a:pt x="4762" y="521"/>
                    <a:pt x="5028" y="515"/>
                    <a:pt x="5295" y="502"/>
                  </a:cubicBezTo>
                  <a:cubicBezTo>
                    <a:pt x="5853" y="474"/>
                    <a:pt x="6385" y="460"/>
                    <a:pt x="6892" y="460"/>
                  </a:cubicBezTo>
                  <a:cubicBezTo>
                    <a:pt x="11015" y="460"/>
                    <a:pt x="13487" y="1387"/>
                    <a:pt x="14817" y="3395"/>
                  </a:cubicBezTo>
                  <a:lnTo>
                    <a:pt x="14955" y="3302"/>
                  </a:lnTo>
                  <a:cubicBezTo>
                    <a:pt x="13592" y="1244"/>
                    <a:pt x="11075" y="294"/>
                    <a:pt x="6894" y="294"/>
                  </a:cubicBezTo>
                  <a:cubicBezTo>
                    <a:pt x="6384" y="294"/>
                    <a:pt x="5849" y="308"/>
                    <a:pt x="5288" y="336"/>
                  </a:cubicBezTo>
                  <a:cubicBezTo>
                    <a:pt x="4950" y="353"/>
                    <a:pt x="4614" y="360"/>
                    <a:pt x="4285" y="360"/>
                  </a:cubicBezTo>
                  <a:cubicBezTo>
                    <a:pt x="1971" y="360"/>
                    <a:pt x="0" y="0"/>
                    <a:pt x="0"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23" name="Google Shape;4258;p81">
              <a:extLst>
                <a:ext uri="{FF2B5EF4-FFF2-40B4-BE49-F238E27FC236}">
                  <a16:creationId xmlns:a16="http://schemas.microsoft.com/office/drawing/2014/main" id="{C7F8869C-B4FC-F1BA-BDD1-00F1CCC093DE}"/>
                </a:ext>
              </a:extLst>
            </p:cNvPr>
            <p:cNvSpPr/>
            <p:nvPr/>
          </p:nvSpPr>
          <p:spPr>
            <a:xfrm>
              <a:off x="6143075" y="3271775"/>
              <a:ext cx="373900" cy="84875"/>
            </a:xfrm>
            <a:custGeom>
              <a:avLst/>
              <a:gdLst/>
              <a:ahLst/>
              <a:cxnLst/>
              <a:rect l="l" t="t" r="r" b="b"/>
              <a:pathLst>
                <a:path w="14956" h="3395" extrusionOk="0">
                  <a:moveTo>
                    <a:pt x="1" y="1"/>
                  </a:moveTo>
                  <a:lnTo>
                    <a:pt x="1" y="1"/>
                  </a:lnTo>
                  <a:cubicBezTo>
                    <a:pt x="23" y="7"/>
                    <a:pt x="2086" y="521"/>
                    <a:pt x="4502" y="521"/>
                  </a:cubicBezTo>
                  <a:cubicBezTo>
                    <a:pt x="4764" y="521"/>
                    <a:pt x="5029" y="515"/>
                    <a:pt x="5297" y="501"/>
                  </a:cubicBezTo>
                  <a:cubicBezTo>
                    <a:pt x="5853" y="474"/>
                    <a:pt x="6384" y="460"/>
                    <a:pt x="6889" y="460"/>
                  </a:cubicBezTo>
                  <a:cubicBezTo>
                    <a:pt x="11014" y="460"/>
                    <a:pt x="13488" y="1387"/>
                    <a:pt x="14818" y="3394"/>
                  </a:cubicBezTo>
                  <a:lnTo>
                    <a:pt x="14956" y="3303"/>
                  </a:lnTo>
                  <a:cubicBezTo>
                    <a:pt x="13593" y="1244"/>
                    <a:pt x="11074" y="294"/>
                    <a:pt x="6890" y="294"/>
                  </a:cubicBezTo>
                  <a:cubicBezTo>
                    <a:pt x="6381" y="294"/>
                    <a:pt x="5847" y="308"/>
                    <a:pt x="5288" y="336"/>
                  </a:cubicBezTo>
                  <a:cubicBezTo>
                    <a:pt x="4949" y="353"/>
                    <a:pt x="4613" y="360"/>
                    <a:pt x="4283" y="360"/>
                  </a:cubicBezTo>
                  <a:cubicBezTo>
                    <a:pt x="1971" y="360"/>
                    <a:pt x="1" y="1"/>
                    <a:pt x="1"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24" name="Google Shape;4259;p81">
              <a:extLst>
                <a:ext uri="{FF2B5EF4-FFF2-40B4-BE49-F238E27FC236}">
                  <a16:creationId xmlns:a16="http://schemas.microsoft.com/office/drawing/2014/main" id="{9B795DFB-B400-A866-A589-A81ABD5D5361}"/>
                </a:ext>
              </a:extLst>
            </p:cNvPr>
            <p:cNvSpPr/>
            <p:nvPr/>
          </p:nvSpPr>
          <p:spPr>
            <a:xfrm>
              <a:off x="6130525" y="3279650"/>
              <a:ext cx="373875" cy="84875"/>
            </a:xfrm>
            <a:custGeom>
              <a:avLst/>
              <a:gdLst/>
              <a:ahLst/>
              <a:cxnLst/>
              <a:rect l="l" t="t" r="r" b="b"/>
              <a:pathLst>
                <a:path w="14955" h="3395" extrusionOk="0">
                  <a:moveTo>
                    <a:pt x="0" y="1"/>
                  </a:moveTo>
                  <a:cubicBezTo>
                    <a:pt x="23" y="8"/>
                    <a:pt x="2087" y="522"/>
                    <a:pt x="4501" y="522"/>
                  </a:cubicBezTo>
                  <a:cubicBezTo>
                    <a:pt x="4762" y="522"/>
                    <a:pt x="5028" y="516"/>
                    <a:pt x="5296" y="502"/>
                  </a:cubicBezTo>
                  <a:cubicBezTo>
                    <a:pt x="5854" y="475"/>
                    <a:pt x="6386" y="461"/>
                    <a:pt x="6893" y="461"/>
                  </a:cubicBezTo>
                  <a:cubicBezTo>
                    <a:pt x="11015" y="461"/>
                    <a:pt x="13488" y="1387"/>
                    <a:pt x="14817" y="3394"/>
                  </a:cubicBezTo>
                  <a:lnTo>
                    <a:pt x="14954" y="3303"/>
                  </a:lnTo>
                  <a:cubicBezTo>
                    <a:pt x="13593" y="1246"/>
                    <a:pt x="11076" y="295"/>
                    <a:pt x="6892" y="295"/>
                  </a:cubicBezTo>
                  <a:cubicBezTo>
                    <a:pt x="6382" y="295"/>
                    <a:pt x="5848" y="309"/>
                    <a:pt x="5287" y="337"/>
                  </a:cubicBezTo>
                  <a:cubicBezTo>
                    <a:pt x="4948" y="354"/>
                    <a:pt x="4610" y="361"/>
                    <a:pt x="4280" y="361"/>
                  </a:cubicBezTo>
                  <a:cubicBezTo>
                    <a:pt x="1970" y="361"/>
                    <a:pt x="1" y="1"/>
                    <a:pt x="0"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25" name="Google Shape;4260;p81">
              <a:extLst>
                <a:ext uri="{FF2B5EF4-FFF2-40B4-BE49-F238E27FC236}">
                  <a16:creationId xmlns:a16="http://schemas.microsoft.com/office/drawing/2014/main" id="{C19A45AE-2A1B-8878-4644-7DBD38E46738}"/>
                </a:ext>
              </a:extLst>
            </p:cNvPr>
            <p:cNvSpPr/>
            <p:nvPr/>
          </p:nvSpPr>
          <p:spPr>
            <a:xfrm>
              <a:off x="6545425" y="3253000"/>
              <a:ext cx="449000" cy="137600"/>
            </a:xfrm>
            <a:custGeom>
              <a:avLst/>
              <a:gdLst/>
              <a:ahLst/>
              <a:cxnLst/>
              <a:rect l="l" t="t" r="r" b="b"/>
              <a:pathLst>
                <a:path w="17960" h="5504" extrusionOk="0">
                  <a:moveTo>
                    <a:pt x="15775" y="0"/>
                  </a:moveTo>
                  <a:cubicBezTo>
                    <a:pt x="15775" y="0"/>
                    <a:pt x="13607" y="568"/>
                    <a:pt x="11032" y="568"/>
                  </a:cubicBezTo>
                  <a:cubicBezTo>
                    <a:pt x="10752" y="568"/>
                    <a:pt x="10468" y="561"/>
                    <a:pt x="10181" y="546"/>
                  </a:cubicBezTo>
                  <a:cubicBezTo>
                    <a:pt x="9582" y="515"/>
                    <a:pt x="9003" y="499"/>
                    <a:pt x="8445" y="499"/>
                  </a:cubicBezTo>
                  <a:cubicBezTo>
                    <a:pt x="4492" y="499"/>
                    <a:pt x="1559" y="1326"/>
                    <a:pt x="1" y="3762"/>
                  </a:cubicBezTo>
                  <a:lnTo>
                    <a:pt x="2278" y="5503"/>
                  </a:lnTo>
                  <a:cubicBezTo>
                    <a:pt x="2279" y="5503"/>
                    <a:pt x="10024" y="1657"/>
                    <a:pt x="17639" y="1657"/>
                  </a:cubicBezTo>
                  <a:cubicBezTo>
                    <a:pt x="17746" y="1657"/>
                    <a:pt x="17853" y="1658"/>
                    <a:pt x="17960" y="1659"/>
                  </a:cubicBezTo>
                  <a:lnTo>
                    <a:pt x="15775"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26" name="Google Shape;4261;p81">
              <a:extLst>
                <a:ext uri="{FF2B5EF4-FFF2-40B4-BE49-F238E27FC236}">
                  <a16:creationId xmlns:a16="http://schemas.microsoft.com/office/drawing/2014/main" id="{5160DC2C-8BC0-90C9-7E16-E8A906A8612F}"/>
                </a:ext>
              </a:extLst>
            </p:cNvPr>
            <p:cNvSpPr/>
            <p:nvPr/>
          </p:nvSpPr>
          <p:spPr>
            <a:xfrm>
              <a:off x="6565075" y="3265225"/>
              <a:ext cx="373875" cy="84875"/>
            </a:xfrm>
            <a:custGeom>
              <a:avLst/>
              <a:gdLst/>
              <a:ahLst/>
              <a:cxnLst/>
              <a:rect l="l" t="t" r="r" b="b"/>
              <a:pathLst>
                <a:path w="14955" h="3395" extrusionOk="0">
                  <a:moveTo>
                    <a:pt x="14954" y="0"/>
                  </a:moveTo>
                  <a:cubicBezTo>
                    <a:pt x="14954" y="0"/>
                    <a:pt x="12983" y="360"/>
                    <a:pt x="10670" y="360"/>
                  </a:cubicBezTo>
                  <a:cubicBezTo>
                    <a:pt x="10341" y="360"/>
                    <a:pt x="10005" y="353"/>
                    <a:pt x="9667" y="336"/>
                  </a:cubicBezTo>
                  <a:cubicBezTo>
                    <a:pt x="9106" y="308"/>
                    <a:pt x="8571" y="294"/>
                    <a:pt x="8061" y="294"/>
                  </a:cubicBezTo>
                  <a:cubicBezTo>
                    <a:pt x="3879" y="294"/>
                    <a:pt x="1362" y="1244"/>
                    <a:pt x="0" y="3302"/>
                  </a:cubicBezTo>
                  <a:lnTo>
                    <a:pt x="138" y="3395"/>
                  </a:lnTo>
                  <a:cubicBezTo>
                    <a:pt x="1468" y="1387"/>
                    <a:pt x="3940" y="460"/>
                    <a:pt x="8062" y="460"/>
                  </a:cubicBezTo>
                  <a:cubicBezTo>
                    <a:pt x="8569" y="460"/>
                    <a:pt x="9101" y="474"/>
                    <a:pt x="9659" y="502"/>
                  </a:cubicBezTo>
                  <a:cubicBezTo>
                    <a:pt x="9927" y="515"/>
                    <a:pt x="10192" y="521"/>
                    <a:pt x="10454" y="521"/>
                  </a:cubicBezTo>
                  <a:cubicBezTo>
                    <a:pt x="12869" y="521"/>
                    <a:pt x="14932" y="7"/>
                    <a:pt x="14954"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27" name="Google Shape;4262;p81">
              <a:extLst>
                <a:ext uri="{FF2B5EF4-FFF2-40B4-BE49-F238E27FC236}">
                  <a16:creationId xmlns:a16="http://schemas.microsoft.com/office/drawing/2014/main" id="{8C71EF5C-9FEE-38FD-ED98-08D05168DC97}"/>
                </a:ext>
              </a:extLst>
            </p:cNvPr>
            <p:cNvSpPr/>
            <p:nvPr/>
          </p:nvSpPr>
          <p:spPr>
            <a:xfrm>
              <a:off x="6577150" y="3271775"/>
              <a:ext cx="373925" cy="84875"/>
            </a:xfrm>
            <a:custGeom>
              <a:avLst/>
              <a:gdLst/>
              <a:ahLst/>
              <a:cxnLst/>
              <a:rect l="l" t="t" r="r" b="b"/>
              <a:pathLst>
                <a:path w="14957" h="3395" extrusionOk="0">
                  <a:moveTo>
                    <a:pt x="14957" y="1"/>
                  </a:moveTo>
                  <a:lnTo>
                    <a:pt x="14957" y="1"/>
                  </a:lnTo>
                  <a:cubicBezTo>
                    <a:pt x="14956" y="1"/>
                    <a:pt x="12985" y="360"/>
                    <a:pt x="10674" y="360"/>
                  </a:cubicBezTo>
                  <a:cubicBezTo>
                    <a:pt x="10344" y="360"/>
                    <a:pt x="10007" y="353"/>
                    <a:pt x="9669" y="336"/>
                  </a:cubicBezTo>
                  <a:cubicBezTo>
                    <a:pt x="9109" y="308"/>
                    <a:pt x="8576" y="294"/>
                    <a:pt x="8066" y="294"/>
                  </a:cubicBezTo>
                  <a:cubicBezTo>
                    <a:pt x="3882" y="294"/>
                    <a:pt x="1364" y="1244"/>
                    <a:pt x="1" y="3303"/>
                  </a:cubicBezTo>
                  <a:lnTo>
                    <a:pt x="138" y="3394"/>
                  </a:lnTo>
                  <a:cubicBezTo>
                    <a:pt x="1469" y="1387"/>
                    <a:pt x="3943" y="460"/>
                    <a:pt x="8069" y="460"/>
                  </a:cubicBezTo>
                  <a:cubicBezTo>
                    <a:pt x="8574" y="460"/>
                    <a:pt x="9104" y="474"/>
                    <a:pt x="9660" y="501"/>
                  </a:cubicBezTo>
                  <a:cubicBezTo>
                    <a:pt x="9928" y="515"/>
                    <a:pt x="10194" y="521"/>
                    <a:pt x="10456" y="521"/>
                  </a:cubicBezTo>
                  <a:cubicBezTo>
                    <a:pt x="12871" y="521"/>
                    <a:pt x="14934" y="7"/>
                    <a:pt x="14957"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89" name="Google Shape;4263;p81">
              <a:extLst>
                <a:ext uri="{FF2B5EF4-FFF2-40B4-BE49-F238E27FC236}">
                  <a16:creationId xmlns:a16="http://schemas.microsoft.com/office/drawing/2014/main" id="{97FDA3D2-12D2-152F-79BB-C9186ACDC84B}"/>
                </a:ext>
              </a:extLst>
            </p:cNvPr>
            <p:cNvSpPr/>
            <p:nvPr/>
          </p:nvSpPr>
          <p:spPr>
            <a:xfrm>
              <a:off x="6589950" y="3279650"/>
              <a:ext cx="373875" cy="84875"/>
            </a:xfrm>
            <a:custGeom>
              <a:avLst/>
              <a:gdLst/>
              <a:ahLst/>
              <a:cxnLst/>
              <a:rect l="l" t="t" r="r" b="b"/>
              <a:pathLst>
                <a:path w="14955" h="3395" extrusionOk="0">
                  <a:moveTo>
                    <a:pt x="14955" y="1"/>
                  </a:moveTo>
                  <a:cubicBezTo>
                    <a:pt x="14954" y="1"/>
                    <a:pt x="12984" y="361"/>
                    <a:pt x="10675" y="361"/>
                  </a:cubicBezTo>
                  <a:cubicBezTo>
                    <a:pt x="10344" y="361"/>
                    <a:pt x="10007" y="354"/>
                    <a:pt x="9668" y="337"/>
                  </a:cubicBezTo>
                  <a:cubicBezTo>
                    <a:pt x="9107" y="309"/>
                    <a:pt x="8573" y="295"/>
                    <a:pt x="8063" y="295"/>
                  </a:cubicBezTo>
                  <a:cubicBezTo>
                    <a:pt x="3879" y="295"/>
                    <a:pt x="1362" y="1246"/>
                    <a:pt x="1" y="3303"/>
                  </a:cubicBezTo>
                  <a:lnTo>
                    <a:pt x="138" y="3394"/>
                  </a:lnTo>
                  <a:cubicBezTo>
                    <a:pt x="1467" y="1387"/>
                    <a:pt x="3940" y="461"/>
                    <a:pt x="8062" y="461"/>
                  </a:cubicBezTo>
                  <a:cubicBezTo>
                    <a:pt x="8569" y="461"/>
                    <a:pt x="9101" y="475"/>
                    <a:pt x="9659" y="502"/>
                  </a:cubicBezTo>
                  <a:cubicBezTo>
                    <a:pt x="9927" y="516"/>
                    <a:pt x="10193" y="522"/>
                    <a:pt x="10454" y="522"/>
                  </a:cubicBezTo>
                  <a:cubicBezTo>
                    <a:pt x="12868" y="522"/>
                    <a:pt x="14932" y="8"/>
                    <a:pt x="14955" y="1"/>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90" name="Google Shape;4264;p81">
              <a:extLst>
                <a:ext uri="{FF2B5EF4-FFF2-40B4-BE49-F238E27FC236}">
                  <a16:creationId xmlns:a16="http://schemas.microsoft.com/office/drawing/2014/main" id="{6C77D60F-9B7B-47AB-D18F-8B8D326BFA82}"/>
                </a:ext>
              </a:extLst>
            </p:cNvPr>
            <p:cNvSpPr/>
            <p:nvPr/>
          </p:nvSpPr>
          <p:spPr>
            <a:xfrm>
              <a:off x="6065250" y="3287900"/>
              <a:ext cx="480200" cy="483375"/>
            </a:xfrm>
            <a:custGeom>
              <a:avLst/>
              <a:gdLst/>
              <a:ahLst/>
              <a:cxnLst/>
              <a:rect l="l" t="t" r="r" b="b"/>
              <a:pathLst>
                <a:path w="19208" h="19335" extrusionOk="0">
                  <a:moveTo>
                    <a:pt x="219" y="1"/>
                  </a:moveTo>
                  <a:cubicBezTo>
                    <a:pt x="77" y="1"/>
                    <a:pt x="0" y="2"/>
                    <a:pt x="0" y="2"/>
                  </a:cubicBezTo>
                  <a:lnTo>
                    <a:pt x="2650" y="16308"/>
                  </a:lnTo>
                  <a:cubicBezTo>
                    <a:pt x="2650" y="16308"/>
                    <a:pt x="2873" y="16304"/>
                    <a:pt x="3267" y="16304"/>
                  </a:cubicBezTo>
                  <a:cubicBezTo>
                    <a:pt x="5460" y="16304"/>
                    <a:pt x="12949" y="16434"/>
                    <a:pt x="16711" y="18145"/>
                  </a:cubicBezTo>
                  <a:lnTo>
                    <a:pt x="16738" y="18196"/>
                  </a:lnTo>
                  <a:cubicBezTo>
                    <a:pt x="16806" y="18316"/>
                    <a:pt x="17010" y="18624"/>
                    <a:pt x="17427" y="18889"/>
                  </a:cubicBezTo>
                  <a:cubicBezTo>
                    <a:pt x="17803" y="19130"/>
                    <a:pt x="18354" y="19334"/>
                    <a:pt x="19137" y="19334"/>
                  </a:cubicBezTo>
                  <a:cubicBezTo>
                    <a:pt x="19160" y="19334"/>
                    <a:pt x="19184" y="19334"/>
                    <a:pt x="19208" y="19334"/>
                  </a:cubicBezTo>
                  <a:lnTo>
                    <a:pt x="19208" y="4357"/>
                  </a:lnTo>
                  <a:cubicBezTo>
                    <a:pt x="19182" y="4357"/>
                    <a:pt x="19156" y="4357"/>
                    <a:pt x="19131" y="4357"/>
                  </a:cubicBezTo>
                  <a:cubicBezTo>
                    <a:pt x="18389" y="4357"/>
                    <a:pt x="17833" y="4150"/>
                    <a:pt x="17426" y="3883"/>
                  </a:cubicBezTo>
                  <a:cubicBezTo>
                    <a:pt x="16680" y="3391"/>
                    <a:pt x="16430" y="2697"/>
                    <a:pt x="16430" y="2697"/>
                  </a:cubicBezTo>
                  <a:cubicBezTo>
                    <a:pt x="11894" y="106"/>
                    <a:pt x="1829" y="1"/>
                    <a:pt x="219" y="1"/>
                  </a:cubicBezTo>
                  <a:close/>
                </a:path>
              </a:pathLst>
            </a:custGeom>
            <a:solidFill>
              <a:srgbClr val="A3B9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91" name="Google Shape;4265;p81">
              <a:extLst>
                <a:ext uri="{FF2B5EF4-FFF2-40B4-BE49-F238E27FC236}">
                  <a16:creationId xmlns:a16="http://schemas.microsoft.com/office/drawing/2014/main" id="{DD4BD8A2-E3A5-D977-69C5-5AEF8B6D2EBF}"/>
                </a:ext>
              </a:extLst>
            </p:cNvPr>
            <p:cNvSpPr/>
            <p:nvPr/>
          </p:nvSpPr>
          <p:spPr>
            <a:xfrm>
              <a:off x="6476000" y="3355325"/>
              <a:ext cx="24925" cy="404800"/>
            </a:xfrm>
            <a:custGeom>
              <a:avLst/>
              <a:gdLst/>
              <a:ahLst/>
              <a:cxnLst/>
              <a:rect l="l" t="t" r="r" b="b"/>
              <a:pathLst>
                <a:path w="997" h="16192" extrusionOk="0">
                  <a:moveTo>
                    <a:pt x="0" y="0"/>
                  </a:moveTo>
                  <a:cubicBezTo>
                    <a:pt x="0" y="0"/>
                    <a:pt x="0" y="0"/>
                    <a:pt x="0" y="0"/>
                  </a:cubicBezTo>
                  <a:lnTo>
                    <a:pt x="281" y="15447"/>
                  </a:lnTo>
                  <a:lnTo>
                    <a:pt x="308" y="15499"/>
                  </a:lnTo>
                  <a:cubicBezTo>
                    <a:pt x="376" y="15619"/>
                    <a:pt x="580" y="15927"/>
                    <a:pt x="997" y="16192"/>
                  </a:cubicBezTo>
                  <a:lnTo>
                    <a:pt x="997" y="1186"/>
                  </a:lnTo>
                  <a:cubicBezTo>
                    <a:pt x="252" y="694"/>
                    <a:pt x="2" y="0"/>
                    <a:pt x="0"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92" name="Google Shape;4266;p81">
              <a:extLst>
                <a:ext uri="{FF2B5EF4-FFF2-40B4-BE49-F238E27FC236}">
                  <a16:creationId xmlns:a16="http://schemas.microsoft.com/office/drawing/2014/main" id="{1B1F031B-E5AB-AD35-3EF9-F13986D96F8F}"/>
                </a:ext>
              </a:extLst>
            </p:cNvPr>
            <p:cNvSpPr/>
            <p:nvPr/>
          </p:nvSpPr>
          <p:spPr>
            <a:xfrm>
              <a:off x="6100700" y="3334075"/>
              <a:ext cx="358375" cy="368675"/>
            </a:xfrm>
            <a:custGeom>
              <a:avLst/>
              <a:gdLst/>
              <a:ahLst/>
              <a:cxnLst/>
              <a:rect l="l" t="t" r="r" b="b"/>
              <a:pathLst>
                <a:path w="14335" h="14747" extrusionOk="0">
                  <a:moveTo>
                    <a:pt x="1958" y="15"/>
                  </a:moveTo>
                  <a:cubicBezTo>
                    <a:pt x="3851" y="15"/>
                    <a:pt x="5938" y="228"/>
                    <a:pt x="8179" y="652"/>
                  </a:cubicBezTo>
                  <a:cubicBezTo>
                    <a:pt x="10380" y="1070"/>
                    <a:pt x="12191" y="1591"/>
                    <a:pt x="13077" y="1867"/>
                  </a:cubicBezTo>
                  <a:cubicBezTo>
                    <a:pt x="13040" y="1963"/>
                    <a:pt x="13021" y="2061"/>
                    <a:pt x="13021" y="2158"/>
                  </a:cubicBezTo>
                  <a:cubicBezTo>
                    <a:pt x="13021" y="2604"/>
                    <a:pt x="13384" y="2969"/>
                    <a:pt x="13829" y="2974"/>
                  </a:cubicBezTo>
                  <a:lnTo>
                    <a:pt x="14324" y="14053"/>
                  </a:lnTo>
                  <a:cubicBezTo>
                    <a:pt x="14319" y="14053"/>
                    <a:pt x="14315" y="14052"/>
                    <a:pt x="14309" y="14052"/>
                  </a:cubicBezTo>
                  <a:cubicBezTo>
                    <a:pt x="14301" y="14051"/>
                    <a:pt x="14290" y="14049"/>
                    <a:pt x="14280" y="14049"/>
                  </a:cubicBezTo>
                  <a:cubicBezTo>
                    <a:pt x="13890" y="14049"/>
                    <a:pt x="13569" y="14348"/>
                    <a:pt x="13545" y="14731"/>
                  </a:cubicBezTo>
                  <a:cubicBezTo>
                    <a:pt x="9901" y="13293"/>
                    <a:pt x="5345" y="13097"/>
                    <a:pt x="3128" y="13097"/>
                  </a:cubicBezTo>
                  <a:cubicBezTo>
                    <a:pt x="2953" y="13097"/>
                    <a:pt x="2791" y="13098"/>
                    <a:pt x="2646" y="13100"/>
                  </a:cubicBezTo>
                  <a:cubicBezTo>
                    <a:pt x="2624" y="12716"/>
                    <a:pt x="2301" y="12416"/>
                    <a:pt x="1910" y="12416"/>
                  </a:cubicBezTo>
                  <a:cubicBezTo>
                    <a:pt x="1844" y="12416"/>
                    <a:pt x="1772" y="12427"/>
                    <a:pt x="1696" y="12451"/>
                  </a:cubicBezTo>
                  <a:lnTo>
                    <a:pt x="11" y="1121"/>
                  </a:lnTo>
                  <a:lnTo>
                    <a:pt x="11" y="1121"/>
                  </a:lnTo>
                  <a:cubicBezTo>
                    <a:pt x="63" y="1130"/>
                    <a:pt x="116" y="1136"/>
                    <a:pt x="167" y="1136"/>
                  </a:cubicBezTo>
                  <a:cubicBezTo>
                    <a:pt x="387" y="1136"/>
                    <a:pt x="591" y="1051"/>
                    <a:pt x="745" y="897"/>
                  </a:cubicBezTo>
                  <a:cubicBezTo>
                    <a:pt x="899" y="742"/>
                    <a:pt x="984" y="538"/>
                    <a:pt x="984" y="319"/>
                  </a:cubicBezTo>
                  <a:cubicBezTo>
                    <a:pt x="984" y="225"/>
                    <a:pt x="967" y="130"/>
                    <a:pt x="931" y="36"/>
                  </a:cubicBezTo>
                  <a:cubicBezTo>
                    <a:pt x="1266" y="22"/>
                    <a:pt x="1609" y="15"/>
                    <a:pt x="1958" y="15"/>
                  </a:cubicBezTo>
                  <a:close/>
                  <a:moveTo>
                    <a:pt x="1962" y="0"/>
                  </a:moveTo>
                  <a:cubicBezTo>
                    <a:pt x="1610" y="0"/>
                    <a:pt x="1264" y="8"/>
                    <a:pt x="925" y="23"/>
                  </a:cubicBezTo>
                  <a:lnTo>
                    <a:pt x="918" y="23"/>
                  </a:lnTo>
                  <a:lnTo>
                    <a:pt x="920" y="29"/>
                  </a:lnTo>
                  <a:cubicBezTo>
                    <a:pt x="957" y="124"/>
                    <a:pt x="976" y="222"/>
                    <a:pt x="976" y="317"/>
                  </a:cubicBezTo>
                  <a:cubicBezTo>
                    <a:pt x="976" y="532"/>
                    <a:pt x="892" y="734"/>
                    <a:pt x="740" y="887"/>
                  </a:cubicBezTo>
                  <a:cubicBezTo>
                    <a:pt x="588" y="1039"/>
                    <a:pt x="385" y="1123"/>
                    <a:pt x="170" y="1123"/>
                  </a:cubicBezTo>
                  <a:cubicBezTo>
                    <a:pt x="116" y="1123"/>
                    <a:pt x="61" y="1117"/>
                    <a:pt x="8" y="1107"/>
                  </a:cubicBezTo>
                  <a:lnTo>
                    <a:pt x="1" y="1105"/>
                  </a:lnTo>
                  <a:lnTo>
                    <a:pt x="1687" y="12458"/>
                  </a:lnTo>
                  <a:lnTo>
                    <a:pt x="1689" y="12464"/>
                  </a:lnTo>
                  <a:lnTo>
                    <a:pt x="1696" y="12463"/>
                  </a:lnTo>
                  <a:cubicBezTo>
                    <a:pt x="1775" y="12439"/>
                    <a:pt x="1847" y="12427"/>
                    <a:pt x="1914" y="12427"/>
                  </a:cubicBezTo>
                  <a:cubicBezTo>
                    <a:pt x="2300" y="12427"/>
                    <a:pt x="2618" y="12725"/>
                    <a:pt x="2637" y="13105"/>
                  </a:cubicBezTo>
                  <a:lnTo>
                    <a:pt x="2637" y="13111"/>
                  </a:lnTo>
                  <a:lnTo>
                    <a:pt x="2643" y="13111"/>
                  </a:lnTo>
                  <a:cubicBezTo>
                    <a:pt x="2787" y="13109"/>
                    <a:pt x="2948" y="13108"/>
                    <a:pt x="3123" y="13108"/>
                  </a:cubicBezTo>
                  <a:cubicBezTo>
                    <a:pt x="5340" y="13108"/>
                    <a:pt x="9904" y="13304"/>
                    <a:pt x="13549" y="14743"/>
                  </a:cubicBezTo>
                  <a:lnTo>
                    <a:pt x="13555" y="14746"/>
                  </a:lnTo>
                  <a:lnTo>
                    <a:pt x="13554" y="14737"/>
                  </a:lnTo>
                  <a:cubicBezTo>
                    <a:pt x="13573" y="14356"/>
                    <a:pt x="13892" y="14058"/>
                    <a:pt x="14277" y="14058"/>
                  </a:cubicBezTo>
                  <a:cubicBezTo>
                    <a:pt x="14287" y="14058"/>
                    <a:pt x="14296" y="14060"/>
                    <a:pt x="14307" y="14062"/>
                  </a:cubicBezTo>
                  <a:cubicBezTo>
                    <a:pt x="14313" y="14063"/>
                    <a:pt x="14321" y="14064"/>
                    <a:pt x="14328" y="14064"/>
                  </a:cubicBezTo>
                  <a:lnTo>
                    <a:pt x="14335" y="14064"/>
                  </a:lnTo>
                  <a:lnTo>
                    <a:pt x="13840" y="2965"/>
                  </a:lnTo>
                  <a:lnTo>
                    <a:pt x="13840" y="2960"/>
                  </a:lnTo>
                  <a:lnTo>
                    <a:pt x="13834" y="2960"/>
                  </a:lnTo>
                  <a:cubicBezTo>
                    <a:pt x="13392" y="2959"/>
                    <a:pt x="13034" y="2598"/>
                    <a:pt x="13034" y="2157"/>
                  </a:cubicBezTo>
                  <a:cubicBezTo>
                    <a:pt x="13034" y="2058"/>
                    <a:pt x="13053" y="1959"/>
                    <a:pt x="13090" y="1863"/>
                  </a:cubicBezTo>
                  <a:lnTo>
                    <a:pt x="13093" y="1858"/>
                  </a:lnTo>
                  <a:lnTo>
                    <a:pt x="13088" y="1857"/>
                  </a:lnTo>
                  <a:cubicBezTo>
                    <a:pt x="12204" y="1581"/>
                    <a:pt x="10390" y="1057"/>
                    <a:pt x="8182" y="638"/>
                  </a:cubicBezTo>
                  <a:cubicBezTo>
                    <a:pt x="5942" y="214"/>
                    <a:pt x="3856" y="0"/>
                    <a:pt x="19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93" name="Google Shape;4267;p81">
              <a:extLst>
                <a:ext uri="{FF2B5EF4-FFF2-40B4-BE49-F238E27FC236}">
                  <a16:creationId xmlns:a16="http://schemas.microsoft.com/office/drawing/2014/main" id="{AFE9897C-7453-4D55-9164-FCFB1EBDD1B2}"/>
                </a:ext>
              </a:extLst>
            </p:cNvPr>
            <p:cNvSpPr/>
            <p:nvPr/>
          </p:nvSpPr>
          <p:spPr>
            <a:xfrm>
              <a:off x="6545425" y="3287900"/>
              <a:ext cx="480175" cy="483375"/>
            </a:xfrm>
            <a:custGeom>
              <a:avLst/>
              <a:gdLst/>
              <a:ahLst/>
              <a:cxnLst/>
              <a:rect l="l" t="t" r="r" b="b"/>
              <a:pathLst>
                <a:path w="19207" h="19335" extrusionOk="0">
                  <a:moveTo>
                    <a:pt x="18988" y="1"/>
                  </a:moveTo>
                  <a:cubicBezTo>
                    <a:pt x="17378" y="1"/>
                    <a:pt x="7313" y="106"/>
                    <a:pt x="2778" y="2697"/>
                  </a:cubicBezTo>
                  <a:cubicBezTo>
                    <a:pt x="2778" y="2697"/>
                    <a:pt x="2528" y="3391"/>
                    <a:pt x="1783" y="3883"/>
                  </a:cubicBezTo>
                  <a:cubicBezTo>
                    <a:pt x="1373" y="4150"/>
                    <a:pt x="818" y="4357"/>
                    <a:pt x="77" y="4357"/>
                  </a:cubicBezTo>
                  <a:cubicBezTo>
                    <a:pt x="52" y="4357"/>
                    <a:pt x="26" y="4357"/>
                    <a:pt x="1" y="4357"/>
                  </a:cubicBezTo>
                  <a:lnTo>
                    <a:pt x="1" y="19334"/>
                  </a:lnTo>
                  <a:cubicBezTo>
                    <a:pt x="24" y="19334"/>
                    <a:pt x="48" y="19334"/>
                    <a:pt x="71" y="19334"/>
                  </a:cubicBezTo>
                  <a:cubicBezTo>
                    <a:pt x="854" y="19334"/>
                    <a:pt x="1405" y="19130"/>
                    <a:pt x="1782" y="18889"/>
                  </a:cubicBezTo>
                  <a:cubicBezTo>
                    <a:pt x="2197" y="18624"/>
                    <a:pt x="2402" y="18316"/>
                    <a:pt x="2471" y="18196"/>
                  </a:cubicBezTo>
                  <a:lnTo>
                    <a:pt x="2497" y="18145"/>
                  </a:lnTo>
                  <a:cubicBezTo>
                    <a:pt x="6259" y="16434"/>
                    <a:pt x="13748" y="16304"/>
                    <a:pt x="15941" y="16304"/>
                  </a:cubicBezTo>
                  <a:cubicBezTo>
                    <a:pt x="16335" y="16304"/>
                    <a:pt x="16558" y="16308"/>
                    <a:pt x="16558" y="16308"/>
                  </a:cubicBezTo>
                  <a:lnTo>
                    <a:pt x="19207" y="2"/>
                  </a:lnTo>
                  <a:cubicBezTo>
                    <a:pt x="19207" y="2"/>
                    <a:pt x="19130" y="1"/>
                    <a:pt x="18988" y="1"/>
                  </a:cubicBezTo>
                  <a:close/>
                </a:path>
              </a:pathLst>
            </a:custGeom>
            <a:solidFill>
              <a:srgbClr val="A3B9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94" name="Google Shape;4268;p81">
              <a:extLst>
                <a:ext uri="{FF2B5EF4-FFF2-40B4-BE49-F238E27FC236}">
                  <a16:creationId xmlns:a16="http://schemas.microsoft.com/office/drawing/2014/main" id="{76ABB078-EBF8-661A-2ACB-383838F8367D}"/>
                </a:ext>
              </a:extLst>
            </p:cNvPr>
            <p:cNvSpPr/>
            <p:nvPr/>
          </p:nvSpPr>
          <p:spPr>
            <a:xfrm>
              <a:off x="6589925" y="3355325"/>
              <a:ext cx="24925" cy="404800"/>
            </a:xfrm>
            <a:custGeom>
              <a:avLst/>
              <a:gdLst/>
              <a:ahLst/>
              <a:cxnLst/>
              <a:rect l="l" t="t" r="r" b="b"/>
              <a:pathLst>
                <a:path w="997" h="16192" extrusionOk="0">
                  <a:moveTo>
                    <a:pt x="997" y="0"/>
                  </a:moveTo>
                  <a:cubicBezTo>
                    <a:pt x="997" y="0"/>
                    <a:pt x="745" y="694"/>
                    <a:pt x="1" y="1186"/>
                  </a:cubicBezTo>
                  <a:lnTo>
                    <a:pt x="1" y="16192"/>
                  </a:lnTo>
                  <a:cubicBezTo>
                    <a:pt x="416" y="15927"/>
                    <a:pt x="621" y="15619"/>
                    <a:pt x="690" y="15499"/>
                  </a:cubicBezTo>
                  <a:lnTo>
                    <a:pt x="716" y="15447"/>
                  </a:lnTo>
                  <a:lnTo>
                    <a:pt x="997" y="0"/>
                  </a:lnTo>
                  <a:cubicBezTo>
                    <a:pt x="997" y="0"/>
                    <a:pt x="997" y="0"/>
                    <a:pt x="997" y="0"/>
                  </a:cubicBezTo>
                  <a:close/>
                </a:path>
              </a:pathLst>
            </a:custGeom>
            <a:solidFill>
              <a:srgbClr val="CCCBF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95" name="Google Shape;4269;p81">
              <a:extLst>
                <a:ext uri="{FF2B5EF4-FFF2-40B4-BE49-F238E27FC236}">
                  <a16:creationId xmlns:a16="http://schemas.microsoft.com/office/drawing/2014/main" id="{AD11123C-F400-804D-C0A4-89F2D4BDC140}"/>
                </a:ext>
              </a:extLst>
            </p:cNvPr>
            <p:cNvSpPr/>
            <p:nvPr/>
          </p:nvSpPr>
          <p:spPr>
            <a:xfrm>
              <a:off x="6631750" y="3334100"/>
              <a:ext cx="358375" cy="368650"/>
            </a:xfrm>
            <a:custGeom>
              <a:avLst/>
              <a:gdLst/>
              <a:ahLst/>
              <a:cxnLst/>
              <a:rect l="l" t="t" r="r" b="b"/>
              <a:pathLst>
                <a:path w="14335" h="14746" extrusionOk="0">
                  <a:moveTo>
                    <a:pt x="12370" y="13"/>
                  </a:moveTo>
                  <a:cubicBezTo>
                    <a:pt x="12721" y="13"/>
                    <a:pt x="13065" y="21"/>
                    <a:pt x="13402" y="35"/>
                  </a:cubicBezTo>
                  <a:cubicBezTo>
                    <a:pt x="13367" y="129"/>
                    <a:pt x="13349" y="224"/>
                    <a:pt x="13349" y="318"/>
                  </a:cubicBezTo>
                  <a:cubicBezTo>
                    <a:pt x="13349" y="537"/>
                    <a:pt x="13434" y="742"/>
                    <a:pt x="13588" y="896"/>
                  </a:cubicBezTo>
                  <a:cubicBezTo>
                    <a:pt x="13743" y="1050"/>
                    <a:pt x="13946" y="1135"/>
                    <a:pt x="14166" y="1135"/>
                  </a:cubicBezTo>
                  <a:cubicBezTo>
                    <a:pt x="14219" y="1135"/>
                    <a:pt x="14269" y="1129"/>
                    <a:pt x="14321" y="1120"/>
                  </a:cubicBezTo>
                  <a:lnTo>
                    <a:pt x="14321" y="1120"/>
                  </a:lnTo>
                  <a:lnTo>
                    <a:pt x="12637" y="12450"/>
                  </a:lnTo>
                  <a:cubicBezTo>
                    <a:pt x="12561" y="12427"/>
                    <a:pt x="12491" y="12415"/>
                    <a:pt x="12423" y="12415"/>
                  </a:cubicBezTo>
                  <a:cubicBezTo>
                    <a:pt x="12032" y="12415"/>
                    <a:pt x="11709" y="12715"/>
                    <a:pt x="11687" y="13099"/>
                  </a:cubicBezTo>
                  <a:cubicBezTo>
                    <a:pt x="11542" y="13097"/>
                    <a:pt x="11382" y="13096"/>
                    <a:pt x="11206" y="13096"/>
                  </a:cubicBezTo>
                  <a:cubicBezTo>
                    <a:pt x="8989" y="13096"/>
                    <a:pt x="4434" y="13292"/>
                    <a:pt x="790" y="14730"/>
                  </a:cubicBezTo>
                  <a:cubicBezTo>
                    <a:pt x="767" y="14347"/>
                    <a:pt x="446" y="14048"/>
                    <a:pt x="57" y="14048"/>
                  </a:cubicBezTo>
                  <a:cubicBezTo>
                    <a:pt x="46" y="14048"/>
                    <a:pt x="35" y="14050"/>
                    <a:pt x="24" y="14051"/>
                  </a:cubicBezTo>
                  <a:cubicBezTo>
                    <a:pt x="18" y="14051"/>
                    <a:pt x="14" y="14052"/>
                    <a:pt x="9" y="14052"/>
                  </a:cubicBezTo>
                  <a:lnTo>
                    <a:pt x="504" y="2973"/>
                  </a:lnTo>
                  <a:cubicBezTo>
                    <a:pt x="949" y="2968"/>
                    <a:pt x="1312" y="2602"/>
                    <a:pt x="1312" y="2157"/>
                  </a:cubicBezTo>
                  <a:cubicBezTo>
                    <a:pt x="1312" y="2060"/>
                    <a:pt x="1293" y="1962"/>
                    <a:pt x="1256" y="1866"/>
                  </a:cubicBezTo>
                  <a:cubicBezTo>
                    <a:pt x="2142" y="1590"/>
                    <a:pt x="3952" y="1069"/>
                    <a:pt x="6154" y="651"/>
                  </a:cubicBezTo>
                  <a:cubicBezTo>
                    <a:pt x="8393" y="227"/>
                    <a:pt x="10478" y="13"/>
                    <a:pt x="12370" y="13"/>
                  </a:cubicBezTo>
                  <a:close/>
                  <a:moveTo>
                    <a:pt x="12382" y="1"/>
                  </a:moveTo>
                  <a:cubicBezTo>
                    <a:pt x="10487" y="1"/>
                    <a:pt x="8397" y="214"/>
                    <a:pt x="6153" y="640"/>
                  </a:cubicBezTo>
                  <a:cubicBezTo>
                    <a:pt x="3945" y="1058"/>
                    <a:pt x="2131" y="1581"/>
                    <a:pt x="1247" y="1857"/>
                  </a:cubicBezTo>
                  <a:lnTo>
                    <a:pt x="1242" y="1859"/>
                  </a:lnTo>
                  <a:lnTo>
                    <a:pt x="1245" y="1864"/>
                  </a:lnTo>
                  <a:cubicBezTo>
                    <a:pt x="1283" y="1960"/>
                    <a:pt x="1302" y="2058"/>
                    <a:pt x="1302" y="2157"/>
                  </a:cubicBezTo>
                  <a:cubicBezTo>
                    <a:pt x="1302" y="2598"/>
                    <a:pt x="943" y="2958"/>
                    <a:pt x="502" y="2961"/>
                  </a:cubicBezTo>
                  <a:lnTo>
                    <a:pt x="496" y="2961"/>
                  </a:lnTo>
                  <a:lnTo>
                    <a:pt x="0" y="14057"/>
                  </a:lnTo>
                  <a:lnTo>
                    <a:pt x="0" y="14064"/>
                  </a:lnTo>
                  <a:lnTo>
                    <a:pt x="8" y="14064"/>
                  </a:lnTo>
                  <a:cubicBezTo>
                    <a:pt x="14" y="14063"/>
                    <a:pt x="22" y="14063"/>
                    <a:pt x="29" y="14062"/>
                  </a:cubicBezTo>
                  <a:cubicBezTo>
                    <a:pt x="37" y="14061"/>
                    <a:pt x="47" y="14059"/>
                    <a:pt x="58" y="14059"/>
                  </a:cubicBezTo>
                  <a:cubicBezTo>
                    <a:pt x="443" y="14059"/>
                    <a:pt x="762" y="14357"/>
                    <a:pt x="782" y="14737"/>
                  </a:cubicBezTo>
                  <a:lnTo>
                    <a:pt x="782" y="14745"/>
                  </a:lnTo>
                  <a:lnTo>
                    <a:pt x="786" y="14744"/>
                  </a:lnTo>
                  <a:cubicBezTo>
                    <a:pt x="4431" y="13304"/>
                    <a:pt x="8991" y="13109"/>
                    <a:pt x="11208" y="13109"/>
                  </a:cubicBezTo>
                  <a:cubicBezTo>
                    <a:pt x="11385" y="13109"/>
                    <a:pt x="11547" y="13110"/>
                    <a:pt x="11692" y="13112"/>
                  </a:cubicBezTo>
                  <a:lnTo>
                    <a:pt x="11698" y="13112"/>
                  </a:lnTo>
                  <a:lnTo>
                    <a:pt x="11698" y="13107"/>
                  </a:lnTo>
                  <a:cubicBezTo>
                    <a:pt x="11716" y="12726"/>
                    <a:pt x="12034" y="12427"/>
                    <a:pt x="12421" y="12427"/>
                  </a:cubicBezTo>
                  <a:cubicBezTo>
                    <a:pt x="12490" y="12427"/>
                    <a:pt x="12562" y="12440"/>
                    <a:pt x="12640" y="12463"/>
                  </a:cubicBezTo>
                  <a:lnTo>
                    <a:pt x="12646" y="12465"/>
                  </a:lnTo>
                  <a:lnTo>
                    <a:pt x="14333" y="1113"/>
                  </a:lnTo>
                  <a:lnTo>
                    <a:pt x="14334" y="1106"/>
                  </a:lnTo>
                  <a:lnTo>
                    <a:pt x="14327" y="1107"/>
                  </a:lnTo>
                  <a:cubicBezTo>
                    <a:pt x="14274" y="1118"/>
                    <a:pt x="14220" y="1123"/>
                    <a:pt x="14165" y="1123"/>
                  </a:cubicBezTo>
                  <a:cubicBezTo>
                    <a:pt x="13949" y="1123"/>
                    <a:pt x="13748" y="1039"/>
                    <a:pt x="13595" y="887"/>
                  </a:cubicBezTo>
                  <a:cubicBezTo>
                    <a:pt x="13443" y="735"/>
                    <a:pt x="13359" y="531"/>
                    <a:pt x="13359" y="317"/>
                  </a:cubicBezTo>
                  <a:cubicBezTo>
                    <a:pt x="13359" y="222"/>
                    <a:pt x="13378" y="125"/>
                    <a:pt x="13415" y="30"/>
                  </a:cubicBezTo>
                  <a:lnTo>
                    <a:pt x="13417" y="23"/>
                  </a:lnTo>
                  <a:lnTo>
                    <a:pt x="13410" y="23"/>
                  </a:lnTo>
                  <a:cubicBezTo>
                    <a:pt x="13074" y="8"/>
                    <a:pt x="12731" y="1"/>
                    <a:pt x="12382"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96" name="Google Shape;4270;p81">
              <a:extLst>
                <a:ext uri="{FF2B5EF4-FFF2-40B4-BE49-F238E27FC236}">
                  <a16:creationId xmlns:a16="http://schemas.microsoft.com/office/drawing/2014/main" id="{3B400929-E656-DFDF-1B41-5D6E0F0A9D0B}"/>
                </a:ext>
              </a:extLst>
            </p:cNvPr>
            <p:cNvSpPr/>
            <p:nvPr/>
          </p:nvSpPr>
          <p:spPr>
            <a:xfrm>
              <a:off x="6653525" y="3323525"/>
              <a:ext cx="102475" cy="233350"/>
            </a:xfrm>
            <a:custGeom>
              <a:avLst/>
              <a:gdLst/>
              <a:ahLst/>
              <a:cxnLst/>
              <a:rect l="l" t="t" r="r" b="b"/>
              <a:pathLst>
                <a:path w="4099" h="9334" extrusionOk="0">
                  <a:moveTo>
                    <a:pt x="1287" y="0"/>
                  </a:moveTo>
                  <a:cubicBezTo>
                    <a:pt x="632" y="0"/>
                    <a:pt x="0" y="507"/>
                    <a:pt x="1" y="507"/>
                  </a:cubicBezTo>
                  <a:cubicBezTo>
                    <a:pt x="1" y="507"/>
                    <a:pt x="1" y="507"/>
                    <a:pt x="1" y="507"/>
                  </a:cubicBezTo>
                  <a:cubicBezTo>
                    <a:pt x="1430" y="3629"/>
                    <a:pt x="1911" y="9334"/>
                    <a:pt x="1911" y="9334"/>
                  </a:cubicBezTo>
                  <a:lnTo>
                    <a:pt x="2520" y="8146"/>
                  </a:lnTo>
                  <a:lnTo>
                    <a:pt x="3459" y="9111"/>
                  </a:lnTo>
                  <a:cubicBezTo>
                    <a:pt x="4098" y="6849"/>
                    <a:pt x="1449" y="11"/>
                    <a:pt x="1449" y="11"/>
                  </a:cubicBezTo>
                  <a:cubicBezTo>
                    <a:pt x="1395" y="4"/>
                    <a:pt x="1341" y="0"/>
                    <a:pt x="1287" y="0"/>
                  </a:cubicBezTo>
                  <a:close/>
                </a:path>
              </a:pathLst>
            </a:custGeom>
            <a:solidFill>
              <a:srgbClr val="F599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97" name="Google Shape;4271;p81">
              <a:extLst>
                <a:ext uri="{FF2B5EF4-FFF2-40B4-BE49-F238E27FC236}">
                  <a16:creationId xmlns:a16="http://schemas.microsoft.com/office/drawing/2014/main" id="{10C56118-73B1-ACEE-1B69-F92CEFC9DE83}"/>
                </a:ext>
              </a:extLst>
            </p:cNvPr>
            <p:cNvSpPr/>
            <p:nvPr/>
          </p:nvSpPr>
          <p:spPr>
            <a:xfrm>
              <a:off x="6034850" y="3447775"/>
              <a:ext cx="137625" cy="128675"/>
            </a:xfrm>
            <a:custGeom>
              <a:avLst/>
              <a:gdLst/>
              <a:ahLst/>
              <a:cxnLst/>
              <a:rect l="l" t="t" r="r" b="b"/>
              <a:pathLst>
                <a:path w="5505" h="5147" extrusionOk="0">
                  <a:moveTo>
                    <a:pt x="3653" y="1"/>
                  </a:moveTo>
                  <a:cubicBezTo>
                    <a:pt x="2932" y="1"/>
                    <a:pt x="1768" y="435"/>
                    <a:pt x="1768" y="435"/>
                  </a:cubicBezTo>
                  <a:cubicBezTo>
                    <a:pt x="0" y="1192"/>
                    <a:pt x="1225" y="1995"/>
                    <a:pt x="1225" y="1995"/>
                  </a:cubicBezTo>
                  <a:cubicBezTo>
                    <a:pt x="813" y="2690"/>
                    <a:pt x="1618" y="3308"/>
                    <a:pt x="1618" y="3308"/>
                  </a:cubicBezTo>
                  <a:cubicBezTo>
                    <a:pt x="1331" y="4036"/>
                    <a:pt x="1996" y="4383"/>
                    <a:pt x="1996" y="4383"/>
                  </a:cubicBezTo>
                  <a:cubicBezTo>
                    <a:pt x="1996" y="4383"/>
                    <a:pt x="1837" y="4687"/>
                    <a:pt x="1973" y="4882"/>
                  </a:cubicBezTo>
                  <a:cubicBezTo>
                    <a:pt x="2058" y="5064"/>
                    <a:pt x="2282" y="5146"/>
                    <a:pt x="2642" y="5146"/>
                  </a:cubicBezTo>
                  <a:cubicBezTo>
                    <a:pt x="2757" y="5146"/>
                    <a:pt x="2886" y="5138"/>
                    <a:pt x="3029" y="5122"/>
                  </a:cubicBezTo>
                  <a:cubicBezTo>
                    <a:pt x="3920" y="4951"/>
                    <a:pt x="4971" y="4688"/>
                    <a:pt x="4842" y="4134"/>
                  </a:cubicBezTo>
                  <a:cubicBezTo>
                    <a:pt x="4807" y="4000"/>
                    <a:pt x="4560" y="3959"/>
                    <a:pt x="4264" y="3959"/>
                  </a:cubicBezTo>
                  <a:cubicBezTo>
                    <a:pt x="3762" y="3959"/>
                    <a:pt x="3117" y="4078"/>
                    <a:pt x="3117" y="4078"/>
                  </a:cubicBezTo>
                  <a:cubicBezTo>
                    <a:pt x="3720" y="3770"/>
                    <a:pt x="5505" y="3241"/>
                    <a:pt x="5382" y="2679"/>
                  </a:cubicBezTo>
                  <a:cubicBezTo>
                    <a:pt x="5351" y="2512"/>
                    <a:pt x="5142" y="2451"/>
                    <a:pt x="4853" y="2451"/>
                  </a:cubicBezTo>
                  <a:cubicBezTo>
                    <a:pt x="4064" y="2451"/>
                    <a:pt x="2674" y="2907"/>
                    <a:pt x="2649" y="2907"/>
                  </a:cubicBezTo>
                  <a:cubicBezTo>
                    <a:pt x="2648" y="2907"/>
                    <a:pt x="2649" y="2907"/>
                    <a:pt x="2651" y="2906"/>
                  </a:cubicBezTo>
                  <a:cubicBezTo>
                    <a:pt x="2738" y="2867"/>
                    <a:pt x="5378" y="1897"/>
                    <a:pt x="5116" y="1247"/>
                  </a:cubicBezTo>
                  <a:cubicBezTo>
                    <a:pt x="5048" y="1105"/>
                    <a:pt x="4877" y="1051"/>
                    <a:pt x="4644" y="1051"/>
                  </a:cubicBezTo>
                  <a:cubicBezTo>
                    <a:pt x="4055" y="1051"/>
                    <a:pt x="3072" y="1399"/>
                    <a:pt x="2367" y="1561"/>
                  </a:cubicBezTo>
                  <a:cubicBezTo>
                    <a:pt x="2794" y="1373"/>
                    <a:pt x="4213" y="709"/>
                    <a:pt x="4206" y="273"/>
                  </a:cubicBezTo>
                  <a:cubicBezTo>
                    <a:pt x="4166" y="72"/>
                    <a:pt x="3946" y="1"/>
                    <a:pt x="3653" y="1"/>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298" name="Google Shape;4272;p81">
              <a:extLst>
                <a:ext uri="{FF2B5EF4-FFF2-40B4-BE49-F238E27FC236}">
                  <a16:creationId xmlns:a16="http://schemas.microsoft.com/office/drawing/2014/main" id="{DD4808C5-8845-0FB3-03FD-860E47C855CE}"/>
                </a:ext>
              </a:extLst>
            </p:cNvPr>
            <p:cNvSpPr/>
            <p:nvPr/>
          </p:nvSpPr>
          <p:spPr>
            <a:xfrm>
              <a:off x="6923875" y="3447775"/>
              <a:ext cx="137650" cy="128675"/>
            </a:xfrm>
            <a:custGeom>
              <a:avLst/>
              <a:gdLst/>
              <a:ahLst/>
              <a:cxnLst/>
              <a:rect l="l" t="t" r="r" b="b"/>
              <a:pathLst>
                <a:path w="5506" h="5147" extrusionOk="0">
                  <a:moveTo>
                    <a:pt x="1852" y="1"/>
                  </a:moveTo>
                  <a:cubicBezTo>
                    <a:pt x="1560" y="1"/>
                    <a:pt x="1340" y="72"/>
                    <a:pt x="1300" y="273"/>
                  </a:cubicBezTo>
                  <a:cubicBezTo>
                    <a:pt x="1293" y="709"/>
                    <a:pt x="2712" y="1373"/>
                    <a:pt x="3139" y="1561"/>
                  </a:cubicBezTo>
                  <a:cubicBezTo>
                    <a:pt x="2434" y="1399"/>
                    <a:pt x="1451" y="1051"/>
                    <a:pt x="862" y="1051"/>
                  </a:cubicBezTo>
                  <a:cubicBezTo>
                    <a:pt x="629" y="1051"/>
                    <a:pt x="458" y="1105"/>
                    <a:pt x="390" y="1247"/>
                  </a:cubicBezTo>
                  <a:cubicBezTo>
                    <a:pt x="127" y="1897"/>
                    <a:pt x="2768" y="2867"/>
                    <a:pt x="2855" y="2906"/>
                  </a:cubicBezTo>
                  <a:cubicBezTo>
                    <a:pt x="2857" y="2907"/>
                    <a:pt x="2857" y="2907"/>
                    <a:pt x="2857" y="2907"/>
                  </a:cubicBezTo>
                  <a:cubicBezTo>
                    <a:pt x="2832" y="2907"/>
                    <a:pt x="1441" y="2451"/>
                    <a:pt x="652" y="2451"/>
                  </a:cubicBezTo>
                  <a:cubicBezTo>
                    <a:pt x="363" y="2451"/>
                    <a:pt x="155" y="2512"/>
                    <a:pt x="124" y="2679"/>
                  </a:cubicBezTo>
                  <a:cubicBezTo>
                    <a:pt x="1" y="3241"/>
                    <a:pt x="1785" y="3770"/>
                    <a:pt x="2388" y="4078"/>
                  </a:cubicBezTo>
                  <a:cubicBezTo>
                    <a:pt x="2388" y="4078"/>
                    <a:pt x="1744" y="3959"/>
                    <a:pt x="1242" y="3959"/>
                  </a:cubicBezTo>
                  <a:cubicBezTo>
                    <a:pt x="945" y="3959"/>
                    <a:pt x="698" y="4000"/>
                    <a:pt x="664" y="4134"/>
                  </a:cubicBezTo>
                  <a:cubicBezTo>
                    <a:pt x="534" y="4688"/>
                    <a:pt x="1586" y="4951"/>
                    <a:pt x="2476" y="5122"/>
                  </a:cubicBezTo>
                  <a:cubicBezTo>
                    <a:pt x="2619" y="5138"/>
                    <a:pt x="2748" y="5146"/>
                    <a:pt x="2863" y="5146"/>
                  </a:cubicBezTo>
                  <a:cubicBezTo>
                    <a:pt x="3224" y="5146"/>
                    <a:pt x="3448" y="5064"/>
                    <a:pt x="3532" y="4882"/>
                  </a:cubicBezTo>
                  <a:cubicBezTo>
                    <a:pt x="3669" y="4687"/>
                    <a:pt x="3510" y="4383"/>
                    <a:pt x="3510" y="4383"/>
                  </a:cubicBezTo>
                  <a:cubicBezTo>
                    <a:pt x="3510" y="4383"/>
                    <a:pt x="4175" y="4036"/>
                    <a:pt x="3887" y="3308"/>
                  </a:cubicBezTo>
                  <a:cubicBezTo>
                    <a:pt x="3887" y="3308"/>
                    <a:pt x="4693" y="2690"/>
                    <a:pt x="4281" y="1995"/>
                  </a:cubicBezTo>
                  <a:cubicBezTo>
                    <a:pt x="4281" y="1995"/>
                    <a:pt x="5505" y="1192"/>
                    <a:pt x="3738" y="435"/>
                  </a:cubicBezTo>
                  <a:cubicBezTo>
                    <a:pt x="3738" y="435"/>
                    <a:pt x="2574" y="1"/>
                    <a:pt x="1852" y="1"/>
                  </a:cubicBezTo>
                  <a:close/>
                </a:path>
              </a:pathLst>
            </a:custGeom>
            <a:solidFill>
              <a:srgbClr val="EBAE9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grpSp>
        <p:nvGrpSpPr>
          <p:cNvPr id="37299" name="Google Shape;502;p33">
            <a:extLst>
              <a:ext uri="{FF2B5EF4-FFF2-40B4-BE49-F238E27FC236}">
                <a16:creationId xmlns:a16="http://schemas.microsoft.com/office/drawing/2014/main" id="{701FB886-6854-293C-50A7-23002B44E4CD}"/>
              </a:ext>
            </a:extLst>
          </p:cNvPr>
          <p:cNvGrpSpPr/>
          <p:nvPr/>
        </p:nvGrpSpPr>
        <p:grpSpPr>
          <a:xfrm>
            <a:off x="4064247" y="1184113"/>
            <a:ext cx="4276816" cy="3206687"/>
            <a:chOff x="309900" y="238100"/>
            <a:chExt cx="7048350" cy="5237800"/>
          </a:xfrm>
          <a:solidFill>
            <a:schemeClr val="tx1"/>
          </a:solidFill>
        </p:grpSpPr>
        <p:sp>
          <p:nvSpPr>
            <p:cNvPr id="37300" name="Google Shape;503;p33">
              <a:extLst>
                <a:ext uri="{FF2B5EF4-FFF2-40B4-BE49-F238E27FC236}">
                  <a16:creationId xmlns:a16="http://schemas.microsoft.com/office/drawing/2014/main" id="{FE9444D0-22E8-B59D-75C4-F4FF2D562A1D}"/>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301" name="Google Shape;504;p33">
              <a:extLst>
                <a:ext uri="{FF2B5EF4-FFF2-40B4-BE49-F238E27FC236}">
                  <a16:creationId xmlns:a16="http://schemas.microsoft.com/office/drawing/2014/main" id="{AED69CE7-56BA-5F05-4129-E2C6289C7ADF}"/>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302" name="Google Shape;505;p33">
              <a:extLst>
                <a:ext uri="{FF2B5EF4-FFF2-40B4-BE49-F238E27FC236}">
                  <a16:creationId xmlns:a16="http://schemas.microsoft.com/office/drawing/2014/main" id="{49E5D917-34EB-4DD1-043F-2708EC16EC8A}"/>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303" name="Google Shape;506;p33">
              <a:extLst>
                <a:ext uri="{FF2B5EF4-FFF2-40B4-BE49-F238E27FC236}">
                  <a16:creationId xmlns:a16="http://schemas.microsoft.com/office/drawing/2014/main" id="{3BA1BBF9-ED62-6BF4-01BA-2B7CB9B121EB}"/>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304" name="Google Shape;507;p33">
              <a:extLst>
                <a:ext uri="{FF2B5EF4-FFF2-40B4-BE49-F238E27FC236}">
                  <a16:creationId xmlns:a16="http://schemas.microsoft.com/office/drawing/2014/main" id="{D097B97B-A61D-8CC8-C49E-BC5C9E246F7C}"/>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305" name="Google Shape;508;p33">
              <a:extLst>
                <a:ext uri="{FF2B5EF4-FFF2-40B4-BE49-F238E27FC236}">
                  <a16:creationId xmlns:a16="http://schemas.microsoft.com/office/drawing/2014/main" id="{F891D882-82F4-A063-F508-214C8CF169E9}"/>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306" name="Google Shape;509;p33">
              <a:extLst>
                <a:ext uri="{FF2B5EF4-FFF2-40B4-BE49-F238E27FC236}">
                  <a16:creationId xmlns:a16="http://schemas.microsoft.com/office/drawing/2014/main" id="{53F3FD9C-B89C-BF86-E62A-547BA3AF21DC}"/>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307" name="Google Shape;510;p33">
              <a:extLst>
                <a:ext uri="{FF2B5EF4-FFF2-40B4-BE49-F238E27FC236}">
                  <a16:creationId xmlns:a16="http://schemas.microsoft.com/office/drawing/2014/main" id="{FBDCD13E-F5BC-2ED3-8C07-4E8DD469E7DA}"/>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37308" name="Google Shape;511;p33">
              <a:extLst>
                <a:ext uri="{FF2B5EF4-FFF2-40B4-BE49-F238E27FC236}">
                  <a16:creationId xmlns:a16="http://schemas.microsoft.com/office/drawing/2014/main" id="{6226973B-9D6C-DA66-2185-1AC989188B4E}"/>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sp>
        <p:nvSpPr>
          <p:cNvPr id="37309" name="TextBox 37308">
            <a:extLst>
              <a:ext uri="{FF2B5EF4-FFF2-40B4-BE49-F238E27FC236}">
                <a16:creationId xmlns:a16="http://schemas.microsoft.com/office/drawing/2014/main" id="{F1983D81-A83C-3ED2-28F1-9AA2A0258E36}"/>
              </a:ext>
            </a:extLst>
          </p:cNvPr>
          <p:cNvSpPr txBox="1"/>
          <p:nvPr/>
        </p:nvSpPr>
        <p:spPr>
          <a:xfrm>
            <a:off x="4483739" y="1929907"/>
            <a:ext cx="3366258" cy="1815882"/>
          </a:xfrm>
          <a:prstGeom prst="rect">
            <a:avLst/>
          </a:prstGeom>
          <a:noFill/>
        </p:spPr>
        <p:txBody>
          <a:bodyPr wrap="square">
            <a:spAutoFit/>
          </a:bodyPr>
          <a:lstStyle/>
          <a:p>
            <a:pPr algn="ctr"/>
            <a:r>
              <a:rPr lang="en-US" sz="2800" i="1">
                <a:latin typeface="Times New Roman" panose="02020603050405020304" pitchFamily="18" charset="0"/>
                <a:cs typeface="Times New Roman" panose="02020603050405020304" pitchFamily="18" charset="0"/>
              </a:rPr>
              <a:t>Ý nghĩa của việc sử dụng (những) loại phương tiện ấy trong văn bản là gì?</a:t>
            </a:r>
            <a:endParaRPr lang="en-US" sz="2800">
              <a:latin typeface="Times New Roman" panose="02020603050405020304" pitchFamily="18" charset="0"/>
              <a:cs typeface="Times New Roman" panose="02020603050405020304" pitchFamily="18" charset="0"/>
            </a:endParaRPr>
          </a:p>
        </p:txBody>
      </p:sp>
      <p:sp>
        <p:nvSpPr>
          <p:cNvPr id="37310" name="Google Shape;37240;p54">
            <a:extLst>
              <a:ext uri="{FF2B5EF4-FFF2-40B4-BE49-F238E27FC236}">
                <a16:creationId xmlns:a16="http://schemas.microsoft.com/office/drawing/2014/main" id="{2FE7CC7D-3D6C-ACEE-B7A0-F5F49800B3A4}"/>
              </a:ext>
            </a:extLst>
          </p:cNvPr>
          <p:cNvSpPr/>
          <p:nvPr/>
        </p:nvSpPr>
        <p:spPr>
          <a:xfrm>
            <a:off x="671841" y="1207202"/>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1" name="Google Shape;37240;p54">
            <a:extLst>
              <a:ext uri="{FF2B5EF4-FFF2-40B4-BE49-F238E27FC236}">
                <a16:creationId xmlns:a16="http://schemas.microsoft.com/office/drawing/2014/main" id="{C4BDFC61-3FA9-2AA9-A5AF-B01760C55AE7}"/>
              </a:ext>
            </a:extLst>
          </p:cNvPr>
          <p:cNvSpPr/>
          <p:nvPr/>
        </p:nvSpPr>
        <p:spPr>
          <a:xfrm>
            <a:off x="581483" y="467629"/>
            <a:ext cx="902171" cy="93336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6785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7299"/>
                                        </p:tgtEl>
                                        <p:attrNameLst>
                                          <p:attrName>style.visibility</p:attrName>
                                        </p:attrNameLst>
                                      </p:cBhvr>
                                      <p:to>
                                        <p:strVal val="visible"/>
                                      </p:to>
                                    </p:set>
                                    <p:animEffect transition="in" filter="wipe(down)">
                                      <p:cBhvr>
                                        <p:cTn id="14" dur="500"/>
                                        <p:tgtEl>
                                          <p:spTgt spid="37299"/>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7309"/>
                                        </p:tgtEl>
                                        <p:attrNameLst>
                                          <p:attrName>style.visibility</p:attrName>
                                        </p:attrNameLst>
                                      </p:cBhvr>
                                      <p:to>
                                        <p:strVal val="visible"/>
                                      </p:to>
                                    </p:set>
                                    <p:animEffect transition="in" filter="wipe(down)">
                                      <p:cBhvr>
                                        <p:cTn id="17" dur="500"/>
                                        <p:tgtEl>
                                          <p:spTgt spid="373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30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2. Đề mục trong văn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Google Shape;2224;p41">
            <a:extLst>
              <a:ext uri="{FF2B5EF4-FFF2-40B4-BE49-F238E27FC236}">
                <a16:creationId xmlns:a16="http://schemas.microsoft.com/office/drawing/2014/main" id="{86DC6AAF-62E9-0A1C-DFFB-7BEF37839AEB}"/>
              </a:ext>
            </a:extLst>
          </p:cNvPr>
          <p:cNvSpPr/>
          <p:nvPr/>
        </p:nvSpPr>
        <p:spPr>
          <a:xfrm>
            <a:off x="3429139" y="1391787"/>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150000"/>
              </a:lnSpc>
              <a:spcAft>
                <a:spcPts val="1000"/>
              </a:spcAft>
            </a:pPr>
            <a:r>
              <a:rPr lang="en-US" sz="28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Câu hỏi</a:t>
            </a:r>
            <a:endParaRPr lang="en-US" sz="28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 name="Google Shape;2227;p41">
            <a:extLst>
              <a:ext uri="{FF2B5EF4-FFF2-40B4-BE49-F238E27FC236}">
                <a16:creationId xmlns:a16="http://schemas.microsoft.com/office/drawing/2014/main" id="{93A89201-32FE-B570-339C-58B60F418E5D}"/>
              </a:ext>
            </a:extLst>
          </p:cNvPr>
          <p:cNvSpPr txBox="1"/>
          <p:nvPr/>
        </p:nvSpPr>
        <p:spPr>
          <a:xfrm>
            <a:off x="228435" y="3458812"/>
            <a:ext cx="3053822" cy="627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i="1" kern="100">
                <a:solidFill>
                  <a:schemeClr val="tx1"/>
                </a:solidFill>
                <a:effectLst/>
                <a:latin typeface="Times New Roman" panose="02020603050405020304" pitchFamily="18" charset="0"/>
                <a:ea typeface="SimSun" panose="02010600030101010101" pitchFamily="2" charset="-122"/>
              </a:rPr>
              <a:t>Đề mục trong văn bản thông tin thường có đặc điểm hình thức như thế nào? </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5" name="Google Shape;2230;p41">
            <a:extLst>
              <a:ext uri="{FF2B5EF4-FFF2-40B4-BE49-F238E27FC236}">
                <a16:creationId xmlns:a16="http://schemas.microsoft.com/office/drawing/2014/main" id="{58576D8A-C850-56C1-E2C5-00887BBE8F95}"/>
              </a:ext>
            </a:extLst>
          </p:cNvPr>
          <p:cNvSpPr txBox="1"/>
          <p:nvPr/>
        </p:nvSpPr>
        <p:spPr>
          <a:xfrm>
            <a:off x="5959684" y="3145174"/>
            <a:ext cx="2998914" cy="627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en-US" sz="2400" i="1" kern="100">
                <a:solidFill>
                  <a:schemeClr val="tx1"/>
                </a:solidFill>
                <a:effectLst/>
                <a:latin typeface="Times New Roman" panose="02020603050405020304" pitchFamily="18" charset="0"/>
                <a:ea typeface="SimSun" panose="02010600030101010101" pitchFamily="2" charset="-122"/>
                <a:cs typeface="Times New Roman" panose="02020603050405020304" pitchFamily="18" charset="0"/>
              </a:rPr>
              <a:t>Tác dụng của chúng trong VB thông tin là gì?</a:t>
            </a:r>
            <a:endParaRPr lang="en-US" sz="24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Google Shape;2240;p41">
            <a:extLst>
              <a:ext uri="{FF2B5EF4-FFF2-40B4-BE49-F238E27FC236}">
                <a16:creationId xmlns:a16="http://schemas.microsoft.com/office/drawing/2014/main" id="{ABE7447C-6F31-9551-D00D-70FA8B944620}"/>
              </a:ext>
            </a:extLst>
          </p:cNvPr>
          <p:cNvSpPr/>
          <p:nvPr/>
        </p:nvSpPr>
        <p:spPr>
          <a:xfrm>
            <a:off x="1340949" y="1391775"/>
            <a:ext cx="627300" cy="627300"/>
          </a:xfrm>
          <a:prstGeom prst="ellipse">
            <a:avLst/>
          </a:prstGeom>
          <a:solidFill>
            <a:srgbClr val="ED73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7" name="Google Shape;2241;p41">
            <a:extLst>
              <a:ext uri="{FF2B5EF4-FFF2-40B4-BE49-F238E27FC236}">
                <a16:creationId xmlns:a16="http://schemas.microsoft.com/office/drawing/2014/main" id="{7A550042-3553-709F-3A5A-6CF1956F4748}"/>
              </a:ext>
            </a:extLst>
          </p:cNvPr>
          <p:cNvSpPr/>
          <p:nvPr/>
        </p:nvSpPr>
        <p:spPr>
          <a:xfrm>
            <a:off x="7101599" y="1391775"/>
            <a:ext cx="627300" cy="627300"/>
          </a:xfrm>
          <a:prstGeom prst="ellipse">
            <a:avLst/>
          </a:prstGeom>
          <a:solidFill>
            <a:srgbClr val="7AB84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8" name="Google Shape;2242;p41">
            <a:extLst>
              <a:ext uri="{FF2B5EF4-FFF2-40B4-BE49-F238E27FC236}">
                <a16:creationId xmlns:a16="http://schemas.microsoft.com/office/drawing/2014/main" id="{1958DA16-5EFA-379D-B8BA-D9B9409F38B2}"/>
              </a:ext>
            </a:extLst>
          </p:cNvPr>
          <p:cNvCxnSpPr>
            <a:cxnSpLocks/>
            <a:stCxn id="6" idx="6"/>
            <a:endCxn id="3" idx="1"/>
          </p:cNvCxnSpPr>
          <p:nvPr/>
        </p:nvCxnSpPr>
        <p:spPr>
          <a:xfrm>
            <a:off x="1968249" y="1705425"/>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9" name="Google Shape;2243;p41">
            <a:extLst>
              <a:ext uri="{FF2B5EF4-FFF2-40B4-BE49-F238E27FC236}">
                <a16:creationId xmlns:a16="http://schemas.microsoft.com/office/drawing/2014/main" id="{607E4926-F221-7A5C-E1C5-A4348E3CC9AE}"/>
              </a:ext>
            </a:extLst>
          </p:cNvPr>
          <p:cNvCxnSpPr>
            <a:cxnSpLocks/>
            <a:stCxn id="3" idx="3"/>
            <a:endCxn id="7" idx="2"/>
          </p:cNvCxnSpPr>
          <p:nvPr/>
        </p:nvCxnSpPr>
        <p:spPr>
          <a:xfrm flipV="1">
            <a:off x="5640708" y="1705425"/>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10" name="Google Shape;2244;p41">
            <a:extLst>
              <a:ext uri="{FF2B5EF4-FFF2-40B4-BE49-F238E27FC236}">
                <a16:creationId xmlns:a16="http://schemas.microsoft.com/office/drawing/2014/main" id="{0DE823F5-29B8-0DA7-C83E-430337E90EE6}"/>
              </a:ext>
            </a:extLst>
          </p:cNvPr>
          <p:cNvCxnSpPr>
            <a:cxnSpLocks/>
            <a:stCxn id="6" idx="4"/>
          </p:cNvCxnSpPr>
          <p:nvPr/>
        </p:nvCxnSpPr>
        <p:spPr>
          <a:xfrm>
            <a:off x="1654599" y="2019075"/>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1" name="Google Shape;2245;p41">
            <a:extLst>
              <a:ext uri="{FF2B5EF4-FFF2-40B4-BE49-F238E27FC236}">
                <a16:creationId xmlns:a16="http://schemas.microsoft.com/office/drawing/2014/main" id="{12B962CD-97C1-CB22-779F-A53C0433C32C}"/>
              </a:ext>
            </a:extLst>
          </p:cNvPr>
          <p:cNvCxnSpPr>
            <a:cxnSpLocks/>
            <a:stCxn id="7" idx="4"/>
          </p:cNvCxnSpPr>
          <p:nvPr/>
        </p:nvCxnSpPr>
        <p:spPr>
          <a:xfrm>
            <a:off x="7415249" y="2019075"/>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2" name="Google Shape;2236;p41">
            <a:extLst>
              <a:ext uri="{FF2B5EF4-FFF2-40B4-BE49-F238E27FC236}">
                <a16:creationId xmlns:a16="http://schemas.microsoft.com/office/drawing/2014/main" id="{FB153CCC-90FC-D384-6EA9-9F3670B7200B}"/>
              </a:ext>
            </a:extLst>
          </p:cNvPr>
          <p:cNvGrpSpPr/>
          <p:nvPr/>
        </p:nvGrpSpPr>
        <p:grpSpPr>
          <a:xfrm>
            <a:off x="7266123" y="1484796"/>
            <a:ext cx="298377" cy="354519"/>
            <a:chOff x="-48233050" y="3569725"/>
            <a:chExt cx="252050" cy="299475"/>
          </a:xfrm>
        </p:grpSpPr>
        <p:sp>
          <p:nvSpPr>
            <p:cNvPr id="37186" name="Google Shape;2237;p41">
              <a:extLst>
                <a:ext uri="{FF2B5EF4-FFF2-40B4-BE49-F238E27FC236}">
                  <a16:creationId xmlns:a16="http://schemas.microsoft.com/office/drawing/2014/main" id="{910E86B8-0219-8634-FEBA-4C9DEB4D2B56}"/>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7" name="Google Shape;2238;p41">
              <a:extLst>
                <a:ext uri="{FF2B5EF4-FFF2-40B4-BE49-F238E27FC236}">
                  <a16:creationId xmlns:a16="http://schemas.microsoft.com/office/drawing/2014/main" id="{D5D64458-921A-2839-70E2-64808AB1C9B0}"/>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8" name="Google Shape;2239;p41">
              <a:extLst>
                <a:ext uri="{FF2B5EF4-FFF2-40B4-BE49-F238E27FC236}">
                  <a16:creationId xmlns:a16="http://schemas.microsoft.com/office/drawing/2014/main" id="{45D605C6-FA94-9BE2-6BCC-624CE5BD9E07}"/>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3" name="Google Shape;2231;p41">
            <a:extLst>
              <a:ext uri="{FF2B5EF4-FFF2-40B4-BE49-F238E27FC236}">
                <a16:creationId xmlns:a16="http://schemas.microsoft.com/office/drawing/2014/main" id="{82CB5440-7139-99D8-C2C5-A2B390072CC1}"/>
              </a:ext>
            </a:extLst>
          </p:cNvPr>
          <p:cNvGrpSpPr/>
          <p:nvPr/>
        </p:nvGrpSpPr>
        <p:grpSpPr>
          <a:xfrm>
            <a:off x="1468823" y="1517054"/>
            <a:ext cx="371784" cy="370879"/>
            <a:chOff x="-41111350" y="3239100"/>
            <a:chExt cx="318200" cy="317425"/>
          </a:xfrm>
        </p:grpSpPr>
        <p:sp>
          <p:nvSpPr>
            <p:cNvPr id="62" name="Google Shape;2232;p41">
              <a:extLst>
                <a:ext uri="{FF2B5EF4-FFF2-40B4-BE49-F238E27FC236}">
                  <a16:creationId xmlns:a16="http://schemas.microsoft.com/office/drawing/2014/main" id="{132E967D-E982-0416-ECB3-5447B5F74FA7}"/>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2233;p41">
              <a:extLst>
                <a:ext uri="{FF2B5EF4-FFF2-40B4-BE49-F238E27FC236}">
                  <a16:creationId xmlns:a16="http://schemas.microsoft.com/office/drawing/2014/main" id="{E0CDE8A8-E4F5-FBDD-08ED-D0E47036413D}"/>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4" name="Google Shape;2234;p41">
              <a:extLst>
                <a:ext uri="{FF2B5EF4-FFF2-40B4-BE49-F238E27FC236}">
                  <a16:creationId xmlns:a16="http://schemas.microsoft.com/office/drawing/2014/main" id="{E0168075-43CC-FD17-3139-34B76BFDFBBC}"/>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5" name="Google Shape;2235;p41">
              <a:extLst>
                <a:ext uri="{FF2B5EF4-FFF2-40B4-BE49-F238E27FC236}">
                  <a16:creationId xmlns:a16="http://schemas.microsoft.com/office/drawing/2014/main" id="{CD892AA5-6861-A125-FA60-557E2E601301}"/>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61" name="Picture 60">
            <a:extLst>
              <a:ext uri="{FF2B5EF4-FFF2-40B4-BE49-F238E27FC236}">
                <a16:creationId xmlns:a16="http://schemas.microsoft.com/office/drawing/2014/main" id="{D71F92C8-88C5-AB27-2716-BE95739CB0A3}"/>
              </a:ext>
            </a:extLst>
          </p:cNvPr>
          <p:cNvPicPr>
            <a:picLocks noChangeAspect="1"/>
          </p:cNvPicPr>
          <p:nvPr/>
        </p:nvPicPr>
        <p:blipFill>
          <a:blip r:embed="rId3"/>
          <a:stretch>
            <a:fillRect/>
          </a:stretch>
        </p:blipFill>
        <p:spPr>
          <a:xfrm>
            <a:off x="3552219" y="2252787"/>
            <a:ext cx="1670858" cy="2899429"/>
          </a:xfrm>
          <a:prstGeom prst="rect">
            <a:avLst/>
          </a:prstGeom>
        </p:spPr>
      </p:pic>
    </p:spTree>
    <p:extLst>
      <p:ext uri="{BB962C8B-B14F-4D97-AF65-F5344CB8AC3E}">
        <p14:creationId xmlns:p14="http://schemas.microsoft.com/office/powerpoint/2010/main" val="3654267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anim calcmode="lin" valueType="num">
                                      <p:cBhvr>
                                        <p:cTn id="8" dur="1000" fill="hold"/>
                                        <p:tgtEl>
                                          <p:spTgt spid="61"/>
                                        </p:tgtEl>
                                        <p:attrNameLst>
                                          <p:attrName>ppt_x</p:attrName>
                                        </p:attrNameLst>
                                      </p:cBhvr>
                                      <p:tavLst>
                                        <p:tav tm="0">
                                          <p:val>
                                            <p:strVal val="#ppt_x"/>
                                          </p:val>
                                        </p:tav>
                                        <p:tav tm="100000">
                                          <p:val>
                                            <p:strVal val="#ppt_x"/>
                                          </p:val>
                                        </p:tav>
                                      </p:tavLst>
                                    </p:anim>
                                    <p:anim calcmode="lin" valueType="num">
                                      <p:cBhvr>
                                        <p:cTn id="9" dur="1000" fill="hold"/>
                                        <p:tgtEl>
                                          <p:spTgt spid="6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par>
                                <p:cTn id="20" presetID="16" presetClass="entr" presetSubtype="21"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arn(inVertical)">
                                      <p:cBhvr>
                                        <p:cTn id="22" dur="500"/>
                                        <p:tgtEl>
                                          <p:spTgt spid="8"/>
                                        </p:tgtEl>
                                      </p:cBhvr>
                                    </p:animEffect>
                                  </p:childTnLst>
                                </p:cTn>
                              </p:par>
                              <p:par>
                                <p:cTn id="23" presetID="16" presetClass="entr" presetSubtype="21"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inVertical)">
                                      <p:cBhvr>
                                        <p:cTn id="25" dur="500"/>
                                        <p:tgtEl>
                                          <p:spTgt spid="10"/>
                                        </p:tgtEl>
                                      </p:cBhvr>
                                    </p:animEffect>
                                  </p:childTnLst>
                                </p:cTn>
                              </p:par>
                              <p:par>
                                <p:cTn id="26" presetID="16" presetClass="entr" presetSubtype="21" fill="hold"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barn(inVertical)">
                                      <p:cBhvr>
                                        <p:cTn id="31" dur="5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37241"/>
                                        </p:tgtEl>
                                        <p:attrNameLst>
                                          <p:attrName>style.visibility</p:attrName>
                                        </p:attrNameLst>
                                      </p:cBhvr>
                                      <p:to>
                                        <p:strVal val="visible"/>
                                      </p:to>
                                    </p:set>
                                    <p:animEffect transition="in" filter="barn(inVertical)">
                                      <p:cBhvr>
                                        <p:cTn id="36" dur="500"/>
                                        <p:tgtEl>
                                          <p:spTgt spid="37241"/>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barn(inVertical)">
                                      <p:cBhvr>
                                        <p:cTn id="39" dur="500"/>
                                        <p:tgtEl>
                                          <p:spTgt spid="7"/>
                                        </p:tgtEl>
                                      </p:cBhvr>
                                    </p:animEffect>
                                  </p:childTnLst>
                                </p:cTn>
                              </p:par>
                              <p:par>
                                <p:cTn id="40" presetID="16" presetClass="entr" presetSubtype="21" fill="hold"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barn(inVertical)">
                                      <p:cBhvr>
                                        <p:cTn id="42" dur="500"/>
                                        <p:tgtEl>
                                          <p:spTgt spid="9"/>
                                        </p:tgtEl>
                                      </p:cBhvr>
                                    </p:animEffect>
                                  </p:childTnLst>
                                </p:cTn>
                              </p:par>
                              <p:par>
                                <p:cTn id="43" presetID="16" presetClass="entr" presetSubtype="21" fill="hold"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barn(inVertical)">
                                      <p:cBhvr>
                                        <p:cTn id="45" dur="500"/>
                                        <p:tgtEl>
                                          <p:spTgt spid="12"/>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barn(inVertical)">
                                      <p:cBhvr>
                                        <p:cTn id="4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41" grpId="0" animBg="1"/>
      <p:bldP spid="3" grpId="0" animBg="1"/>
      <p:bldP spid="4" grpId="0"/>
      <p:bldP spid="5" grpId="0"/>
      <p:bldP spid="6" grpId="0" animBg="1"/>
      <p:bldP spid="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5. Phương tiện phi ngôn ngữ</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856;p38">
            <a:extLst>
              <a:ext uri="{FF2B5EF4-FFF2-40B4-BE49-F238E27FC236}">
                <a16:creationId xmlns:a16="http://schemas.microsoft.com/office/drawing/2014/main" id="{EC5D99CA-47AC-6EE8-E648-9694559D7A2B}"/>
              </a:ext>
            </a:extLst>
          </p:cNvPr>
          <p:cNvGrpSpPr/>
          <p:nvPr/>
        </p:nvGrpSpPr>
        <p:grpSpPr>
          <a:xfrm>
            <a:off x="467986" y="1964662"/>
            <a:ext cx="5007397" cy="2099855"/>
            <a:chOff x="3137750" y="1398572"/>
            <a:chExt cx="3205900" cy="2495700"/>
          </a:xfrm>
        </p:grpSpPr>
        <p:sp>
          <p:nvSpPr>
            <p:cNvPr id="3" name="Google Shape;1857;p38">
              <a:extLst>
                <a:ext uri="{FF2B5EF4-FFF2-40B4-BE49-F238E27FC236}">
                  <a16:creationId xmlns:a16="http://schemas.microsoft.com/office/drawing/2014/main" id="{0DC2F6BB-7B7B-2F67-3E30-7DE7820A1310}"/>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685800">
                <a:buClrTx/>
                <a:defRPr/>
              </a:pPr>
              <a:endParaRPr sz="1350">
                <a:solidFill>
                  <a:sysClr val="windowText" lastClr="000000"/>
                </a:solidFill>
              </a:endParaRPr>
            </a:p>
          </p:txBody>
        </p:sp>
        <p:sp>
          <p:nvSpPr>
            <p:cNvPr id="4" name="Google Shape;1858;p38">
              <a:extLst>
                <a:ext uri="{FF2B5EF4-FFF2-40B4-BE49-F238E27FC236}">
                  <a16:creationId xmlns:a16="http://schemas.microsoft.com/office/drawing/2014/main" id="{CA8EEA2E-BD74-2186-0D09-1A070019D823}"/>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685800">
                <a:buClrTx/>
                <a:defRPr/>
              </a:pPr>
              <a:endParaRPr sz="1350">
                <a:solidFill>
                  <a:sysClr val="windowText" lastClr="000000"/>
                </a:solidFill>
              </a:endParaRPr>
            </a:p>
          </p:txBody>
        </p:sp>
      </p:grpSp>
      <p:sp>
        <p:nvSpPr>
          <p:cNvPr id="6" name="Google Shape;1940;p38">
            <a:extLst>
              <a:ext uri="{FF2B5EF4-FFF2-40B4-BE49-F238E27FC236}">
                <a16:creationId xmlns:a16="http://schemas.microsoft.com/office/drawing/2014/main" id="{C3303514-77C8-760C-B96D-14ED0EFBD833}"/>
              </a:ext>
            </a:extLst>
          </p:cNvPr>
          <p:cNvSpPr/>
          <p:nvPr/>
        </p:nvSpPr>
        <p:spPr>
          <a:xfrm>
            <a:off x="1504874" y="1621503"/>
            <a:ext cx="2238430" cy="643766"/>
          </a:xfrm>
          <a:prstGeom prst="roundRect">
            <a:avLst>
              <a:gd name="adj" fmla="val 16667"/>
            </a:avLst>
          </a:prstGeom>
          <a:solidFill>
            <a:srgbClr val="FFC857">
              <a:lumMod val="20000"/>
              <a:lumOff val="80000"/>
            </a:srgbClr>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buClrTx/>
              <a:defRPr/>
            </a:pPr>
            <a:r>
              <a:rPr lang="en-US" sz="2800" b="1" i="1" kern="1200">
                <a:latin typeface="Times New Roman" panose="02020603050405020304" pitchFamily="18" charset="0"/>
                <a:ea typeface="Fira Sans Extra Condensed"/>
                <a:cs typeface="Times New Roman" panose="02020603050405020304" pitchFamily="18" charset="0"/>
              </a:rPr>
              <a:t>Ý nghĩa</a:t>
            </a:r>
            <a:endParaRPr sz="66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9" name="Google Shape;1941;p38">
            <a:extLst>
              <a:ext uri="{FF2B5EF4-FFF2-40B4-BE49-F238E27FC236}">
                <a16:creationId xmlns:a16="http://schemas.microsoft.com/office/drawing/2014/main" id="{BCE3FC1C-96D8-7CD6-8337-88ECF183A1FA}"/>
              </a:ext>
            </a:extLst>
          </p:cNvPr>
          <p:cNvSpPr txBox="1"/>
          <p:nvPr/>
        </p:nvSpPr>
        <p:spPr>
          <a:xfrm>
            <a:off x="591497" y="2351198"/>
            <a:ext cx="4338928" cy="796500"/>
          </a:xfrm>
          <a:prstGeom prst="rect">
            <a:avLst/>
          </a:prstGeom>
          <a:noFill/>
          <a:ln>
            <a:noFill/>
          </a:ln>
        </p:spPr>
        <p:txBody>
          <a:bodyPr spcFirstLastPara="1" wrap="square" lIns="68569" tIns="68569" rIns="68569" bIns="68569"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400">
                <a:latin typeface="Times New Roman" panose="02020603050405020304" pitchFamily="18" charset="0"/>
                <a:cs typeface="Times New Roman" panose="02020603050405020304" pitchFamily="18" charset="0"/>
              </a:rPr>
              <a:t>Hỗ trợ thể hiện nội dung, giúp người đọc hình dung rõ hơn về những thông tin được trình bày, tăng sức hấp dẫn cho VB</a:t>
            </a:r>
            <a:endParaRPr lang="en-US" sz="4000">
              <a:latin typeface="Times New Roman" panose="02020603050405020304" pitchFamily="18" charset="0"/>
              <a:cs typeface="Times New Roman" panose="02020603050405020304" pitchFamily="18" charset="0"/>
            </a:endParaRPr>
          </a:p>
        </p:txBody>
      </p:sp>
      <p:pic>
        <p:nvPicPr>
          <p:cNvPr id="10" name="Picture 2">
            <a:extLst>
              <a:ext uri="{FF2B5EF4-FFF2-40B4-BE49-F238E27FC236}">
                <a16:creationId xmlns:a16="http://schemas.microsoft.com/office/drawing/2014/main" id="{455C5922-E92E-54C9-36A3-BDD72FA6E5E3}"/>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48276" b="80036" l="49385" r="94462">
                        <a14:foregroundMark x1="49538" y1="53902" x2="49538" y2="53902"/>
                        <a14:foregroundMark x1="59846" y1="58621" x2="59846" y2="58621"/>
                        <a14:foregroundMark x1="76462" y1="52632" x2="76462" y2="52632"/>
                        <a14:foregroundMark x1="71260" y1="59347" x2="68000" y2="70054"/>
                        <a14:foregroundMark x1="73692" y1="51361" x2="71260" y2="59347"/>
                        <a14:foregroundMark x1="74769" y1="60436" x2="74769" y2="60436"/>
                        <a14:foregroundMark x1="58923" y1="56987" x2="58923" y2="56987"/>
                        <a14:foregroundMark x1="56462" y1="56080" x2="62308" y2="60436"/>
                        <a14:foregroundMark x1="57846" y1="80036" x2="57846" y2="80036"/>
                        <a14:foregroundMark x1="68462" y1="79855" x2="74462" y2="80036"/>
                        <a14:foregroundMark x1="76154" y1="79673" x2="75231" y2="79855"/>
                        <a14:backgroundMark x1="77692" y1="76407" x2="77692" y2="76407"/>
                        <a14:backgroundMark x1="73538" y1="59347" x2="73538" y2="59347"/>
                      </a14:backgroundRemoval>
                    </a14:imgEffect>
                  </a14:imgLayer>
                </a14:imgProps>
              </a:ext>
              <a:ext uri="{28A0092B-C50C-407E-A947-70E740481C1C}">
                <a14:useLocalDpi xmlns:a14="http://schemas.microsoft.com/office/drawing/2010/main" val="0"/>
              </a:ext>
            </a:extLst>
          </a:blip>
          <a:srcRect l="44662" t="44501" b="16818"/>
          <a:stretch/>
        </p:blipFill>
        <p:spPr bwMode="auto">
          <a:xfrm>
            <a:off x="5643738" y="2693051"/>
            <a:ext cx="4772592" cy="282803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0136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2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6060"/>
        <p:cNvGrpSpPr/>
        <p:nvPr/>
      </p:nvGrpSpPr>
      <p:grpSpPr>
        <a:xfrm>
          <a:off x="0" y="0"/>
          <a:ext cx="0" cy="0"/>
          <a:chOff x="0" y="0"/>
          <a:chExt cx="0" cy="0"/>
        </a:xfrm>
      </p:grpSpPr>
      <p:pic>
        <p:nvPicPr>
          <p:cNvPr id="8" name="Picture 7" descr="A cartoon of a child looking at stars in the sky&#10;&#10;Description automatically generated">
            <a:extLst>
              <a:ext uri="{FF2B5EF4-FFF2-40B4-BE49-F238E27FC236}">
                <a16:creationId xmlns:a16="http://schemas.microsoft.com/office/drawing/2014/main" id="{47EB6845-F731-B6F6-95CF-C689FA67AA41}"/>
              </a:ext>
            </a:extLst>
          </p:cNvPr>
          <p:cNvPicPr>
            <a:picLocks noChangeAspect="1"/>
          </p:cNvPicPr>
          <p:nvPr/>
        </p:nvPicPr>
        <p:blipFill>
          <a:blip r:embed="rId3"/>
          <a:stretch>
            <a:fillRect/>
          </a:stretch>
        </p:blipFill>
        <p:spPr>
          <a:xfrm>
            <a:off x="0" y="26033"/>
            <a:ext cx="9144000" cy="5143500"/>
          </a:xfrm>
          <a:prstGeom prst="rect">
            <a:avLst/>
          </a:prstGeom>
        </p:spPr>
      </p:pic>
      <p:sp>
        <p:nvSpPr>
          <p:cNvPr id="36063" name="Google Shape;36063;p45"/>
          <p:cNvSpPr/>
          <p:nvPr/>
        </p:nvSpPr>
        <p:spPr>
          <a:xfrm>
            <a:off x="6980073" y="4068296"/>
            <a:ext cx="171986" cy="214566"/>
          </a:xfrm>
          <a:custGeom>
            <a:avLst/>
            <a:gdLst/>
            <a:ahLst/>
            <a:cxnLst/>
            <a:rect l="l" t="t" r="r" b="b"/>
            <a:pathLst>
              <a:path w="715" h="892" extrusionOk="0">
                <a:moveTo>
                  <a:pt x="179" y="0"/>
                </a:moveTo>
                <a:lnTo>
                  <a:pt x="0" y="438"/>
                </a:lnTo>
                <a:lnTo>
                  <a:pt x="357" y="891"/>
                </a:lnTo>
                <a:lnTo>
                  <a:pt x="714" y="631"/>
                </a:lnTo>
                <a:lnTo>
                  <a:pt x="633" y="0"/>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469;p49">
            <a:extLst>
              <a:ext uri="{FF2B5EF4-FFF2-40B4-BE49-F238E27FC236}">
                <a16:creationId xmlns:a16="http://schemas.microsoft.com/office/drawing/2014/main" id="{1AF0C503-E6A0-2832-252C-84A01CC0213C}"/>
              </a:ext>
            </a:extLst>
          </p:cNvPr>
          <p:cNvSpPr/>
          <p:nvPr/>
        </p:nvSpPr>
        <p:spPr>
          <a:xfrm>
            <a:off x="5886455" y="539688"/>
            <a:ext cx="1469700" cy="1469700"/>
          </a:xfrm>
          <a:prstGeom prst="ellipse">
            <a:avLst/>
          </a:prstGeom>
          <a:gradFill>
            <a:gsLst>
              <a:gs pos="0">
                <a:srgbClr val="FFFFFF">
                  <a:alpha val="18431"/>
                </a:srgbClr>
              </a:gs>
              <a:gs pos="100000">
                <a:srgbClr val="270C2A">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6470;p49">
            <a:extLst>
              <a:ext uri="{FF2B5EF4-FFF2-40B4-BE49-F238E27FC236}">
                <a16:creationId xmlns:a16="http://schemas.microsoft.com/office/drawing/2014/main" id="{628EF242-B2D0-5AA0-F59A-3F6E2D1746F5}"/>
              </a:ext>
            </a:extLst>
          </p:cNvPr>
          <p:cNvGrpSpPr/>
          <p:nvPr/>
        </p:nvGrpSpPr>
        <p:grpSpPr>
          <a:xfrm>
            <a:off x="5424065" y="68942"/>
            <a:ext cx="2421909" cy="2424063"/>
            <a:chOff x="6319100" y="5477342"/>
            <a:chExt cx="1271477" cy="1272675"/>
          </a:xfrm>
        </p:grpSpPr>
        <p:sp>
          <p:nvSpPr>
            <p:cNvPr id="11" name="Google Shape;36471;p49">
              <a:extLst>
                <a:ext uri="{FF2B5EF4-FFF2-40B4-BE49-F238E27FC236}">
                  <a16:creationId xmlns:a16="http://schemas.microsoft.com/office/drawing/2014/main" id="{70237D88-40AA-3E47-1536-3DD46E0FF20B}"/>
                </a:ext>
              </a:extLst>
            </p:cNvPr>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472;p49">
              <a:extLst>
                <a:ext uri="{FF2B5EF4-FFF2-40B4-BE49-F238E27FC236}">
                  <a16:creationId xmlns:a16="http://schemas.microsoft.com/office/drawing/2014/main" id="{85BBB1C3-84CC-AA89-E83C-F62607529C81}"/>
                </a:ext>
              </a:extLst>
            </p:cNvPr>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36473;p49">
            <a:extLst>
              <a:ext uri="{FF2B5EF4-FFF2-40B4-BE49-F238E27FC236}">
                <a16:creationId xmlns:a16="http://schemas.microsoft.com/office/drawing/2014/main" id="{24FB98E8-0ACB-4C1E-5ACB-A4216A20FAF5}"/>
              </a:ext>
            </a:extLst>
          </p:cNvPr>
          <p:cNvSpPr txBox="1">
            <a:spLocks/>
          </p:cNvSpPr>
          <p:nvPr/>
        </p:nvSpPr>
        <p:spPr>
          <a:xfrm>
            <a:off x="4534497" y="2819729"/>
            <a:ext cx="4609503" cy="841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rgbClr val="191919"/>
              </a:buClr>
              <a:buSzPts val="5200"/>
              <a:buFont typeface="Quicksand"/>
              <a:buNone/>
              <a:defRPr sz="5500" b="1" i="0" u="none" strike="noStrike" cap="none">
                <a:solidFill>
                  <a:schemeClr val="accent5"/>
                </a:solidFill>
                <a:latin typeface="Quicksand"/>
                <a:ea typeface="Quicksand"/>
                <a:cs typeface="Quicksand"/>
                <a:sym typeface="Quicksand"/>
              </a:defRPr>
            </a:lvl1pPr>
            <a:lvl2pPr marR="0" lvl="1"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2pPr>
            <a:lvl3pPr marR="0" lvl="2"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3pPr>
            <a:lvl4pPr marR="0" lvl="3"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4pPr>
            <a:lvl5pPr marR="0" lvl="4"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5pPr>
            <a:lvl6pPr marR="0" lvl="5"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6pPr>
            <a:lvl7pPr marR="0" lvl="6"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7pPr>
            <a:lvl8pPr marR="0" lvl="7"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8pPr>
            <a:lvl9pPr marR="0" lvl="8" algn="ctr" rtl="0">
              <a:lnSpc>
                <a:spcPct val="100000"/>
              </a:lnSpc>
              <a:spcBef>
                <a:spcPts val="0"/>
              </a:spcBef>
              <a:spcAft>
                <a:spcPts val="0"/>
              </a:spcAft>
              <a:buClr>
                <a:srgbClr val="191919"/>
              </a:buClr>
              <a:buSzPts val="5200"/>
              <a:buFont typeface="Quicksand"/>
              <a:buNone/>
              <a:defRPr sz="5200" b="1" i="0" u="none" strike="noStrike" cap="none">
                <a:solidFill>
                  <a:srgbClr val="191919"/>
                </a:solidFill>
                <a:latin typeface="Quicksand"/>
                <a:ea typeface="Quicksand"/>
                <a:cs typeface="Quicksand"/>
                <a:sym typeface="Quicksand"/>
              </a:defRPr>
            </a:lvl9pPr>
          </a:lstStyle>
          <a:p>
            <a:pPr algn="ctr"/>
            <a:r>
              <a:rPr lang="en-US" sz="6000"/>
              <a:t>Liên hệ</a:t>
            </a:r>
          </a:p>
        </p:txBody>
      </p:sp>
      <p:sp>
        <p:nvSpPr>
          <p:cNvPr id="14" name="Google Shape;36474;p49">
            <a:extLst>
              <a:ext uri="{FF2B5EF4-FFF2-40B4-BE49-F238E27FC236}">
                <a16:creationId xmlns:a16="http://schemas.microsoft.com/office/drawing/2014/main" id="{BD0A1214-9FDB-4030-EA16-134E52A090AE}"/>
              </a:ext>
            </a:extLst>
          </p:cNvPr>
          <p:cNvSpPr txBox="1">
            <a:spLocks/>
          </p:cNvSpPr>
          <p:nvPr/>
        </p:nvSpPr>
        <p:spPr>
          <a:xfrm>
            <a:off x="6103722" y="740701"/>
            <a:ext cx="1061700" cy="10809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9600" b="1">
                <a:solidFill>
                  <a:schemeClr val="accent6">
                    <a:lumMod val="20000"/>
                    <a:lumOff val="80000"/>
                  </a:schemeClr>
                </a:solidFill>
                <a:latin typeface="Times New Roman" panose="02020603050405020304" pitchFamily="18" charset="0"/>
                <a:cs typeface="Times New Roman" panose="02020603050405020304" pitchFamily="18" charset="0"/>
              </a:rPr>
              <a:t>6</a:t>
            </a:r>
          </a:p>
        </p:txBody>
      </p:sp>
      <p:grpSp>
        <p:nvGrpSpPr>
          <p:cNvPr id="15" name="Google Shape;36476;p49">
            <a:extLst>
              <a:ext uri="{FF2B5EF4-FFF2-40B4-BE49-F238E27FC236}">
                <a16:creationId xmlns:a16="http://schemas.microsoft.com/office/drawing/2014/main" id="{719888A9-FE37-B9D4-3453-2BBAC3098CBE}"/>
              </a:ext>
            </a:extLst>
          </p:cNvPr>
          <p:cNvGrpSpPr/>
          <p:nvPr/>
        </p:nvGrpSpPr>
        <p:grpSpPr>
          <a:xfrm>
            <a:off x="5375329" y="473502"/>
            <a:ext cx="378997" cy="379413"/>
            <a:chOff x="6596529" y="5754613"/>
            <a:chExt cx="716982" cy="717770"/>
          </a:xfrm>
        </p:grpSpPr>
        <p:sp>
          <p:nvSpPr>
            <p:cNvPr id="16" name="Google Shape;36477;p49">
              <a:extLst>
                <a:ext uri="{FF2B5EF4-FFF2-40B4-BE49-F238E27FC236}">
                  <a16:creationId xmlns:a16="http://schemas.microsoft.com/office/drawing/2014/main" id="{6D0A4356-DB59-7ED2-6C52-FDB1AF08A41D}"/>
                </a:ext>
              </a:extLst>
            </p:cNvPr>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478;p49">
              <a:extLst>
                <a:ext uri="{FF2B5EF4-FFF2-40B4-BE49-F238E27FC236}">
                  <a16:creationId xmlns:a16="http://schemas.microsoft.com/office/drawing/2014/main" id="{DBBA4E1D-7587-A1FB-11E0-18A8176E89DC}"/>
                </a:ext>
              </a:extLst>
            </p:cNvPr>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479;p49">
              <a:extLst>
                <a:ext uri="{FF2B5EF4-FFF2-40B4-BE49-F238E27FC236}">
                  <a16:creationId xmlns:a16="http://schemas.microsoft.com/office/drawing/2014/main" id="{947C1BFD-8905-4C10-EDA3-D2E70184A7DD}"/>
                </a:ext>
              </a:extLst>
            </p:cNvPr>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480;p49">
              <a:extLst>
                <a:ext uri="{FF2B5EF4-FFF2-40B4-BE49-F238E27FC236}">
                  <a16:creationId xmlns:a16="http://schemas.microsoft.com/office/drawing/2014/main" id="{5CC71F1D-DF76-99B1-49ED-386F66BD34BB}"/>
                </a:ext>
              </a:extLst>
            </p:cNvPr>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481;p49">
              <a:extLst>
                <a:ext uri="{FF2B5EF4-FFF2-40B4-BE49-F238E27FC236}">
                  <a16:creationId xmlns:a16="http://schemas.microsoft.com/office/drawing/2014/main" id="{180F9214-0457-1E4F-3B81-C7092224558F}"/>
                </a:ext>
              </a:extLst>
            </p:cNvPr>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482;p49">
              <a:extLst>
                <a:ext uri="{FF2B5EF4-FFF2-40B4-BE49-F238E27FC236}">
                  <a16:creationId xmlns:a16="http://schemas.microsoft.com/office/drawing/2014/main" id="{9B74C1F7-DAF1-D954-B72A-781D0E2D20C4}"/>
                </a:ext>
              </a:extLst>
            </p:cNvPr>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483;p49">
              <a:extLst>
                <a:ext uri="{FF2B5EF4-FFF2-40B4-BE49-F238E27FC236}">
                  <a16:creationId xmlns:a16="http://schemas.microsoft.com/office/drawing/2014/main" id="{7F51DD03-7E37-4339-633D-1853F77EFC74}"/>
                </a:ext>
              </a:extLst>
            </p:cNvPr>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484;p49">
              <a:extLst>
                <a:ext uri="{FF2B5EF4-FFF2-40B4-BE49-F238E27FC236}">
                  <a16:creationId xmlns:a16="http://schemas.microsoft.com/office/drawing/2014/main" id="{FB15FC52-1322-93EB-D162-99FA705082AF}"/>
                </a:ext>
              </a:extLst>
            </p:cNvPr>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485;p49">
              <a:extLst>
                <a:ext uri="{FF2B5EF4-FFF2-40B4-BE49-F238E27FC236}">
                  <a16:creationId xmlns:a16="http://schemas.microsoft.com/office/drawing/2014/main" id="{B18A1E65-F0D3-FF30-9A95-DD5AF3C4D8C0}"/>
                </a:ext>
              </a:extLst>
            </p:cNvPr>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36486;p49">
            <a:extLst>
              <a:ext uri="{FF2B5EF4-FFF2-40B4-BE49-F238E27FC236}">
                <a16:creationId xmlns:a16="http://schemas.microsoft.com/office/drawing/2014/main" id="{09FF6FC2-3EC1-B383-371C-59278D117CF0}"/>
              </a:ext>
            </a:extLst>
          </p:cNvPr>
          <p:cNvSpPr/>
          <p:nvPr/>
        </p:nvSpPr>
        <p:spPr>
          <a:xfrm rot="581970">
            <a:off x="645964" y="88264"/>
            <a:ext cx="1304124" cy="1304124"/>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487;p49">
            <a:extLst>
              <a:ext uri="{FF2B5EF4-FFF2-40B4-BE49-F238E27FC236}">
                <a16:creationId xmlns:a16="http://schemas.microsoft.com/office/drawing/2014/main" id="{ADE7E2F0-33E8-4A5D-F091-E8FBF8159CDE}"/>
              </a:ext>
            </a:extLst>
          </p:cNvPr>
          <p:cNvSpPr/>
          <p:nvPr/>
        </p:nvSpPr>
        <p:spPr>
          <a:xfrm rot="855891">
            <a:off x="7587053" y="108370"/>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488;p49">
            <a:extLst>
              <a:ext uri="{FF2B5EF4-FFF2-40B4-BE49-F238E27FC236}">
                <a16:creationId xmlns:a16="http://schemas.microsoft.com/office/drawing/2014/main" id="{2A883A74-ACDB-DDE2-5558-D898944F495A}"/>
              </a:ext>
            </a:extLst>
          </p:cNvPr>
          <p:cNvSpPr/>
          <p:nvPr/>
        </p:nvSpPr>
        <p:spPr>
          <a:xfrm rot="855891">
            <a:off x="4462853" y="1586945"/>
            <a:ext cx="672098" cy="67208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52521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6. Liên hệ</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30" name="Google Shape;2353;p47">
            <a:extLst>
              <a:ext uri="{FF2B5EF4-FFF2-40B4-BE49-F238E27FC236}">
                <a16:creationId xmlns:a16="http://schemas.microsoft.com/office/drawing/2014/main" id="{82EE13C4-E369-B096-65FB-B7CE0428B4B5}"/>
              </a:ext>
            </a:extLst>
          </p:cNvPr>
          <p:cNvGrpSpPr/>
          <p:nvPr/>
        </p:nvGrpSpPr>
        <p:grpSpPr>
          <a:xfrm flipH="1">
            <a:off x="8506072" y="4172652"/>
            <a:ext cx="759406" cy="1604034"/>
            <a:chOff x="3043875" y="1092100"/>
            <a:chExt cx="405350" cy="1080350"/>
          </a:xfrm>
        </p:grpSpPr>
        <p:sp>
          <p:nvSpPr>
            <p:cNvPr id="37131" name="Google Shape;2354;p47">
              <a:extLst>
                <a:ext uri="{FF2B5EF4-FFF2-40B4-BE49-F238E27FC236}">
                  <a16:creationId xmlns:a16="http://schemas.microsoft.com/office/drawing/2014/main" id="{BFA2E60F-F795-0395-7713-C7278506C84F}"/>
                </a:ext>
              </a:extLst>
            </p:cNvPr>
            <p:cNvSpPr/>
            <p:nvPr/>
          </p:nvSpPr>
          <p:spPr>
            <a:xfrm>
              <a:off x="3043875" y="1092100"/>
              <a:ext cx="405350" cy="1080350"/>
            </a:xfrm>
            <a:custGeom>
              <a:avLst/>
              <a:gdLst/>
              <a:ahLst/>
              <a:cxnLst/>
              <a:rect l="l" t="t" r="r" b="b"/>
              <a:pathLst>
                <a:path w="16214" h="43214" extrusionOk="0">
                  <a:moveTo>
                    <a:pt x="8900" y="1"/>
                  </a:moveTo>
                  <a:cubicBezTo>
                    <a:pt x="8509" y="24"/>
                    <a:pt x="8164" y="254"/>
                    <a:pt x="7957" y="599"/>
                  </a:cubicBezTo>
                  <a:cubicBezTo>
                    <a:pt x="7865" y="737"/>
                    <a:pt x="6095" y="4163"/>
                    <a:pt x="6992" y="8326"/>
                  </a:cubicBezTo>
                  <a:cubicBezTo>
                    <a:pt x="6946" y="8648"/>
                    <a:pt x="6877" y="8878"/>
                    <a:pt x="6831" y="8924"/>
                  </a:cubicBezTo>
                  <a:cubicBezTo>
                    <a:pt x="5911" y="10304"/>
                    <a:pt x="4922" y="12305"/>
                    <a:pt x="5336" y="13846"/>
                  </a:cubicBezTo>
                  <a:cubicBezTo>
                    <a:pt x="5428" y="14168"/>
                    <a:pt x="5566" y="14444"/>
                    <a:pt x="5796" y="14697"/>
                  </a:cubicBezTo>
                  <a:cubicBezTo>
                    <a:pt x="4393" y="18307"/>
                    <a:pt x="1127" y="27115"/>
                    <a:pt x="621" y="32566"/>
                  </a:cubicBezTo>
                  <a:cubicBezTo>
                    <a:pt x="46" y="39189"/>
                    <a:pt x="0" y="41880"/>
                    <a:pt x="0" y="41903"/>
                  </a:cubicBezTo>
                  <a:cubicBezTo>
                    <a:pt x="0" y="42248"/>
                    <a:pt x="115" y="42570"/>
                    <a:pt x="345" y="42823"/>
                  </a:cubicBezTo>
                  <a:cubicBezTo>
                    <a:pt x="575" y="43076"/>
                    <a:pt x="920" y="43214"/>
                    <a:pt x="1265" y="43214"/>
                  </a:cubicBezTo>
                  <a:cubicBezTo>
                    <a:pt x="1955" y="43214"/>
                    <a:pt x="2530" y="42639"/>
                    <a:pt x="2553" y="41949"/>
                  </a:cubicBezTo>
                  <a:cubicBezTo>
                    <a:pt x="2553" y="41926"/>
                    <a:pt x="2622" y="39281"/>
                    <a:pt x="3197" y="32796"/>
                  </a:cubicBezTo>
                  <a:cubicBezTo>
                    <a:pt x="3657" y="27667"/>
                    <a:pt x="6923" y="18882"/>
                    <a:pt x="8164" y="15708"/>
                  </a:cubicBezTo>
                  <a:cubicBezTo>
                    <a:pt x="10717" y="15685"/>
                    <a:pt x="11361" y="12558"/>
                    <a:pt x="11637" y="11017"/>
                  </a:cubicBezTo>
                  <a:cubicBezTo>
                    <a:pt x="11775" y="10212"/>
                    <a:pt x="12235" y="9637"/>
                    <a:pt x="12235" y="9637"/>
                  </a:cubicBezTo>
                  <a:cubicBezTo>
                    <a:pt x="12350" y="9499"/>
                    <a:pt x="12442" y="9338"/>
                    <a:pt x="12465" y="9154"/>
                  </a:cubicBezTo>
                  <a:cubicBezTo>
                    <a:pt x="14374" y="7130"/>
                    <a:pt x="16214" y="4416"/>
                    <a:pt x="15754" y="1887"/>
                  </a:cubicBezTo>
                  <a:cubicBezTo>
                    <a:pt x="15708" y="1542"/>
                    <a:pt x="15478" y="1220"/>
                    <a:pt x="15156" y="1082"/>
                  </a:cubicBezTo>
                  <a:cubicBezTo>
                    <a:pt x="14972" y="990"/>
                    <a:pt x="14811" y="944"/>
                    <a:pt x="14604" y="944"/>
                  </a:cubicBezTo>
                  <a:cubicBezTo>
                    <a:pt x="14443" y="944"/>
                    <a:pt x="14282" y="967"/>
                    <a:pt x="14144" y="1059"/>
                  </a:cubicBezTo>
                  <a:cubicBezTo>
                    <a:pt x="14121" y="1082"/>
                    <a:pt x="13960" y="1151"/>
                    <a:pt x="13776" y="1266"/>
                  </a:cubicBezTo>
                  <a:lnTo>
                    <a:pt x="13684" y="990"/>
                  </a:lnTo>
                  <a:cubicBezTo>
                    <a:pt x="13546" y="691"/>
                    <a:pt x="13293" y="461"/>
                    <a:pt x="12971" y="346"/>
                  </a:cubicBezTo>
                  <a:cubicBezTo>
                    <a:pt x="12856" y="300"/>
                    <a:pt x="12741" y="277"/>
                    <a:pt x="12649" y="277"/>
                  </a:cubicBezTo>
                  <a:cubicBezTo>
                    <a:pt x="12419" y="277"/>
                    <a:pt x="12189" y="346"/>
                    <a:pt x="12005" y="484"/>
                  </a:cubicBezTo>
                  <a:cubicBezTo>
                    <a:pt x="12005" y="484"/>
                    <a:pt x="11982" y="507"/>
                    <a:pt x="11936" y="530"/>
                  </a:cubicBezTo>
                  <a:cubicBezTo>
                    <a:pt x="11752" y="369"/>
                    <a:pt x="11545" y="231"/>
                    <a:pt x="11315" y="185"/>
                  </a:cubicBezTo>
                  <a:cubicBezTo>
                    <a:pt x="11246" y="162"/>
                    <a:pt x="11154" y="162"/>
                    <a:pt x="11085" y="162"/>
                  </a:cubicBezTo>
                  <a:cubicBezTo>
                    <a:pt x="10832" y="162"/>
                    <a:pt x="10556" y="254"/>
                    <a:pt x="10349" y="415"/>
                  </a:cubicBezTo>
                  <a:cubicBezTo>
                    <a:pt x="10326" y="461"/>
                    <a:pt x="10211" y="530"/>
                    <a:pt x="10050" y="714"/>
                  </a:cubicBezTo>
                  <a:cubicBezTo>
                    <a:pt x="10004" y="622"/>
                    <a:pt x="9981" y="576"/>
                    <a:pt x="9912" y="484"/>
                  </a:cubicBezTo>
                  <a:cubicBezTo>
                    <a:pt x="9682" y="162"/>
                    <a:pt x="9337" y="1"/>
                    <a:pt x="8969" y="1"/>
                  </a:cubicBezTo>
                  <a:close/>
                </a:path>
              </a:pathLst>
            </a:custGeom>
            <a:solidFill>
              <a:srgbClr val="FFFFFF"/>
            </a:solidFill>
            <a:ln>
              <a:noFill/>
            </a:ln>
            <a:effectLst>
              <a:outerShdw blurRad="42863" dist="28575" dir="600000" algn="bl" rotWithShape="0">
                <a:srgbClr val="191919">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2" name="Google Shape;2355;p47">
              <a:extLst>
                <a:ext uri="{FF2B5EF4-FFF2-40B4-BE49-F238E27FC236}">
                  <a16:creationId xmlns:a16="http://schemas.microsoft.com/office/drawing/2014/main" id="{C7AEBF41-63B0-FA0C-2E75-1D35EA3B2C9B}"/>
                </a:ext>
              </a:extLst>
            </p:cNvPr>
            <p:cNvSpPr/>
            <p:nvPr/>
          </p:nvSpPr>
          <p:spPr>
            <a:xfrm>
              <a:off x="3070325" y="1433750"/>
              <a:ext cx="165025" cy="710550"/>
            </a:xfrm>
            <a:custGeom>
              <a:avLst/>
              <a:gdLst/>
              <a:ahLst/>
              <a:cxnLst/>
              <a:rect l="l" t="t" r="r" b="b"/>
              <a:pathLst>
                <a:path w="6601" h="28422" extrusionOk="0">
                  <a:moveTo>
                    <a:pt x="6410" y="0"/>
                  </a:moveTo>
                  <a:cubicBezTo>
                    <a:pt x="6348" y="0"/>
                    <a:pt x="6295" y="38"/>
                    <a:pt x="6279" y="88"/>
                  </a:cubicBezTo>
                  <a:cubicBezTo>
                    <a:pt x="6210" y="203"/>
                    <a:pt x="1219" y="12345"/>
                    <a:pt x="644" y="18992"/>
                  </a:cubicBezTo>
                  <a:cubicBezTo>
                    <a:pt x="69" y="25615"/>
                    <a:pt x="0" y="28237"/>
                    <a:pt x="0" y="28260"/>
                  </a:cubicBezTo>
                  <a:cubicBezTo>
                    <a:pt x="0" y="28352"/>
                    <a:pt x="69" y="28421"/>
                    <a:pt x="161" y="28421"/>
                  </a:cubicBezTo>
                  <a:cubicBezTo>
                    <a:pt x="230" y="28421"/>
                    <a:pt x="299" y="28352"/>
                    <a:pt x="322" y="28260"/>
                  </a:cubicBezTo>
                  <a:cubicBezTo>
                    <a:pt x="322" y="28237"/>
                    <a:pt x="391" y="25615"/>
                    <a:pt x="966" y="19015"/>
                  </a:cubicBezTo>
                  <a:cubicBezTo>
                    <a:pt x="1541" y="12437"/>
                    <a:pt x="6509" y="318"/>
                    <a:pt x="6555" y="203"/>
                  </a:cubicBezTo>
                  <a:cubicBezTo>
                    <a:pt x="6601" y="134"/>
                    <a:pt x="6555" y="42"/>
                    <a:pt x="6486" y="19"/>
                  </a:cubicBezTo>
                  <a:cubicBezTo>
                    <a:pt x="6460" y="6"/>
                    <a:pt x="6434" y="0"/>
                    <a:pt x="6410"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3" name="Google Shape;2356;p47">
              <a:extLst>
                <a:ext uri="{FF2B5EF4-FFF2-40B4-BE49-F238E27FC236}">
                  <a16:creationId xmlns:a16="http://schemas.microsoft.com/office/drawing/2014/main" id="{39EDE317-C45B-45E8-454F-9AD5886E07C4}"/>
                </a:ext>
              </a:extLst>
            </p:cNvPr>
            <p:cNvSpPr/>
            <p:nvPr/>
          </p:nvSpPr>
          <p:spPr>
            <a:xfrm>
              <a:off x="3276150" y="1144425"/>
              <a:ext cx="149500" cy="201250"/>
            </a:xfrm>
            <a:custGeom>
              <a:avLst/>
              <a:gdLst/>
              <a:ahLst/>
              <a:cxnLst/>
              <a:rect l="l" t="t" r="r" b="b"/>
              <a:pathLst>
                <a:path w="5980" h="8050" extrusionOk="0">
                  <a:moveTo>
                    <a:pt x="5336" y="1"/>
                  </a:moveTo>
                  <a:lnTo>
                    <a:pt x="5336" y="1"/>
                  </a:lnTo>
                  <a:cubicBezTo>
                    <a:pt x="5336" y="1"/>
                    <a:pt x="0" y="2393"/>
                    <a:pt x="460" y="8050"/>
                  </a:cubicBezTo>
                  <a:cubicBezTo>
                    <a:pt x="460" y="8050"/>
                    <a:pt x="5980" y="3565"/>
                    <a:pt x="5336"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4" name="Google Shape;2357;p47">
              <a:extLst>
                <a:ext uri="{FF2B5EF4-FFF2-40B4-BE49-F238E27FC236}">
                  <a16:creationId xmlns:a16="http://schemas.microsoft.com/office/drawing/2014/main" id="{A059EA58-24F0-0F97-C724-F48BC0470B6B}"/>
                </a:ext>
              </a:extLst>
            </p:cNvPr>
            <p:cNvSpPr/>
            <p:nvPr/>
          </p:nvSpPr>
          <p:spPr>
            <a:xfrm>
              <a:off x="3214050" y="1120850"/>
              <a:ext cx="134000" cy="207000"/>
            </a:xfrm>
            <a:custGeom>
              <a:avLst/>
              <a:gdLst/>
              <a:ahLst/>
              <a:cxnLst/>
              <a:rect l="l" t="t" r="r" b="b"/>
              <a:pathLst>
                <a:path w="5360" h="8280" extrusionOk="0">
                  <a:moveTo>
                    <a:pt x="2116" y="1"/>
                  </a:moveTo>
                  <a:lnTo>
                    <a:pt x="2116" y="1"/>
                  </a:lnTo>
                  <a:cubicBezTo>
                    <a:pt x="2116" y="1"/>
                    <a:pt x="1" y="3865"/>
                    <a:pt x="1610" y="8280"/>
                  </a:cubicBezTo>
                  <a:cubicBezTo>
                    <a:pt x="1610" y="8280"/>
                    <a:pt x="5359" y="4623"/>
                    <a:pt x="2116"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5" name="Google Shape;2358;p47">
              <a:extLst>
                <a:ext uri="{FF2B5EF4-FFF2-40B4-BE49-F238E27FC236}">
                  <a16:creationId xmlns:a16="http://schemas.microsoft.com/office/drawing/2014/main" id="{C29F6A6A-E733-AF20-D278-91B4CD3BA91C}"/>
                </a:ext>
              </a:extLst>
            </p:cNvPr>
            <p:cNvSpPr/>
            <p:nvPr/>
          </p:nvSpPr>
          <p:spPr>
            <a:xfrm>
              <a:off x="3268675" y="1127750"/>
              <a:ext cx="131675" cy="215625"/>
            </a:xfrm>
            <a:custGeom>
              <a:avLst/>
              <a:gdLst/>
              <a:ahLst/>
              <a:cxnLst/>
              <a:rect l="l" t="t" r="r" b="b"/>
              <a:pathLst>
                <a:path w="5267" h="8625" extrusionOk="0">
                  <a:moveTo>
                    <a:pt x="3634" y="1"/>
                  </a:moveTo>
                  <a:cubicBezTo>
                    <a:pt x="3634" y="1"/>
                    <a:pt x="0" y="2439"/>
                    <a:pt x="322" y="8625"/>
                  </a:cubicBezTo>
                  <a:cubicBezTo>
                    <a:pt x="345" y="8602"/>
                    <a:pt x="5267" y="3818"/>
                    <a:pt x="3634" y="1"/>
                  </a:cubicBezTo>
                  <a:close/>
                </a:path>
              </a:pathLst>
            </a:custGeom>
            <a:solidFill>
              <a:srgbClr val="BE60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6" name="Google Shape;2359;p47">
              <a:extLst>
                <a:ext uri="{FF2B5EF4-FFF2-40B4-BE49-F238E27FC236}">
                  <a16:creationId xmlns:a16="http://schemas.microsoft.com/office/drawing/2014/main" id="{9D37936D-215D-DF65-BE39-E4A4038C5CD0}"/>
                </a:ext>
              </a:extLst>
            </p:cNvPr>
            <p:cNvSpPr/>
            <p:nvPr/>
          </p:nvSpPr>
          <p:spPr>
            <a:xfrm>
              <a:off x="3238775" y="1124300"/>
              <a:ext cx="129250" cy="206450"/>
            </a:xfrm>
            <a:custGeom>
              <a:avLst/>
              <a:gdLst/>
              <a:ahLst/>
              <a:cxnLst/>
              <a:rect l="l" t="t" r="r" b="b"/>
              <a:pathLst>
                <a:path w="5170" h="8258" extrusionOk="0">
                  <a:moveTo>
                    <a:pt x="3243" y="1"/>
                  </a:moveTo>
                  <a:cubicBezTo>
                    <a:pt x="3243" y="1"/>
                    <a:pt x="1" y="2738"/>
                    <a:pt x="1127" y="8257"/>
                  </a:cubicBezTo>
                  <a:cubicBezTo>
                    <a:pt x="1127" y="8257"/>
                    <a:pt x="1128" y="8257"/>
                    <a:pt x="1128" y="8257"/>
                  </a:cubicBezTo>
                  <a:cubicBezTo>
                    <a:pt x="1172" y="8257"/>
                    <a:pt x="5170" y="3992"/>
                    <a:pt x="3243" y="1"/>
                  </a:cubicBezTo>
                  <a:close/>
                </a:path>
              </a:pathLst>
            </a:custGeom>
            <a:solidFill>
              <a:srgbClr val="DD9BA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7" name="Google Shape;2360;p47">
              <a:extLst>
                <a:ext uri="{FF2B5EF4-FFF2-40B4-BE49-F238E27FC236}">
                  <a16:creationId xmlns:a16="http://schemas.microsoft.com/office/drawing/2014/main" id="{F8542DAF-799D-111E-E6E3-887C7004E029}"/>
                </a:ext>
              </a:extLst>
            </p:cNvPr>
            <p:cNvSpPr/>
            <p:nvPr/>
          </p:nvSpPr>
          <p:spPr>
            <a:xfrm>
              <a:off x="3179550" y="1293350"/>
              <a:ext cx="147800" cy="177675"/>
            </a:xfrm>
            <a:custGeom>
              <a:avLst/>
              <a:gdLst/>
              <a:ahLst/>
              <a:cxnLst/>
              <a:rect l="l" t="t" r="r" b="b"/>
              <a:pathLst>
                <a:path w="5912" h="7107" extrusionOk="0">
                  <a:moveTo>
                    <a:pt x="2645" y="0"/>
                  </a:moveTo>
                  <a:lnTo>
                    <a:pt x="3450" y="920"/>
                  </a:lnTo>
                  <a:lnTo>
                    <a:pt x="4324" y="414"/>
                  </a:lnTo>
                  <a:lnTo>
                    <a:pt x="4784" y="1403"/>
                  </a:lnTo>
                  <a:lnTo>
                    <a:pt x="5911" y="851"/>
                  </a:lnTo>
                  <a:cubicBezTo>
                    <a:pt x="5911" y="851"/>
                    <a:pt x="5267" y="1633"/>
                    <a:pt x="5037" y="2760"/>
                  </a:cubicBezTo>
                  <a:cubicBezTo>
                    <a:pt x="4554" y="5175"/>
                    <a:pt x="3887" y="7106"/>
                    <a:pt x="1818" y="6348"/>
                  </a:cubicBezTo>
                  <a:cubicBezTo>
                    <a:pt x="1" y="5681"/>
                    <a:pt x="1243" y="3105"/>
                    <a:pt x="2301" y="1518"/>
                  </a:cubicBezTo>
                  <a:cubicBezTo>
                    <a:pt x="2645" y="966"/>
                    <a:pt x="2645" y="0"/>
                    <a:pt x="2645" y="0"/>
                  </a:cubicBezTo>
                  <a:close/>
                </a:path>
              </a:pathLst>
            </a:custGeom>
            <a:solidFill>
              <a:srgbClr val="2A71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7138" name="Google Shape;2957;p81">
            <a:extLst>
              <a:ext uri="{FF2B5EF4-FFF2-40B4-BE49-F238E27FC236}">
                <a16:creationId xmlns:a16="http://schemas.microsoft.com/office/drawing/2014/main" id="{29D45316-95E5-6104-D040-A238032B1AB3}"/>
              </a:ext>
            </a:extLst>
          </p:cNvPr>
          <p:cNvSpPr/>
          <p:nvPr/>
        </p:nvSpPr>
        <p:spPr>
          <a:xfrm>
            <a:off x="1868359" y="1408897"/>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nvGrpSpPr>
          <p:cNvPr id="37139" name="Google Shape;2086;p40">
            <a:extLst>
              <a:ext uri="{FF2B5EF4-FFF2-40B4-BE49-F238E27FC236}">
                <a16:creationId xmlns:a16="http://schemas.microsoft.com/office/drawing/2014/main" id="{81111025-5DF7-E303-B38B-872C54425FC5}"/>
              </a:ext>
            </a:extLst>
          </p:cNvPr>
          <p:cNvGrpSpPr/>
          <p:nvPr/>
        </p:nvGrpSpPr>
        <p:grpSpPr>
          <a:xfrm>
            <a:off x="343403" y="2333716"/>
            <a:ext cx="2129850" cy="2837222"/>
            <a:chOff x="3177925" y="1288375"/>
            <a:chExt cx="2384639" cy="3187136"/>
          </a:xfrm>
        </p:grpSpPr>
        <p:sp>
          <p:nvSpPr>
            <p:cNvPr id="37140" name="Google Shape;2087;p40">
              <a:extLst>
                <a:ext uri="{FF2B5EF4-FFF2-40B4-BE49-F238E27FC236}">
                  <a16:creationId xmlns:a16="http://schemas.microsoft.com/office/drawing/2014/main" id="{D26CCD47-2316-B97E-65DD-291EC03CDAB1}"/>
                </a:ext>
              </a:extLst>
            </p:cNvPr>
            <p:cNvSpPr/>
            <p:nvPr/>
          </p:nvSpPr>
          <p:spPr>
            <a:xfrm>
              <a:off x="3177925" y="4144389"/>
              <a:ext cx="1930262" cy="331123"/>
            </a:xfrm>
            <a:custGeom>
              <a:avLst/>
              <a:gdLst/>
              <a:ahLst/>
              <a:cxnLst/>
              <a:rect l="l" t="t" r="r" b="b"/>
              <a:pathLst>
                <a:path w="58742" h="10076" extrusionOk="0">
                  <a:moveTo>
                    <a:pt x="26805" y="1"/>
                  </a:moveTo>
                  <a:lnTo>
                    <a:pt x="25189" y="32"/>
                  </a:lnTo>
                  <a:lnTo>
                    <a:pt x="23619" y="63"/>
                  </a:lnTo>
                  <a:lnTo>
                    <a:pt x="22113" y="111"/>
                  </a:lnTo>
                  <a:lnTo>
                    <a:pt x="20638" y="158"/>
                  </a:lnTo>
                  <a:lnTo>
                    <a:pt x="19225" y="236"/>
                  </a:lnTo>
                  <a:lnTo>
                    <a:pt x="17860" y="315"/>
                  </a:lnTo>
                  <a:lnTo>
                    <a:pt x="16526" y="393"/>
                  </a:lnTo>
                  <a:lnTo>
                    <a:pt x="15255" y="503"/>
                  </a:lnTo>
                  <a:lnTo>
                    <a:pt x="14031" y="613"/>
                  </a:lnTo>
                  <a:lnTo>
                    <a:pt x="12869" y="723"/>
                  </a:lnTo>
                  <a:lnTo>
                    <a:pt x="11739" y="864"/>
                  </a:lnTo>
                  <a:lnTo>
                    <a:pt x="10657" y="989"/>
                  </a:lnTo>
                  <a:lnTo>
                    <a:pt x="9636" y="1146"/>
                  </a:lnTo>
                  <a:lnTo>
                    <a:pt x="8663" y="1288"/>
                  </a:lnTo>
                  <a:lnTo>
                    <a:pt x="7738" y="1460"/>
                  </a:lnTo>
                  <a:lnTo>
                    <a:pt x="6859" y="1617"/>
                  </a:lnTo>
                  <a:lnTo>
                    <a:pt x="6043" y="1805"/>
                  </a:lnTo>
                  <a:lnTo>
                    <a:pt x="5274" y="1978"/>
                  </a:lnTo>
                  <a:lnTo>
                    <a:pt x="4552" y="2166"/>
                  </a:lnTo>
                  <a:lnTo>
                    <a:pt x="3877" y="2355"/>
                  </a:lnTo>
                  <a:lnTo>
                    <a:pt x="3265" y="2559"/>
                  </a:lnTo>
                  <a:lnTo>
                    <a:pt x="2700" y="2763"/>
                  </a:lnTo>
                  <a:lnTo>
                    <a:pt x="2198" y="2967"/>
                  </a:lnTo>
                  <a:lnTo>
                    <a:pt x="1727" y="3171"/>
                  </a:lnTo>
                  <a:lnTo>
                    <a:pt x="1334" y="3391"/>
                  </a:lnTo>
                  <a:lnTo>
                    <a:pt x="974" y="3610"/>
                  </a:lnTo>
                  <a:lnTo>
                    <a:pt x="675" y="3830"/>
                  </a:lnTo>
                  <a:lnTo>
                    <a:pt x="440" y="4050"/>
                  </a:lnTo>
                  <a:lnTo>
                    <a:pt x="330" y="4160"/>
                  </a:lnTo>
                  <a:lnTo>
                    <a:pt x="236" y="4269"/>
                  </a:lnTo>
                  <a:lnTo>
                    <a:pt x="173" y="4379"/>
                  </a:lnTo>
                  <a:lnTo>
                    <a:pt x="110" y="4489"/>
                  </a:lnTo>
                  <a:lnTo>
                    <a:pt x="63" y="4599"/>
                  </a:lnTo>
                  <a:lnTo>
                    <a:pt x="16" y="4709"/>
                  </a:lnTo>
                  <a:lnTo>
                    <a:pt x="1" y="4834"/>
                  </a:lnTo>
                  <a:lnTo>
                    <a:pt x="1" y="4944"/>
                  </a:lnTo>
                  <a:lnTo>
                    <a:pt x="1" y="5054"/>
                  </a:lnTo>
                  <a:lnTo>
                    <a:pt x="16" y="5164"/>
                  </a:lnTo>
                  <a:lnTo>
                    <a:pt x="63" y="5289"/>
                  </a:lnTo>
                  <a:lnTo>
                    <a:pt x="110" y="5399"/>
                  </a:lnTo>
                  <a:lnTo>
                    <a:pt x="173" y="5509"/>
                  </a:lnTo>
                  <a:lnTo>
                    <a:pt x="236" y="5619"/>
                  </a:lnTo>
                  <a:lnTo>
                    <a:pt x="330" y="5729"/>
                  </a:lnTo>
                  <a:lnTo>
                    <a:pt x="440" y="5839"/>
                  </a:lnTo>
                  <a:lnTo>
                    <a:pt x="550" y="5949"/>
                  </a:lnTo>
                  <a:lnTo>
                    <a:pt x="691" y="6074"/>
                  </a:lnTo>
                  <a:lnTo>
                    <a:pt x="989" y="6294"/>
                  </a:lnTo>
                  <a:lnTo>
                    <a:pt x="1350" y="6514"/>
                  </a:lnTo>
                  <a:lnTo>
                    <a:pt x="1774" y="6718"/>
                  </a:lnTo>
                  <a:lnTo>
                    <a:pt x="2245" y="6937"/>
                  </a:lnTo>
                  <a:lnTo>
                    <a:pt x="2778" y="7141"/>
                  </a:lnTo>
                  <a:lnTo>
                    <a:pt x="3375" y="7345"/>
                  </a:lnTo>
                  <a:lnTo>
                    <a:pt x="4018" y="7549"/>
                  </a:lnTo>
                  <a:lnTo>
                    <a:pt x="4724" y="7753"/>
                  </a:lnTo>
                  <a:lnTo>
                    <a:pt x="5493" y="7942"/>
                  </a:lnTo>
                  <a:lnTo>
                    <a:pt x="6309" y="8130"/>
                  </a:lnTo>
                  <a:lnTo>
                    <a:pt x="7188" y="8303"/>
                  </a:lnTo>
                  <a:lnTo>
                    <a:pt x="8130" y="8475"/>
                  </a:lnTo>
                  <a:lnTo>
                    <a:pt x="9134" y="8648"/>
                  </a:lnTo>
                  <a:lnTo>
                    <a:pt x="10201" y="8805"/>
                  </a:lnTo>
                  <a:lnTo>
                    <a:pt x="11316" y="8962"/>
                  </a:lnTo>
                  <a:lnTo>
                    <a:pt x="12493" y="9103"/>
                  </a:lnTo>
                  <a:lnTo>
                    <a:pt x="13732" y="9244"/>
                  </a:lnTo>
                  <a:lnTo>
                    <a:pt x="15019" y="9370"/>
                  </a:lnTo>
                  <a:lnTo>
                    <a:pt x="16385" y="9480"/>
                  </a:lnTo>
                  <a:lnTo>
                    <a:pt x="17813" y="9590"/>
                  </a:lnTo>
                  <a:lnTo>
                    <a:pt x="19288" y="9699"/>
                  </a:lnTo>
                  <a:lnTo>
                    <a:pt x="20826" y="9778"/>
                  </a:lnTo>
                  <a:lnTo>
                    <a:pt x="22427" y="9856"/>
                  </a:lnTo>
                  <a:lnTo>
                    <a:pt x="24090" y="9935"/>
                  </a:lnTo>
                  <a:lnTo>
                    <a:pt x="25832" y="9982"/>
                  </a:lnTo>
                  <a:lnTo>
                    <a:pt x="27621" y="10029"/>
                  </a:lnTo>
                  <a:lnTo>
                    <a:pt x="29771" y="10060"/>
                  </a:lnTo>
                  <a:lnTo>
                    <a:pt x="31843" y="10076"/>
                  </a:lnTo>
                  <a:lnTo>
                    <a:pt x="33428" y="10060"/>
                  </a:lnTo>
                  <a:lnTo>
                    <a:pt x="34982" y="10045"/>
                  </a:lnTo>
                  <a:lnTo>
                    <a:pt x="36473" y="10013"/>
                  </a:lnTo>
                  <a:lnTo>
                    <a:pt x="37916" y="9966"/>
                  </a:lnTo>
                  <a:lnTo>
                    <a:pt x="39313" y="9903"/>
                  </a:lnTo>
                  <a:lnTo>
                    <a:pt x="40678" y="9841"/>
                  </a:lnTo>
                  <a:lnTo>
                    <a:pt x="41981" y="9762"/>
                  </a:lnTo>
                  <a:lnTo>
                    <a:pt x="43237" y="9668"/>
                  </a:lnTo>
                  <a:lnTo>
                    <a:pt x="44445" y="9574"/>
                  </a:lnTo>
                  <a:lnTo>
                    <a:pt x="45606" y="9464"/>
                  </a:lnTo>
                  <a:lnTo>
                    <a:pt x="46721" y="9338"/>
                  </a:lnTo>
                  <a:lnTo>
                    <a:pt x="47788" y="9213"/>
                  </a:lnTo>
                  <a:lnTo>
                    <a:pt x="48792" y="9072"/>
                  </a:lnTo>
                  <a:lnTo>
                    <a:pt x="49765" y="8930"/>
                  </a:lnTo>
                  <a:lnTo>
                    <a:pt x="50691" y="8773"/>
                  </a:lnTo>
                  <a:lnTo>
                    <a:pt x="51554" y="8617"/>
                  </a:lnTo>
                  <a:lnTo>
                    <a:pt x="52370" y="8460"/>
                  </a:lnTo>
                  <a:lnTo>
                    <a:pt x="53139" y="8271"/>
                  </a:lnTo>
                  <a:lnTo>
                    <a:pt x="53861" y="8099"/>
                  </a:lnTo>
                  <a:lnTo>
                    <a:pt x="54536" y="7910"/>
                  </a:lnTo>
                  <a:lnTo>
                    <a:pt x="55164" y="7722"/>
                  </a:lnTo>
                  <a:lnTo>
                    <a:pt x="55744" y="7518"/>
                  </a:lnTo>
                  <a:lnTo>
                    <a:pt x="56262" y="7330"/>
                  </a:lnTo>
                  <a:lnTo>
                    <a:pt x="56733" y="7110"/>
                  </a:lnTo>
                  <a:lnTo>
                    <a:pt x="57157" y="6906"/>
                  </a:lnTo>
                  <a:lnTo>
                    <a:pt x="57533" y="6702"/>
                  </a:lnTo>
                  <a:lnTo>
                    <a:pt x="57863" y="6482"/>
                  </a:lnTo>
                  <a:lnTo>
                    <a:pt x="58130" y="6262"/>
                  </a:lnTo>
                  <a:lnTo>
                    <a:pt x="58365" y="6043"/>
                  </a:lnTo>
                  <a:lnTo>
                    <a:pt x="58459" y="5933"/>
                  </a:lnTo>
                  <a:lnTo>
                    <a:pt x="58538" y="5823"/>
                  </a:lnTo>
                  <a:lnTo>
                    <a:pt x="58601" y="5697"/>
                  </a:lnTo>
                  <a:lnTo>
                    <a:pt x="58663" y="5588"/>
                  </a:lnTo>
                  <a:lnTo>
                    <a:pt x="58695" y="5478"/>
                  </a:lnTo>
                  <a:lnTo>
                    <a:pt x="58726" y="5368"/>
                  </a:lnTo>
                  <a:lnTo>
                    <a:pt x="58742" y="5258"/>
                  </a:lnTo>
                  <a:lnTo>
                    <a:pt x="58742" y="5148"/>
                  </a:lnTo>
                  <a:lnTo>
                    <a:pt x="58742" y="5023"/>
                  </a:lnTo>
                  <a:lnTo>
                    <a:pt x="58726" y="4913"/>
                  </a:lnTo>
                  <a:lnTo>
                    <a:pt x="58679" y="4803"/>
                  </a:lnTo>
                  <a:lnTo>
                    <a:pt x="58632" y="4693"/>
                  </a:lnTo>
                  <a:lnTo>
                    <a:pt x="58585" y="4583"/>
                  </a:lnTo>
                  <a:lnTo>
                    <a:pt x="58506" y="4473"/>
                  </a:lnTo>
                  <a:lnTo>
                    <a:pt x="58412" y="4348"/>
                  </a:lnTo>
                  <a:lnTo>
                    <a:pt x="58318" y="4238"/>
                  </a:lnTo>
                  <a:lnTo>
                    <a:pt x="58083" y="4018"/>
                  </a:lnTo>
                  <a:lnTo>
                    <a:pt x="57800" y="3799"/>
                  </a:lnTo>
                  <a:lnTo>
                    <a:pt x="57455" y="3579"/>
                  </a:lnTo>
                  <a:lnTo>
                    <a:pt x="57063" y="3359"/>
                  </a:lnTo>
                  <a:lnTo>
                    <a:pt x="56623" y="3155"/>
                  </a:lnTo>
                  <a:lnTo>
                    <a:pt x="56137" y="2951"/>
                  </a:lnTo>
                  <a:lnTo>
                    <a:pt x="55587" y="2747"/>
                  </a:lnTo>
                  <a:lnTo>
                    <a:pt x="54991" y="2543"/>
                  </a:lnTo>
                  <a:lnTo>
                    <a:pt x="54332" y="2339"/>
                  </a:lnTo>
                  <a:lnTo>
                    <a:pt x="53626" y="2151"/>
                  </a:lnTo>
                  <a:lnTo>
                    <a:pt x="52872" y="1962"/>
                  </a:lnTo>
                  <a:lnTo>
                    <a:pt x="52056" y="1790"/>
                  </a:lnTo>
                  <a:lnTo>
                    <a:pt x="51193" y="1617"/>
                  </a:lnTo>
                  <a:lnTo>
                    <a:pt x="50283" y="1445"/>
                  </a:lnTo>
                  <a:lnTo>
                    <a:pt x="49310" y="1288"/>
                  </a:lnTo>
                  <a:lnTo>
                    <a:pt x="48290" y="1131"/>
                  </a:lnTo>
                  <a:lnTo>
                    <a:pt x="47207" y="989"/>
                  </a:lnTo>
                  <a:lnTo>
                    <a:pt x="46077" y="848"/>
                  </a:lnTo>
                  <a:lnTo>
                    <a:pt x="44900" y="723"/>
                  </a:lnTo>
                  <a:lnTo>
                    <a:pt x="43660" y="597"/>
                  </a:lnTo>
                  <a:lnTo>
                    <a:pt x="42373" y="487"/>
                  </a:lnTo>
                  <a:lnTo>
                    <a:pt x="41024" y="393"/>
                  </a:lnTo>
                  <a:lnTo>
                    <a:pt x="39627" y="299"/>
                  </a:lnTo>
                  <a:lnTo>
                    <a:pt x="38167" y="220"/>
                  </a:lnTo>
                  <a:lnTo>
                    <a:pt x="36661" y="158"/>
                  </a:lnTo>
                  <a:lnTo>
                    <a:pt x="35092" y="95"/>
                  </a:lnTo>
                  <a:lnTo>
                    <a:pt x="33475" y="63"/>
                  </a:lnTo>
                  <a:lnTo>
                    <a:pt x="30917" y="16"/>
                  </a:lnTo>
                  <a:lnTo>
                    <a:pt x="28453"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1" name="Google Shape;2088;p40">
              <a:extLst>
                <a:ext uri="{FF2B5EF4-FFF2-40B4-BE49-F238E27FC236}">
                  <a16:creationId xmlns:a16="http://schemas.microsoft.com/office/drawing/2014/main" id="{035F7B61-9A27-CEDF-D2FF-0D1CF70B9205}"/>
                </a:ext>
              </a:extLst>
            </p:cNvPr>
            <p:cNvSpPr/>
            <p:nvPr/>
          </p:nvSpPr>
          <p:spPr>
            <a:xfrm>
              <a:off x="3300136" y="3858166"/>
              <a:ext cx="1094337" cy="482750"/>
            </a:xfrm>
            <a:custGeom>
              <a:avLst/>
              <a:gdLst/>
              <a:ahLst/>
              <a:cxnLst/>
              <a:rect l="l" t="t" r="r" b="b"/>
              <a:pathLst>
                <a:path w="33303" h="14690" extrusionOk="0">
                  <a:moveTo>
                    <a:pt x="7142" y="1"/>
                  </a:moveTo>
                  <a:lnTo>
                    <a:pt x="6577" y="16"/>
                  </a:lnTo>
                  <a:lnTo>
                    <a:pt x="6027" y="64"/>
                  </a:lnTo>
                  <a:lnTo>
                    <a:pt x="5494" y="142"/>
                  </a:lnTo>
                  <a:lnTo>
                    <a:pt x="4976" y="252"/>
                  </a:lnTo>
                  <a:lnTo>
                    <a:pt x="4474" y="377"/>
                  </a:lnTo>
                  <a:lnTo>
                    <a:pt x="4003" y="534"/>
                  </a:lnTo>
                  <a:lnTo>
                    <a:pt x="3548" y="723"/>
                  </a:lnTo>
                  <a:lnTo>
                    <a:pt x="3328" y="833"/>
                  </a:lnTo>
                  <a:lnTo>
                    <a:pt x="3108" y="942"/>
                  </a:lnTo>
                  <a:lnTo>
                    <a:pt x="2904" y="1068"/>
                  </a:lnTo>
                  <a:lnTo>
                    <a:pt x="2700" y="1193"/>
                  </a:lnTo>
                  <a:lnTo>
                    <a:pt x="2512" y="1335"/>
                  </a:lnTo>
                  <a:lnTo>
                    <a:pt x="2324" y="1492"/>
                  </a:lnTo>
                  <a:lnTo>
                    <a:pt x="2135" y="1649"/>
                  </a:lnTo>
                  <a:lnTo>
                    <a:pt x="1963" y="1806"/>
                  </a:lnTo>
                  <a:lnTo>
                    <a:pt x="1790" y="1978"/>
                  </a:lnTo>
                  <a:lnTo>
                    <a:pt x="1617" y="2166"/>
                  </a:lnTo>
                  <a:lnTo>
                    <a:pt x="1460" y="2355"/>
                  </a:lnTo>
                  <a:lnTo>
                    <a:pt x="1319" y="2559"/>
                  </a:lnTo>
                  <a:lnTo>
                    <a:pt x="1178" y="2779"/>
                  </a:lnTo>
                  <a:lnTo>
                    <a:pt x="1037" y="2998"/>
                  </a:lnTo>
                  <a:lnTo>
                    <a:pt x="911" y="3234"/>
                  </a:lnTo>
                  <a:lnTo>
                    <a:pt x="801" y="3469"/>
                  </a:lnTo>
                  <a:lnTo>
                    <a:pt x="676" y="3720"/>
                  </a:lnTo>
                  <a:lnTo>
                    <a:pt x="582" y="3987"/>
                  </a:lnTo>
                  <a:lnTo>
                    <a:pt x="487" y="4254"/>
                  </a:lnTo>
                  <a:lnTo>
                    <a:pt x="393" y="4536"/>
                  </a:lnTo>
                  <a:lnTo>
                    <a:pt x="315" y="4834"/>
                  </a:lnTo>
                  <a:lnTo>
                    <a:pt x="236" y="5133"/>
                  </a:lnTo>
                  <a:lnTo>
                    <a:pt x="189" y="5462"/>
                  </a:lnTo>
                  <a:lnTo>
                    <a:pt x="126" y="5776"/>
                  </a:lnTo>
                  <a:lnTo>
                    <a:pt x="79" y="6121"/>
                  </a:lnTo>
                  <a:lnTo>
                    <a:pt x="48" y="6467"/>
                  </a:lnTo>
                  <a:lnTo>
                    <a:pt x="17" y="6827"/>
                  </a:lnTo>
                  <a:lnTo>
                    <a:pt x="1" y="7204"/>
                  </a:lnTo>
                  <a:lnTo>
                    <a:pt x="1" y="7596"/>
                  </a:lnTo>
                  <a:lnTo>
                    <a:pt x="1" y="7989"/>
                  </a:lnTo>
                  <a:lnTo>
                    <a:pt x="32" y="8821"/>
                  </a:lnTo>
                  <a:lnTo>
                    <a:pt x="48" y="9040"/>
                  </a:lnTo>
                  <a:lnTo>
                    <a:pt x="79" y="9260"/>
                  </a:lnTo>
                  <a:lnTo>
                    <a:pt x="111" y="9480"/>
                  </a:lnTo>
                  <a:lnTo>
                    <a:pt x="158" y="9684"/>
                  </a:lnTo>
                  <a:lnTo>
                    <a:pt x="221" y="9888"/>
                  </a:lnTo>
                  <a:lnTo>
                    <a:pt x="283" y="10092"/>
                  </a:lnTo>
                  <a:lnTo>
                    <a:pt x="346" y="10280"/>
                  </a:lnTo>
                  <a:lnTo>
                    <a:pt x="425" y="10468"/>
                  </a:lnTo>
                  <a:lnTo>
                    <a:pt x="519" y="10657"/>
                  </a:lnTo>
                  <a:lnTo>
                    <a:pt x="613" y="10829"/>
                  </a:lnTo>
                  <a:lnTo>
                    <a:pt x="833" y="11175"/>
                  </a:lnTo>
                  <a:lnTo>
                    <a:pt x="1084" y="11504"/>
                  </a:lnTo>
                  <a:lnTo>
                    <a:pt x="1351" y="11802"/>
                  </a:lnTo>
                  <a:lnTo>
                    <a:pt x="1664" y="12085"/>
                  </a:lnTo>
                  <a:lnTo>
                    <a:pt x="1994" y="12367"/>
                  </a:lnTo>
                  <a:lnTo>
                    <a:pt x="2371" y="12618"/>
                  </a:lnTo>
                  <a:lnTo>
                    <a:pt x="2747" y="12854"/>
                  </a:lnTo>
                  <a:lnTo>
                    <a:pt x="3171" y="13058"/>
                  </a:lnTo>
                  <a:lnTo>
                    <a:pt x="3610" y="13262"/>
                  </a:lnTo>
                  <a:lnTo>
                    <a:pt x="4066" y="13450"/>
                  </a:lnTo>
                  <a:lnTo>
                    <a:pt x="4552" y="13623"/>
                  </a:lnTo>
                  <a:lnTo>
                    <a:pt x="5054" y="13780"/>
                  </a:lnTo>
                  <a:lnTo>
                    <a:pt x="5572" y="13921"/>
                  </a:lnTo>
                  <a:lnTo>
                    <a:pt x="6121" y="14047"/>
                  </a:lnTo>
                  <a:lnTo>
                    <a:pt x="6671" y="14172"/>
                  </a:lnTo>
                  <a:lnTo>
                    <a:pt x="7251" y="14266"/>
                  </a:lnTo>
                  <a:lnTo>
                    <a:pt x="7848" y="14360"/>
                  </a:lnTo>
                  <a:lnTo>
                    <a:pt x="8444" y="14439"/>
                  </a:lnTo>
                  <a:lnTo>
                    <a:pt x="9072" y="14502"/>
                  </a:lnTo>
                  <a:lnTo>
                    <a:pt x="9700" y="14564"/>
                  </a:lnTo>
                  <a:lnTo>
                    <a:pt x="10343" y="14612"/>
                  </a:lnTo>
                  <a:lnTo>
                    <a:pt x="11002" y="14643"/>
                  </a:lnTo>
                  <a:lnTo>
                    <a:pt x="11661" y="14659"/>
                  </a:lnTo>
                  <a:lnTo>
                    <a:pt x="13027" y="14690"/>
                  </a:lnTo>
                  <a:lnTo>
                    <a:pt x="14408" y="14674"/>
                  </a:lnTo>
                  <a:lnTo>
                    <a:pt x="15804" y="14643"/>
                  </a:lnTo>
                  <a:lnTo>
                    <a:pt x="17201" y="14564"/>
                  </a:lnTo>
                  <a:lnTo>
                    <a:pt x="18614" y="14470"/>
                  </a:lnTo>
                  <a:lnTo>
                    <a:pt x="20010" y="14360"/>
                  </a:lnTo>
                  <a:lnTo>
                    <a:pt x="21407" y="14235"/>
                  </a:lnTo>
                  <a:lnTo>
                    <a:pt x="22772" y="14109"/>
                  </a:lnTo>
                  <a:lnTo>
                    <a:pt x="24091" y="13952"/>
                  </a:lnTo>
                  <a:lnTo>
                    <a:pt x="25393" y="13811"/>
                  </a:lnTo>
                  <a:lnTo>
                    <a:pt x="27826" y="13513"/>
                  </a:lnTo>
                  <a:lnTo>
                    <a:pt x="29991" y="13230"/>
                  </a:lnTo>
                  <a:lnTo>
                    <a:pt x="31843" y="12995"/>
                  </a:lnTo>
                  <a:lnTo>
                    <a:pt x="32628" y="12917"/>
                  </a:lnTo>
                  <a:lnTo>
                    <a:pt x="33303" y="12854"/>
                  </a:lnTo>
                  <a:lnTo>
                    <a:pt x="30133" y="6718"/>
                  </a:lnTo>
                  <a:lnTo>
                    <a:pt x="29882" y="6671"/>
                  </a:lnTo>
                  <a:lnTo>
                    <a:pt x="29599" y="6623"/>
                  </a:lnTo>
                  <a:lnTo>
                    <a:pt x="29285" y="6545"/>
                  </a:lnTo>
                  <a:lnTo>
                    <a:pt x="28940" y="6451"/>
                  </a:lnTo>
                  <a:lnTo>
                    <a:pt x="28187" y="6215"/>
                  </a:lnTo>
                  <a:lnTo>
                    <a:pt x="27324" y="5902"/>
                  </a:lnTo>
                  <a:lnTo>
                    <a:pt x="26382" y="5556"/>
                  </a:lnTo>
                  <a:lnTo>
                    <a:pt x="25362" y="5148"/>
                  </a:lnTo>
                  <a:lnTo>
                    <a:pt x="23118" y="4254"/>
                  </a:lnTo>
                  <a:lnTo>
                    <a:pt x="21909" y="3783"/>
                  </a:lnTo>
                  <a:lnTo>
                    <a:pt x="20669" y="3296"/>
                  </a:lnTo>
                  <a:lnTo>
                    <a:pt x="19383" y="2826"/>
                  </a:lnTo>
                  <a:lnTo>
                    <a:pt x="18080" y="2339"/>
                  </a:lnTo>
                  <a:lnTo>
                    <a:pt x="16746" y="1884"/>
                  </a:lnTo>
                  <a:lnTo>
                    <a:pt x="15412" y="1460"/>
                  </a:lnTo>
                  <a:lnTo>
                    <a:pt x="14737" y="1272"/>
                  </a:lnTo>
                  <a:lnTo>
                    <a:pt x="14078" y="1084"/>
                  </a:lnTo>
                  <a:lnTo>
                    <a:pt x="13419" y="895"/>
                  </a:lnTo>
                  <a:lnTo>
                    <a:pt x="12744" y="738"/>
                  </a:lnTo>
                  <a:lnTo>
                    <a:pt x="12101" y="581"/>
                  </a:lnTo>
                  <a:lnTo>
                    <a:pt x="11442" y="440"/>
                  </a:lnTo>
                  <a:lnTo>
                    <a:pt x="10798" y="330"/>
                  </a:lnTo>
                  <a:lnTo>
                    <a:pt x="10170" y="220"/>
                  </a:lnTo>
                  <a:lnTo>
                    <a:pt x="9543" y="142"/>
                  </a:lnTo>
                  <a:lnTo>
                    <a:pt x="8915" y="79"/>
                  </a:lnTo>
                  <a:lnTo>
                    <a:pt x="8319" y="32"/>
                  </a:lnTo>
                  <a:lnTo>
                    <a:pt x="7722"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2" name="Google Shape;2089;p40">
              <a:extLst>
                <a:ext uri="{FF2B5EF4-FFF2-40B4-BE49-F238E27FC236}">
                  <a16:creationId xmlns:a16="http://schemas.microsoft.com/office/drawing/2014/main" id="{2FA3D36C-EB7F-EA46-F97E-D47FC966E6CE}"/>
                </a:ext>
              </a:extLst>
            </p:cNvPr>
            <p:cNvSpPr/>
            <p:nvPr/>
          </p:nvSpPr>
          <p:spPr>
            <a:xfrm>
              <a:off x="3300136" y="3858166"/>
              <a:ext cx="1094337" cy="482750"/>
            </a:xfrm>
            <a:custGeom>
              <a:avLst/>
              <a:gdLst/>
              <a:ahLst/>
              <a:cxnLst/>
              <a:rect l="l" t="t" r="r" b="b"/>
              <a:pathLst>
                <a:path w="33303" h="14690" fill="none" extrusionOk="0">
                  <a:moveTo>
                    <a:pt x="30133" y="6718"/>
                  </a:moveTo>
                  <a:lnTo>
                    <a:pt x="30133" y="6718"/>
                  </a:lnTo>
                  <a:lnTo>
                    <a:pt x="29882" y="6671"/>
                  </a:lnTo>
                  <a:lnTo>
                    <a:pt x="29599" y="6623"/>
                  </a:lnTo>
                  <a:lnTo>
                    <a:pt x="29285" y="6545"/>
                  </a:lnTo>
                  <a:lnTo>
                    <a:pt x="28940" y="6451"/>
                  </a:lnTo>
                  <a:lnTo>
                    <a:pt x="28187" y="6215"/>
                  </a:lnTo>
                  <a:lnTo>
                    <a:pt x="27324" y="5902"/>
                  </a:lnTo>
                  <a:lnTo>
                    <a:pt x="26382" y="5556"/>
                  </a:lnTo>
                  <a:lnTo>
                    <a:pt x="25362" y="5148"/>
                  </a:lnTo>
                  <a:lnTo>
                    <a:pt x="23118" y="4254"/>
                  </a:lnTo>
                  <a:lnTo>
                    <a:pt x="21909" y="3783"/>
                  </a:lnTo>
                  <a:lnTo>
                    <a:pt x="20669" y="3296"/>
                  </a:lnTo>
                  <a:lnTo>
                    <a:pt x="19383" y="2826"/>
                  </a:lnTo>
                  <a:lnTo>
                    <a:pt x="18080" y="2339"/>
                  </a:lnTo>
                  <a:lnTo>
                    <a:pt x="16746" y="1884"/>
                  </a:lnTo>
                  <a:lnTo>
                    <a:pt x="15412" y="1460"/>
                  </a:lnTo>
                  <a:lnTo>
                    <a:pt x="14737" y="1272"/>
                  </a:lnTo>
                  <a:lnTo>
                    <a:pt x="14078" y="1084"/>
                  </a:lnTo>
                  <a:lnTo>
                    <a:pt x="13419" y="895"/>
                  </a:lnTo>
                  <a:lnTo>
                    <a:pt x="12744" y="738"/>
                  </a:lnTo>
                  <a:lnTo>
                    <a:pt x="12101" y="581"/>
                  </a:lnTo>
                  <a:lnTo>
                    <a:pt x="11442" y="440"/>
                  </a:lnTo>
                  <a:lnTo>
                    <a:pt x="10798" y="330"/>
                  </a:lnTo>
                  <a:lnTo>
                    <a:pt x="10170" y="220"/>
                  </a:lnTo>
                  <a:lnTo>
                    <a:pt x="9543" y="142"/>
                  </a:lnTo>
                  <a:lnTo>
                    <a:pt x="8915" y="79"/>
                  </a:lnTo>
                  <a:lnTo>
                    <a:pt x="8319" y="32"/>
                  </a:lnTo>
                  <a:lnTo>
                    <a:pt x="7722" y="1"/>
                  </a:lnTo>
                  <a:lnTo>
                    <a:pt x="7142" y="1"/>
                  </a:lnTo>
                  <a:lnTo>
                    <a:pt x="6577" y="16"/>
                  </a:lnTo>
                  <a:lnTo>
                    <a:pt x="6027" y="64"/>
                  </a:lnTo>
                  <a:lnTo>
                    <a:pt x="5494" y="142"/>
                  </a:lnTo>
                  <a:lnTo>
                    <a:pt x="4976" y="252"/>
                  </a:lnTo>
                  <a:lnTo>
                    <a:pt x="4474" y="377"/>
                  </a:lnTo>
                  <a:lnTo>
                    <a:pt x="4003" y="534"/>
                  </a:lnTo>
                  <a:lnTo>
                    <a:pt x="3548" y="723"/>
                  </a:lnTo>
                  <a:lnTo>
                    <a:pt x="3328" y="833"/>
                  </a:lnTo>
                  <a:lnTo>
                    <a:pt x="3108" y="942"/>
                  </a:lnTo>
                  <a:lnTo>
                    <a:pt x="2904" y="1068"/>
                  </a:lnTo>
                  <a:lnTo>
                    <a:pt x="2700" y="1193"/>
                  </a:lnTo>
                  <a:lnTo>
                    <a:pt x="2512" y="1335"/>
                  </a:lnTo>
                  <a:lnTo>
                    <a:pt x="2324" y="1492"/>
                  </a:lnTo>
                  <a:lnTo>
                    <a:pt x="2135" y="1649"/>
                  </a:lnTo>
                  <a:lnTo>
                    <a:pt x="1963" y="1806"/>
                  </a:lnTo>
                  <a:lnTo>
                    <a:pt x="1790" y="1978"/>
                  </a:lnTo>
                  <a:lnTo>
                    <a:pt x="1617" y="2166"/>
                  </a:lnTo>
                  <a:lnTo>
                    <a:pt x="1460" y="2355"/>
                  </a:lnTo>
                  <a:lnTo>
                    <a:pt x="1319" y="2559"/>
                  </a:lnTo>
                  <a:lnTo>
                    <a:pt x="1178" y="2779"/>
                  </a:lnTo>
                  <a:lnTo>
                    <a:pt x="1037" y="2998"/>
                  </a:lnTo>
                  <a:lnTo>
                    <a:pt x="911" y="3234"/>
                  </a:lnTo>
                  <a:lnTo>
                    <a:pt x="801" y="3469"/>
                  </a:lnTo>
                  <a:lnTo>
                    <a:pt x="676" y="3720"/>
                  </a:lnTo>
                  <a:lnTo>
                    <a:pt x="582" y="3987"/>
                  </a:lnTo>
                  <a:lnTo>
                    <a:pt x="487" y="4254"/>
                  </a:lnTo>
                  <a:lnTo>
                    <a:pt x="393" y="4536"/>
                  </a:lnTo>
                  <a:lnTo>
                    <a:pt x="315" y="4834"/>
                  </a:lnTo>
                  <a:lnTo>
                    <a:pt x="236" y="5133"/>
                  </a:lnTo>
                  <a:lnTo>
                    <a:pt x="189" y="5462"/>
                  </a:lnTo>
                  <a:lnTo>
                    <a:pt x="126" y="5776"/>
                  </a:lnTo>
                  <a:lnTo>
                    <a:pt x="79" y="6121"/>
                  </a:lnTo>
                  <a:lnTo>
                    <a:pt x="48" y="6467"/>
                  </a:lnTo>
                  <a:lnTo>
                    <a:pt x="17" y="6827"/>
                  </a:lnTo>
                  <a:lnTo>
                    <a:pt x="1" y="7204"/>
                  </a:lnTo>
                  <a:lnTo>
                    <a:pt x="1" y="7596"/>
                  </a:lnTo>
                  <a:lnTo>
                    <a:pt x="1" y="7989"/>
                  </a:lnTo>
                  <a:lnTo>
                    <a:pt x="32" y="8821"/>
                  </a:lnTo>
                  <a:lnTo>
                    <a:pt x="32" y="8821"/>
                  </a:lnTo>
                  <a:lnTo>
                    <a:pt x="48" y="9040"/>
                  </a:lnTo>
                  <a:lnTo>
                    <a:pt x="79" y="9260"/>
                  </a:lnTo>
                  <a:lnTo>
                    <a:pt x="111" y="9480"/>
                  </a:lnTo>
                  <a:lnTo>
                    <a:pt x="158" y="9684"/>
                  </a:lnTo>
                  <a:lnTo>
                    <a:pt x="221" y="9888"/>
                  </a:lnTo>
                  <a:lnTo>
                    <a:pt x="283" y="10092"/>
                  </a:lnTo>
                  <a:lnTo>
                    <a:pt x="346" y="10280"/>
                  </a:lnTo>
                  <a:lnTo>
                    <a:pt x="425" y="10468"/>
                  </a:lnTo>
                  <a:lnTo>
                    <a:pt x="519" y="10657"/>
                  </a:lnTo>
                  <a:lnTo>
                    <a:pt x="613" y="10829"/>
                  </a:lnTo>
                  <a:lnTo>
                    <a:pt x="833" y="11175"/>
                  </a:lnTo>
                  <a:lnTo>
                    <a:pt x="1084" y="11504"/>
                  </a:lnTo>
                  <a:lnTo>
                    <a:pt x="1351" y="11802"/>
                  </a:lnTo>
                  <a:lnTo>
                    <a:pt x="1664" y="12085"/>
                  </a:lnTo>
                  <a:lnTo>
                    <a:pt x="1994" y="12367"/>
                  </a:lnTo>
                  <a:lnTo>
                    <a:pt x="2371" y="12618"/>
                  </a:lnTo>
                  <a:lnTo>
                    <a:pt x="2747" y="12854"/>
                  </a:lnTo>
                  <a:lnTo>
                    <a:pt x="3171" y="13058"/>
                  </a:lnTo>
                  <a:lnTo>
                    <a:pt x="3610" y="13262"/>
                  </a:lnTo>
                  <a:lnTo>
                    <a:pt x="4066" y="13450"/>
                  </a:lnTo>
                  <a:lnTo>
                    <a:pt x="4552" y="13623"/>
                  </a:lnTo>
                  <a:lnTo>
                    <a:pt x="5054" y="13780"/>
                  </a:lnTo>
                  <a:lnTo>
                    <a:pt x="5572" y="13921"/>
                  </a:lnTo>
                  <a:lnTo>
                    <a:pt x="6121" y="14047"/>
                  </a:lnTo>
                  <a:lnTo>
                    <a:pt x="6671" y="14172"/>
                  </a:lnTo>
                  <a:lnTo>
                    <a:pt x="7251" y="14266"/>
                  </a:lnTo>
                  <a:lnTo>
                    <a:pt x="7848" y="14360"/>
                  </a:lnTo>
                  <a:lnTo>
                    <a:pt x="8444" y="14439"/>
                  </a:lnTo>
                  <a:lnTo>
                    <a:pt x="9072" y="14502"/>
                  </a:lnTo>
                  <a:lnTo>
                    <a:pt x="9700" y="14564"/>
                  </a:lnTo>
                  <a:lnTo>
                    <a:pt x="10343" y="14612"/>
                  </a:lnTo>
                  <a:lnTo>
                    <a:pt x="11002" y="14643"/>
                  </a:lnTo>
                  <a:lnTo>
                    <a:pt x="11661" y="14659"/>
                  </a:lnTo>
                  <a:lnTo>
                    <a:pt x="13027" y="14690"/>
                  </a:lnTo>
                  <a:lnTo>
                    <a:pt x="14408" y="14674"/>
                  </a:lnTo>
                  <a:lnTo>
                    <a:pt x="15804" y="14643"/>
                  </a:lnTo>
                  <a:lnTo>
                    <a:pt x="17201" y="14564"/>
                  </a:lnTo>
                  <a:lnTo>
                    <a:pt x="18614" y="14470"/>
                  </a:lnTo>
                  <a:lnTo>
                    <a:pt x="20010" y="14360"/>
                  </a:lnTo>
                  <a:lnTo>
                    <a:pt x="21407" y="14235"/>
                  </a:lnTo>
                  <a:lnTo>
                    <a:pt x="22772" y="14109"/>
                  </a:lnTo>
                  <a:lnTo>
                    <a:pt x="24091" y="13952"/>
                  </a:lnTo>
                  <a:lnTo>
                    <a:pt x="25393" y="13811"/>
                  </a:lnTo>
                  <a:lnTo>
                    <a:pt x="27826" y="13513"/>
                  </a:lnTo>
                  <a:lnTo>
                    <a:pt x="29991" y="13230"/>
                  </a:lnTo>
                  <a:lnTo>
                    <a:pt x="31843" y="12995"/>
                  </a:lnTo>
                  <a:lnTo>
                    <a:pt x="32628" y="12917"/>
                  </a:lnTo>
                  <a:lnTo>
                    <a:pt x="33303" y="12854"/>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3" name="Google Shape;2090;p40">
              <a:extLst>
                <a:ext uri="{FF2B5EF4-FFF2-40B4-BE49-F238E27FC236}">
                  <a16:creationId xmlns:a16="http://schemas.microsoft.com/office/drawing/2014/main" id="{3F7CA6BA-423E-27C1-754F-2A2A37D321B9}"/>
                </a:ext>
              </a:extLst>
            </p:cNvPr>
            <p:cNvSpPr/>
            <p:nvPr/>
          </p:nvSpPr>
          <p:spPr>
            <a:xfrm>
              <a:off x="3988612" y="3849918"/>
              <a:ext cx="1049483" cy="466779"/>
            </a:xfrm>
            <a:custGeom>
              <a:avLst/>
              <a:gdLst/>
              <a:ahLst/>
              <a:cxnLst/>
              <a:rect l="l" t="t" r="r" b="b"/>
              <a:pathLst>
                <a:path w="31938" h="14204" extrusionOk="0">
                  <a:moveTo>
                    <a:pt x="23180" y="1"/>
                  </a:moveTo>
                  <a:lnTo>
                    <a:pt x="22600" y="16"/>
                  </a:lnTo>
                  <a:lnTo>
                    <a:pt x="22003" y="32"/>
                  </a:lnTo>
                  <a:lnTo>
                    <a:pt x="21407" y="63"/>
                  </a:lnTo>
                  <a:lnTo>
                    <a:pt x="20795" y="110"/>
                  </a:lnTo>
                  <a:lnTo>
                    <a:pt x="20167" y="158"/>
                  </a:lnTo>
                  <a:lnTo>
                    <a:pt x="19540" y="220"/>
                  </a:lnTo>
                  <a:lnTo>
                    <a:pt x="18268" y="377"/>
                  </a:lnTo>
                  <a:lnTo>
                    <a:pt x="16981" y="566"/>
                  </a:lnTo>
                  <a:lnTo>
                    <a:pt x="15679" y="785"/>
                  </a:lnTo>
                  <a:lnTo>
                    <a:pt x="14376" y="1021"/>
                  </a:lnTo>
                  <a:lnTo>
                    <a:pt x="13074" y="1288"/>
                  </a:lnTo>
                  <a:lnTo>
                    <a:pt x="11787" y="1570"/>
                  </a:lnTo>
                  <a:lnTo>
                    <a:pt x="10500" y="1852"/>
                  </a:lnTo>
                  <a:lnTo>
                    <a:pt x="9245" y="2151"/>
                  </a:lnTo>
                  <a:lnTo>
                    <a:pt x="8005" y="2449"/>
                  </a:lnTo>
                  <a:lnTo>
                    <a:pt x="5666" y="3045"/>
                  </a:lnTo>
                  <a:lnTo>
                    <a:pt x="3516" y="3594"/>
                  </a:lnTo>
                  <a:lnTo>
                    <a:pt x="1602" y="4050"/>
                  </a:lnTo>
                  <a:lnTo>
                    <a:pt x="754" y="4254"/>
                  </a:lnTo>
                  <a:lnTo>
                    <a:pt x="1" y="4411"/>
                  </a:lnTo>
                  <a:lnTo>
                    <a:pt x="7142" y="12571"/>
                  </a:lnTo>
                  <a:lnTo>
                    <a:pt x="9354" y="12885"/>
                  </a:lnTo>
                  <a:lnTo>
                    <a:pt x="11614" y="13215"/>
                  </a:lnTo>
                  <a:lnTo>
                    <a:pt x="13874" y="13529"/>
                  </a:lnTo>
                  <a:lnTo>
                    <a:pt x="15004" y="13685"/>
                  </a:lnTo>
                  <a:lnTo>
                    <a:pt x="16134" y="13827"/>
                  </a:lnTo>
                  <a:lnTo>
                    <a:pt x="17248" y="13937"/>
                  </a:lnTo>
                  <a:lnTo>
                    <a:pt x="18347" y="14046"/>
                  </a:lnTo>
                  <a:lnTo>
                    <a:pt x="19430" y="14125"/>
                  </a:lnTo>
                  <a:lnTo>
                    <a:pt x="20497" y="14188"/>
                  </a:lnTo>
                  <a:lnTo>
                    <a:pt x="21533" y="14203"/>
                  </a:lnTo>
                  <a:lnTo>
                    <a:pt x="22553" y="14203"/>
                  </a:lnTo>
                  <a:lnTo>
                    <a:pt x="23039" y="14188"/>
                  </a:lnTo>
                  <a:lnTo>
                    <a:pt x="23526" y="14156"/>
                  </a:lnTo>
                  <a:lnTo>
                    <a:pt x="23997" y="14125"/>
                  </a:lnTo>
                  <a:lnTo>
                    <a:pt x="24467" y="14078"/>
                  </a:lnTo>
                  <a:lnTo>
                    <a:pt x="24922" y="14031"/>
                  </a:lnTo>
                  <a:lnTo>
                    <a:pt x="25378" y="13968"/>
                  </a:lnTo>
                  <a:lnTo>
                    <a:pt x="25801" y="13889"/>
                  </a:lnTo>
                  <a:lnTo>
                    <a:pt x="26241" y="13795"/>
                  </a:lnTo>
                  <a:lnTo>
                    <a:pt x="26649" y="13701"/>
                  </a:lnTo>
                  <a:lnTo>
                    <a:pt x="27041" y="13591"/>
                  </a:lnTo>
                  <a:lnTo>
                    <a:pt x="27433" y="13466"/>
                  </a:lnTo>
                  <a:lnTo>
                    <a:pt x="27810" y="13325"/>
                  </a:lnTo>
                  <a:lnTo>
                    <a:pt x="28171" y="13168"/>
                  </a:lnTo>
                  <a:lnTo>
                    <a:pt x="28532" y="13011"/>
                  </a:lnTo>
                  <a:lnTo>
                    <a:pt x="28862" y="12822"/>
                  </a:lnTo>
                  <a:lnTo>
                    <a:pt x="29175" y="12618"/>
                  </a:lnTo>
                  <a:lnTo>
                    <a:pt x="29489" y="12414"/>
                  </a:lnTo>
                  <a:lnTo>
                    <a:pt x="29772" y="12179"/>
                  </a:lnTo>
                  <a:lnTo>
                    <a:pt x="30054" y="11943"/>
                  </a:lnTo>
                  <a:lnTo>
                    <a:pt x="30305" y="11677"/>
                  </a:lnTo>
                  <a:lnTo>
                    <a:pt x="30541" y="11410"/>
                  </a:lnTo>
                  <a:lnTo>
                    <a:pt x="30761" y="11112"/>
                  </a:lnTo>
                  <a:lnTo>
                    <a:pt x="30965" y="10798"/>
                  </a:lnTo>
                  <a:lnTo>
                    <a:pt x="31153" y="10468"/>
                  </a:lnTo>
                  <a:lnTo>
                    <a:pt x="31325" y="10123"/>
                  </a:lnTo>
                  <a:lnTo>
                    <a:pt x="31467" y="9746"/>
                  </a:lnTo>
                  <a:lnTo>
                    <a:pt x="31608" y="9354"/>
                  </a:lnTo>
                  <a:lnTo>
                    <a:pt x="31718" y="8946"/>
                  </a:lnTo>
                  <a:lnTo>
                    <a:pt x="31796" y="8522"/>
                  </a:lnTo>
                  <a:lnTo>
                    <a:pt x="31875" y="8067"/>
                  </a:lnTo>
                  <a:lnTo>
                    <a:pt x="31906" y="7612"/>
                  </a:lnTo>
                  <a:lnTo>
                    <a:pt x="31938" y="7110"/>
                  </a:lnTo>
                  <a:lnTo>
                    <a:pt x="31938" y="6592"/>
                  </a:lnTo>
                  <a:lnTo>
                    <a:pt x="31922" y="6058"/>
                  </a:lnTo>
                  <a:lnTo>
                    <a:pt x="31875" y="5509"/>
                  </a:lnTo>
                  <a:lnTo>
                    <a:pt x="31812" y="4928"/>
                  </a:lnTo>
                  <a:lnTo>
                    <a:pt x="31734" y="4473"/>
                  </a:lnTo>
                  <a:lnTo>
                    <a:pt x="31624" y="4050"/>
                  </a:lnTo>
                  <a:lnTo>
                    <a:pt x="31482" y="3642"/>
                  </a:lnTo>
                  <a:lnTo>
                    <a:pt x="31310" y="3265"/>
                  </a:lnTo>
                  <a:lnTo>
                    <a:pt x="31121" y="2920"/>
                  </a:lnTo>
                  <a:lnTo>
                    <a:pt x="30902" y="2590"/>
                  </a:lnTo>
                  <a:lnTo>
                    <a:pt x="30651" y="2276"/>
                  </a:lnTo>
                  <a:lnTo>
                    <a:pt x="30368" y="1994"/>
                  </a:lnTo>
                  <a:lnTo>
                    <a:pt x="30070" y="1727"/>
                  </a:lnTo>
                  <a:lnTo>
                    <a:pt x="29756" y="1492"/>
                  </a:lnTo>
                  <a:lnTo>
                    <a:pt x="29395" y="1272"/>
                  </a:lnTo>
                  <a:lnTo>
                    <a:pt x="29034" y="1068"/>
                  </a:lnTo>
                  <a:lnTo>
                    <a:pt x="28642" y="879"/>
                  </a:lnTo>
                  <a:lnTo>
                    <a:pt x="28234" y="723"/>
                  </a:lnTo>
                  <a:lnTo>
                    <a:pt x="27794" y="581"/>
                  </a:lnTo>
                  <a:lnTo>
                    <a:pt x="27355" y="456"/>
                  </a:lnTo>
                  <a:lnTo>
                    <a:pt x="26884" y="346"/>
                  </a:lnTo>
                  <a:lnTo>
                    <a:pt x="26398" y="252"/>
                  </a:lnTo>
                  <a:lnTo>
                    <a:pt x="25895" y="173"/>
                  </a:lnTo>
                  <a:lnTo>
                    <a:pt x="25378" y="110"/>
                  </a:lnTo>
                  <a:lnTo>
                    <a:pt x="24844" y="63"/>
                  </a:lnTo>
                  <a:lnTo>
                    <a:pt x="24310" y="32"/>
                  </a:lnTo>
                  <a:lnTo>
                    <a:pt x="23745" y="16"/>
                  </a:lnTo>
                  <a:lnTo>
                    <a:pt x="2318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4" name="Google Shape;2091;p40">
              <a:extLst>
                <a:ext uri="{FF2B5EF4-FFF2-40B4-BE49-F238E27FC236}">
                  <a16:creationId xmlns:a16="http://schemas.microsoft.com/office/drawing/2014/main" id="{1E291C11-4E48-92AD-E2D3-BFAC71EBB805}"/>
                </a:ext>
              </a:extLst>
            </p:cNvPr>
            <p:cNvSpPr/>
            <p:nvPr/>
          </p:nvSpPr>
          <p:spPr>
            <a:xfrm>
              <a:off x="3988612" y="3849918"/>
              <a:ext cx="1049483" cy="466779"/>
            </a:xfrm>
            <a:custGeom>
              <a:avLst/>
              <a:gdLst/>
              <a:ahLst/>
              <a:cxnLst/>
              <a:rect l="l" t="t" r="r" b="b"/>
              <a:pathLst>
                <a:path w="31938" h="14204" fill="none" extrusionOk="0">
                  <a:moveTo>
                    <a:pt x="1" y="4411"/>
                  </a:moveTo>
                  <a:lnTo>
                    <a:pt x="1" y="4411"/>
                  </a:lnTo>
                  <a:lnTo>
                    <a:pt x="754" y="4254"/>
                  </a:lnTo>
                  <a:lnTo>
                    <a:pt x="1602" y="4050"/>
                  </a:lnTo>
                  <a:lnTo>
                    <a:pt x="3516" y="3594"/>
                  </a:lnTo>
                  <a:lnTo>
                    <a:pt x="5666" y="3045"/>
                  </a:lnTo>
                  <a:lnTo>
                    <a:pt x="8005" y="2449"/>
                  </a:lnTo>
                  <a:lnTo>
                    <a:pt x="9245" y="2151"/>
                  </a:lnTo>
                  <a:lnTo>
                    <a:pt x="10500" y="1852"/>
                  </a:lnTo>
                  <a:lnTo>
                    <a:pt x="11787" y="1570"/>
                  </a:lnTo>
                  <a:lnTo>
                    <a:pt x="13074" y="1288"/>
                  </a:lnTo>
                  <a:lnTo>
                    <a:pt x="14376" y="1021"/>
                  </a:lnTo>
                  <a:lnTo>
                    <a:pt x="15679" y="785"/>
                  </a:lnTo>
                  <a:lnTo>
                    <a:pt x="16981" y="566"/>
                  </a:lnTo>
                  <a:lnTo>
                    <a:pt x="18268" y="377"/>
                  </a:lnTo>
                  <a:lnTo>
                    <a:pt x="19540" y="220"/>
                  </a:lnTo>
                  <a:lnTo>
                    <a:pt x="20167" y="158"/>
                  </a:lnTo>
                  <a:lnTo>
                    <a:pt x="20795" y="110"/>
                  </a:lnTo>
                  <a:lnTo>
                    <a:pt x="21407" y="63"/>
                  </a:lnTo>
                  <a:lnTo>
                    <a:pt x="22003" y="32"/>
                  </a:lnTo>
                  <a:lnTo>
                    <a:pt x="22600" y="16"/>
                  </a:lnTo>
                  <a:lnTo>
                    <a:pt x="23180" y="1"/>
                  </a:lnTo>
                  <a:lnTo>
                    <a:pt x="23745" y="16"/>
                  </a:lnTo>
                  <a:lnTo>
                    <a:pt x="24310" y="32"/>
                  </a:lnTo>
                  <a:lnTo>
                    <a:pt x="24844" y="63"/>
                  </a:lnTo>
                  <a:lnTo>
                    <a:pt x="25378" y="110"/>
                  </a:lnTo>
                  <a:lnTo>
                    <a:pt x="25895" y="173"/>
                  </a:lnTo>
                  <a:lnTo>
                    <a:pt x="26398" y="252"/>
                  </a:lnTo>
                  <a:lnTo>
                    <a:pt x="26884" y="346"/>
                  </a:lnTo>
                  <a:lnTo>
                    <a:pt x="27355" y="456"/>
                  </a:lnTo>
                  <a:lnTo>
                    <a:pt x="27794" y="581"/>
                  </a:lnTo>
                  <a:lnTo>
                    <a:pt x="28234" y="723"/>
                  </a:lnTo>
                  <a:lnTo>
                    <a:pt x="28642" y="879"/>
                  </a:lnTo>
                  <a:lnTo>
                    <a:pt x="29034" y="1068"/>
                  </a:lnTo>
                  <a:lnTo>
                    <a:pt x="29395" y="1272"/>
                  </a:lnTo>
                  <a:lnTo>
                    <a:pt x="29756" y="1492"/>
                  </a:lnTo>
                  <a:lnTo>
                    <a:pt x="30070" y="1727"/>
                  </a:lnTo>
                  <a:lnTo>
                    <a:pt x="30368" y="1994"/>
                  </a:lnTo>
                  <a:lnTo>
                    <a:pt x="30651" y="2276"/>
                  </a:lnTo>
                  <a:lnTo>
                    <a:pt x="30902" y="2590"/>
                  </a:lnTo>
                  <a:lnTo>
                    <a:pt x="31121" y="2920"/>
                  </a:lnTo>
                  <a:lnTo>
                    <a:pt x="31310" y="3265"/>
                  </a:lnTo>
                  <a:lnTo>
                    <a:pt x="31482" y="3642"/>
                  </a:lnTo>
                  <a:lnTo>
                    <a:pt x="31624" y="4050"/>
                  </a:lnTo>
                  <a:lnTo>
                    <a:pt x="31734" y="4473"/>
                  </a:lnTo>
                  <a:lnTo>
                    <a:pt x="31812" y="4928"/>
                  </a:lnTo>
                  <a:lnTo>
                    <a:pt x="31812" y="4928"/>
                  </a:lnTo>
                  <a:lnTo>
                    <a:pt x="31875" y="5509"/>
                  </a:lnTo>
                  <a:lnTo>
                    <a:pt x="31922" y="6058"/>
                  </a:lnTo>
                  <a:lnTo>
                    <a:pt x="31938" y="6592"/>
                  </a:lnTo>
                  <a:lnTo>
                    <a:pt x="31938" y="7110"/>
                  </a:lnTo>
                  <a:lnTo>
                    <a:pt x="31906" y="7612"/>
                  </a:lnTo>
                  <a:lnTo>
                    <a:pt x="31875" y="8067"/>
                  </a:lnTo>
                  <a:lnTo>
                    <a:pt x="31796" y="8522"/>
                  </a:lnTo>
                  <a:lnTo>
                    <a:pt x="31718" y="8946"/>
                  </a:lnTo>
                  <a:lnTo>
                    <a:pt x="31608" y="9354"/>
                  </a:lnTo>
                  <a:lnTo>
                    <a:pt x="31467" y="9746"/>
                  </a:lnTo>
                  <a:lnTo>
                    <a:pt x="31325" y="10123"/>
                  </a:lnTo>
                  <a:lnTo>
                    <a:pt x="31153" y="10468"/>
                  </a:lnTo>
                  <a:lnTo>
                    <a:pt x="30965" y="10798"/>
                  </a:lnTo>
                  <a:lnTo>
                    <a:pt x="30761" y="11112"/>
                  </a:lnTo>
                  <a:lnTo>
                    <a:pt x="30541" y="11410"/>
                  </a:lnTo>
                  <a:lnTo>
                    <a:pt x="30305" y="11677"/>
                  </a:lnTo>
                  <a:lnTo>
                    <a:pt x="30054" y="11943"/>
                  </a:lnTo>
                  <a:lnTo>
                    <a:pt x="29772" y="12179"/>
                  </a:lnTo>
                  <a:lnTo>
                    <a:pt x="29489" y="12414"/>
                  </a:lnTo>
                  <a:lnTo>
                    <a:pt x="29175" y="12618"/>
                  </a:lnTo>
                  <a:lnTo>
                    <a:pt x="28862" y="12822"/>
                  </a:lnTo>
                  <a:lnTo>
                    <a:pt x="28532" y="13011"/>
                  </a:lnTo>
                  <a:lnTo>
                    <a:pt x="28171" y="13168"/>
                  </a:lnTo>
                  <a:lnTo>
                    <a:pt x="27810" y="13325"/>
                  </a:lnTo>
                  <a:lnTo>
                    <a:pt x="27433" y="13466"/>
                  </a:lnTo>
                  <a:lnTo>
                    <a:pt x="27041" y="13591"/>
                  </a:lnTo>
                  <a:lnTo>
                    <a:pt x="26649" y="13701"/>
                  </a:lnTo>
                  <a:lnTo>
                    <a:pt x="26241" y="13795"/>
                  </a:lnTo>
                  <a:lnTo>
                    <a:pt x="25801" y="13889"/>
                  </a:lnTo>
                  <a:lnTo>
                    <a:pt x="25378" y="13968"/>
                  </a:lnTo>
                  <a:lnTo>
                    <a:pt x="24922" y="14031"/>
                  </a:lnTo>
                  <a:lnTo>
                    <a:pt x="24467" y="14078"/>
                  </a:lnTo>
                  <a:lnTo>
                    <a:pt x="23997" y="14125"/>
                  </a:lnTo>
                  <a:lnTo>
                    <a:pt x="23526" y="14156"/>
                  </a:lnTo>
                  <a:lnTo>
                    <a:pt x="23039" y="14188"/>
                  </a:lnTo>
                  <a:lnTo>
                    <a:pt x="22553" y="14203"/>
                  </a:lnTo>
                  <a:lnTo>
                    <a:pt x="21533" y="14203"/>
                  </a:lnTo>
                  <a:lnTo>
                    <a:pt x="20497" y="14188"/>
                  </a:lnTo>
                  <a:lnTo>
                    <a:pt x="19430" y="14125"/>
                  </a:lnTo>
                  <a:lnTo>
                    <a:pt x="18347" y="14046"/>
                  </a:lnTo>
                  <a:lnTo>
                    <a:pt x="17248" y="13937"/>
                  </a:lnTo>
                  <a:lnTo>
                    <a:pt x="16134" y="13827"/>
                  </a:lnTo>
                  <a:lnTo>
                    <a:pt x="15004" y="13685"/>
                  </a:lnTo>
                  <a:lnTo>
                    <a:pt x="13874" y="13529"/>
                  </a:lnTo>
                  <a:lnTo>
                    <a:pt x="11614" y="13215"/>
                  </a:lnTo>
                  <a:lnTo>
                    <a:pt x="9354" y="12885"/>
                  </a:lnTo>
                  <a:lnTo>
                    <a:pt x="7142" y="1257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5" name="Google Shape;2092;p40">
              <a:extLst>
                <a:ext uri="{FF2B5EF4-FFF2-40B4-BE49-F238E27FC236}">
                  <a16:creationId xmlns:a16="http://schemas.microsoft.com/office/drawing/2014/main" id="{EEE47075-9063-3944-BFAA-9E360935E1E2}"/>
                </a:ext>
              </a:extLst>
            </p:cNvPr>
            <p:cNvSpPr/>
            <p:nvPr/>
          </p:nvSpPr>
          <p:spPr>
            <a:xfrm>
              <a:off x="4108260" y="4063944"/>
              <a:ext cx="174881" cy="252745"/>
            </a:xfrm>
            <a:custGeom>
              <a:avLst/>
              <a:gdLst/>
              <a:ahLst/>
              <a:cxnLst/>
              <a:rect l="l" t="t" r="r" b="b"/>
              <a:pathLst>
                <a:path w="5322" h="7691" extrusionOk="0">
                  <a:moveTo>
                    <a:pt x="158" y="0"/>
                  </a:moveTo>
                  <a:lnTo>
                    <a:pt x="1" y="7690"/>
                  </a:lnTo>
                  <a:lnTo>
                    <a:pt x="425" y="7690"/>
                  </a:lnTo>
                  <a:lnTo>
                    <a:pt x="848" y="7675"/>
                  </a:lnTo>
                  <a:lnTo>
                    <a:pt x="1727" y="7628"/>
                  </a:lnTo>
                  <a:lnTo>
                    <a:pt x="2622" y="7549"/>
                  </a:lnTo>
                  <a:lnTo>
                    <a:pt x="3453" y="7455"/>
                  </a:lnTo>
                  <a:lnTo>
                    <a:pt x="4787" y="7298"/>
                  </a:lnTo>
                  <a:lnTo>
                    <a:pt x="5305" y="7220"/>
                  </a:lnTo>
                  <a:lnTo>
                    <a:pt x="5321" y="5305"/>
                  </a:lnTo>
                  <a:lnTo>
                    <a:pt x="5305" y="4567"/>
                  </a:lnTo>
                  <a:lnTo>
                    <a:pt x="5274" y="3893"/>
                  </a:lnTo>
                  <a:lnTo>
                    <a:pt x="5243" y="3218"/>
                  </a:lnTo>
                  <a:lnTo>
                    <a:pt x="5164" y="2480"/>
                  </a:lnTo>
                  <a:lnTo>
                    <a:pt x="4976" y="565"/>
                  </a:lnTo>
                  <a:lnTo>
                    <a:pt x="4693" y="613"/>
                  </a:lnTo>
                  <a:lnTo>
                    <a:pt x="4411" y="644"/>
                  </a:lnTo>
                  <a:lnTo>
                    <a:pt x="4113" y="644"/>
                  </a:lnTo>
                  <a:lnTo>
                    <a:pt x="3814" y="613"/>
                  </a:lnTo>
                  <a:lnTo>
                    <a:pt x="3516" y="581"/>
                  </a:lnTo>
                  <a:lnTo>
                    <a:pt x="3202" y="518"/>
                  </a:lnTo>
                  <a:lnTo>
                    <a:pt x="2575" y="393"/>
                  </a:lnTo>
                  <a:lnTo>
                    <a:pt x="1931" y="252"/>
                  </a:lnTo>
                  <a:lnTo>
                    <a:pt x="1319" y="110"/>
                  </a:lnTo>
                  <a:lnTo>
                    <a:pt x="1021" y="63"/>
                  </a:lnTo>
                  <a:lnTo>
                    <a:pt x="723" y="16"/>
                  </a:lnTo>
                  <a:lnTo>
                    <a:pt x="425"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6" name="Google Shape;2093;p40">
              <a:extLst>
                <a:ext uri="{FF2B5EF4-FFF2-40B4-BE49-F238E27FC236}">
                  <a16:creationId xmlns:a16="http://schemas.microsoft.com/office/drawing/2014/main" id="{FE959881-B6EA-0504-DEE6-A3D82A357EFA}"/>
                </a:ext>
              </a:extLst>
            </p:cNvPr>
            <p:cNvSpPr/>
            <p:nvPr/>
          </p:nvSpPr>
          <p:spPr>
            <a:xfrm>
              <a:off x="4178419" y="4018037"/>
              <a:ext cx="407924" cy="335263"/>
            </a:xfrm>
            <a:custGeom>
              <a:avLst/>
              <a:gdLst/>
              <a:ahLst/>
              <a:cxnLst/>
              <a:rect l="l" t="t" r="r" b="b"/>
              <a:pathLst>
                <a:path w="12414" h="10202" extrusionOk="0">
                  <a:moveTo>
                    <a:pt x="7251" y="1"/>
                  </a:moveTo>
                  <a:lnTo>
                    <a:pt x="6764" y="16"/>
                  </a:lnTo>
                  <a:lnTo>
                    <a:pt x="6262" y="64"/>
                  </a:lnTo>
                  <a:lnTo>
                    <a:pt x="5760" y="126"/>
                  </a:lnTo>
                  <a:lnTo>
                    <a:pt x="5242" y="205"/>
                  </a:lnTo>
                  <a:lnTo>
                    <a:pt x="4740" y="315"/>
                  </a:lnTo>
                  <a:lnTo>
                    <a:pt x="4206" y="440"/>
                  </a:lnTo>
                  <a:lnTo>
                    <a:pt x="3688" y="581"/>
                  </a:lnTo>
                  <a:lnTo>
                    <a:pt x="3170" y="738"/>
                  </a:lnTo>
                  <a:lnTo>
                    <a:pt x="2652" y="911"/>
                  </a:lnTo>
                  <a:lnTo>
                    <a:pt x="2135" y="1084"/>
                  </a:lnTo>
                  <a:lnTo>
                    <a:pt x="1632" y="1288"/>
                  </a:lnTo>
                  <a:lnTo>
                    <a:pt x="1130" y="1492"/>
                  </a:lnTo>
                  <a:lnTo>
                    <a:pt x="628" y="1696"/>
                  </a:lnTo>
                  <a:lnTo>
                    <a:pt x="141" y="1931"/>
                  </a:lnTo>
                  <a:lnTo>
                    <a:pt x="0" y="8773"/>
                  </a:lnTo>
                  <a:lnTo>
                    <a:pt x="518" y="8852"/>
                  </a:lnTo>
                  <a:lnTo>
                    <a:pt x="1036" y="8930"/>
                  </a:lnTo>
                  <a:lnTo>
                    <a:pt x="2103" y="9150"/>
                  </a:lnTo>
                  <a:lnTo>
                    <a:pt x="3170" y="9370"/>
                  </a:lnTo>
                  <a:lnTo>
                    <a:pt x="4238" y="9605"/>
                  </a:lnTo>
                  <a:lnTo>
                    <a:pt x="5305" y="9825"/>
                  </a:lnTo>
                  <a:lnTo>
                    <a:pt x="5823" y="9935"/>
                  </a:lnTo>
                  <a:lnTo>
                    <a:pt x="6325" y="10013"/>
                  </a:lnTo>
                  <a:lnTo>
                    <a:pt x="6827" y="10092"/>
                  </a:lnTo>
                  <a:lnTo>
                    <a:pt x="7329" y="10139"/>
                  </a:lnTo>
                  <a:lnTo>
                    <a:pt x="7800" y="10186"/>
                  </a:lnTo>
                  <a:lnTo>
                    <a:pt x="8271" y="10202"/>
                  </a:lnTo>
                  <a:lnTo>
                    <a:pt x="8710" y="10186"/>
                  </a:lnTo>
                  <a:lnTo>
                    <a:pt x="9134" y="10155"/>
                  </a:lnTo>
                  <a:lnTo>
                    <a:pt x="9558" y="10092"/>
                  </a:lnTo>
                  <a:lnTo>
                    <a:pt x="9746" y="10045"/>
                  </a:lnTo>
                  <a:lnTo>
                    <a:pt x="9934" y="9982"/>
                  </a:lnTo>
                  <a:lnTo>
                    <a:pt x="10123" y="9919"/>
                  </a:lnTo>
                  <a:lnTo>
                    <a:pt x="10311" y="9856"/>
                  </a:lnTo>
                  <a:lnTo>
                    <a:pt x="10484" y="9778"/>
                  </a:lnTo>
                  <a:lnTo>
                    <a:pt x="10656" y="9684"/>
                  </a:lnTo>
                  <a:lnTo>
                    <a:pt x="10813" y="9574"/>
                  </a:lnTo>
                  <a:lnTo>
                    <a:pt x="10970" y="9464"/>
                  </a:lnTo>
                  <a:lnTo>
                    <a:pt x="11111" y="9338"/>
                  </a:lnTo>
                  <a:lnTo>
                    <a:pt x="11253" y="9213"/>
                  </a:lnTo>
                  <a:lnTo>
                    <a:pt x="11394" y="9072"/>
                  </a:lnTo>
                  <a:lnTo>
                    <a:pt x="11519" y="8915"/>
                  </a:lnTo>
                  <a:lnTo>
                    <a:pt x="11645" y="8742"/>
                  </a:lnTo>
                  <a:lnTo>
                    <a:pt x="11755" y="8569"/>
                  </a:lnTo>
                  <a:lnTo>
                    <a:pt x="11849" y="8381"/>
                  </a:lnTo>
                  <a:lnTo>
                    <a:pt x="11943" y="8161"/>
                  </a:lnTo>
                  <a:lnTo>
                    <a:pt x="12037" y="7957"/>
                  </a:lnTo>
                  <a:lnTo>
                    <a:pt x="12116" y="7722"/>
                  </a:lnTo>
                  <a:lnTo>
                    <a:pt x="12178" y="7471"/>
                  </a:lnTo>
                  <a:lnTo>
                    <a:pt x="12241" y="7204"/>
                  </a:lnTo>
                  <a:lnTo>
                    <a:pt x="12304" y="6937"/>
                  </a:lnTo>
                  <a:lnTo>
                    <a:pt x="12335" y="6639"/>
                  </a:lnTo>
                  <a:lnTo>
                    <a:pt x="12367" y="6341"/>
                  </a:lnTo>
                  <a:lnTo>
                    <a:pt x="12398" y="6027"/>
                  </a:lnTo>
                  <a:lnTo>
                    <a:pt x="12414" y="5682"/>
                  </a:lnTo>
                  <a:lnTo>
                    <a:pt x="12414" y="5337"/>
                  </a:lnTo>
                  <a:lnTo>
                    <a:pt x="12398" y="5007"/>
                  </a:lnTo>
                  <a:lnTo>
                    <a:pt x="12383" y="4677"/>
                  </a:lnTo>
                  <a:lnTo>
                    <a:pt x="12367" y="4379"/>
                  </a:lnTo>
                  <a:lnTo>
                    <a:pt x="12320" y="4081"/>
                  </a:lnTo>
                  <a:lnTo>
                    <a:pt x="12273" y="3799"/>
                  </a:lnTo>
                  <a:lnTo>
                    <a:pt x="12226" y="3532"/>
                  </a:lnTo>
                  <a:lnTo>
                    <a:pt x="12163" y="3265"/>
                  </a:lnTo>
                  <a:lnTo>
                    <a:pt x="12084" y="3030"/>
                  </a:lnTo>
                  <a:lnTo>
                    <a:pt x="12006" y="2794"/>
                  </a:lnTo>
                  <a:lnTo>
                    <a:pt x="11912" y="2559"/>
                  </a:lnTo>
                  <a:lnTo>
                    <a:pt x="11818" y="2355"/>
                  </a:lnTo>
                  <a:lnTo>
                    <a:pt x="11708" y="2151"/>
                  </a:lnTo>
                  <a:lnTo>
                    <a:pt x="11582" y="1947"/>
                  </a:lnTo>
                  <a:lnTo>
                    <a:pt x="11472" y="1774"/>
                  </a:lnTo>
                  <a:lnTo>
                    <a:pt x="11331" y="1602"/>
                  </a:lnTo>
                  <a:lnTo>
                    <a:pt x="11205" y="1429"/>
                  </a:lnTo>
                  <a:lnTo>
                    <a:pt x="11049" y="1272"/>
                  </a:lnTo>
                  <a:lnTo>
                    <a:pt x="10907" y="1131"/>
                  </a:lnTo>
                  <a:lnTo>
                    <a:pt x="10750" y="1005"/>
                  </a:lnTo>
                  <a:lnTo>
                    <a:pt x="10578" y="880"/>
                  </a:lnTo>
                  <a:lnTo>
                    <a:pt x="10405" y="754"/>
                  </a:lnTo>
                  <a:lnTo>
                    <a:pt x="10232" y="660"/>
                  </a:lnTo>
                  <a:lnTo>
                    <a:pt x="10044" y="550"/>
                  </a:lnTo>
                  <a:lnTo>
                    <a:pt x="9856" y="472"/>
                  </a:lnTo>
                  <a:lnTo>
                    <a:pt x="9668" y="377"/>
                  </a:lnTo>
                  <a:lnTo>
                    <a:pt x="9463" y="315"/>
                  </a:lnTo>
                  <a:lnTo>
                    <a:pt x="9055" y="189"/>
                  </a:lnTo>
                  <a:lnTo>
                    <a:pt x="8632" y="95"/>
                  </a:lnTo>
                  <a:lnTo>
                    <a:pt x="8177" y="32"/>
                  </a:lnTo>
                  <a:lnTo>
                    <a:pt x="7721"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7" name="Google Shape;2094;p40">
              <a:extLst>
                <a:ext uri="{FF2B5EF4-FFF2-40B4-BE49-F238E27FC236}">
                  <a16:creationId xmlns:a16="http://schemas.microsoft.com/office/drawing/2014/main" id="{BF334C79-6D36-9CC5-B3AA-5B5B5BB97B9A}"/>
                </a:ext>
              </a:extLst>
            </p:cNvPr>
            <p:cNvSpPr/>
            <p:nvPr/>
          </p:nvSpPr>
          <p:spPr>
            <a:xfrm>
              <a:off x="4178419" y="4018037"/>
              <a:ext cx="407924" cy="335263"/>
            </a:xfrm>
            <a:custGeom>
              <a:avLst/>
              <a:gdLst/>
              <a:ahLst/>
              <a:cxnLst/>
              <a:rect l="l" t="t" r="r" b="b"/>
              <a:pathLst>
                <a:path w="12414" h="10202" fill="none" extrusionOk="0">
                  <a:moveTo>
                    <a:pt x="141" y="1931"/>
                  </a:moveTo>
                  <a:lnTo>
                    <a:pt x="141" y="1931"/>
                  </a:lnTo>
                  <a:lnTo>
                    <a:pt x="628" y="1696"/>
                  </a:lnTo>
                  <a:lnTo>
                    <a:pt x="1130" y="1492"/>
                  </a:lnTo>
                  <a:lnTo>
                    <a:pt x="1632" y="1288"/>
                  </a:lnTo>
                  <a:lnTo>
                    <a:pt x="2135" y="1084"/>
                  </a:lnTo>
                  <a:lnTo>
                    <a:pt x="2652" y="911"/>
                  </a:lnTo>
                  <a:lnTo>
                    <a:pt x="3170" y="738"/>
                  </a:lnTo>
                  <a:lnTo>
                    <a:pt x="3688" y="581"/>
                  </a:lnTo>
                  <a:lnTo>
                    <a:pt x="4206" y="440"/>
                  </a:lnTo>
                  <a:lnTo>
                    <a:pt x="4740" y="315"/>
                  </a:lnTo>
                  <a:lnTo>
                    <a:pt x="5242" y="205"/>
                  </a:lnTo>
                  <a:lnTo>
                    <a:pt x="5760" y="126"/>
                  </a:lnTo>
                  <a:lnTo>
                    <a:pt x="6262" y="64"/>
                  </a:lnTo>
                  <a:lnTo>
                    <a:pt x="6764" y="16"/>
                  </a:lnTo>
                  <a:lnTo>
                    <a:pt x="7251" y="1"/>
                  </a:lnTo>
                  <a:lnTo>
                    <a:pt x="7721" y="1"/>
                  </a:lnTo>
                  <a:lnTo>
                    <a:pt x="8177" y="32"/>
                  </a:lnTo>
                  <a:lnTo>
                    <a:pt x="8632" y="95"/>
                  </a:lnTo>
                  <a:lnTo>
                    <a:pt x="9055" y="189"/>
                  </a:lnTo>
                  <a:lnTo>
                    <a:pt x="9463" y="315"/>
                  </a:lnTo>
                  <a:lnTo>
                    <a:pt x="9668" y="377"/>
                  </a:lnTo>
                  <a:lnTo>
                    <a:pt x="9856" y="472"/>
                  </a:lnTo>
                  <a:lnTo>
                    <a:pt x="10044" y="550"/>
                  </a:lnTo>
                  <a:lnTo>
                    <a:pt x="10232" y="660"/>
                  </a:lnTo>
                  <a:lnTo>
                    <a:pt x="10405" y="754"/>
                  </a:lnTo>
                  <a:lnTo>
                    <a:pt x="10578" y="880"/>
                  </a:lnTo>
                  <a:lnTo>
                    <a:pt x="10750" y="1005"/>
                  </a:lnTo>
                  <a:lnTo>
                    <a:pt x="10907" y="1131"/>
                  </a:lnTo>
                  <a:lnTo>
                    <a:pt x="11049" y="1272"/>
                  </a:lnTo>
                  <a:lnTo>
                    <a:pt x="11205" y="1429"/>
                  </a:lnTo>
                  <a:lnTo>
                    <a:pt x="11331" y="1602"/>
                  </a:lnTo>
                  <a:lnTo>
                    <a:pt x="11472" y="1774"/>
                  </a:lnTo>
                  <a:lnTo>
                    <a:pt x="11582" y="1947"/>
                  </a:lnTo>
                  <a:lnTo>
                    <a:pt x="11708" y="2151"/>
                  </a:lnTo>
                  <a:lnTo>
                    <a:pt x="11818" y="2355"/>
                  </a:lnTo>
                  <a:lnTo>
                    <a:pt x="11912" y="2559"/>
                  </a:lnTo>
                  <a:lnTo>
                    <a:pt x="12006" y="2794"/>
                  </a:lnTo>
                  <a:lnTo>
                    <a:pt x="12084" y="3030"/>
                  </a:lnTo>
                  <a:lnTo>
                    <a:pt x="12163" y="3265"/>
                  </a:lnTo>
                  <a:lnTo>
                    <a:pt x="12226" y="3532"/>
                  </a:lnTo>
                  <a:lnTo>
                    <a:pt x="12273" y="3799"/>
                  </a:lnTo>
                  <a:lnTo>
                    <a:pt x="12320" y="4081"/>
                  </a:lnTo>
                  <a:lnTo>
                    <a:pt x="12367" y="4379"/>
                  </a:lnTo>
                  <a:lnTo>
                    <a:pt x="12383" y="4677"/>
                  </a:lnTo>
                  <a:lnTo>
                    <a:pt x="12398" y="5007"/>
                  </a:lnTo>
                  <a:lnTo>
                    <a:pt x="12414" y="5337"/>
                  </a:lnTo>
                  <a:lnTo>
                    <a:pt x="12414" y="5337"/>
                  </a:lnTo>
                  <a:lnTo>
                    <a:pt x="12414" y="5682"/>
                  </a:lnTo>
                  <a:lnTo>
                    <a:pt x="12398" y="6027"/>
                  </a:lnTo>
                  <a:lnTo>
                    <a:pt x="12367" y="6341"/>
                  </a:lnTo>
                  <a:lnTo>
                    <a:pt x="12335" y="6639"/>
                  </a:lnTo>
                  <a:lnTo>
                    <a:pt x="12304" y="6937"/>
                  </a:lnTo>
                  <a:lnTo>
                    <a:pt x="12241" y="7204"/>
                  </a:lnTo>
                  <a:lnTo>
                    <a:pt x="12178" y="7471"/>
                  </a:lnTo>
                  <a:lnTo>
                    <a:pt x="12116" y="7722"/>
                  </a:lnTo>
                  <a:lnTo>
                    <a:pt x="12037" y="7957"/>
                  </a:lnTo>
                  <a:lnTo>
                    <a:pt x="11943" y="8161"/>
                  </a:lnTo>
                  <a:lnTo>
                    <a:pt x="11849" y="8381"/>
                  </a:lnTo>
                  <a:lnTo>
                    <a:pt x="11755" y="8569"/>
                  </a:lnTo>
                  <a:lnTo>
                    <a:pt x="11645" y="8742"/>
                  </a:lnTo>
                  <a:lnTo>
                    <a:pt x="11519" y="8915"/>
                  </a:lnTo>
                  <a:lnTo>
                    <a:pt x="11394" y="9072"/>
                  </a:lnTo>
                  <a:lnTo>
                    <a:pt x="11253" y="9213"/>
                  </a:lnTo>
                  <a:lnTo>
                    <a:pt x="11111" y="9338"/>
                  </a:lnTo>
                  <a:lnTo>
                    <a:pt x="10970" y="9464"/>
                  </a:lnTo>
                  <a:lnTo>
                    <a:pt x="10813" y="9574"/>
                  </a:lnTo>
                  <a:lnTo>
                    <a:pt x="10656" y="9684"/>
                  </a:lnTo>
                  <a:lnTo>
                    <a:pt x="10484" y="9778"/>
                  </a:lnTo>
                  <a:lnTo>
                    <a:pt x="10311" y="9856"/>
                  </a:lnTo>
                  <a:lnTo>
                    <a:pt x="10123" y="9919"/>
                  </a:lnTo>
                  <a:lnTo>
                    <a:pt x="9934" y="9982"/>
                  </a:lnTo>
                  <a:lnTo>
                    <a:pt x="9746" y="10045"/>
                  </a:lnTo>
                  <a:lnTo>
                    <a:pt x="9558" y="10092"/>
                  </a:lnTo>
                  <a:lnTo>
                    <a:pt x="9134" y="10155"/>
                  </a:lnTo>
                  <a:lnTo>
                    <a:pt x="8710" y="10186"/>
                  </a:lnTo>
                  <a:lnTo>
                    <a:pt x="8271" y="10202"/>
                  </a:lnTo>
                  <a:lnTo>
                    <a:pt x="7800" y="10186"/>
                  </a:lnTo>
                  <a:lnTo>
                    <a:pt x="7329" y="10139"/>
                  </a:lnTo>
                  <a:lnTo>
                    <a:pt x="6827" y="10092"/>
                  </a:lnTo>
                  <a:lnTo>
                    <a:pt x="6325" y="10013"/>
                  </a:lnTo>
                  <a:lnTo>
                    <a:pt x="5823" y="9935"/>
                  </a:lnTo>
                  <a:lnTo>
                    <a:pt x="5305" y="9825"/>
                  </a:lnTo>
                  <a:lnTo>
                    <a:pt x="4238" y="9605"/>
                  </a:lnTo>
                  <a:lnTo>
                    <a:pt x="3170" y="9370"/>
                  </a:lnTo>
                  <a:lnTo>
                    <a:pt x="2103" y="9150"/>
                  </a:lnTo>
                  <a:lnTo>
                    <a:pt x="1036" y="8930"/>
                  </a:lnTo>
                  <a:lnTo>
                    <a:pt x="518" y="8852"/>
                  </a:lnTo>
                  <a:lnTo>
                    <a:pt x="0" y="8773"/>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8" name="Google Shape;2095;p40">
              <a:extLst>
                <a:ext uri="{FF2B5EF4-FFF2-40B4-BE49-F238E27FC236}">
                  <a16:creationId xmlns:a16="http://schemas.microsoft.com/office/drawing/2014/main" id="{9639085C-55C5-6DB1-A159-3066D6A1233D}"/>
                </a:ext>
              </a:extLst>
            </p:cNvPr>
            <p:cNvSpPr/>
            <p:nvPr/>
          </p:nvSpPr>
          <p:spPr>
            <a:xfrm>
              <a:off x="4257844" y="4109852"/>
              <a:ext cx="35587" cy="143905"/>
            </a:xfrm>
            <a:custGeom>
              <a:avLst/>
              <a:gdLst/>
              <a:ahLst/>
              <a:cxnLst/>
              <a:rect l="l" t="t" r="r" b="b"/>
              <a:pathLst>
                <a:path w="1083" h="4379" extrusionOk="0">
                  <a:moveTo>
                    <a:pt x="471" y="0"/>
                  </a:moveTo>
                  <a:lnTo>
                    <a:pt x="377" y="16"/>
                  </a:lnTo>
                  <a:lnTo>
                    <a:pt x="267" y="63"/>
                  </a:lnTo>
                  <a:lnTo>
                    <a:pt x="188" y="110"/>
                  </a:lnTo>
                  <a:lnTo>
                    <a:pt x="126" y="189"/>
                  </a:lnTo>
                  <a:lnTo>
                    <a:pt x="79" y="267"/>
                  </a:lnTo>
                  <a:lnTo>
                    <a:pt x="31" y="345"/>
                  </a:lnTo>
                  <a:lnTo>
                    <a:pt x="16" y="440"/>
                  </a:lnTo>
                  <a:lnTo>
                    <a:pt x="16" y="550"/>
                  </a:lnTo>
                  <a:lnTo>
                    <a:pt x="16" y="644"/>
                  </a:lnTo>
                  <a:lnTo>
                    <a:pt x="63" y="1052"/>
                  </a:lnTo>
                  <a:lnTo>
                    <a:pt x="79" y="1460"/>
                  </a:lnTo>
                  <a:lnTo>
                    <a:pt x="79" y="1852"/>
                  </a:lnTo>
                  <a:lnTo>
                    <a:pt x="79" y="2260"/>
                  </a:lnTo>
                  <a:lnTo>
                    <a:pt x="31" y="3076"/>
                  </a:lnTo>
                  <a:lnTo>
                    <a:pt x="16" y="3484"/>
                  </a:lnTo>
                  <a:lnTo>
                    <a:pt x="0" y="3877"/>
                  </a:lnTo>
                  <a:lnTo>
                    <a:pt x="16" y="4002"/>
                  </a:lnTo>
                  <a:lnTo>
                    <a:pt x="47" y="4096"/>
                  </a:lnTo>
                  <a:lnTo>
                    <a:pt x="94" y="4175"/>
                  </a:lnTo>
                  <a:lnTo>
                    <a:pt x="157" y="4253"/>
                  </a:lnTo>
                  <a:lnTo>
                    <a:pt x="235" y="4300"/>
                  </a:lnTo>
                  <a:lnTo>
                    <a:pt x="314" y="4347"/>
                  </a:lnTo>
                  <a:lnTo>
                    <a:pt x="408" y="4363"/>
                  </a:lnTo>
                  <a:lnTo>
                    <a:pt x="502" y="4379"/>
                  </a:lnTo>
                  <a:lnTo>
                    <a:pt x="596" y="4363"/>
                  </a:lnTo>
                  <a:lnTo>
                    <a:pt x="691" y="4347"/>
                  </a:lnTo>
                  <a:lnTo>
                    <a:pt x="785" y="4300"/>
                  </a:lnTo>
                  <a:lnTo>
                    <a:pt x="863" y="4253"/>
                  </a:lnTo>
                  <a:lnTo>
                    <a:pt x="926" y="4175"/>
                  </a:lnTo>
                  <a:lnTo>
                    <a:pt x="973" y="4096"/>
                  </a:lnTo>
                  <a:lnTo>
                    <a:pt x="1004" y="4002"/>
                  </a:lnTo>
                  <a:lnTo>
                    <a:pt x="1020" y="3877"/>
                  </a:lnTo>
                  <a:lnTo>
                    <a:pt x="1036" y="3437"/>
                  </a:lnTo>
                  <a:lnTo>
                    <a:pt x="1052" y="2998"/>
                  </a:lnTo>
                  <a:lnTo>
                    <a:pt x="1083" y="2135"/>
                  </a:lnTo>
                  <a:lnTo>
                    <a:pt x="1083" y="1695"/>
                  </a:lnTo>
                  <a:lnTo>
                    <a:pt x="1083" y="1256"/>
                  </a:lnTo>
                  <a:lnTo>
                    <a:pt x="1052" y="816"/>
                  </a:lnTo>
                  <a:lnTo>
                    <a:pt x="1004" y="377"/>
                  </a:lnTo>
                  <a:lnTo>
                    <a:pt x="973" y="283"/>
                  </a:lnTo>
                  <a:lnTo>
                    <a:pt x="926" y="204"/>
                  </a:lnTo>
                  <a:lnTo>
                    <a:pt x="847" y="126"/>
                  </a:lnTo>
                  <a:lnTo>
                    <a:pt x="769" y="79"/>
                  </a:lnTo>
                  <a:lnTo>
                    <a:pt x="675" y="32"/>
                  </a:lnTo>
                  <a:lnTo>
                    <a:pt x="565" y="16"/>
                  </a:lnTo>
                  <a:lnTo>
                    <a:pt x="471"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49" name="Google Shape;2096;p40">
              <a:extLst>
                <a:ext uri="{FF2B5EF4-FFF2-40B4-BE49-F238E27FC236}">
                  <a16:creationId xmlns:a16="http://schemas.microsoft.com/office/drawing/2014/main" id="{D3125C6D-67FD-65C5-36AC-35CFD4763452}"/>
                </a:ext>
              </a:extLst>
            </p:cNvPr>
            <p:cNvSpPr/>
            <p:nvPr/>
          </p:nvSpPr>
          <p:spPr>
            <a:xfrm>
              <a:off x="4339307" y="4110345"/>
              <a:ext cx="33550" cy="157871"/>
            </a:xfrm>
            <a:custGeom>
              <a:avLst/>
              <a:gdLst/>
              <a:ahLst/>
              <a:cxnLst/>
              <a:rect l="l" t="t" r="r" b="b"/>
              <a:pathLst>
                <a:path w="1021" h="4804" extrusionOk="0">
                  <a:moveTo>
                    <a:pt x="519" y="1"/>
                  </a:moveTo>
                  <a:lnTo>
                    <a:pt x="409" y="17"/>
                  </a:lnTo>
                  <a:lnTo>
                    <a:pt x="330" y="32"/>
                  </a:lnTo>
                  <a:lnTo>
                    <a:pt x="236" y="79"/>
                  </a:lnTo>
                  <a:lnTo>
                    <a:pt x="158" y="126"/>
                  </a:lnTo>
                  <a:lnTo>
                    <a:pt x="95" y="205"/>
                  </a:lnTo>
                  <a:lnTo>
                    <a:pt x="48" y="283"/>
                  </a:lnTo>
                  <a:lnTo>
                    <a:pt x="16" y="378"/>
                  </a:lnTo>
                  <a:lnTo>
                    <a:pt x="1" y="503"/>
                  </a:lnTo>
                  <a:lnTo>
                    <a:pt x="1" y="4301"/>
                  </a:lnTo>
                  <a:lnTo>
                    <a:pt x="16" y="4427"/>
                  </a:lnTo>
                  <a:lnTo>
                    <a:pt x="48" y="4521"/>
                  </a:lnTo>
                  <a:lnTo>
                    <a:pt x="95" y="4615"/>
                  </a:lnTo>
                  <a:lnTo>
                    <a:pt x="158" y="4678"/>
                  </a:lnTo>
                  <a:lnTo>
                    <a:pt x="236" y="4725"/>
                  </a:lnTo>
                  <a:lnTo>
                    <a:pt x="330" y="4772"/>
                  </a:lnTo>
                  <a:lnTo>
                    <a:pt x="409" y="4787"/>
                  </a:lnTo>
                  <a:lnTo>
                    <a:pt x="519" y="4803"/>
                  </a:lnTo>
                  <a:lnTo>
                    <a:pt x="613" y="4787"/>
                  </a:lnTo>
                  <a:lnTo>
                    <a:pt x="691" y="4772"/>
                  </a:lnTo>
                  <a:lnTo>
                    <a:pt x="785" y="4725"/>
                  </a:lnTo>
                  <a:lnTo>
                    <a:pt x="864" y="4678"/>
                  </a:lnTo>
                  <a:lnTo>
                    <a:pt x="927" y="4615"/>
                  </a:lnTo>
                  <a:lnTo>
                    <a:pt x="974" y="4521"/>
                  </a:lnTo>
                  <a:lnTo>
                    <a:pt x="1005" y="4427"/>
                  </a:lnTo>
                  <a:lnTo>
                    <a:pt x="1021" y="4301"/>
                  </a:lnTo>
                  <a:lnTo>
                    <a:pt x="1021" y="503"/>
                  </a:lnTo>
                  <a:lnTo>
                    <a:pt x="1005" y="378"/>
                  </a:lnTo>
                  <a:lnTo>
                    <a:pt x="974" y="283"/>
                  </a:lnTo>
                  <a:lnTo>
                    <a:pt x="927" y="205"/>
                  </a:lnTo>
                  <a:lnTo>
                    <a:pt x="864" y="126"/>
                  </a:lnTo>
                  <a:lnTo>
                    <a:pt x="785" y="79"/>
                  </a:lnTo>
                  <a:lnTo>
                    <a:pt x="691" y="32"/>
                  </a:lnTo>
                  <a:lnTo>
                    <a:pt x="613" y="17"/>
                  </a:lnTo>
                  <a:lnTo>
                    <a:pt x="51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0" name="Google Shape;2097;p40">
              <a:extLst>
                <a:ext uri="{FF2B5EF4-FFF2-40B4-BE49-F238E27FC236}">
                  <a16:creationId xmlns:a16="http://schemas.microsoft.com/office/drawing/2014/main" id="{3FD71065-F2E7-F448-D718-A21307D899D7}"/>
                </a:ext>
              </a:extLst>
            </p:cNvPr>
            <p:cNvSpPr/>
            <p:nvPr/>
          </p:nvSpPr>
          <p:spPr>
            <a:xfrm>
              <a:off x="4125808" y="4125329"/>
              <a:ext cx="111428" cy="138220"/>
            </a:xfrm>
            <a:custGeom>
              <a:avLst/>
              <a:gdLst/>
              <a:ahLst/>
              <a:cxnLst/>
              <a:rect l="l" t="t" r="r" b="b"/>
              <a:pathLst>
                <a:path w="3391" h="4206" extrusionOk="0">
                  <a:moveTo>
                    <a:pt x="1193" y="753"/>
                  </a:moveTo>
                  <a:lnTo>
                    <a:pt x="1334" y="785"/>
                  </a:lnTo>
                  <a:lnTo>
                    <a:pt x="1491" y="832"/>
                  </a:lnTo>
                  <a:lnTo>
                    <a:pt x="1648" y="910"/>
                  </a:lnTo>
                  <a:lnTo>
                    <a:pt x="1821" y="1004"/>
                  </a:lnTo>
                  <a:lnTo>
                    <a:pt x="1978" y="1099"/>
                  </a:lnTo>
                  <a:lnTo>
                    <a:pt x="2119" y="1208"/>
                  </a:lnTo>
                  <a:lnTo>
                    <a:pt x="2276" y="1334"/>
                  </a:lnTo>
                  <a:lnTo>
                    <a:pt x="2386" y="1444"/>
                  </a:lnTo>
                  <a:lnTo>
                    <a:pt x="2421" y="1483"/>
                  </a:lnTo>
                  <a:lnTo>
                    <a:pt x="2421" y="1483"/>
                  </a:lnTo>
                  <a:lnTo>
                    <a:pt x="2135" y="1491"/>
                  </a:lnTo>
                  <a:lnTo>
                    <a:pt x="1837" y="1475"/>
                  </a:lnTo>
                  <a:lnTo>
                    <a:pt x="1554" y="1460"/>
                  </a:lnTo>
                  <a:lnTo>
                    <a:pt x="1397" y="1460"/>
                  </a:lnTo>
                  <a:lnTo>
                    <a:pt x="1240" y="1428"/>
                  </a:lnTo>
                  <a:lnTo>
                    <a:pt x="1083" y="1397"/>
                  </a:lnTo>
                  <a:lnTo>
                    <a:pt x="942" y="1334"/>
                  </a:lnTo>
                  <a:lnTo>
                    <a:pt x="864" y="1303"/>
                  </a:lnTo>
                  <a:lnTo>
                    <a:pt x="817" y="1256"/>
                  </a:lnTo>
                  <a:lnTo>
                    <a:pt x="785" y="1208"/>
                  </a:lnTo>
                  <a:lnTo>
                    <a:pt x="769" y="1177"/>
                  </a:lnTo>
                  <a:lnTo>
                    <a:pt x="785" y="1083"/>
                  </a:lnTo>
                  <a:lnTo>
                    <a:pt x="801" y="1004"/>
                  </a:lnTo>
                  <a:lnTo>
                    <a:pt x="832" y="942"/>
                  </a:lnTo>
                  <a:lnTo>
                    <a:pt x="864" y="879"/>
                  </a:lnTo>
                  <a:lnTo>
                    <a:pt x="895" y="832"/>
                  </a:lnTo>
                  <a:lnTo>
                    <a:pt x="942" y="800"/>
                  </a:lnTo>
                  <a:lnTo>
                    <a:pt x="1005" y="785"/>
                  </a:lnTo>
                  <a:lnTo>
                    <a:pt x="1052" y="769"/>
                  </a:lnTo>
                  <a:lnTo>
                    <a:pt x="1193" y="753"/>
                  </a:lnTo>
                  <a:close/>
                  <a:moveTo>
                    <a:pt x="2529" y="2424"/>
                  </a:moveTo>
                  <a:lnTo>
                    <a:pt x="2511" y="2527"/>
                  </a:lnTo>
                  <a:lnTo>
                    <a:pt x="2433" y="2809"/>
                  </a:lnTo>
                  <a:lnTo>
                    <a:pt x="2402" y="2950"/>
                  </a:lnTo>
                  <a:lnTo>
                    <a:pt x="2355" y="3092"/>
                  </a:lnTo>
                  <a:lnTo>
                    <a:pt x="2292" y="3233"/>
                  </a:lnTo>
                  <a:lnTo>
                    <a:pt x="2198" y="3358"/>
                  </a:lnTo>
                  <a:lnTo>
                    <a:pt x="2150" y="3421"/>
                  </a:lnTo>
                  <a:lnTo>
                    <a:pt x="2135" y="3453"/>
                  </a:lnTo>
                  <a:lnTo>
                    <a:pt x="2103" y="3453"/>
                  </a:lnTo>
                  <a:lnTo>
                    <a:pt x="2041" y="3406"/>
                  </a:lnTo>
                  <a:lnTo>
                    <a:pt x="1884" y="3327"/>
                  </a:lnTo>
                  <a:lnTo>
                    <a:pt x="1821" y="3280"/>
                  </a:lnTo>
                  <a:lnTo>
                    <a:pt x="1758" y="3217"/>
                  </a:lnTo>
                  <a:lnTo>
                    <a:pt x="1711" y="3170"/>
                  </a:lnTo>
                  <a:lnTo>
                    <a:pt x="1711" y="3154"/>
                  </a:lnTo>
                  <a:lnTo>
                    <a:pt x="1727" y="3107"/>
                  </a:lnTo>
                  <a:lnTo>
                    <a:pt x="1742" y="3045"/>
                  </a:lnTo>
                  <a:lnTo>
                    <a:pt x="1821" y="2950"/>
                  </a:lnTo>
                  <a:lnTo>
                    <a:pt x="1915" y="2856"/>
                  </a:lnTo>
                  <a:lnTo>
                    <a:pt x="2009" y="2778"/>
                  </a:lnTo>
                  <a:lnTo>
                    <a:pt x="2229" y="2621"/>
                  </a:lnTo>
                  <a:lnTo>
                    <a:pt x="2464" y="2464"/>
                  </a:lnTo>
                  <a:lnTo>
                    <a:pt x="2529" y="2424"/>
                  </a:lnTo>
                  <a:close/>
                  <a:moveTo>
                    <a:pt x="1005" y="0"/>
                  </a:moveTo>
                  <a:lnTo>
                    <a:pt x="895" y="16"/>
                  </a:lnTo>
                  <a:lnTo>
                    <a:pt x="801" y="31"/>
                  </a:lnTo>
                  <a:lnTo>
                    <a:pt x="707" y="63"/>
                  </a:lnTo>
                  <a:lnTo>
                    <a:pt x="597" y="110"/>
                  </a:lnTo>
                  <a:lnTo>
                    <a:pt x="518" y="157"/>
                  </a:lnTo>
                  <a:lnTo>
                    <a:pt x="440" y="220"/>
                  </a:lnTo>
                  <a:lnTo>
                    <a:pt x="361" y="298"/>
                  </a:lnTo>
                  <a:lnTo>
                    <a:pt x="283" y="377"/>
                  </a:lnTo>
                  <a:lnTo>
                    <a:pt x="173" y="549"/>
                  </a:lnTo>
                  <a:lnTo>
                    <a:pt x="79" y="738"/>
                  </a:lnTo>
                  <a:lnTo>
                    <a:pt x="32" y="942"/>
                  </a:lnTo>
                  <a:lnTo>
                    <a:pt x="16" y="1036"/>
                  </a:lnTo>
                  <a:lnTo>
                    <a:pt x="0" y="1146"/>
                  </a:lnTo>
                  <a:lnTo>
                    <a:pt x="16" y="1240"/>
                  </a:lnTo>
                  <a:lnTo>
                    <a:pt x="32" y="1350"/>
                  </a:lnTo>
                  <a:lnTo>
                    <a:pt x="48" y="1444"/>
                  </a:lnTo>
                  <a:lnTo>
                    <a:pt x="95" y="1538"/>
                  </a:lnTo>
                  <a:lnTo>
                    <a:pt x="189" y="1679"/>
                  </a:lnTo>
                  <a:lnTo>
                    <a:pt x="299" y="1805"/>
                  </a:lnTo>
                  <a:lnTo>
                    <a:pt x="424" y="1915"/>
                  </a:lnTo>
                  <a:lnTo>
                    <a:pt x="565" y="1993"/>
                  </a:lnTo>
                  <a:lnTo>
                    <a:pt x="722" y="2072"/>
                  </a:lnTo>
                  <a:lnTo>
                    <a:pt x="879" y="2119"/>
                  </a:lnTo>
                  <a:lnTo>
                    <a:pt x="1052" y="2166"/>
                  </a:lnTo>
                  <a:lnTo>
                    <a:pt x="1209" y="2197"/>
                  </a:lnTo>
                  <a:lnTo>
                    <a:pt x="1494" y="2220"/>
                  </a:lnTo>
                  <a:lnTo>
                    <a:pt x="1494" y="2220"/>
                  </a:lnTo>
                  <a:lnTo>
                    <a:pt x="1366" y="2323"/>
                  </a:lnTo>
                  <a:lnTo>
                    <a:pt x="1225" y="2480"/>
                  </a:lnTo>
                  <a:lnTo>
                    <a:pt x="1146" y="2589"/>
                  </a:lnTo>
                  <a:lnTo>
                    <a:pt x="1083" y="2699"/>
                  </a:lnTo>
                  <a:lnTo>
                    <a:pt x="1021" y="2825"/>
                  </a:lnTo>
                  <a:lnTo>
                    <a:pt x="989" y="2935"/>
                  </a:lnTo>
                  <a:lnTo>
                    <a:pt x="973" y="3045"/>
                  </a:lnTo>
                  <a:lnTo>
                    <a:pt x="973" y="3154"/>
                  </a:lnTo>
                  <a:lnTo>
                    <a:pt x="989" y="3264"/>
                  </a:lnTo>
                  <a:lnTo>
                    <a:pt x="1005" y="3374"/>
                  </a:lnTo>
                  <a:lnTo>
                    <a:pt x="1052" y="3484"/>
                  </a:lnTo>
                  <a:lnTo>
                    <a:pt x="1099" y="3578"/>
                  </a:lnTo>
                  <a:lnTo>
                    <a:pt x="1162" y="3672"/>
                  </a:lnTo>
                  <a:lnTo>
                    <a:pt x="1240" y="3767"/>
                  </a:lnTo>
                  <a:lnTo>
                    <a:pt x="1334" y="3861"/>
                  </a:lnTo>
                  <a:lnTo>
                    <a:pt x="1429" y="3939"/>
                  </a:lnTo>
                  <a:lnTo>
                    <a:pt x="1538" y="4002"/>
                  </a:lnTo>
                  <a:lnTo>
                    <a:pt x="1648" y="4080"/>
                  </a:lnTo>
                  <a:lnTo>
                    <a:pt x="1774" y="4127"/>
                  </a:lnTo>
                  <a:lnTo>
                    <a:pt x="1899" y="4175"/>
                  </a:lnTo>
                  <a:lnTo>
                    <a:pt x="2009" y="4190"/>
                  </a:lnTo>
                  <a:lnTo>
                    <a:pt x="2119" y="4206"/>
                  </a:lnTo>
                  <a:lnTo>
                    <a:pt x="2213" y="4206"/>
                  </a:lnTo>
                  <a:lnTo>
                    <a:pt x="2307" y="4190"/>
                  </a:lnTo>
                  <a:lnTo>
                    <a:pt x="2402" y="4159"/>
                  </a:lnTo>
                  <a:lnTo>
                    <a:pt x="2496" y="4112"/>
                  </a:lnTo>
                  <a:lnTo>
                    <a:pt x="2574" y="4065"/>
                  </a:lnTo>
                  <a:lnTo>
                    <a:pt x="2653" y="4002"/>
                  </a:lnTo>
                  <a:lnTo>
                    <a:pt x="2794" y="3845"/>
                  </a:lnTo>
                  <a:lnTo>
                    <a:pt x="2919" y="3657"/>
                  </a:lnTo>
                  <a:lnTo>
                    <a:pt x="3014" y="3453"/>
                  </a:lnTo>
                  <a:lnTo>
                    <a:pt x="3108" y="3233"/>
                  </a:lnTo>
                  <a:lnTo>
                    <a:pt x="3186" y="2998"/>
                  </a:lnTo>
                  <a:lnTo>
                    <a:pt x="3249" y="2746"/>
                  </a:lnTo>
                  <a:lnTo>
                    <a:pt x="3296" y="2511"/>
                  </a:lnTo>
                  <a:lnTo>
                    <a:pt x="3328" y="2276"/>
                  </a:lnTo>
                  <a:lnTo>
                    <a:pt x="3359" y="2040"/>
                  </a:lnTo>
                  <a:lnTo>
                    <a:pt x="3368" y="1814"/>
                  </a:lnTo>
                  <a:lnTo>
                    <a:pt x="3375" y="1789"/>
                  </a:lnTo>
                  <a:lnTo>
                    <a:pt x="3390" y="1711"/>
                  </a:lnTo>
                  <a:lnTo>
                    <a:pt x="3390" y="1632"/>
                  </a:lnTo>
                  <a:lnTo>
                    <a:pt x="3375" y="1593"/>
                  </a:lnTo>
                  <a:lnTo>
                    <a:pt x="3375" y="1569"/>
                  </a:lnTo>
                  <a:lnTo>
                    <a:pt x="3343" y="1491"/>
                  </a:lnTo>
                  <a:lnTo>
                    <a:pt x="3312" y="1428"/>
                  </a:lnTo>
                  <a:lnTo>
                    <a:pt x="3303" y="1419"/>
                  </a:lnTo>
                  <a:lnTo>
                    <a:pt x="3280" y="1365"/>
                  </a:lnTo>
                  <a:lnTo>
                    <a:pt x="3171" y="1177"/>
                  </a:lnTo>
                  <a:lnTo>
                    <a:pt x="3029" y="1020"/>
                  </a:lnTo>
                  <a:lnTo>
                    <a:pt x="2888" y="863"/>
                  </a:lnTo>
                  <a:lnTo>
                    <a:pt x="2731" y="706"/>
                  </a:lnTo>
                  <a:lnTo>
                    <a:pt x="2574" y="581"/>
                  </a:lnTo>
                  <a:lnTo>
                    <a:pt x="2402" y="455"/>
                  </a:lnTo>
                  <a:lnTo>
                    <a:pt x="2213" y="345"/>
                  </a:lnTo>
                  <a:lnTo>
                    <a:pt x="2041" y="235"/>
                  </a:lnTo>
                  <a:lnTo>
                    <a:pt x="1837" y="157"/>
                  </a:lnTo>
                  <a:lnTo>
                    <a:pt x="1633" y="79"/>
                  </a:lnTo>
                  <a:lnTo>
                    <a:pt x="1429" y="16"/>
                  </a:lnTo>
                  <a:lnTo>
                    <a:pt x="122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1" name="Google Shape;2098;p40">
              <a:extLst>
                <a:ext uri="{FF2B5EF4-FFF2-40B4-BE49-F238E27FC236}">
                  <a16:creationId xmlns:a16="http://schemas.microsoft.com/office/drawing/2014/main" id="{997BC77F-3DAB-6B08-9360-72EB25337441}"/>
                </a:ext>
              </a:extLst>
            </p:cNvPr>
            <p:cNvSpPr/>
            <p:nvPr/>
          </p:nvSpPr>
          <p:spPr>
            <a:xfrm>
              <a:off x="4574462" y="3200643"/>
              <a:ext cx="368262" cy="548245"/>
            </a:xfrm>
            <a:custGeom>
              <a:avLst/>
              <a:gdLst/>
              <a:ahLst/>
              <a:cxnLst/>
              <a:rect l="l" t="t" r="r" b="b"/>
              <a:pathLst>
                <a:path w="11207" h="16683" extrusionOk="0">
                  <a:moveTo>
                    <a:pt x="3061" y="0"/>
                  </a:moveTo>
                  <a:lnTo>
                    <a:pt x="2779" y="16"/>
                  </a:lnTo>
                  <a:lnTo>
                    <a:pt x="2481" y="63"/>
                  </a:lnTo>
                  <a:lnTo>
                    <a:pt x="2182" y="126"/>
                  </a:lnTo>
                  <a:lnTo>
                    <a:pt x="1884" y="236"/>
                  </a:lnTo>
                  <a:lnTo>
                    <a:pt x="1602" y="361"/>
                  </a:lnTo>
                  <a:lnTo>
                    <a:pt x="1351" y="518"/>
                  </a:lnTo>
                  <a:lnTo>
                    <a:pt x="1099" y="691"/>
                  </a:lnTo>
                  <a:lnTo>
                    <a:pt x="990" y="785"/>
                  </a:lnTo>
                  <a:lnTo>
                    <a:pt x="895" y="895"/>
                  </a:lnTo>
                  <a:lnTo>
                    <a:pt x="707" y="1115"/>
                  </a:lnTo>
                  <a:lnTo>
                    <a:pt x="519" y="1366"/>
                  </a:lnTo>
                  <a:lnTo>
                    <a:pt x="362" y="1617"/>
                  </a:lnTo>
                  <a:lnTo>
                    <a:pt x="236" y="1884"/>
                  </a:lnTo>
                  <a:lnTo>
                    <a:pt x="126" y="2166"/>
                  </a:lnTo>
                  <a:lnTo>
                    <a:pt x="48" y="2449"/>
                  </a:lnTo>
                  <a:lnTo>
                    <a:pt x="1" y="2747"/>
                  </a:lnTo>
                  <a:lnTo>
                    <a:pt x="1" y="2904"/>
                  </a:lnTo>
                  <a:lnTo>
                    <a:pt x="1" y="3061"/>
                  </a:lnTo>
                  <a:lnTo>
                    <a:pt x="111" y="3877"/>
                  </a:lnTo>
                  <a:lnTo>
                    <a:pt x="174" y="4065"/>
                  </a:lnTo>
                  <a:lnTo>
                    <a:pt x="236" y="4253"/>
                  </a:lnTo>
                  <a:lnTo>
                    <a:pt x="315" y="4426"/>
                  </a:lnTo>
                  <a:lnTo>
                    <a:pt x="409" y="4599"/>
                  </a:lnTo>
                  <a:lnTo>
                    <a:pt x="519" y="4756"/>
                  </a:lnTo>
                  <a:lnTo>
                    <a:pt x="629" y="4928"/>
                  </a:lnTo>
                  <a:lnTo>
                    <a:pt x="754" y="5069"/>
                  </a:lnTo>
                  <a:lnTo>
                    <a:pt x="895" y="5226"/>
                  </a:lnTo>
                  <a:lnTo>
                    <a:pt x="1304" y="5729"/>
                  </a:lnTo>
                  <a:lnTo>
                    <a:pt x="1727" y="6231"/>
                  </a:lnTo>
                  <a:lnTo>
                    <a:pt x="2622" y="7204"/>
                  </a:lnTo>
                  <a:lnTo>
                    <a:pt x="3485" y="8177"/>
                  </a:lnTo>
                  <a:lnTo>
                    <a:pt x="3924" y="8679"/>
                  </a:lnTo>
                  <a:lnTo>
                    <a:pt x="3930" y="8686"/>
                  </a:lnTo>
                  <a:lnTo>
                    <a:pt x="4207" y="9071"/>
                  </a:lnTo>
                  <a:lnTo>
                    <a:pt x="4552" y="9573"/>
                  </a:lnTo>
                  <a:lnTo>
                    <a:pt x="4709" y="9840"/>
                  </a:lnTo>
                  <a:lnTo>
                    <a:pt x="4850" y="10107"/>
                  </a:lnTo>
                  <a:lnTo>
                    <a:pt x="4952" y="10311"/>
                  </a:lnTo>
                  <a:lnTo>
                    <a:pt x="5023" y="10546"/>
                  </a:lnTo>
                  <a:lnTo>
                    <a:pt x="5078" y="10769"/>
                  </a:lnTo>
                  <a:lnTo>
                    <a:pt x="5086" y="10892"/>
                  </a:lnTo>
                  <a:lnTo>
                    <a:pt x="5081" y="10968"/>
                  </a:lnTo>
                  <a:lnTo>
                    <a:pt x="5039" y="11159"/>
                  </a:lnTo>
                  <a:lnTo>
                    <a:pt x="4997" y="11299"/>
                  </a:lnTo>
                  <a:lnTo>
                    <a:pt x="4997" y="11299"/>
                  </a:lnTo>
                  <a:lnTo>
                    <a:pt x="4866" y="11535"/>
                  </a:lnTo>
                  <a:lnTo>
                    <a:pt x="4693" y="11802"/>
                  </a:lnTo>
                  <a:lnTo>
                    <a:pt x="4505" y="12069"/>
                  </a:lnTo>
                  <a:lnTo>
                    <a:pt x="4427" y="12194"/>
                  </a:lnTo>
                  <a:lnTo>
                    <a:pt x="4348" y="12320"/>
                  </a:lnTo>
                  <a:lnTo>
                    <a:pt x="4301" y="12461"/>
                  </a:lnTo>
                  <a:lnTo>
                    <a:pt x="4238" y="12602"/>
                  </a:lnTo>
                  <a:lnTo>
                    <a:pt x="4160" y="12901"/>
                  </a:lnTo>
                  <a:lnTo>
                    <a:pt x="4113" y="13214"/>
                  </a:lnTo>
                  <a:lnTo>
                    <a:pt x="4097" y="13544"/>
                  </a:lnTo>
                  <a:lnTo>
                    <a:pt x="4097" y="13858"/>
                  </a:lnTo>
                  <a:lnTo>
                    <a:pt x="4128" y="14156"/>
                  </a:lnTo>
                  <a:lnTo>
                    <a:pt x="4191" y="14439"/>
                  </a:lnTo>
                  <a:lnTo>
                    <a:pt x="4285" y="14705"/>
                  </a:lnTo>
                  <a:lnTo>
                    <a:pt x="4411" y="14972"/>
                  </a:lnTo>
                  <a:lnTo>
                    <a:pt x="4552" y="15239"/>
                  </a:lnTo>
                  <a:lnTo>
                    <a:pt x="4725" y="15490"/>
                  </a:lnTo>
                  <a:lnTo>
                    <a:pt x="4913" y="15710"/>
                  </a:lnTo>
                  <a:lnTo>
                    <a:pt x="5133" y="15929"/>
                  </a:lnTo>
                  <a:lnTo>
                    <a:pt x="5352" y="16118"/>
                  </a:lnTo>
                  <a:lnTo>
                    <a:pt x="5478" y="16196"/>
                  </a:lnTo>
                  <a:lnTo>
                    <a:pt x="5604" y="16259"/>
                  </a:lnTo>
                  <a:lnTo>
                    <a:pt x="5870" y="16400"/>
                  </a:lnTo>
                  <a:lnTo>
                    <a:pt x="6153" y="16510"/>
                  </a:lnTo>
                  <a:lnTo>
                    <a:pt x="6451" y="16589"/>
                  </a:lnTo>
                  <a:lnTo>
                    <a:pt x="6749" y="16651"/>
                  </a:lnTo>
                  <a:lnTo>
                    <a:pt x="7047" y="16683"/>
                  </a:lnTo>
                  <a:lnTo>
                    <a:pt x="7361" y="16683"/>
                  </a:lnTo>
                  <a:lnTo>
                    <a:pt x="7518" y="16667"/>
                  </a:lnTo>
                  <a:lnTo>
                    <a:pt x="7659" y="16651"/>
                  </a:lnTo>
                  <a:lnTo>
                    <a:pt x="7816" y="16620"/>
                  </a:lnTo>
                  <a:lnTo>
                    <a:pt x="7958" y="16573"/>
                  </a:lnTo>
                  <a:lnTo>
                    <a:pt x="8695" y="16259"/>
                  </a:lnTo>
                  <a:lnTo>
                    <a:pt x="8852" y="16149"/>
                  </a:lnTo>
                  <a:lnTo>
                    <a:pt x="9025" y="16039"/>
                  </a:lnTo>
                  <a:lnTo>
                    <a:pt x="9166" y="15914"/>
                  </a:lnTo>
                  <a:lnTo>
                    <a:pt x="9307" y="15788"/>
                  </a:lnTo>
                  <a:lnTo>
                    <a:pt x="9449" y="15647"/>
                  </a:lnTo>
                  <a:lnTo>
                    <a:pt x="9574" y="15490"/>
                  </a:lnTo>
                  <a:lnTo>
                    <a:pt x="9684" y="15333"/>
                  </a:lnTo>
                  <a:lnTo>
                    <a:pt x="9794" y="15160"/>
                  </a:lnTo>
                  <a:lnTo>
                    <a:pt x="10045" y="14799"/>
                  </a:lnTo>
                  <a:lnTo>
                    <a:pt x="10265" y="14423"/>
                  </a:lnTo>
                  <a:lnTo>
                    <a:pt x="10484" y="14015"/>
                  </a:lnTo>
                  <a:lnTo>
                    <a:pt x="10657" y="13607"/>
                  </a:lnTo>
                  <a:lnTo>
                    <a:pt x="10814" y="13199"/>
                  </a:lnTo>
                  <a:lnTo>
                    <a:pt x="10939" y="12759"/>
                  </a:lnTo>
                  <a:lnTo>
                    <a:pt x="11049" y="12336"/>
                  </a:lnTo>
                  <a:lnTo>
                    <a:pt x="11128" y="11880"/>
                  </a:lnTo>
                  <a:lnTo>
                    <a:pt x="11175" y="11441"/>
                  </a:lnTo>
                  <a:lnTo>
                    <a:pt x="11206" y="11002"/>
                  </a:lnTo>
                  <a:lnTo>
                    <a:pt x="11191" y="10546"/>
                  </a:lnTo>
                  <a:lnTo>
                    <a:pt x="11159" y="10107"/>
                  </a:lnTo>
                  <a:lnTo>
                    <a:pt x="11096" y="9668"/>
                  </a:lnTo>
                  <a:lnTo>
                    <a:pt x="11018" y="9228"/>
                  </a:lnTo>
                  <a:lnTo>
                    <a:pt x="10892" y="8804"/>
                  </a:lnTo>
                  <a:lnTo>
                    <a:pt x="10735" y="8381"/>
                  </a:lnTo>
                  <a:lnTo>
                    <a:pt x="10594" y="8004"/>
                  </a:lnTo>
                  <a:lnTo>
                    <a:pt x="10437" y="7643"/>
                  </a:lnTo>
                  <a:lnTo>
                    <a:pt x="10265" y="7298"/>
                  </a:lnTo>
                  <a:lnTo>
                    <a:pt x="10092" y="6937"/>
                  </a:lnTo>
                  <a:lnTo>
                    <a:pt x="9888" y="6607"/>
                  </a:lnTo>
                  <a:lnTo>
                    <a:pt x="9700" y="6278"/>
                  </a:lnTo>
                  <a:lnTo>
                    <a:pt x="9480" y="5948"/>
                  </a:lnTo>
                  <a:lnTo>
                    <a:pt x="9245" y="5619"/>
                  </a:lnTo>
                  <a:lnTo>
                    <a:pt x="8727" y="4960"/>
                  </a:lnTo>
                  <a:lnTo>
                    <a:pt x="8209" y="4316"/>
                  </a:lnTo>
                  <a:lnTo>
                    <a:pt x="7659" y="3673"/>
                  </a:lnTo>
                  <a:lnTo>
                    <a:pt x="7110" y="3045"/>
                  </a:lnTo>
                  <a:lnTo>
                    <a:pt x="6153" y="1993"/>
                  </a:lnTo>
                  <a:lnTo>
                    <a:pt x="5682" y="1444"/>
                  </a:lnTo>
                  <a:lnTo>
                    <a:pt x="5227" y="895"/>
                  </a:lnTo>
                  <a:lnTo>
                    <a:pt x="5133" y="785"/>
                  </a:lnTo>
                  <a:lnTo>
                    <a:pt x="5023" y="691"/>
                  </a:lnTo>
                  <a:lnTo>
                    <a:pt x="4913" y="597"/>
                  </a:lnTo>
                  <a:lnTo>
                    <a:pt x="4788" y="503"/>
                  </a:lnTo>
                  <a:lnTo>
                    <a:pt x="4521" y="361"/>
                  </a:lnTo>
                  <a:lnTo>
                    <a:pt x="4238" y="220"/>
                  </a:lnTo>
                  <a:lnTo>
                    <a:pt x="3924" y="126"/>
                  </a:lnTo>
                  <a:lnTo>
                    <a:pt x="3626" y="47"/>
                  </a:lnTo>
                  <a:lnTo>
                    <a:pt x="3328" y="16"/>
                  </a:lnTo>
                  <a:lnTo>
                    <a:pt x="3061"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2" name="Google Shape;2099;p40">
              <a:extLst>
                <a:ext uri="{FF2B5EF4-FFF2-40B4-BE49-F238E27FC236}">
                  <a16:creationId xmlns:a16="http://schemas.microsoft.com/office/drawing/2014/main" id="{AA8A02AA-024E-BA30-7E76-E22326E8A3F7}"/>
                </a:ext>
              </a:extLst>
            </p:cNvPr>
            <p:cNvSpPr/>
            <p:nvPr/>
          </p:nvSpPr>
          <p:spPr>
            <a:xfrm>
              <a:off x="3386791" y="3200643"/>
              <a:ext cx="368229" cy="547719"/>
            </a:xfrm>
            <a:custGeom>
              <a:avLst/>
              <a:gdLst/>
              <a:ahLst/>
              <a:cxnLst/>
              <a:rect l="l" t="t" r="r" b="b"/>
              <a:pathLst>
                <a:path w="11206" h="16667" extrusionOk="0">
                  <a:moveTo>
                    <a:pt x="8145" y="0"/>
                  </a:moveTo>
                  <a:lnTo>
                    <a:pt x="7847" y="16"/>
                  </a:lnTo>
                  <a:lnTo>
                    <a:pt x="7549" y="63"/>
                  </a:lnTo>
                  <a:lnTo>
                    <a:pt x="7251" y="126"/>
                  </a:lnTo>
                  <a:lnTo>
                    <a:pt x="6953" y="220"/>
                  </a:lnTo>
                  <a:lnTo>
                    <a:pt x="6670" y="346"/>
                  </a:lnTo>
                  <a:lnTo>
                    <a:pt x="6545" y="408"/>
                  </a:lnTo>
                  <a:lnTo>
                    <a:pt x="6419" y="487"/>
                  </a:lnTo>
                  <a:lnTo>
                    <a:pt x="6294" y="581"/>
                  </a:lnTo>
                  <a:lnTo>
                    <a:pt x="6184" y="675"/>
                  </a:lnTo>
                  <a:lnTo>
                    <a:pt x="6074" y="785"/>
                  </a:lnTo>
                  <a:lnTo>
                    <a:pt x="5980" y="895"/>
                  </a:lnTo>
                  <a:lnTo>
                    <a:pt x="5572" y="1397"/>
                  </a:lnTo>
                  <a:lnTo>
                    <a:pt x="5148" y="1884"/>
                  </a:lnTo>
                  <a:lnTo>
                    <a:pt x="4285" y="2841"/>
                  </a:lnTo>
                  <a:lnTo>
                    <a:pt x="3422" y="3798"/>
                  </a:lnTo>
                  <a:lnTo>
                    <a:pt x="2998" y="4300"/>
                  </a:lnTo>
                  <a:lnTo>
                    <a:pt x="2590" y="4803"/>
                  </a:lnTo>
                  <a:lnTo>
                    <a:pt x="2103" y="5415"/>
                  </a:lnTo>
                  <a:lnTo>
                    <a:pt x="1868" y="5744"/>
                  </a:lnTo>
                  <a:lnTo>
                    <a:pt x="1648" y="6058"/>
                  </a:lnTo>
                  <a:lnTo>
                    <a:pt x="1429" y="6388"/>
                  </a:lnTo>
                  <a:lnTo>
                    <a:pt x="1225" y="6733"/>
                  </a:lnTo>
                  <a:lnTo>
                    <a:pt x="1021" y="7078"/>
                  </a:lnTo>
                  <a:lnTo>
                    <a:pt x="848" y="7423"/>
                  </a:lnTo>
                  <a:lnTo>
                    <a:pt x="675" y="7863"/>
                  </a:lnTo>
                  <a:lnTo>
                    <a:pt x="503" y="8302"/>
                  </a:lnTo>
                  <a:lnTo>
                    <a:pt x="346" y="8757"/>
                  </a:lnTo>
                  <a:lnTo>
                    <a:pt x="204" y="9197"/>
                  </a:lnTo>
                  <a:lnTo>
                    <a:pt x="110" y="9652"/>
                  </a:lnTo>
                  <a:lnTo>
                    <a:pt x="32" y="10123"/>
                  </a:lnTo>
                  <a:lnTo>
                    <a:pt x="16" y="10358"/>
                  </a:lnTo>
                  <a:lnTo>
                    <a:pt x="0" y="10594"/>
                  </a:lnTo>
                  <a:lnTo>
                    <a:pt x="0" y="10829"/>
                  </a:lnTo>
                  <a:lnTo>
                    <a:pt x="0" y="11064"/>
                  </a:lnTo>
                  <a:lnTo>
                    <a:pt x="16" y="11347"/>
                  </a:lnTo>
                  <a:lnTo>
                    <a:pt x="48" y="11614"/>
                  </a:lnTo>
                  <a:lnTo>
                    <a:pt x="79" y="11896"/>
                  </a:lnTo>
                  <a:lnTo>
                    <a:pt x="126" y="12163"/>
                  </a:lnTo>
                  <a:lnTo>
                    <a:pt x="173" y="12430"/>
                  </a:lnTo>
                  <a:lnTo>
                    <a:pt x="236" y="12697"/>
                  </a:lnTo>
                  <a:lnTo>
                    <a:pt x="314" y="12963"/>
                  </a:lnTo>
                  <a:lnTo>
                    <a:pt x="393" y="13230"/>
                  </a:lnTo>
                  <a:lnTo>
                    <a:pt x="487" y="13481"/>
                  </a:lnTo>
                  <a:lnTo>
                    <a:pt x="597" y="13732"/>
                  </a:lnTo>
                  <a:lnTo>
                    <a:pt x="707" y="13983"/>
                  </a:lnTo>
                  <a:lnTo>
                    <a:pt x="832" y="14234"/>
                  </a:lnTo>
                  <a:lnTo>
                    <a:pt x="958" y="14470"/>
                  </a:lnTo>
                  <a:lnTo>
                    <a:pt x="1099" y="14705"/>
                  </a:lnTo>
                  <a:lnTo>
                    <a:pt x="1256" y="14941"/>
                  </a:lnTo>
                  <a:lnTo>
                    <a:pt x="1413" y="15160"/>
                  </a:lnTo>
                  <a:lnTo>
                    <a:pt x="1570" y="15412"/>
                  </a:lnTo>
                  <a:lnTo>
                    <a:pt x="1742" y="15647"/>
                  </a:lnTo>
                  <a:lnTo>
                    <a:pt x="1962" y="15851"/>
                  </a:lnTo>
                  <a:lnTo>
                    <a:pt x="2198" y="16024"/>
                  </a:lnTo>
                  <a:lnTo>
                    <a:pt x="2307" y="16118"/>
                  </a:lnTo>
                  <a:lnTo>
                    <a:pt x="2433" y="16212"/>
                  </a:lnTo>
                  <a:lnTo>
                    <a:pt x="2559" y="16290"/>
                  </a:lnTo>
                  <a:lnTo>
                    <a:pt x="2684" y="16369"/>
                  </a:lnTo>
                  <a:lnTo>
                    <a:pt x="2810" y="16432"/>
                  </a:lnTo>
                  <a:lnTo>
                    <a:pt x="2951" y="16479"/>
                  </a:lnTo>
                  <a:lnTo>
                    <a:pt x="3233" y="16573"/>
                  </a:lnTo>
                  <a:lnTo>
                    <a:pt x="3516" y="16636"/>
                  </a:lnTo>
                  <a:lnTo>
                    <a:pt x="3830" y="16667"/>
                  </a:lnTo>
                  <a:lnTo>
                    <a:pt x="4128" y="16667"/>
                  </a:lnTo>
                  <a:lnTo>
                    <a:pt x="4442" y="16651"/>
                  </a:lnTo>
                  <a:lnTo>
                    <a:pt x="4756" y="16604"/>
                  </a:lnTo>
                  <a:lnTo>
                    <a:pt x="5054" y="16510"/>
                  </a:lnTo>
                  <a:lnTo>
                    <a:pt x="5336" y="16400"/>
                  </a:lnTo>
                  <a:lnTo>
                    <a:pt x="5478" y="16337"/>
                  </a:lnTo>
                  <a:lnTo>
                    <a:pt x="5603" y="16259"/>
                  </a:lnTo>
                  <a:lnTo>
                    <a:pt x="5839" y="16102"/>
                  </a:lnTo>
                  <a:lnTo>
                    <a:pt x="6074" y="15914"/>
                  </a:lnTo>
                  <a:lnTo>
                    <a:pt x="6278" y="15710"/>
                  </a:lnTo>
                  <a:lnTo>
                    <a:pt x="6482" y="15490"/>
                  </a:lnTo>
                  <a:lnTo>
                    <a:pt x="6655" y="15239"/>
                  </a:lnTo>
                  <a:lnTo>
                    <a:pt x="6796" y="14988"/>
                  </a:lnTo>
                  <a:lnTo>
                    <a:pt x="6921" y="14721"/>
                  </a:lnTo>
                  <a:lnTo>
                    <a:pt x="6968" y="14580"/>
                  </a:lnTo>
                  <a:lnTo>
                    <a:pt x="7000" y="14439"/>
                  </a:lnTo>
                  <a:lnTo>
                    <a:pt x="7063" y="14140"/>
                  </a:lnTo>
                  <a:lnTo>
                    <a:pt x="7094" y="13842"/>
                  </a:lnTo>
                  <a:lnTo>
                    <a:pt x="7110" y="13528"/>
                  </a:lnTo>
                  <a:lnTo>
                    <a:pt x="7094" y="13214"/>
                  </a:lnTo>
                  <a:lnTo>
                    <a:pt x="7047" y="12901"/>
                  </a:lnTo>
                  <a:lnTo>
                    <a:pt x="7016" y="12759"/>
                  </a:lnTo>
                  <a:lnTo>
                    <a:pt x="6968" y="12618"/>
                  </a:lnTo>
                  <a:lnTo>
                    <a:pt x="6921" y="12461"/>
                  </a:lnTo>
                  <a:lnTo>
                    <a:pt x="6859" y="12336"/>
                  </a:lnTo>
                  <a:lnTo>
                    <a:pt x="6780" y="12194"/>
                  </a:lnTo>
                  <a:lnTo>
                    <a:pt x="6702" y="12069"/>
                  </a:lnTo>
                  <a:lnTo>
                    <a:pt x="6513" y="11802"/>
                  </a:lnTo>
                  <a:lnTo>
                    <a:pt x="6341" y="11535"/>
                  </a:lnTo>
                  <a:lnTo>
                    <a:pt x="6189" y="11262"/>
                  </a:lnTo>
                  <a:lnTo>
                    <a:pt x="6152" y="11159"/>
                  </a:lnTo>
                  <a:lnTo>
                    <a:pt x="6121" y="11017"/>
                  </a:lnTo>
                  <a:lnTo>
                    <a:pt x="6121" y="10892"/>
                  </a:lnTo>
                  <a:lnTo>
                    <a:pt x="6128" y="10769"/>
                  </a:lnTo>
                  <a:lnTo>
                    <a:pt x="6184" y="10546"/>
                  </a:lnTo>
                  <a:lnTo>
                    <a:pt x="6278" y="10233"/>
                  </a:lnTo>
                  <a:lnTo>
                    <a:pt x="6341" y="10107"/>
                  </a:lnTo>
                  <a:lnTo>
                    <a:pt x="6498" y="9840"/>
                  </a:lnTo>
                  <a:lnTo>
                    <a:pt x="6655" y="9573"/>
                  </a:lnTo>
                  <a:lnTo>
                    <a:pt x="6984" y="9071"/>
                  </a:lnTo>
                  <a:lnTo>
                    <a:pt x="7098" y="8913"/>
                  </a:lnTo>
                  <a:lnTo>
                    <a:pt x="7282" y="8679"/>
                  </a:lnTo>
                  <a:lnTo>
                    <a:pt x="7706" y="8177"/>
                  </a:lnTo>
                  <a:lnTo>
                    <a:pt x="8585" y="7204"/>
                  </a:lnTo>
                  <a:lnTo>
                    <a:pt x="9464" y="6231"/>
                  </a:lnTo>
                  <a:lnTo>
                    <a:pt x="9887" y="5729"/>
                  </a:lnTo>
                  <a:lnTo>
                    <a:pt x="10311" y="5226"/>
                  </a:lnTo>
                  <a:lnTo>
                    <a:pt x="10515" y="5007"/>
                  </a:lnTo>
                  <a:lnTo>
                    <a:pt x="10609" y="4881"/>
                  </a:lnTo>
                  <a:lnTo>
                    <a:pt x="10688" y="4771"/>
                  </a:lnTo>
                  <a:lnTo>
                    <a:pt x="10766" y="4646"/>
                  </a:lnTo>
                  <a:lnTo>
                    <a:pt x="10829" y="4504"/>
                  </a:lnTo>
                  <a:lnTo>
                    <a:pt x="10939" y="4238"/>
                  </a:lnTo>
                  <a:lnTo>
                    <a:pt x="11002" y="4096"/>
                  </a:lnTo>
                  <a:lnTo>
                    <a:pt x="11064" y="3955"/>
                  </a:lnTo>
                  <a:lnTo>
                    <a:pt x="11112" y="3814"/>
                  </a:lnTo>
                  <a:lnTo>
                    <a:pt x="11143" y="3673"/>
                  </a:lnTo>
                  <a:lnTo>
                    <a:pt x="11174" y="3516"/>
                  </a:lnTo>
                  <a:lnTo>
                    <a:pt x="11190" y="3375"/>
                  </a:lnTo>
                  <a:lnTo>
                    <a:pt x="11206" y="3218"/>
                  </a:lnTo>
                  <a:lnTo>
                    <a:pt x="11206" y="3061"/>
                  </a:lnTo>
                  <a:lnTo>
                    <a:pt x="11190" y="2762"/>
                  </a:lnTo>
                  <a:lnTo>
                    <a:pt x="11143" y="2480"/>
                  </a:lnTo>
                  <a:lnTo>
                    <a:pt x="11064" y="2182"/>
                  </a:lnTo>
                  <a:lnTo>
                    <a:pt x="10970" y="1884"/>
                  </a:lnTo>
                  <a:lnTo>
                    <a:pt x="10845" y="1601"/>
                  </a:lnTo>
                  <a:lnTo>
                    <a:pt x="10688" y="1350"/>
                  </a:lnTo>
                  <a:lnTo>
                    <a:pt x="10500" y="1099"/>
                  </a:lnTo>
                  <a:lnTo>
                    <a:pt x="10405" y="989"/>
                  </a:lnTo>
                  <a:lnTo>
                    <a:pt x="10311" y="895"/>
                  </a:lnTo>
                  <a:lnTo>
                    <a:pt x="10076" y="691"/>
                  </a:lnTo>
                  <a:lnTo>
                    <a:pt x="9840" y="518"/>
                  </a:lnTo>
                  <a:lnTo>
                    <a:pt x="9574" y="361"/>
                  </a:lnTo>
                  <a:lnTo>
                    <a:pt x="9307" y="236"/>
                  </a:lnTo>
                  <a:lnTo>
                    <a:pt x="9024" y="126"/>
                  </a:lnTo>
                  <a:lnTo>
                    <a:pt x="8742" y="47"/>
                  </a:lnTo>
                  <a:lnTo>
                    <a:pt x="8444"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3" name="Google Shape;2100;p40">
              <a:extLst>
                <a:ext uri="{FF2B5EF4-FFF2-40B4-BE49-F238E27FC236}">
                  <a16:creationId xmlns:a16="http://schemas.microsoft.com/office/drawing/2014/main" id="{212B8118-D9C7-C999-51A6-9A643571D9DD}"/>
                </a:ext>
              </a:extLst>
            </p:cNvPr>
            <p:cNvSpPr/>
            <p:nvPr/>
          </p:nvSpPr>
          <p:spPr>
            <a:xfrm>
              <a:off x="3447650" y="2959277"/>
              <a:ext cx="1455304" cy="589520"/>
            </a:xfrm>
            <a:custGeom>
              <a:avLst/>
              <a:gdLst/>
              <a:ahLst/>
              <a:cxnLst/>
              <a:rect l="l" t="t" r="r" b="b"/>
              <a:pathLst>
                <a:path w="44288" h="17939" extrusionOk="0">
                  <a:moveTo>
                    <a:pt x="22050" y="1"/>
                  </a:moveTo>
                  <a:lnTo>
                    <a:pt x="21218" y="32"/>
                  </a:lnTo>
                  <a:lnTo>
                    <a:pt x="20386" y="64"/>
                  </a:lnTo>
                  <a:lnTo>
                    <a:pt x="19555" y="111"/>
                  </a:lnTo>
                  <a:lnTo>
                    <a:pt x="18723" y="189"/>
                  </a:lnTo>
                  <a:lnTo>
                    <a:pt x="17907" y="268"/>
                  </a:lnTo>
                  <a:lnTo>
                    <a:pt x="17075" y="377"/>
                  </a:lnTo>
                  <a:lnTo>
                    <a:pt x="16259" y="503"/>
                  </a:lnTo>
                  <a:lnTo>
                    <a:pt x="15443" y="644"/>
                  </a:lnTo>
                  <a:lnTo>
                    <a:pt x="14642" y="801"/>
                  </a:lnTo>
                  <a:lnTo>
                    <a:pt x="13842" y="989"/>
                  </a:lnTo>
                  <a:lnTo>
                    <a:pt x="13042" y="1178"/>
                  </a:lnTo>
                  <a:lnTo>
                    <a:pt x="12257" y="1382"/>
                  </a:lnTo>
                  <a:lnTo>
                    <a:pt x="11488" y="1617"/>
                  </a:lnTo>
                  <a:lnTo>
                    <a:pt x="10719" y="1868"/>
                  </a:lnTo>
                  <a:lnTo>
                    <a:pt x="9966" y="2119"/>
                  </a:lnTo>
                  <a:lnTo>
                    <a:pt x="9212" y="2402"/>
                  </a:lnTo>
                  <a:lnTo>
                    <a:pt x="8491" y="2684"/>
                  </a:lnTo>
                  <a:lnTo>
                    <a:pt x="7769" y="2998"/>
                  </a:lnTo>
                  <a:lnTo>
                    <a:pt x="7062" y="3328"/>
                  </a:lnTo>
                  <a:lnTo>
                    <a:pt x="6372" y="3657"/>
                  </a:lnTo>
                  <a:lnTo>
                    <a:pt x="5697" y="4018"/>
                  </a:lnTo>
                  <a:lnTo>
                    <a:pt x="5038" y="4395"/>
                  </a:lnTo>
                  <a:lnTo>
                    <a:pt x="4410" y="4772"/>
                  </a:lnTo>
                  <a:lnTo>
                    <a:pt x="3782" y="5180"/>
                  </a:lnTo>
                  <a:lnTo>
                    <a:pt x="3186" y="5588"/>
                  </a:lnTo>
                  <a:lnTo>
                    <a:pt x="2590" y="6027"/>
                  </a:lnTo>
                  <a:lnTo>
                    <a:pt x="2040" y="6467"/>
                  </a:lnTo>
                  <a:lnTo>
                    <a:pt x="1491" y="6922"/>
                  </a:lnTo>
                  <a:lnTo>
                    <a:pt x="973" y="7392"/>
                  </a:lnTo>
                  <a:lnTo>
                    <a:pt x="471" y="7879"/>
                  </a:lnTo>
                  <a:lnTo>
                    <a:pt x="0" y="8381"/>
                  </a:lnTo>
                  <a:lnTo>
                    <a:pt x="157" y="8789"/>
                  </a:lnTo>
                  <a:lnTo>
                    <a:pt x="330" y="9213"/>
                  </a:lnTo>
                  <a:lnTo>
                    <a:pt x="518" y="9621"/>
                  </a:lnTo>
                  <a:lnTo>
                    <a:pt x="707" y="10045"/>
                  </a:lnTo>
                  <a:lnTo>
                    <a:pt x="1115" y="10876"/>
                  </a:lnTo>
                  <a:lnTo>
                    <a:pt x="1570" y="11708"/>
                  </a:lnTo>
                  <a:lnTo>
                    <a:pt x="2025" y="12524"/>
                  </a:lnTo>
                  <a:lnTo>
                    <a:pt x="2496" y="13309"/>
                  </a:lnTo>
                  <a:lnTo>
                    <a:pt x="2982" y="14047"/>
                  </a:lnTo>
                  <a:lnTo>
                    <a:pt x="3437" y="14753"/>
                  </a:lnTo>
                  <a:lnTo>
                    <a:pt x="3892" y="15412"/>
                  </a:lnTo>
                  <a:lnTo>
                    <a:pt x="4316" y="16008"/>
                  </a:lnTo>
                  <a:lnTo>
                    <a:pt x="5022" y="16981"/>
                  </a:lnTo>
                  <a:lnTo>
                    <a:pt x="5509" y="17625"/>
                  </a:lnTo>
                  <a:lnTo>
                    <a:pt x="5697" y="17860"/>
                  </a:lnTo>
                  <a:lnTo>
                    <a:pt x="6089" y="17829"/>
                  </a:lnTo>
                  <a:lnTo>
                    <a:pt x="6607" y="17797"/>
                  </a:lnTo>
                  <a:lnTo>
                    <a:pt x="7926" y="17766"/>
                  </a:lnTo>
                  <a:lnTo>
                    <a:pt x="9621" y="17735"/>
                  </a:lnTo>
                  <a:lnTo>
                    <a:pt x="16259" y="17735"/>
                  </a:lnTo>
                  <a:lnTo>
                    <a:pt x="21391" y="17766"/>
                  </a:lnTo>
                  <a:lnTo>
                    <a:pt x="26523" y="17829"/>
                  </a:lnTo>
                  <a:lnTo>
                    <a:pt x="31184" y="17876"/>
                  </a:lnTo>
                  <a:lnTo>
                    <a:pt x="34856" y="17923"/>
                  </a:lnTo>
                  <a:lnTo>
                    <a:pt x="37100" y="17939"/>
                  </a:lnTo>
                  <a:lnTo>
                    <a:pt x="37649" y="17327"/>
                  </a:lnTo>
                  <a:lnTo>
                    <a:pt x="38309" y="16636"/>
                  </a:lnTo>
                  <a:lnTo>
                    <a:pt x="39187" y="15757"/>
                  </a:lnTo>
                  <a:lnTo>
                    <a:pt x="40255" y="14706"/>
                  </a:lnTo>
                  <a:lnTo>
                    <a:pt x="41463" y="13529"/>
                  </a:lnTo>
                  <a:lnTo>
                    <a:pt x="42138" y="12917"/>
                  </a:lnTo>
                  <a:lnTo>
                    <a:pt x="42828" y="12289"/>
                  </a:lnTo>
                  <a:lnTo>
                    <a:pt x="43550" y="11661"/>
                  </a:lnTo>
                  <a:lnTo>
                    <a:pt x="44288" y="11018"/>
                  </a:lnTo>
                  <a:lnTo>
                    <a:pt x="43911" y="10327"/>
                  </a:lnTo>
                  <a:lnTo>
                    <a:pt x="43503" y="9668"/>
                  </a:lnTo>
                  <a:lnTo>
                    <a:pt x="43064" y="9025"/>
                  </a:lnTo>
                  <a:lnTo>
                    <a:pt x="42609" y="8397"/>
                  </a:lnTo>
                  <a:lnTo>
                    <a:pt x="42122" y="7800"/>
                  </a:lnTo>
                  <a:lnTo>
                    <a:pt x="41620" y="7220"/>
                  </a:lnTo>
                  <a:lnTo>
                    <a:pt x="41086" y="6671"/>
                  </a:lnTo>
                  <a:lnTo>
                    <a:pt x="40537" y="6153"/>
                  </a:lnTo>
                  <a:lnTo>
                    <a:pt x="39972" y="5650"/>
                  </a:lnTo>
                  <a:lnTo>
                    <a:pt x="39376" y="5164"/>
                  </a:lnTo>
                  <a:lnTo>
                    <a:pt x="38764" y="4709"/>
                  </a:lnTo>
                  <a:lnTo>
                    <a:pt x="38136" y="4269"/>
                  </a:lnTo>
                  <a:lnTo>
                    <a:pt x="37477" y="3861"/>
                  </a:lnTo>
                  <a:lnTo>
                    <a:pt x="36818" y="3469"/>
                  </a:lnTo>
                  <a:lnTo>
                    <a:pt x="36143" y="3092"/>
                  </a:lnTo>
                  <a:lnTo>
                    <a:pt x="35437" y="2747"/>
                  </a:lnTo>
                  <a:lnTo>
                    <a:pt x="34730" y="2418"/>
                  </a:lnTo>
                  <a:lnTo>
                    <a:pt x="34008" y="2119"/>
                  </a:lnTo>
                  <a:lnTo>
                    <a:pt x="33271" y="1837"/>
                  </a:lnTo>
                  <a:lnTo>
                    <a:pt x="32518" y="1570"/>
                  </a:lnTo>
                  <a:lnTo>
                    <a:pt x="31764" y="1335"/>
                  </a:lnTo>
                  <a:lnTo>
                    <a:pt x="30980" y="1115"/>
                  </a:lnTo>
                  <a:lnTo>
                    <a:pt x="30211" y="911"/>
                  </a:lnTo>
                  <a:lnTo>
                    <a:pt x="29410" y="723"/>
                  </a:lnTo>
                  <a:lnTo>
                    <a:pt x="28626" y="566"/>
                  </a:lnTo>
                  <a:lnTo>
                    <a:pt x="27809" y="424"/>
                  </a:lnTo>
                  <a:lnTo>
                    <a:pt x="27009" y="315"/>
                  </a:lnTo>
                  <a:lnTo>
                    <a:pt x="26193" y="220"/>
                  </a:lnTo>
                  <a:lnTo>
                    <a:pt x="25361" y="126"/>
                  </a:lnTo>
                  <a:lnTo>
                    <a:pt x="24545" y="79"/>
                  </a:lnTo>
                  <a:lnTo>
                    <a:pt x="23713" y="32"/>
                  </a:lnTo>
                  <a:lnTo>
                    <a:pt x="22882" y="16"/>
                  </a:lnTo>
                  <a:lnTo>
                    <a:pt x="22050"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4" name="Google Shape;2101;p40">
              <a:extLst>
                <a:ext uri="{FF2B5EF4-FFF2-40B4-BE49-F238E27FC236}">
                  <a16:creationId xmlns:a16="http://schemas.microsoft.com/office/drawing/2014/main" id="{B8948902-1668-D204-8C3F-925ACDB5E8CA}"/>
                </a:ext>
              </a:extLst>
            </p:cNvPr>
            <p:cNvSpPr/>
            <p:nvPr/>
          </p:nvSpPr>
          <p:spPr>
            <a:xfrm>
              <a:off x="3447650" y="2959277"/>
              <a:ext cx="1455304" cy="589520"/>
            </a:xfrm>
            <a:custGeom>
              <a:avLst/>
              <a:gdLst/>
              <a:ahLst/>
              <a:cxnLst/>
              <a:rect l="l" t="t" r="r" b="b"/>
              <a:pathLst>
                <a:path w="44288" h="17939" fill="none" extrusionOk="0">
                  <a:moveTo>
                    <a:pt x="0" y="8381"/>
                  </a:moveTo>
                  <a:lnTo>
                    <a:pt x="0" y="8381"/>
                  </a:lnTo>
                  <a:lnTo>
                    <a:pt x="471" y="7879"/>
                  </a:lnTo>
                  <a:lnTo>
                    <a:pt x="973" y="7392"/>
                  </a:lnTo>
                  <a:lnTo>
                    <a:pt x="1491" y="6922"/>
                  </a:lnTo>
                  <a:lnTo>
                    <a:pt x="2040" y="6467"/>
                  </a:lnTo>
                  <a:lnTo>
                    <a:pt x="2590" y="6027"/>
                  </a:lnTo>
                  <a:lnTo>
                    <a:pt x="3186" y="5588"/>
                  </a:lnTo>
                  <a:lnTo>
                    <a:pt x="3782" y="5180"/>
                  </a:lnTo>
                  <a:lnTo>
                    <a:pt x="4410" y="4772"/>
                  </a:lnTo>
                  <a:lnTo>
                    <a:pt x="5038" y="4395"/>
                  </a:lnTo>
                  <a:lnTo>
                    <a:pt x="5697" y="4018"/>
                  </a:lnTo>
                  <a:lnTo>
                    <a:pt x="6372" y="3657"/>
                  </a:lnTo>
                  <a:lnTo>
                    <a:pt x="7062" y="3328"/>
                  </a:lnTo>
                  <a:lnTo>
                    <a:pt x="7769" y="2998"/>
                  </a:lnTo>
                  <a:lnTo>
                    <a:pt x="8491" y="2684"/>
                  </a:lnTo>
                  <a:lnTo>
                    <a:pt x="9212" y="2402"/>
                  </a:lnTo>
                  <a:lnTo>
                    <a:pt x="9966" y="2119"/>
                  </a:lnTo>
                  <a:lnTo>
                    <a:pt x="10719" y="1868"/>
                  </a:lnTo>
                  <a:lnTo>
                    <a:pt x="11488" y="1617"/>
                  </a:lnTo>
                  <a:lnTo>
                    <a:pt x="12257" y="1382"/>
                  </a:lnTo>
                  <a:lnTo>
                    <a:pt x="13042" y="1178"/>
                  </a:lnTo>
                  <a:lnTo>
                    <a:pt x="13842" y="989"/>
                  </a:lnTo>
                  <a:lnTo>
                    <a:pt x="14642" y="801"/>
                  </a:lnTo>
                  <a:lnTo>
                    <a:pt x="15443" y="644"/>
                  </a:lnTo>
                  <a:lnTo>
                    <a:pt x="16259" y="503"/>
                  </a:lnTo>
                  <a:lnTo>
                    <a:pt x="17075" y="377"/>
                  </a:lnTo>
                  <a:lnTo>
                    <a:pt x="17907" y="268"/>
                  </a:lnTo>
                  <a:lnTo>
                    <a:pt x="18723" y="189"/>
                  </a:lnTo>
                  <a:lnTo>
                    <a:pt x="19555" y="111"/>
                  </a:lnTo>
                  <a:lnTo>
                    <a:pt x="20386" y="64"/>
                  </a:lnTo>
                  <a:lnTo>
                    <a:pt x="21218" y="32"/>
                  </a:lnTo>
                  <a:lnTo>
                    <a:pt x="22050" y="1"/>
                  </a:lnTo>
                  <a:lnTo>
                    <a:pt x="22882" y="16"/>
                  </a:lnTo>
                  <a:lnTo>
                    <a:pt x="23713" y="32"/>
                  </a:lnTo>
                  <a:lnTo>
                    <a:pt x="24545" y="79"/>
                  </a:lnTo>
                  <a:lnTo>
                    <a:pt x="25361" y="126"/>
                  </a:lnTo>
                  <a:lnTo>
                    <a:pt x="26193" y="220"/>
                  </a:lnTo>
                  <a:lnTo>
                    <a:pt x="27009" y="315"/>
                  </a:lnTo>
                  <a:lnTo>
                    <a:pt x="27809" y="424"/>
                  </a:lnTo>
                  <a:lnTo>
                    <a:pt x="28626" y="566"/>
                  </a:lnTo>
                  <a:lnTo>
                    <a:pt x="29410" y="723"/>
                  </a:lnTo>
                  <a:lnTo>
                    <a:pt x="30211" y="911"/>
                  </a:lnTo>
                  <a:lnTo>
                    <a:pt x="30980" y="1115"/>
                  </a:lnTo>
                  <a:lnTo>
                    <a:pt x="31764" y="1335"/>
                  </a:lnTo>
                  <a:lnTo>
                    <a:pt x="32518" y="1570"/>
                  </a:lnTo>
                  <a:lnTo>
                    <a:pt x="33271" y="1837"/>
                  </a:lnTo>
                  <a:lnTo>
                    <a:pt x="34008" y="2119"/>
                  </a:lnTo>
                  <a:lnTo>
                    <a:pt x="34730" y="2418"/>
                  </a:lnTo>
                  <a:lnTo>
                    <a:pt x="35437" y="2747"/>
                  </a:lnTo>
                  <a:lnTo>
                    <a:pt x="36143" y="3092"/>
                  </a:lnTo>
                  <a:lnTo>
                    <a:pt x="36818" y="3469"/>
                  </a:lnTo>
                  <a:lnTo>
                    <a:pt x="37477" y="3861"/>
                  </a:lnTo>
                  <a:lnTo>
                    <a:pt x="38136" y="4269"/>
                  </a:lnTo>
                  <a:lnTo>
                    <a:pt x="38764" y="4709"/>
                  </a:lnTo>
                  <a:lnTo>
                    <a:pt x="39376" y="5164"/>
                  </a:lnTo>
                  <a:lnTo>
                    <a:pt x="39972" y="5650"/>
                  </a:lnTo>
                  <a:lnTo>
                    <a:pt x="40537" y="6153"/>
                  </a:lnTo>
                  <a:lnTo>
                    <a:pt x="41086" y="6671"/>
                  </a:lnTo>
                  <a:lnTo>
                    <a:pt x="41620" y="7220"/>
                  </a:lnTo>
                  <a:lnTo>
                    <a:pt x="42122" y="7800"/>
                  </a:lnTo>
                  <a:lnTo>
                    <a:pt x="42609" y="8397"/>
                  </a:lnTo>
                  <a:lnTo>
                    <a:pt x="43064" y="9025"/>
                  </a:lnTo>
                  <a:lnTo>
                    <a:pt x="43503" y="9668"/>
                  </a:lnTo>
                  <a:lnTo>
                    <a:pt x="43911" y="10327"/>
                  </a:lnTo>
                  <a:lnTo>
                    <a:pt x="44288" y="11018"/>
                  </a:lnTo>
                  <a:lnTo>
                    <a:pt x="44288" y="11018"/>
                  </a:lnTo>
                  <a:lnTo>
                    <a:pt x="43550" y="11661"/>
                  </a:lnTo>
                  <a:lnTo>
                    <a:pt x="42828" y="12289"/>
                  </a:lnTo>
                  <a:lnTo>
                    <a:pt x="42138" y="12917"/>
                  </a:lnTo>
                  <a:lnTo>
                    <a:pt x="41463" y="13529"/>
                  </a:lnTo>
                  <a:lnTo>
                    <a:pt x="40255" y="14706"/>
                  </a:lnTo>
                  <a:lnTo>
                    <a:pt x="39187" y="15757"/>
                  </a:lnTo>
                  <a:lnTo>
                    <a:pt x="38309" y="16636"/>
                  </a:lnTo>
                  <a:lnTo>
                    <a:pt x="37649" y="17327"/>
                  </a:lnTo>
                  <a:lnTo>
                    <a:pt x="37100" y="17939"/>
                  </a:lnTo>
                  <a:lnTo>
                    <a:pt x="37100" y="17939"/>
                  </a:lnTo>
                  <a:lnTo>
                    <a:pt x="34856" y="17923"/>
                  </a:lnTo>
                  <a:lnTo>
                    <a:pt x="31184" y="17876"/>
                  </a:lnTo>
                  <a:lnTo>
                    <a:pt x="26523" y="17829"/>
                  </a:lnTo>
                  <a:lnTo>
                    <a:pt x="21391" y="17766"/>
                  </a:lnTo>
                  <a:lnTo>
                    <a:pt x="16259" y="17735"/>
                  </a:lnTo>
                  <a:lnTo>
                    <a:pt x="11614" y="17735"/>
                  </a:lnTo>
                  <a:lnTo>
                    <a:pt x="9621" y="17735"/>
                  </a:lnTo>
                  <a:lnTo>
                    <a:pt x="7926" y="17766"/>
                  </a:lnTo>
                  <a:lnTo>
                    <a:pt x="6607" y="17797"/>
                  </a:lnTo>
                  <a:lnTo>
                    <a:pt x="6089" y="17829"/>
                  </a:lnTo>
                  <a:lnTo>
                    <a:pt x="5697" y="17860"/>
                  </a:lnTo>
                  <a:lnTo>
                    <a:pt x="5697" y="17860"/>
                  </a:lnTo>
                  <a:lnTo>
                    <a:pt x="5509" y="17625"/>
                  </a:lnTo>
                  <a:lnTo>
                    <a:pt x="5022" y="16981"/>
                  </a:lnTo>
                  <a:lnTo>
                    <a:pt x="4316" y="16008"/>
                  </a:lnTo>
                  <a:lnTo>
                    <a:pt x="3892" y="15412"/>
                  </a:lnTo>
                  <a:lnTo>
                    <a:pt x="3437" y="14753"/>
                  </a:lnTo>
                  <a:lnTo>
                    <a:pt x="2982" y="14047"/>
                  </a:lnTo>
                  <a:lnTo>
                    <a:pt x="2496" y="13309"/>
                  </a:lnTo>
                  <a:lnTo>
                    <a:pt x="2025" y="12524"/>
                  </a:lnTo>
                  <a:lnTo>
                    <a:pt x="1570" y="11708"/>
                  </a:lnTo>
                  <a:lnTo>
                    <a:pt x="1115" y="10876"/>
                  </a:lnTo>
                  <a:lnTo>
                    <a:pt x="707" y="10045"/>
                  </a:lnTo>
                  <a:lnTo>
                    <a:pt x="518" y="9621"/>
                  </a:lnTo>
                  <a:lnTo>
                    <a:pt x="330" y="9213"/>
                  </a:lnTo>
                  <a:lnTo>
                    <a:pt x="157" y="8789"/>
                  </a:lnTo>
                  <a:lnTo>
                    <a:pt x="0" y="838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5" name="Google Shape;2102;p40">
              <a:extLst>
                <a:ext uri="{FF2B5EF4-FFF2-40B4-BE49-F238E27FC236}">
                  <a16:creationId xmlns:a16="http://schemas.microsoft.com/office/drawing/2014/main" id="{9EA4F4BA-D530-856C-B175-4589C2FAD1A1}"/>
                </a:ext>
              </a:extLst>
            </p:cNvPr>
            <p:cNvSpPr/>
            <p:nvPr/>
          </p:nvSpPr>
          <p:spPr>
            <a:xfrm>
              <a:off x="3671994" y="2951554"/>
              <a:ext cx="972623" cy="899479"/>
            </a:xfrm>
            <a:custGeom>
              <a:avLst/>
              <a:gdLst/>
              <a:ahLst/>
              <a:cxnLst/>
              <a:rect l="l" t="t" r="r" b="b"/>
              <a:pathLst>
                <a:path w="29599" h="27371" extrusionOk="0">
                  <a:moveTo>
                    <a:pt x="15709" y="0"/>
                  </a:moveTo>
                  <a:lnTo>
                    <a:pt x="15019" y="16"/>
                  </a:lnTo>
                  <a:lnTo>
                    <a:pt x="14313" y="63"/>
                  </a:lnTo>
                  <a:lnTo>
                    <a:pt x="13591" y="157"/>
                  </a:lnTo>
                  <a:lnTo>
                    <a:pt x="12837" y="267"/>
                  </a:lnTo>
                  <a:lnTo>
                    <a:pt x="12068" y="424"/>
                  </a:lnTo>
                  <a:lnTo>
                    <a:pt x="11284" y="597"/>
                  </a:lnTo>
                  <a:lnTo>
                    <a:pt x="10468" y="816"/>
                  </a:lnTo>
                  <a:lnTo>
                    <a:pt x="9636" y="1068"/>
                  </a:lnTo>
                  <a:lnTo>
                    <a:pt x="8788" y="1366"/>
                  </a:lnTo>
                  <a:lnTo>
                    <a:pt x="7910" y="1680"/>
                  </a:lnTo>
                  <a:lnTo>
                    <a:pt x="7549" y="1837"/>
                  </a:lnTo>
                  <a:lnTo>
                    <a:pt x="7219" y="1993"/>
                  </a:lnTo>
                  <a:lnTo>
                    <a:pt x="6874" y="2166"/>
                  </a:lnTo>
                  <a:lnTo>
                    <a:pt x="6560" y="2354"/>
                  </a:lnTo>
                  <a:lnTo>
                    <a:pt x="6246" y="2543"/>
                  </a:lnTo>
                  <a:lnTo>
                    <a:pt x="5932" y="2762"/>
                  </a:lnTo>
                  <a:lnTo>
                    <a:pt x="5634" y="2982"/>
                  </a:lnTo>
                  <a:lnTo>
                    <a:pt x="5352" y="3218"/>
                  </a:lnTo>
                  <a:lnTo>
                    <a:pt x="5069" y="3469"/>
                  </a:lnTo>
                  <a:lnTo>
                    <a:pt x="4802" y="3720"/>
                  </a:lnTo>
                  <a:lnTo>
                    <a:pt x="4536" y="4002"/>
                  </a:lnTo>
                  <a:lnTo>
                    <a:pt x="4284" y="4269"/>
                  </a:lnTo>
                  <a:lnTo>
                    <a:pt x="4049" y="4567"/>
                  </a:lnTo>
                  <a:lnTo>
                    <a:pt x="3814" y="4865"/>
                  </a:lnTo>
                  <a:lnTo>
                    <a:pt x="3578" y="5179"/>
                  </a:lnTo>
                  <a:lnTo>
                    <a:pt x="3358" y="5509"/>
                  </a:lnTo>
                  <a:lnTo>
                    <a:pt x="3154" y="5838"/>
                  </a:lnTo>
                  <a:lnTo>
                    <a:pt x="2950" y="6184"/>
                  </a:lnTo>
                  <a:lnTo>
                    <a:pt x="2762" y="6529"/>
                  </a:lnTo>
                  <a:lnTo>
                    <a:pt x="2574" y="6890"/>
                  </a:lnTo>
                  <a:lnTo>
                    <a:pt x="2385" y="7267"/>
                  </a:lnTo>
                  <a:lnTo>
                    <a:pt x="2213" y="7643"/>
                  </a:lnTo>
                  <a:lnTo>
                    <a:pt x="2056" y="8020"/>
                  </a:lnTo>
                  <a:lnTo>
                    <a:pt x="1899" y="8412"/>
                  </a:lnTo>
                  <a:lnTo>
                    <a:pt x="1601" y="9228"/>
                  </a:lnTo>
                  <a:lnTo>
                    <a:pt x="1334" y="10060"/>
                  </a:lnTo>
                  <a:lnTo>
                    <a:pt x="1099" y="10923"/>
                  </a:lnTo>
                  <a:lnTo>
                    <a:pt x="879" y="11802"/>
                  </a:lnTo>
                  <a:lnTo>
                    <a:pt x="691" y="12712"/>
                  </a:lnTo>
                  <a:lnTo>
                    <a:pt x="534" y="13638"/>
                  </a:lnTo>
                  <a:lnTo>
                    <a:pt x="392" y="14580"/>
                  </a:lnTo>
                  <a:lnTo>
                    <a:pt x="283" y="15537"/>
                  </a:lnTo>
                  <a:lnTo>
                    <a:pt x="188" y="16510"/>
                  </a:lnTo>
                  <a:lnTo>
                    <a:pt x="110" y="17483"/>
                  </a:lnTo>
                  <a:lnTo>
                    <a:pt x="47" y="18472"/>
                  </a:lnTo>
                  <a:lnTo>
                    <a:pt x="16" y="19460"/>
                  </a:lnTo>
                  <a:lnTo>
                    <a:pt x="0" y="20465"/>
                  </a:lnTo>
                  <a:lnTo>
                    <a:pt x="0" y="21469"/>
                  </a:lnTo>
                  <a:lnTo>
                    <a:pt x="16" y="22458"/>
                  </a:lnTo>
                  <a:lnTo>
                    <a:pt x="47" y="23462"/>
                  </a:lnTo>
                  <a:lnTo>
                    <a:pt x="94" y="24451"/>
                  </a:lnTo>
                  <a:lnTo>
                    <a:pt x="157" y="25440"/>
                  </a:lnTo>
                  <a:lnTo>
                    <a:pt x="235" y="26413"/>
                  </a:lnTo>
                  <a:lnTo>
                    <a:pt x="314" y="27370"/>
                  </a:lnTo>
                  <a:lnTo>
                    <a:pt x="29473" y="27370"/>
                  </a:lnTo>
                  <a:lnTo>
                    <a:pt x="29536" y="25958"/>
                  </a:lnTo>
                  <a:lnTo>
                    <a:pt x="29583" y="24514"/>
                  </a:lnTo>
                  <a:lnTo>
                    <a:pt x="29598" y="23070"/>
                  </a:lnTo>
                  <a:lnTo>
                    <a:pt x="29567" y="21642"/>
                  </a:lnTo>
                  <a:lnTo>
                    <a:pt x="29520" y="20198"/>
                  </a:lnTo>
                  <a:lnTo>
                    <a:pt x="29473" y="19476"/>
                  </a:lnTo>
                  <a:lnTo>
                    <a:pt x="29426" y="18770"/>
                  </a:lnTo>
                  <a:lnTo>
                    <a:pt x="29379" y="18064"/>
                  </a:lnTo>
                  <a:lnTo>
                    <a:pt x="29300" y="17357"/>
                  </a:lnTo>
                  <a:lnTo>
                    <a:pt x="29222" y="16651"/>
                  </a:lnTo>
                  <a:lnTo>
                    <a:pt x="29143" y="15961"/>
                  </a:lnTo>
                  <a:lnTo>
                    <a:pt x="29033" y="15270"/>
                  </a:lnTo>
                  <a:lnTo>
                    <a:pt x="28923" y="14595"/>
                  </a:lnTo>
                  <a:lnTo>
                    <a:pt x="28814" y="13921"/>
                  </a:lnTo>
                  <a:lnTo>
                    <a:pt x="28672" y="13246"/>
                  </a:lnTo>
                  <a:lnTo>
                    <a:pt x="28531" y="12602"/>
                  </a:lnTo>
                  <a:lnTo>
                    <a:pt x="28374" y="11943"/>
                  </a:lnTo>
                  <a:lnTo>
                    <a:pt x="28217" y="11315"/>
                  </a:lnTo>
                  <a:lnTo>
                    <a:pt x="28029" y="10688"/>
                  </a:lnTo>
                  <a:lnTo>
                    <a:pt x="27841" y="10060"/>
                  </a:lnTo>
                  <a:lnTo>
                    <a:pt x="27637" y="9464"/>
                  </a:lnTo>
                  <a:lnTo>
                    <a:pt x="27417" y="8867"/>
                  </a:lnTo>
                  <a:lnTo>
                    <a:pt x="27181" y="8287"/>
                  </a:lnTo>
                  <a:lnTo>
                    <a:pt x="26946" y="7722"/>
                  </a:lnTo>
                  <a:lnTo>
                    <a:pt x="26679" y="7172"/>
                  </a:lnTo>
                  <a:lnTo>
                    <a:pt x="26412" y="6639"/>
                  </a:lnTo>
                  <a:lnTo>
                    <a:pt x="26130" y="6121"/>
                  </a:lnTo>
                  <a:lnTo>
                    <a:pt x="25832" y="5619"/>
                  </a:lnTo>
                  <a:lnTo>
                    <a:pt x="25502" y="5132"/>
                  </a:lnTo>
                  <a:lnTo>
                    <a:pt x="25173" y="4661"/>
                  </a:lnTo>
                  <a:lnTo>
                    <a:pt x="24827" y="4222"/>
                  </a:lnTo>
                  <a:lnTo>
                    <a:pt x="24466" y="3783"/>
                  </a:lnTo>
                  <a:lnTo>
                    <a:pt x="24090" y="3374"/>
                  </a:lnTo>
                  <a:lnTo>
                    <a:pt x="23697" y="2982"/>
                  </a:lnTo>
                  <a:lnTo>
                    <a:pt x="23289" y="2621"/>
                  </a:lnTo>
                  <a:lnTo>
                    <a:pt x="22866" y="2276"/>
                  </a:lnTo>
                  <a:lnTo>
                    <a:pt x="22426" y="1946"/>
                  </a:lnTo>
                  <a:lnTo>
                    <a:pt x="21955" y="1632"/>
                  </a:lnTo>
                  <a:lnTo>
                    <a:pt x="21485" y="1366"/>
                  </a:lnTo>
                  <a:lnTo>
                    <a:pt x="20998" y="1099"/>
                  </a:lnTo>
                  <a:lnTo>
                    <a:pt x="20480" y="879"/>
                  </a:lnTo>
                  <a:lnTo>
                    <a:pt x="19947" y="675"/>
                  </a:lnTo>
                  <a:lnTo>
                    <a:pt x="19397" y="487"/>
                  </a:lnTo>
                  <a:lnTo>
                    <a:pt x="18832" y="330"/>
                  </a:lnTo>
                  <a:lnTo>
                    <a:pt x="18236" y="204"/>
                  </a:lnTo>
                  <a:lnTo>
                    <a:pt x="17640" y="110"/>
                  </a:lnTo>
                  <a:lnTo>
                    <a:pt x="17012" y="47"/>
                  </a:lnTo>
                  <a:lnTo>
                    <a:pt x="16369"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6" name="Google Shape;2103;p40">
              <a:extLst>
                <a:ext uri="{FF2B5EF4-FFF2-40B4-BE49-F238E27FC236}">
                  <a16:creationId xmlns:a16="http://schemas.microsoft.com/office/drawing/2014/main" id="{7856AE14-27F5-70FF-33C9-7C12E2F8D20D}"/>
                </a:ext>
              </a:extLst>
            </p:cNvPr>
            <p:cNvSpPr/>
            <p:nvPr/>
          </p:nvSpPr>
          <p:spPr>
            <a:xfrm>
              <a:off x="3614750" y="3213032"/>
              <a:ext cx="1082967" cy="829318"/>
            </a:xfrm>
            <a:custGeom>
              <a:avLst/>
              <a:gdLst/>
              <a:ahLst/>
              <a:cxnLst/>
              <a:rect l="l" t="t" r="r" b="b"/>
              <a:pathLst>
                <a:path w="32957" h="25236" extrusionOk="0">
                  <a:moveTo>
                    <a:pt x="4441" y="0"/>
                  </a:moveTo>
                  <a:lnTo>
                    <a:pt x="3861" y="16"/>
                  </a:lnTo>
                  <a:lnTo>
                    <a:pt x="3296" y="63"/>
                  </a:lnTo>
                  <a:lnTo>
                    <a:pt x="2731" y="110"/>
                  </a:lnTo>
                  <a:lnTo>
                    <a:pt x="2166" y="188"/>
                  </a:lnTo>
                  <a:lnTo>
                    <a:pt x="1601" y="267"/>
                  </a:lnTo>
                  <a:lnTo>
                    <a:pt x="1067" y="377"/>
                  </a:lnTo>
                  <a:lnTo>
                    <a:pt x="518" y="502"/>
                  </a:lnTo>
                  <a:lnTo>
                    <a:pt x="0" y="643"/>
                  </a:lnTo>
                  <a:lnTo>
                    <a:pt x="188" y="2040"/>
                  </a:lnTo>
                  <a:lnTo>
                    <a:pt x="361" y="3453"/>
                  </a:lnTo>
                  <a:lnTo>
                    <a:pt x="487" y="4849"/>
                  </a:lnTo>
                  <a:lnTo>
                    <a:pt x="596" y="6246"/>
                  </a:lnTo>
                  <a:lnTo>
                    <a:pt x="675" y="7627"/>
                  </a:lnTo>
                  <a:lnTo>
                    <a:pt x="738" y="9008"/>
                  </a:lnTo>
                  <a:lnTo>
                    <a:pt x="769" y="10389"/>
                  </a:lnTo>
                  <a:lnTo>
                    <a:pt x="800" y="11770"/>
                  </a:lnTo>
                  <a:lnTo>
                    <a:pt x="816" y="14501"/>
                  </a:lnTo>
                  <a:lnTo>
                    <a:pt x="800" y="17169"/>
                  </a:lnTo>
                  <a:lnTo>
                    <a:pt x="816" y="19805"/>
                  </a:lnTo>
                  <a:lnTo>
                    <a:pt x="832" y="21108"/>
                  </a:lnTo>
                  <a:lnTo>
                    <a:pt x="848" y="22379"/>
                  </a:lnTo>
                  <a:lnTo>
                    <a:pt x="1444" y="22285"/>
                  </a:lnTo>
                  <a:lnTo>
                    <a:pt x="2056" y="22222"/>
                  </a:lnTo>
                  <a:lnTo>
                    <a:pt x="2668" y="22191"/>
                  </a:lnTo>
                  <a:lnTo>
                    <a:pt x="3311" y="22175"/>
                  </a:lnTo>
                  <a:lnTo>
                    <a:pt x="3939" y="22191"/>
                  </a:lnTo>
                  <a:lnTo>
                    <a:pt x="4598" y="22222"/>
                  </a:lnTo>
                  <a:lnTo>
                    <a:pt x="5257" y="22285"/>
                  </a:lnTo>
                  <a:lnTo>
                    <a:pt x="5901" y="22348"/>
                  </a:lnTo>
                  <a:lnTo>
                    <a:pt x="6560" y="22442"/>
                  </a:lnTo>
                  <a:lnTo>
                    <a:pt x="7219" y="22536"/>
                  </a:lnTo>
                  <a:lnTo>
                    <a:pt x="7863" y="22662"/>
                  </a:lnTo>
                  <a:lnTo>
                    <a:pt x="8506" y="22787"/>
                  </a:lnTo>
                  <a:lnTo>
                    <a:pt x="9149" y="22928"/>
                  </a:lnTo>
                  <a:lnTo>
                    <a:pt x="9777" y="23070"/>
                  </a:lnTo>
                  <a:lnTo>
                    <a:pt x="10970" y="23384"/>
                  </a:lnTo>
                  <a:lnTo>
                    <a:pt x="12100" y="23713"/>
                  </a:lnTo>
                  <a:lnTo>
                    <a:pt x="13136" y="24027"/>
                  </a:lnTo>
                  <a:lnTo>
                    <a:pt x="14077" y="24341"/>
                  </a:lnTo>
                  <a:lnTo>
                    <a:pt x="14878" y="24623"/>
                  </a:lnTo>
                  <a:lnTo>
                    <a:pt x="15537" y="24874"/>
                  </a:lnTo>
                  <a:lnTo>
                    <a:pt x="16023" y="25063"/>
                  </a:lnTo>
                  <a:lnTo>
                    <a:pt x="16431" y="25235"/>
                  </a:lnTo>
                  <a:lnTo>
                    <a:pt x="16808" y="25031"/>
                  </a:lnTo>
                  <a:lnTo>
                    <a:pt x="17263" y="24796"/>
                  </a:lnTo>
                  <a:lnTo>
                    <a:pt x="17875" y="24498"/>
                  </a:lnTo>
                  <a:lnTo>
                    <a:pt x="18628" y="24137"/>
                  </a:lnTo>
                  <a:lnTo>
                    <a:pt x="19523" y="23760"/>
                  </a:lnTo>
                  <a:lnTo>
                    <a:pt x="20527" y="23352"/>
                  </a:lnTo>
                  <a:lnTo>
                    <a:pt x="21077" y="23132"/>
                  </a:lnTo>
                  <a:lnTo>
                    <a:pt x="21642" y="22928"/>
                  </a:lnTo>
                  <a:lnTo>
                    <a:pt x="22238" y="22724"/>
                  </a:lnTo>
                  <a:lnTo>
                    <a:pt x="22850" y="22520"/>
                  </a:lnTo>
                  <a:lnTo>
                    <a:pt x="23493" y="22332"/>
                  </a:lnTo>
                  <a:lnTo>
                    <a:pt x="24153" y="22144"/>
                  </a:lnTo>
                  <a:lnTo>
                    <a:pt x="24827" y="21955"/>
                  </a:lnTo>
                  <a:lnTo>
                    <a:pt x="25518" y="21798"/>
                  </a:lnTo>
                  <a:lnTo>
                    <a:pt x="26224" y="21642"/>
                  </a:lnTo>
                  <a:lnTo>
                    <a:pt x="26946" y="21500"/>
                  </a:lnTo>
                  <a:lnTo>
                    <a:pt x="27668" y="21375"/>
                  </a:lnTo>
                  <a:lnTo>
                    <a:pt x="28406" y="21281"/>
                  </a:lnTo>
                  <a:lnTo>
                    <a:pt x="29159" y="21202"/>
                  </a:lnTo>
                  <a:lnTo>
                    <a:pt x="29912" y="21139"/>
                  </a:lnTo>
                  <a:lnTo>
                    <a:pt x="30665" y="21108"/>
                  </a:lnTo>
                  <a:lnTo>
                    <a:pt x="31419" y="21108"/>
                  </a:lnTo>
                  <a:lnTo>
                    <a:pt x="32188" y="21124"/>
                  </a:lnTo>
                  <a:lnTo>
                    <a:pt x="32957" y="21171"/>
                  </a:lnTo>
                  <a:lnTo>
                    <a:pt x="32815" y="2260"/>
                  </a:lnTo>
                  <a:lnTo>
                    <a:pt x="32580" y="2087"/>
                  </a:lnTo>
                  <a:lnTo>
                    <a:pt x="32345" y="1930"/>
                  </a:lnTo>
                  <a:lnTo>
                    <a:pt x="32094" y="1789"/>
                  </a:lnTo>
                  <a:lnTo>
                    <a:pt x="31842" y="1648"/>
                  </a:lnTo>
                  <a:lnTo>
                    <a:pt x="31591" y="1522"/>
                  </a:lnTo>
                  <a:lnTo>
                    <a:pt x="31309" y="1412"/>
                  </a:lnTo>
                  <a:lnTo>
                    <a:pt x="31042" y="1303"/>
                  </a:lnTo>
                  <a:lnTo>
                    <a:pt x="30760" y="1193"/>
                  </a:lnTo>
                  <a:lnTo>
                    <a:pt x="30477" y="1099"/>
                  </a:lnTo>
                  <a:lnTo>
                    <a:pt x="30179" y="1020"/>
                  </a:lnTo>
                  <a:lnTo>
                    <a:pt x="29583" y="879"/>
                  </a:lnTo>
                  <a:lnTo>
                    <a:pt x="28971" y="769"/>
                  </a:lnTo>
                  <a:lnTo>
                    <a:pt x="28343" y="691"/>
                  </a:lnTo>
                  <a:lnTo>
                    <a:pt x="27715" y="659"/>
                  </a:lnTo>
                  <a:lnTo>
                    <a:pt x="27056" y="643"/>
                  </a:lnTo>
                  <a:lnTo>
                    <a:pt x="26397" y="659"/>
                  </a:lnTo>
                  <a:lnTo>
                    <a:pt x="25738" y="706"/>
                  </a:lnTo>
                  <a:lnTo>
                    <a:pt x="25079" y="785"/>
                  </a:lnTo>
                  <a:lnTo>
                    <a:pt x="24419" y="895"/>
                  </a:lnTo>
                  <a:lnTo>
                    <a:pt x="23760" y="1020"/>
                  </a:lnTo>
                  <a:lnTo>
                    <a:pt x="23117" y="1177"/>
                  </a:lnTo>
                  <a:lnTo>
                    <a:pt x="22473" y="1365"/>
                  </a:lnTo>
                  <a:lnTo>
                    <a:pt x="21830" y="1585"/>
                  </a:lnTo>
                  <a:lnTo>
                    <a:pt x="21218" y="1805"/>
                  </a:lnTo>
                  <a:lnTo>
                    <a:pt x="20622" y="2072"/>
                  </a:lnTo>
                  <a:lnTo>
                    <a:pt x="20025" y="2354"/>
                  </a:lnTo>
                  <a:lnTo>
                    <a:pt x="19476" y="2652"/>
                  </a:lnTo>
                  <a:lnTo>
                    <a:pt x="18942" y="2966"/>
                  </a:lnTo>
                  <a:lnTo>
                    <a:pt x="18424" y="3311"/>
                  </a:lnTo>
                  <a:lnTo>
                    <a:pt x="17938" y="3672"/>
                  </a:lnTo>
                  <a:lnTo>
                    <a:pt x="17498" y="4049"/>
                  </a:lnTo>
                  <a:lnTo>
                    <a:pt x="17075" y="4457"/>
                  </a:lnTo>
                  <a:lnTo>
                    <a:pt x="16886" y="4661"/>
                  </a:lnTo>
                  <a:lnTo>
                    <a:pt x="16698" y="4865"/>
                  </a:lnTo>
                  <a:lnTo>
                    <a:pt x="16525" y="5085"/>
                  </a:lnTo>
                  <a:lnTo>
                    <a:pt x="16369" y="5304"/>
                  </a:lnTo>
                  <a:lnTo>
                    <a:pt x="16212" y="5524"/>
                  </a:lnTo>
                  <a:lnTo>
                    <a:pt x="16070" y="5744"/>
                  </a:lnTo>
                  <a:lnTo>
                    <a:pt x="15945" y="5979"/>
                  </a:lnTo>
                  <a:lnTo>
                    <a:pt x="15819" y="6215"/>
                  </a:lnTo>
                  <a:lnTo>
                    <a:pt x="15709" y="6450"/>
                  </a:lnTo>
                  <a:lnTo>
                    <a:pt x="15615" y="6686"/>
                  </a:lnTo>
                  <a:lnTo>
                    <a:pt x="15505" y="6387"/>
                  </a:lnTo>
                  <a:lnTo>
                    <a:pt x="15380" y="6089"/>
                  </a:lnTo>
                  <a:lnTo>
                    <a:pt x="15239" y="5807"/>
                  </a:lnTo>
                  <a:lnTo>
                    <a:pt x="15097" y="5540"/>
                  </a:lnTo>
                  <a:lnTo>
                    <a:pt x="14956" y="5273"/>
                  </a:lnTo>
                  <a:lnTo>
                    <a:pt x="14799" y="5006"/>
                  </a:lnTo>
                  <a:lnTo>
                    <a:pt x="14642" y="4755"/>
                  </a:lnTo>
                  <a:lnTo>
                    <a:pt x="14470" y="4504"/>
                  </a:lnTo>
                  <a:lnTo>
                    <a:pt x="14124" y="4033"/>
                  </a:lnTo>
                  <a:lnTo>
                    <a:pt x="13748" y="3594"/>
                  </a:lnTo>
                  <a:lnTo>
                    <a:pt x="13355" y="3186"/>
                  </a:lnTo>
                  <a:lnTo>
                    <a:pt x="12932" y="2793"/>
                  </a:lnTo>
                  <a:lnTo>
                    <a:pt x="12492" y="2433"/>
                  </a:lnTo>
                  <a:lnTo>
                    <a:pt x="12037" y="2103"/>
                  </a:lnTo>
                  <a:lnTo>
                    <a:pt x="11566" y="1805"/>
                  </a:lnTo>
                  <a:lnTo>
                    <a:pt x="11064" y="1522"/>
                  </a:lnTo>
                  <a:lnTo>
                    <a:pt x="10562" y="1271"/>
                  </a:lnTo>
                  <a:lnTo>
                    <a:pt x="10044" y="1036"/>
                  </a:lnTo>
                  <a:lnTo>
                    <a:pt x="9526" y="832"/>
                  </a:lnTo>
                  <a:lnTo>
                    <a:pt x="8977" y="643"/>
                  </a:lnTo>
                  <a:lnTo>
                    <a:pt x="8428" y="487"/>
                  </a:lnTo>
                  <a:lnTo>
                    <a:pt x="7878" y="361"/>
                  </a:lnTo>
                  <a:lnTo>
                    <a:pt x="7313" y="235"/>
                  </a:lnTo>
                  <a:lnTo>
                    <a:pt x="6733" y="157"/>
                  </a:lnTo>
                  <a:lnTo>
                    <a:pt x="6168" y="78"/>
                  </a:lnTo>
                  <a:lnTo>
                    <a:pt x="5587" y="31"/>
                  </a:lnTo>
                  <a:lnTo>
                    <a:pt x="5022" y="16"/>
                  </a:lnTo>
                  <a:lnTo>
                    <a:pt x="4441" y="0"/>
                  </a:lnTo>
                  <a:close/>
                </a:path>
              </a:pathLst>
            </a:custGeom>
            <a:solidFill>
              <a:srgbClr val="F4796C"/>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7" name="Google Shape;2104;p40">
              <a:extLst>
                <a:ext uri="{FF2B5EF4-FFF2-40B4-BE49-F238E27FC236}">
                  <a16:creationId xmlns:a16="http://schemas.microsoft.com/office/drawing/2014/main" id="{3AC0B97D-C89C-8D8F-1F2D-3A7A7D5ABC8C}"/>
                </a:ext>
              </a:extLst>
            </p:cNvPr>
            <p:cNvSpPr/>
            <p:nvPr/>
          </p:nvSpPr>
          <p:spPr>
            <a:xfrm>
              <a:off x="3614750" y="3213032"/>
              <a:ext cx="1082967" cy="829318"/>
            </a:xfrm>
            <a:custGeom>
              <a:avLst/>
              <a:gdLst/>
              <a:ahLst/>
              <a:cxnLst/>
              <a:rect l="l" t="t" r="r" b="b"/>
              <a:pathLst>
                <a:path w="32957" h="25236" fill="none" extrusionOk="0">
                  <a:moveTo>
                    <a:pt x="0" y="643"/>
                  </a:moveTo>
                  <a:lnTo>
                    <a:pt x="0" y="643"/>
                  </a:lnTo>
                  <a:lnTo>
                    <a:pt x="518" y="502"/>
                  </a:lnTo>
                  <a:lnTo>
                    <a:pt x="1067" y="377"/>
                  </a:lnTo>
                  <a:lnTo>
                    <a:pt x="1601" y="267"/>
                  </a:lnTo>
                  <a:lnTo>
                    <a:pt x="2166" y="188"/>
                  </a:lnTo>
                  <a:lnTo>
                    <a:pt x="2731" y="110"/>
                  </a:lnTo>
                  <a:lnTo>
                    <a:pt x="3296" y="63"/>
                  </a:lnTo>
                  <a:lnTo>
                    <a:pt x="3861" y="16"/>
                  </a:lnTo>
                  <a:lnTo>
                    <a:pt x="4441" y="0"/>
                  </a:lnTo>
                  <a:lnTo>
                    <a:pt x="5022" y="16"/>
                  </a:lnTo>
                  <a:lnTo>
                    <a:pt x="5587" y="31"/>
                  </a:lnTo>
                  <a:lnTo>
                    <a:pt x="6168" y="78"/>
                  </a:lnTo>
                  <a:lnTo>
                    <a:pt x="6733" y="157"/>
                  </a:lnTo>
                  <a:lnTo>
                    <a:pt x="7313" y="235"/>
                  </a:lnTo>
                  <a:lnTo>
                    <a:pt x="7878" y="361"/>
                  </a:lnTo>
                  <a:lnTo>
                    <a:pt x="8428" y="487"/>
                  </a:lnTo>
                  <a:lnTo>
                    <a:pt x="8977" y="643"/>
                  </a:lnTo>
                  <a:lnTo>
                    <a:pt x="9526" y="832"/>
                  </a:lnTo>
                  <a:lnTo>
                    <a:pt x="10044" y="1036"/>
                  </a:lnTo>
                  <a:lnTo>
                    <a:pt x="10562" y="1271"/>
                  </a:lnTo>
                  <a:lnTo>
                    <a:pt x="11064" y="1522"/>
                  </a:lnTo>
                  <a:lnTo>
                    <a:pt x="11566" y="1805"/>
                  </a:lnTo>
                  <a:lnTo>
                    <a:pt x="12037" y="2103"/>
                  </a:lnTo>
                  <a:lnTo>
                    <a:pt x="12492" y="2433"/>
                  </a:lnTo>
                  <a:lnTo>
                    <a:pt x="12932" y="2793"/>
                  </a:lnTo>
                  <a:lnTo>
                    <a:pt x="13355" y="3186"/>
                  </a:lnTo>
                  <a:lnTo>
                    <a:pt x="13748" y="3594"/>
                  </a:lnTo>
                  <a:lnTo>
                    <a:pt x="14124" y="4033"/>
                  </a:lnTo>
                  <a:lnTo>
                    <a:pt x="14470" y="4504"/>
                  </a:lnTo>
                  <a:lnTo>
                    <a:pt x="14642" y="4755"/>
                  </a:lnTo>
                  <a:lnTo>
                    <a:pt x="14799" y="5006"/>
                  </a:lnTo>
                  <a:lnTo>
                    <a:pt x="14956" y="5273"/>
                  </a:lnTo>
                  <a:lnTo>
                    <a:pt x="15097" y="5540"/>
                  </a:lnTo>
                  <a:lnTo>
                    <a:pt x="15239" y="5807"/>
                  </a:lnTo>
                  <a:lnTo>
                    <a:pt x="15380" y="6089"/>
                  </a:lnTo>
                  <a:lnTo>
                    <a:pt x="15505" y="6387"/>
                  </a:lnTo>
                  <a:lnTo>
                    <a:pt x="15615" y="6686"/>
                  </a:lnTo>
                  <a:lnTo>
                    <a:pt x="15615" y="6686"/>
                  </a:lnTo>
                  <a:lnTo>
                    <a:pt x="15709" y="6450"/>
                  </a:lnTo>
                  <a:lnTo>
                    <a:pt x="15819" y="6215"/>
                  </a:lnTo>
                  <a:lnTo>
                    <a:pt x="15945" y="5979"/>
                  </a:lnTo>
                  <a:lnTo>
                    <a:pt x="16070" y="5744"/>
                  </a:lnTo>
                  <a:lnTo>
                    <a:pt x="16212" y="5524"/>
                  </a:lnTo>
                  <a:lnTo>
                    <a:pt x="16369" y="5304"/>
                  </a:lnTo>
                  <a:lnTo>
                    <a:pt x="16525" y="5085"/>
                  </a:lnTo>
                  <a:lnTo>
                    <a:pt x="16698" y="4865"/>
                  </a:lnTo>
                  <a:lnTo>
                    <a:pt x="16886" y="4661"/>
                  </a:lnTo>
                  <a:lnTo>
                    <a:pt x="17075" y="4457"/>
                  </a:lnTo>
                  <a:lnTo>
                    <a:pt x="17498" y="4049"/>
                  </a:lnTo>
                  <a:lnTo>
                    <a:pt x="17938" y="3672"/>
                  </a:lnTo>
                  <a:lnTo>
                    <a:pt x="18424" y="3311"/>
                  </a:lnTo>
                  <a:lnTo>
                    <a:pt x="18942" y="2966"/>
                  </a:lnTo>
                  <a:lnTo>
                    <a:pt x="19476" y="2652"/>
                  </a:lnTo>
                  <a:lnTo>
                    <a:pt x="20025" y="2354"/>
                  </a:lnTo>
                  <a:lnTo>
                    <a:pt x="20622" y="2072"/>
                  </a:lnTo>
                  <a:lnTo>
                    <a:pt x="21218" y="1805"/>
                  </a:lnTo>
                  <a:lnTo>
                    <a:pt x="21830" y="1585"/>
                  </a:lnTo>
                  <a:lnTo>
                    <a:pt x="22473" y="1365"/>
                  </a:lnTo>
                  <a:lnTo>
                    <a:pt x="23117" y="1177"/>
                  </a:lnTo>
                  <a:lnTo>
                    <a:pt x="23760" y="1020"/>
                  </a:lnTo>
                  <a:lnTo>
                    <a:pt x="24419" y="895"/>
                  </a:lnTo>
                  <a:lnTo>
                    <a:pt x="25079" y="785"/>
                  </a:lnTo>
                  <a:lnTo>
                    <a:pt x="25738" y="706"/>
                  </a:lnTo>
                  <a:lnTo>
                    <a:pt x="26397" y="659"/>
                  </a:lnTo>
                  <a:lnTo>
                    <a:pt x="27056" y="643"/>
                  </a:lnTo>
                  <a:lnTo>
                    <a:pt x="27715" y="659"/>
                  </a:lnTo>
                  <a:lnTo>
                    <a:pt x="28343" y="691"/>
                  </a:lnTo>
                  <a:lnTo>
                    <a:pt x="28971" y="769"/>
                  </a:lnTo>
                  <a:lnTo>
                    <a:pt x="29583" y="879"/>
                  </a:lnTo>
                  <a:lnTo>
                    <a:pt x="30179" y="1020"/>
                  </a:lnTo>
                  <a:lnTo>
                    <a:pt x="30477" y="1099"/>
                  </a:lnTo>
                  <a:lnTo>
                    <a:pt x="30760" y="1193"/>
                  </a:lnTo>
                  <a:lnTo>
                    <a:pt x="31042" y="1303"/>
                  </a:lnTo>
                  <a:lnTo>
                    <a:pt x="31309" y="1412"/>
                  </a:lnTo>
                  <a:lnTo>
                    <a:pt x="31591" y="1522"/>
                  </a:lnTo>
                  <a:lnTo>
                    <a:pt x="31842" y="1648"/>
                  </a:lnTo>
                  <a:lnTo>
                    <a:pt x="32094" y="1789"/>
                  </a:lnTo>
                  <a:lnTo>
                    <a:pt x="32345" y="1930"/>
                  </a:lnTo>
                  <a:lnTo>
                    <a:pt x="32580" y="2087"/>
                  </a:lnTo>
                  <a:lnTo>
                    <a:pt x="32815" y="2260"/>
                  </a:lnTo>
                  <a:lnTo>
                    <a:pt x="32957" y="21171"/>
                  </a:lnTo>
                  <a:lnTo>
                    <a:pt x="32957" y="21171"/>
                  </a:lnTo>
                  <a:lnTo>
                    <a:pt x="32188" y="21124"/>
                  </a:lnTo>
                  <a:lnTo>
                    <a:pt x="31419" y="21108"/>
                  </a:lnTo>
                  <a:lnTo>
                    <a:pt x="30665" y="21108"/>
                  </a:lnTo>
                  <a:lnTo>
                    <a:pt x="29912" y="21139"/>
                  </a:lnTo>
                  <a:lnTo>
                    <a:pt x="29159" y="21202"/>
                  </a:lnTo>
                  <a:lnTo>
                    <a:pt x="28406" y="21281"/>
                  </a:lnTo>
                  <a:lnTo>
                    <a:pt x="27668" y="21375"/>
                  </a:lnTo>
                  <a:lnTo>
                    <a:pt x="26946" y="21500"/>
                  </a:lnTo>
                  <a:lnTo>
                    <a:pt x="26224" y="21642"/>
                  </a:lnTo>
                  <a:lnTo>
                    <a:pt x="25518" y="21798"/>
                  </a:lnTo>
                  <a:lnTo>
                    <a:pt x="24827" y="21955"/>
                  </a:lnTo>
                  <a:lnTo>
                    <a:pt x="24153" y="22144"/>
                  </a:lnTo>
                  <a:lnTo>
                    <a:pt x="23493" y="22332"/>
                  </a:lnTo>
                  <a:lnTo>
                    <a:pt x="22850" y="22520"/>
                  </a:lnTo>
                  <a:lnTo>
                    <a:pt x="22238" y="22724"/>
                  </a:lnTo>
                  <a:lnTo>
                    <a:pt x="21642" y="22928"/>
                  </a:lnTo>
                  <a:lnTo>
                    <a:pt x="21077" y="23132"/>
                  </a:lnTo>
                  <a:lnTo>
                    <a:pt x="20527" y="23352"/>
                  </a:lnTo>
                  <a:lnTo>
                    <a:pt x="19523" y="23760"/>
                  </a:lnTo>
                  <a:lnTo>
                    <a:pt x="18628" y="24137"/>
                  </a:lnTo>
                  <a:lnTo>
                    <a:pt x="17875" y="24498"/>
                  </a:lnTo>
                  <a:lnTo>
                    <a:pt x="17263" y="24796"/>
                  </a:lnTo>
                  <a:lnTo>
                    <a:pt x="16808" y="25031"/>
                  </a:lnTo>
                  <a:lnTo>
                    <a:pt x="16431" y="25235"/>
                  </a:lnTo>
                  <a:lnTo>
                    <a:pt x="16431" y="25235"/>
                  </a:lnTo>
                  <a:lnTo>
                    <a:pt x="16023" y="25063"/>
                  </a:lnTo>
                  <a:lnTo>
                    <a:pt x="15537" y="24874"/>
                  </a:lnTo>
                  <a:lnTo>
                    <a:pt x="14878" y="24623"/>
                  </a:lnTo>
                  <a:lnTo>
                    <a:pt x="14077" y="24341"/>
                  </a:lnTo>
                  <a:lnTo>
                    <a:pt x="13136" y="24027"/>
                  </a:lnTo>
                  <a:lnTo>
                    <a:pt x="12100" y="23713"/>
                  </a:lnTo>
                  <a:lnTo>
                    <a:pt x="10970" y="23384"/>
                  </a:lnTo>
                  <a:lnTo>
                    <a:pt x="9777" y="23070"/>
                  </a:lnTo>
                  <a:lnTo>
                    <a:pt x="9149" y="22928"/>
                  </a:lnTo>
                  <a:lnTo>
                    <a:pt x="8506" y="22787"/>
                  </a:lnTo>
                  <a:lnTo>
                    <a:pt x="7863" y="22662"/>
                  </a:lnTo>
                  <a:lnTo>
                    <a:pt x="7219" y="22536"/>
                  </a:lnTo>
                  <a:lnTo>
                    <a:pt x="6560" y="22442"/>
                  </a:lnTo>
                  <a:lnTo>
                    <a:pt x="5901" y="22348"/>
                  </a:lnTo>
                  <a:lnTo>
                    <a:pt x="5257" y="22285"/>
                  </a:lnTo>
                  <a:lnTo>
                    <a:pt x="4598" y="22222"/>
                  </a:lnTo>
                  <a:lnTo>
                    <a:pt x="3939" y="22191"/>
                  </a:lnTo>
                  <a:lnTo>
                    <a:pt x="3311" y="22175"/>
                  </a:lnTo>
                  <a:lnTo>
                    <a:pt x="2668" y="22191"/>
                  </a:lnTo>
                  <a:lnTo>
                    <a:pt x="2056" y="22222"/>
                  </a:lnTo>
                  <a:lnTo>
                    <a:pt x="1444" y="22285"/>
                  </a:lnTo>
                  <a:lnTo>
                    <a:pt x="848" y="22379"/>
                  </a:lnTo>
                  <a:lnTo>
                    <a:pt x="848" y="22379"/>
                  </a:lnTo>
                  <a:lnTo>
                    <a:pt x="832" y="21108"/>
                  </a:lnTo>
                  <a:lnTo>
                    <a:pt x="816" y="19805"/>
                  </a:lnTo>
                  <a:lnTo>
                    <a:pt x="800" y="17169"/>
                  </a:lnTo>
                  <a:lnTo>
                    <a:pt x="816" y="14501"/>
                  </a:lnTo>
                  <a:lnTo>
                    <a:pt x="800" y="11770"/>
                  </a:lnTo>
                  <a:lnTo>
                    <a:pt x="769" y="10389"/>
                  </a:lnTo>
                  <a:lnTo>
                    <a:pt x="738" y="9008"/>
                  </a:lnTo>
                  <a:lnTo>
                    <a:pt x="675" y="7627"/>
                  </a:lnTo>
                  <a:lnTo>
                    <a:pt x="596" y="6246"/>
                  </a:lnTo>
                  <a:lnTo>
                    <a:pt x="487" y="4849"/>
                  </a:lnTo>
                  <a:lnTo>
                    <a:pt x="361" y="3453"/>
                  </a:lnTo>
                  <a:lnTo>
                    <a:pt x="188" y="2040"/>
                  </a:lnTo>
                  <a:lnTo>
                    <a:pt x="0" y="643"/>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8" name="Google Shape;2105;p40">
              <a:extLst>
                <a:ext uri="{FF2B5EF4-FFF2-40B4-BE49-F238E27FC236}">
                  <a16:creationId xmlns:a16="http://schemas.microsoft.com/office/drawing/2014/main" id="{A1001D58-26DD-C563-609C-83D46676699A}"/>
                </a:ext>
              </a:extLst>
            </p:cNvPr>
            <p:cNvSpPr/>
            <p:nvPr/>
          </p:nvSpPr>
          <p:spPr>
            <a:xfrm>
              <a:off x="4072178" y="3397122"/>
              <a:ext cx="149579" cy="657579"/>
            </a:xfrm>
            <a:custGeom>
              <a:avLst/>
              <a:gdLst/>
              <a:ahLst/>
              <a:cxnLst/>
              <a:rect l="l" t="t" r="r" b="b"/>
              <a:pathLst>
                <a:path w="4552" h="20010" extrusionOk="0">
                  <a:moveTo>
                    <a:pt x="3359" y="1"/>
                  </a:moveTo>
                  <a:lnTo>
                    <a:pt x="0" y="158"/>
                  </a:lnTo>
                  <a:lnTo>
                    <a:pt x="173" y="3312"/>
                  </a:lnTo>
                  <a:lnTo>
                    <a:pt x="330" y="6215"/>
                  </a:lnTo>
                  <a:lnTo>
                    <a:pt x="691" y="11724"/>
                  </a:lnTo>
                  <a:lnTo>
                    <a:pt x="942" y="15679"/>
                  </a:lnTo>
                  <a:lnTo>
                    <a:pt x="1209" y="20010"/>
                  </a:lnTo>
                  <a:lnTo>
                    <a:pt x="4551" y="19822"/>
                  </a:lnTo>
                  <a:lnTo>
                    <a:pt x="4285" y="15459"/>
                  </a:lnTo>
                  <a:lnTo>
                    <a:pt x="4034" y="11504"/>
                  </a:lnTo>
                  <a:lnTo>
                    <a:pt x="3688" y="6011"/>
                  </a:lnTo>
                  <a:lnTo>
                    <a:pt x="3516" y="3124"/>
                  </a:lnTo>
                  <a:lnTo>
                    <a:pt x="3359"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59" name="Google Shape;2106;p40">
              <a:extLst>
                <a:ext uri="{FF2B5EF4-FFF2-40B4-BE49-F238E27FC236}">
                  <a16:creationId xmlns:a16="http://schemas.microsoft.com/office/drawing/2014/main" id="{B03EF240-7595-E58F-66C9-939CC6870212}"/>
                </a:ext>
              </a:extLst>
            </p:cNvPr>
            <p:cNvSpPr/>
            <p:nvPr/>
          </p:nvSpPr>
          <p:spPr>
            <a:xfrm>
              <a:off x="3462076" y="3451803"/>
              <a:ext cx="402272" cy="379595"/>
            </a:xfrm>
            <a:custGeom>
              <a:avLst/>
              <a:gdLst/>
              <a:ahLst/>
              <a:cxnLst/>
              <a:rect l="l" t="t" r="r" b="b"/>
              <a:pathLst>
                <a:path w="12242" h="11551" extrusionOk="0">
                  <a:moveTo>
                    <a:pt x="7863" y="0"/>
                  </a:moveTo>
                  <a:lnTo>
                    <a:pt x="7738" y="32"/>
                  </a:lnTo>
                  <a:lnTo>
                    <a:pt x="7581" y="79"/>
                  </a:lnTo>
                  <a:lnTo>
                    <a:pt x="7392" y="141"/>
                  </a:lnTo>
                  <a:lnTo>
                    <a:pt x="6969" y="314"/>
                  </a:lnTo>
                  <a:lnTo>
                    <a:pt x="6498" y="487"/>
                  </a:lnTo>
                  <a:lnTo>
                    <a:pt x="5462" y="863"/>
                  </a:lnTo>
                  <a:lnTo>
                    <a:pt x="4379" y="1256"/>
                  </a:lnTo>
                  <a:lnTo>
                    <a:pt x="3830" y="1475"/>
                  </a:lnTo>
                  <a:lnTo>
                    <a:pt x="3296" y="1695"/>
                  </a:lnTo>
                  <a:lnTo>
                    <a:pt x="2794" y="1930"/>
                  </a:lnTo>
                  <a:lnTo>
                    <a:pt x="2308" y="2166"/>
                  </a:lnTo>
                  <a:lnTo>
                    <a:pt x="1868" y="2417"/>
                  </a:lnTo>
                  <a:lnTo>
                    <a:pt x="1460" y="2668"/>
                  </a:lnTo>
                  <a:lnTo>
                    <a:pt x="1288" y="2794"/>
                  </a:lnTo>
                  <a:lnTo>
                    <a:pt x="1131" y="2935"/>
                  </a:lnTo>
                  <a:lnTo>
                    <a:pt x="974" y="3076"/>
                  </a:lnTo>
                  <a:lnTo>
                    <a:pt x="848" y="3202"/>
                  </a:lnTo>
                  <a:lnTo>
                    <a:pt x="738" y="3343"/>
                  </a:lnTo>
                  <a:lnTo>
                    <a:pt x="644" y="3500"/>
                  </a:lnTo>
                  <a:lnTo>
                    <a:pt x="566" y="3641"/>
                  </a:lnTo>
                  <a:lnTo>
                    <a:pt x="519" y="3782"/>
                  </a:lnTo>
                  <a:lnTo>
                    <a:pt x="440" y="4300"/>
                  </a:lnTo>
                  <a:lnTo>
                    <a:pt x="299" y="4708"/>
                  </a:lnTo>
                  <a:lnTo>
                    <a:pt x="173" y="5116"/>
                  </a:lnTo>
                  <a:lnTo>
                    <a:pt x="95" y="5493"/>
                  </a:lnTo>
                  <a:lnTo>
                    <a:pt x="32" y="5854"/>
                  </a:lnTo>
                  <a:lnTo>
                    <a:pt x="1" y="6199"/>
                  </a:lnTo>
                  <a:lnTo>
                    <a:pt x="1" y="6513"/>
                  </a:lnTo>
                  <a:lnTo>
                    <a:pt x="16" y="6811"/>
                  </a:lnTo>
                  <a:lnTo>
                    <a:pt x="48" y="7109"/>
                  </a:lnTo>
                  <a:lnTo>
                    <a:pt x="111" y="7376"/>
                  </a:lnTo>
                  <a:lnTo>
                    <a:pt x="189" y="7627"/>
                  </a:lnTo>
                  <a:lnTo>
                    <a:pt x="299" y="7863"/>
                  </a:lnTo>
                  <a:lnTo>
                    <a:pt x="409" y="8082"/>
                  </a:lnTo>
                  <a:lnTo>
                    <a:pt x="550" y="8286"/>
                  </a:lnTo>
                  <a:lnTo>
                    <a:pt x="707" y="8490"/>
                  </a:lnTo>
                  <a:lnTo>
                    <a:pt x="864" y="8663"/>
                  </a:lnTo>
                  <a:lnTo>
                    <a:pt x="1037" y="8836"/>
                  </a:lnTo>
                  <a:lnTo>
                    <a:pt x="1225" y="8993"/>
                  </a:lnTo>
                  <a:lnTo>
                    <a:pt x="1429" y="9134"/>
                  </a:lnTo>
                  <a:lnTo>
                    <a:pt x="1633" y="9275"/>
                  </a:lnTo>
                  <a:lnTo>
                    <a:pt x="1853" y="9401"/>
                  </a:lnTo>
                  <a:lnTo>
                    <a:pt x="2072" y="9526"/>
                  </a:lnTo>
                  <a:lnTo>
                    <a:pt x="2292" y="9636"/>
                  </a:lnTo>
                  <a:lnTo>
                    <a:pt x="2747" y="9824"/>
                  </a:lnTo>
                  <a:lnTo>
                    <a:pt x="3218" y="10013"/>
                  </a:lnTo>
                  <a:lnTo>
                    <a:pt x="3673" y="10170"/>
                  </a:lnTo>
                  <a:lnTo>
                    <a:pt x="4536" y="10436"/>
                  </a:lnTo>
                  <a:lnTo>
                    <a:pt x="5745" y="10844"/>
                  </a:lnTo>
                  <a:lnTo>
                    <a:pt x="6780" y="11143"/>
                  </a:lnTo>
                  <a:lnTo>
                    <a:pt x="7236" y="11252"/>
                  </a:lnTo>
                  <a:lnTo>
                    <a:pt x="7644" y="11347"/>
                  </a:lnTo>
                  <a:lnTo>
                    <a:pt x="8004" y="11425"/>
                  </a:lnTo>
                  <a:lnTo>
                    <a:pt x="8334" y="11488"/>
                  </a:lnTo>
                  <a:lnTo>
                    <a:pt x="8632" y="11535"/>
                  </a:lnTo>
                  <a:lnTo>
                    <a:pt x="8883" y="11551"/>
                  </a:lnTo>
                  <a:lnTo>
                    <a:pt x="9276" y="11551"/>
                  </a:lnTo>
                  <a:lnTo>
                    <a:pt x="9417" y="11519"/>
                  </a:lnTo>
                  <a:lnTo>
                    <a:pt x="9527" y="11472"/>
                  </a:lnTo>
                  <a:lnTo>
                    <a:pt x="9590" y="11425"/>
                  </a:lnTo>
                  <a:lnTo>
                    <a:pt x="9621" y="11362"/>
                  </a:lnTo>
                  <a:lnTo>
                    <a:pt x="9637" y="11284"/>
                  </a:lnTo>
                  <a:lnTo>
                    <a:pt x="9605" y="11190"/>
                  </a:lnTo>
                  <a:lnTo>
                    <a:pt x="9542" y="11080"/>
                  </a:lnTo>
                  <a:lnTo>
                    <a:pt x="9448" y="10970"/>
                  </a:lnTo>
                  <a:lnTo>
                    <a:pt x="9323" y="10844"/>
                  </a:lnTo>
                  <a:lnTo>
                    <a:pt x="9166" y="10719"/>
                  </a:lnTo>
                  <a:lnTo>
                    <a:pt x="8993" y="10578"/>
                  </a:lnTo>
                  <a:lnTo>
                    <a:pt x="8789" y="10436"/>
                  </a:lnTo>
                  <a:lnTo>
                    <a:pt x="8287" y="10138"/>
                  </a:lnTo>
                  <a:lnTo>
                    <a:pt x="7691" y="9809"/>
                  </a:lnTo>
                  <a:lnTo>
                    <a:pt x="6984" y="9479"/>
                  </a:lnTo>
                  <a:lnTo>
                    <a:pt x="6200" y="9134"/>
                  </a:lnTo>
                  <a:lnTo>
                    <a:pt x="6200" y="9134"/>
                  </a:lnTo>
                  <a:lnTo>
                    <a:pt x="6718" y="9275"/>
                  </a:lnTo>
                  <a:lnTo>
                    <a:pt x="7408" y="9448"/>
                  </a:lnTo>
                  <a:lnTo>
                    <a:pt x="8193" y="9636"/>
                  </a:lnTo>
                  <a:lnTo>
                    <a:pt x="8601" y="9715"/>
                  </a:lnTo>
                  <a:lnTo>
                    <a:pt x="9009" y="9793"/>
                  </a:lnTo>
                  <a:lnTo>
                    <a:pt x="9401" y="9840"/>
                  </a:lnTo>
                  <a:lnTo>
                    <a:pt x="9794" y="9871"/>
                  </a:lnTo>
                  <a:lnTo>
                    <a:pt x="10155" y="9887"/>
                  </a:lnTo>
                  <a:lnTo>
                    <a:pt x="10468" y="9871"/>
                  </a:lnTo>
                  <a:lnTo>
                    <a:pt x="10610" y="9856"/>
                  </a:lnTo>
                  <a:lnTo>
                    <a:pt x="10751" y="9824"/>
                  </a:lnTo>
                  <a:lnTo>
                    <a:pt x="10861" y="9777"/>
                  </a:lnTo>
                  <a:lnTo>
                    <a:pt x="10971" y="9730"/>
                  </a:lnTo>
                  <a:lnTo>
                    <a:pt x="11065" y="9667"/>
                  </a:lnTo>
                  <a:lnTo>
                    <a:pt x="11128" y="9605"/>
                  </a:lnTo>
                  <a:lnTo>
                    <a:pt x="11190" y="9526"/>
                  </a:lnTo>
                  <a:lnTo>
                    <a:pt x="11222" y="9432"/>
                  </a:lnTo>
                  <a:lnTo>
                    <a:pt x="11237" y="9354"/>
                  </a:lnTo>
                  <a:lnTo>
                    <a:pt x="11222" y="9275"/>
                  </a:lnTo>
                  <a:lnTo>
                    <a:pt x="11175" y="9181"/>
                  </a:lnTo>
                  <a:lnTo>
                    <a:pt x="11128" y="9102"/>
                  </a:lnTo>
                  <a:lnTo>
                    <a:pt x="11049" y="9008"/>
                  </a:lnTo>
                  <a:lnTo>
                    <a:pt x="10955" y="8930"/>
                  </a:lnTo>
                  <a:lnTo>
                    <a:pt x="10751" y="8757"/>
                  </a:lnTo>
                  <a:lnTo>
                    <a:pt x="10468" y="8585"/>
                  </a:lnTo>
                  <a:lnTo>
                    <a:pt x="10170" y="8412"/>
                  </a:lnTo>
                  <a:lnTo>
                    <a:pt x="9825" y="8239"/>
                  </a:lnTo>
                  <a:lnTo>
                    <a:pt x="9480" y="8067"/>
                  </a:lnTo>
                  <a:lnTo>
                    <a:pt x="8742" y="7737"/>
                  </a:lnTo>
                  <a:lnTo>
                    <a:pt x="8052" y="7408"/>
                  </a:lnTo>
                  <a:lnTo>
                    <a:pt x="7738" y="7266"/>
                  </a:lnTo>
                  <a:lnTo>
                    <a:pt x="7471" y="7125"/>
                  </a:lnTo>
                  <a:lnTo>
                    <a:pt x="7251" y="6984"/>
                  </a:lnTo>
                  <a:lnTo>
                    <a:pt x="7094" y="6843"/>
                  </a:lnTo>
                  <a:lnTo>
                    <a:pt x="7534" y="7031"/>
                  </a:lnTo>
                  <a:lnTo>
                    <a:pt x="7957" y="7172"/>
                  </a:lnTo>
                  <a:lnTo>
                    <a:pt x="8365" y="7313"/>
                  </a:lnTo>
                  <a:lnTo>
                    <a:pt x="8758" y="7408"/>
                  </a:lnTo>
                  <a:lnTo>
                    <a:pt x="9150" y="7486"/>
                  </a:lnTo>
                  <a:lnTo>
                    <a:pt x="9511" y="7549"/>
                  </a:lnTo>
                  <a:lnTo>
                    <a:pt x="9872" y="7596"/>
                  </a:lnTo>
                  <a:lnTo>
                    <a:pt x="10202" y="7612"/>
                  </a:lnTo>
                  <a:lnTo>
                    <a:pt x="10515" y="7627"/>
                  </a:lnTo>
                  <a:lnTo>
                    <a:pt x="10798" y="7612"/>
                  </a:lnTo>
                  <a:lnTo>
                    <a:pt x="11065" y="7580"/>
                  </a:lnTo>
                  <a:lnTo>
                    <a:pt x="11300" y="7533"/>
                  </a:lnTo>
                  <a:lnTo>
                    <a:pt x="11504" y="7470"/>
                  </a:lnTo>
                  <a:lnTo>
                    <a:pt x="11677" y="7392"/>
                  </a:lnTo>
                  <a:lnTo>
                    <a:pt x="11818" y="7298"/>
                  </a:lnTo>
                  <a:lnTo>
                    <a:pt x="11928" y="7204"/>
                  </a:lnTo>
                  <a:lnTo>
                    <a:pt x="12006" y="7094"/>
                  </a:lnTo>
                  <a:lnTo>
                    <a:pt x="12038" y="7031"/>
                  </a:lnTo>
                  <a:lnTo>
                    <a:pt x="12053" y="6968"/>
                  </a:lnTo>
                  <a:lnTo>
                    <a:pt x="12053" y="6905"/>
                  </a:lnTo>
                  <a:lnTo>
                    <a:pt x="12038" y="6827"/>
                  </a:lnTo>
                  <a:lnTo>
                    <a:pt x="12022" y="6764"/>
                  </a:lnTo>
                  <a:lnTo>
                    <a:pt x="12006" y="6686"/>
                  </a:lnTo>
                  <a:lnTo>
                    <a:pt x="11912" y="6544"/>
                  </a:lnTo>
                  <a:lnTo>
                    <a:pt x="11787" y="6387"/>
                  </a:lnTo>
                  <a:lnTo>
                    <a:pt x="11598" y="6231"/>
                  </a:lnTo>
                  <a:lnTo>
                    <a:pt x="11379" y="6058"/>
                  </a:lnTo>
                  <a:lnTo>
                    <a:pt x="11096" y="5901"/>
                  </a:lnTo>
                  <a:lnTo>
                    <a:pt x="10767" y="5728"/>
                  </a:lnTo>
                  <a:lnTo>
                    <a:pt x="10390" y="5556"/>
                  </a:lnTo>
                  <a:lnTo>
                    <a:pt x="9951" y="5367"/>
                  </a:lnTo>
                  <a:lnTo>
                    <a:pt x="9464" y="5195"/>
                  </a:lnTo>
                  <a:lnTo>
                    <a:pt x="8915" y="5022"/>
                  </a:lnTo>
                  <a:lnTo>
                    <a:pt x="8287" y="4849"/>
                  </a:lnTo>
                  <a:lnTo>
                    <a:pt x="8280" y="4848"/>
                  </a:lnTo>
                  <a:lnTo>
                    <a:pt x="8280" y="4848"/>
                  </a:lnTo>
                  <a:lnTo>
                    <a:pt x="8397" y="4865"/>
                  </a:lnTo>
                  <a:lnTo>
                    <a:pt x="8758" y="4912"/>
                  </a:lnTo>
                  <a:lnTo>
                    <a:pt x="9134" y="4944"/>
                  </a:lnTo>
                  <a:lnTo>
                    <a:pt x="9542" y="4959"/>
                  </a:lnTo>
                  <a:lnTo>
                    <a:pt x="9951" y="4959"/>
                  </a:lnTo>
                  <a:lnTo>
                    <a:pt x="10359" y="4944"/>
                  </a:lnTo>
                  <a:lnTo>
                    <a:pt x="10751" y="4897"/>
                  </a:lnTo>
                  <a:lnTo>
                    <a:pt x="11128" y="4834"/>
                  </a:lnTo>
                  <a:lnTo>
                    <a:pt x="11457" y="4740"/>
                  </a:lnTo>
                  <a:lnTo>
                    <a:pt x="11614" y="4693"/>
                  </a:lnTo>
                  <a:lnTo>
                    <a:pt x="11755" y="4630"/>
                  </a:lnTo>
                  <a:lnTo>
                    <a:pt x="11881" y="4567"/>
                  </a:lnTo>
                  <a:lnTo>
                    <a:pt x="11975" y="4489"/>
                  </a:lnTo>
                  <a:lnTo>
                    <a:pt x="12069" y="4410"/>
                  </a:lnTo>
                  <a:lnTo>
                    <a:pt x="12148" y="4332"/>
                  </a:lnTo>
                  <a:lnTo>
                    <a:pt x="12195" y="4237"/>
                  </a:lnTo>
                  <a:lnTo>
                    <a:pt x="12226" y="4128"/>
                  </a:lnTo>
                  <a:lnTo>
                    <a:pt x="12242" y="4018"/>
                  </a:lnTo>
                  <a:lnTo>
                    <a:pt x="12226" y="3908"/>
                  </a:lnTo>
                  <a:lnTo>
                    <a:pt x="12195" y="3814"/>
                  </a:lnTo>
                  <a:lnTo>
                    <a:pt x="12148" y="3735"/>
                  </a:lnTo>
                  <a:lnTo>
                    <a:pt x="12069" y="3657"/>
                  </a:lnTo>
                  <a:lnTo>
                    <a:pt x="11975" y="3594"/>
                  </a:lnTo>
                  <a:lnTo>
                    <a:pt x="11865" y="3531"/>
                  </a:lnTo>
                  <a:lnTo>
                    <a:pt x="11740" y="3468"/>
                  </a:lnTo>
                  <a:lnTo>
                    <a:pt x="11441" y="3374"/>
                  </a:lnTo>
                  <a:lnTo>
                    <a:pt x="11080" y="3296"/>
                  </a:lnTo>
                  <a:lnTo>
                    <a:pt x="10704" y="3217"/>
                  </a:lnTo>
                  <a:lnTo>
                    <a:pt x="10280" y="3170"/>
                  </a:lnTo>
                  <a:lnTo>
                    <a:pt x="9841" y="3123"/>
                  </a:lnTo>
                  <a:lnTo>
                    <a:pt x="8978" y="3060"/>
                  </a:lnTo>
                  <a:lnTo>
                    <a:pt x="8177" y="3029"/>
                  </a:lnTo>
                  <a:lnTo>
                    <a:pt x="7518" y="2982"/>
                  </a:lnTo>
                  <a:lnTo>
                    <a:pt x="7283" y="2966"/>
                  </a:lnTo>
                  <a:lnTo>
                    <a:pt x="7126" y="2935"/>
                  </a:lnTo>
                  <a:lnTo>
                    <a:pt x="7298" y="2605"/>
                  </a:lnTo>
                  <a:lnTo>
                    <a:pt x="7565" y="2134"/>
                  </a:lnTo>
                  <a:lnTo>
                    <a:pt x="7863" y="1570"/>
                  </a:lnTo>
                  <a:lnTo>
                    <a:pt x="8004" y="1287"/>
                  </a:lnTo>
                  <a:lnTo>
                    <a:pt x="8130" y="1005"/>
                  </a:lnTo>
                  <a:lnTo>
                    <a:pt x="8224" y="738"/>
                  </a:lnTo>
                  <a:lnTo>
                    <a:pt x="8287" y="502"/>
                  </a:lnTo>
                  <a:lnTo>
                    <a:pt x="8287" y="393"/>
                  </a:lnTo>
                  <a:lnTo>
                    <a:pt x="8287" y="298"/>
                  </a:lnTo>
                  <a:lnTo>
                    <a:pt x="8287" y="204"/>
                  </a:lnTo>
                  <a:lnTo>
                    <a:pt x="8256" y="141"/>
                  </a:lnTo>
                  <a:lnTo>
                    <a:pt x="8209" y="79"/>
                  </a:lnTo>
                  <a:lnTo>
                    <a:pt x="8161" y="32"/>
                  </a:lnTo>
                  <a:lnTo>
                    <a:pt x="8083"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0" name="Google Shape;2107;p40">
              <a:extLst>
                <a:ext uri="{FF2B5EF4-FFF2-40B4-BE49-F238E27FC236}">
                  <a16:creationId xmlns:a16="http://schemas.microsoft.com/office/drawing/2014/main" id="{5531DF12-5471-DDBA-9905-A260DE30C0FE}"/>
                </a:ext>
              </a:extLst>
            </p:cNvPr>
            <p:cNvSpPr/>
            <p:nvPr/>
          </p:nvSpPr>
          <p:spPr>
            <a:xfrm>
              <a:off x="3462076" y="3451803"/>
              <a:ext cx="402272" cy="379595"/>
            </a:xfrm>
            <a:custGeom>
              <a:avLst/>
              <a:gdLst/>
              <a:ahLst/>
              <a:cxnLst/>
              <a:rect l="l" t="t" r="r" b="b"/>
              <a:pathLst>
                <a:path w="12242" h="11551" fill="none" extrusionOk="0">
                  <a:moveTo>
                    <a:pt x="440" y="4300"/>
                  </a:moveTo>
                  <a:lnTo>
                    <a:pt x="440" y="4300"/>
                  </a:lnTo>
                  <a:lnTo>
                    <a:pt x="299" y="4708"/>
                  </a:lnTo>
                  <a:lnTo>
                    <a:pt x="173" y="5116"/>
                  </a:lnTo>
                  <a:lnTo>
                    <a:pt x="95" y="5493"/>
                  </a:lnTo>
                  <a:lnTo>
                    <a:pt x="32" y="5854"/>
                  </a:lnTo>
                  <a:lnTo>
                    <a:pt x="1" y="6199"/>
                  </a:lnTo>
                  <a:lnTo>
                    <a:pt x="1" y="6513"/>
                  </a:lnTo>
                  <a:lnTo>
                    <a:pt x="16" y="6811"/>
                  </a:lnTo>
                  <a:lnTo>
                    <a:pt x="48" y="7109"/>
                  </a:lnTo>
                  <a:lnTo>
                    <a:pt x="111" y="7376"/>
                  </a:lnTo>
                  <a:lnTo>
                    <a:pt x="189" y="7627"/>
                  </a:lnTo>
                  <a:lnTo>
                    <a:pt x="299" y="7863"/>
                  </a:lnTo>
                  <a:lnTo>
                    <a:pt x="409" y="8082"/>
                  </a:lnTo>
                  <a:lnTo>
                    <a:pt x="550" y="8286"/>
                  </a:lnTo>
                  <a:lnTo>
                    <a:pt x="707" y="8490"/>
                  </a:lnTo>
                  <a:lnTo>
                    <a:pt x="864" y="8663"/>
                  </a:lnTo>
                  <a:lnTo>
                    <a:pt x="1037" y="8836"/>
                  </a:lnTo>
                  <a:lnTo>
                    <a:pt x="1225" y="8993"/>
                  </a:lnTo>
                  <a:lnTo>
                    <a:pt x="1429" y="9134"/>
                  </a:lnTo>
                  <a:lnTo>
                    <a:pt x="1633" y="9275"/>
                  </a:lnTo>
                  <a:lnTo>
                    <a:pt x="1853" y="9401"/>
                  </a:lnTo>
                  <a:lnTo>
                    <a:pt x="2072" y="9526"/>
                  </a:lnTo>
                  <a:lnTo>
                    <a:pt x="2292" y="9636"/>
                  </a:lnTo>
                  <a:lnTo>
                    <a:pt x="2747" y="9824"/>
                  </a:lnTo>
                  <a:lnTo>
                    <a:pt x="3218" y="10013"/>
                  </a:lnTo>
                  <a:lnTo>
                    <a:pt x="3673" y="10170"/>
                  </a:lnTo>
                  <a:lnTo>
                    <a:pt x="4536" y="10436"/>
                  </a:lnTo>
                  <a:lnTo>
                    <a:pt x="4536" y="10436"/>
                  </a:lnTo>
                  <a:lnTo>
                    <a:pt x="5745" y="10844"/>
                  </a:lnTo>
                  <a:lnTo>
                    <a:pt x="6780" y="11143"/>
                  </a:lnTo>
                  <a:lnTo>
                    <a:pt x="7236" y="11252"/>
                  </a:lnTo>
                  <a:lnTo>
                    <a:pt x="7644" y="11347"/>
                  </a:lnTo>
                  <a:lnTo>
                    <a:pt x="8004" y="11425"/>
                  </a:lnTo>
                  <a:lnTo>
                    <a:pt x="8334" y="11488"/>
                  </a:lnTo>
                  <a:lnTo>
                    <a:pt x="8632" y="11535"/>
                  </a:lnTo>
                  <a:lnTo>
                    <a:pt x="8883" y="11551"/>
                  </a:lnTo>
                  <a:lnTo>
                    <a:pt x="9103" y="11551"/>
                  </a:lnTo>
                  <a:lnTo>
                    <a:pt x="9276" y="11551"/>
                  </a:lnTo>
                  <a:lnTo>
                    <a:pt x="9417" y="11519"/>
                  </a:lnTo>
                  <a:lnTo>
                    <a:pt x="9527" y="11472"/>
                  </a:lnTo>
                  <a:lnTo>
                    <a:pt x="9590" y="11425"/>
                  </a:lnTo>
                  <a:lnTo>
                    <a:pt x="9621" y="11362"/>
                  </a:lnTo>
                  <a:lnTo>
                    <a:pt x="9637" y="11284"/>
                  </a:lnTo>
                  <a:lnTo>
                    <a:pt x="9605" y="11190"/>
                  </a:lnTo>
                  <a:lnTo>
                    <a:pt x="9542" y="11080"/>
                  </a:lnTo>
                  <a:lnTo>
                    <a:pt x="9448" y="10970"/>
                  </a:lnTo>
                  <a:lnTo>
                    <a:pt x="9323" y="10844"/>
                  </a:lnTo>
                  <a:lnTo>
                    <a:pt x="9166" y="10719"/>
                  </a:lnTo>
                  <a:lnTo>
                    <a:pt x="8993" y="10578"/>
                  </a:lnTo>
                  <a:lnTo>
                    <a:pt x="8789" y="10436"/>
                  </a:lnTo>
                  <a:lnTo>
                    <a:pt x="8287" y="10138"/>
                  </a:lnTo>
                  <a:lnTo>
                    <a:pt x="7691" y="9809"/>
                  </a:lnTo>
                  <a:lnTo>
                    <a:pt x="6984" y="9479"/>
                  </a:lnTo>
                  <a:lnTo>
                    <a:pt x="6200" y="9134"/>
                  </a:lnTo>
                  <a:lnTo>
                    <a:pt x="6200" y="9134"/>
                  </a:lnTo>
                  <a:lnTo>
                    <a:pt x="6718" y="9275"/>
                  </a:lnTo>
                  <a:lnTo>
                    <a:pt x="7408" y="9448"/>
                  </a:lnTo>
                  <a:lnTo>
                    <a:pt x="8193" y="9636"/>
                  </a:lnTo>
                  <a:lnTo>
                    <a:pt x="8601" y="9715"/>
                  </a:lnTo>
                  <a:lnTo>
                    <a:pt x="9009" y="9793"/>
                  </a:lnTo>
                  <a:lnTo>
                    <a:pt x="9401" y="9840"/>
                  </a:lnTo>
                  <a:lnTo>
                    <a:pt x="9794" y="9871"/>
                  </a:lnTo>
                  <a:lnTo>
                    <a:pt x="10155" y="9887"/>
                  </a:lnTo>
                  <a:lnTo>
                    <a:pt x="10468" y="9871"/>
                  </a:lnTo>
                  <a:lnTo>
                    <a:pt x="10610" y="9856"/>
                  </a:lnTo>
                  <a:lnTo>
                    <a:pt x="10751" y="9824"/>
                  </a:lnTo>
                  <a:lnTo>
                    <a:pt x="10861" y="9777"/>
                  </a:lnTo>
                  <a:lnTo>
                    <a:pt x="10971" y="9730"/>
                  </a:lnTo>
                  <a:lnTo>
                    <a:pt x="11065" y="9667"/>
                  </a:lnTo>
                  <a:lnTo>
                    <a:pt x="11128" y="9605"/>
                  </a:lnTo>
                  <a:lnTo>
                    <a:pt x="11190" y="9526"/>
                  </a:lnTo>
                  <a:lnTo>
                    <a:pt x="11222" y="9432"/>
                  </a:lnTo>
                  <a:lnTo>
                    <a:pt x="11222" y="9432"/>
                  </a:lnTo>
                  <a:lnTo>
                    <a:pt x="11237" y="9354"/>
                  </a:lnTo>
                  <a:lnTo>
                    <a:pt x="11222" y="9275"/>
                  </a:lnTo>
                  <a:lnTo>
                    <a:pt x="11175" y="9181"/>
                  </a:lnTo>
                  <a:lnTo>
                    <a:pt x="11128" y="9102"/>
                  </a:lnTo>
                  <a:lnTo>
                    <a:pt x="11049" y="9008"/>
                  </a:lnTo>
                  <a:lnTo>
                    <a:pt x="10955" y="8930"/>
                  </a:lnTo>
                  <a:lnTo>
                    <a:pt x="10751" y="8757"/>
                  </a:lnTo>
                  <a:lnTo>
                    <a:pt x="10468" y="8585"/>
                  </a:lnTo>
                  <a:lnTo>
                    <a:pt x="10170" y="8412"/>
                  </a:lnTo>
                  <a:lnTo>
                    <a:pt x="9825" y="8239"/>
                  </a:lnTo>
                  <a:lnTo>
                    <a:pt x="9480" y="8067"/>
                  </a:lnTo>
                  <a:lnTo>
                    <a:pt x="8742" y="7737"/>
                  </a:lnTo>
                  <a:lnTo>
                    <a:pt x="8052" y="7408"/>
                  </a:lnTo>
                  <a:lnTo>
                    <a:pt x="7738" y="7266"/>
                  </a:lnTo>
                  <a:lnTo>
                    <a:pt x="7471" y="7125"/>
                  </a:lnTo>
                  <a:lnTo>
                    <a:pt x="7251" y="6984"/>
                  </a:lnTo>
                  <a:lnTo>
                    <a:pt x="7094" y="6843"/>
                  </a:lnTo>
                  <a:lnTo>
                    <a:pt x="7094" y="6843"/>
                  </a:lnTo>
                  <a:lnTo>
                    <a:pt x="7534" y="7031"/>
                  </a:lnTo>
                  <a:lnTo>
                    <a:pt x="7957" y="7172"/>
                  </a:lnTo>
                  <a:lnTo>
                    <a:pt x="8365" y="7313"/>
                  </a:lnTo>
                  <a:lnTo>
                    <a:pt x="8758" y="7408"/>
                  </a:lnTo>
                  <a:lnTo>
                    <a:pt x="9150" y="7486"/>
                  </a:lnTo>
                  <a:lnTo>
                    <a:pt x="9511" y="7549"/>
                  </a:lnTo>
                  <a:lnTo>
                    <a:pt x="9872" y="7596"/>
                  </a:lnTo>
                  <a:lnTo>
                    <a:pt x="10202" y="7612"/>
                  </a:lnTo>
                  <a:lnTo>
                    <a:pt x="10515" y="7627"/>
                  </a:lnTo>
                  <a:lnTo>
                    <a:pt x="10798" y="7612"/>
                  </a:lnTo>
                  <a:lnTo>
                    <a:pt x="11065" y="7580"/>
                  </a:lnTo>
                  <a:lnTo>
                    <a:pt x="11300" y="7533"/>
                  </a:lnTo>
                  <a:lnTo>
                    <a:pt x="11504" y="7470"/>
                  </a:lnTo>
                  <a:lnTo>
                    <a:pt x="11677" y="7392"/>
                  </a:lnTo>
                  <a:lnTo>
                    <a:pt x="11818" y="7298"/>
                  </a:lnTo>
                  <a:lnTo>
                    <a:pt x="11928" y="7204"/>
                  </a:lnTo>
                  <a:lnTo>
                    <a:pt x="12006" y="7094"/>
                  </a:lnTo>
                  <a:lnTo>
                    <a:pt x="12038" y="7031"/>
                  </a:lnTo>
                  <a:lnTo>
                    <a:pt x="12053" y="6968"/>
                  </a:lnTo>
                  <a:lnTo>
                    <a:pt x="12053" y="6905"/>
                  </a:lnTo>
                  <a:lnTo>
                    <a:pt x="12038" y="6827"/>
                  </a:lnTo>
                  <a:lnTo>
                    <a:pt x="12022" y="6764"/>
                  </a:lnTo>
                  <a:lnTo>
                    <a:pt x="12006" y="6686"/>
                  </a:lnTo>
                  <a:lnTo>
                    <a:pt x="11912" y="6544"/>
                  </a:lnTo>
                  <a:lnTo>
                    <a:pt x="11787" y="6387"/>
                  </a:lnTo>
                  <a:lnTo>
                    <a:pt x="11598" y="6231"/>
                  </a:lnTo>
                  <a:lnTo>
                    <a:pt x="11379" y="6058"/>
                  </a:lnTo>
                  <a:lnTo>
                    <a:pt x="11096" y="5901"/>
                  </a:lnTo>
                  <a:lnTo>
                    <a:pt x="10767" y="5728"/>
                  </a:lnTo>
                  <a:lnTo>
                    <a:pt x="10390" y="5556"/>
                  </a:lnTo>
                  <a:lnTo>
                    <a:pt x="9951" y="5367"/>
                  </a:lnTo>
                  <a:lnTo>
                    <a:pt x="9464" y="5195"/>
                  </a:lnTo>
                  <a:lnTo>
                    <a:pt x="8915" y="5022"/>
                  </a:lnTo>
                  <a:lnTo>
                    <a:pt x="8287" y="4849"/>
                  </a:lnTo>
                  <a:lnTo>
                    <a:pt x="7612" y="4677"/>
                  </a:lnTo>
                  <a:lnTo>
                    <a:pt x="7612" y="4677"/>
                  </a:lnTo>
                  <a:lnTo>
                    <a:pt x="7816" y="4755"/>
                  </a:lnTo>
                  <a:lnTo>
                    <a:pt x="8083" y="4818"/>
                  </a:lnTo>
                  <a:lnTo>
                    <a:pt x="8397" y="4865"/>
                  </a:lnTo>
                  <a:lnTo>
                    <a:pt x="8758" y="4912"/>
                  </a:lnTo>
                  <a:lnTo>
                    <a:pt x="9134" y="4944"/>
                  </a:lnTo>
                  <a:lnTo>
                    <a:pt x="9542" y="4959"/>
                  </a:lnTo>
                  <a:lnTo>
                    <a:pt x="9951" y="4959"/>
                  </a:lnTo>
                  <a:lnTo>
                    <a:pt x="10359" y="4944"/>
                  </a:lnTo>
                  <a:lnTo>
                    <a:pt x="10751" y="4897"/>
                  </a:lnTo>
                  <a:lnTo>
                    <a:pt x="11128" y="4834"/>
                  </a:lnTo>
                  <a:lnTo>
                    <a:pt x="11457" y="4740"/>
                  </a:lnTo>
                  <a:lnTo>
                    <a:pt x="11614" y="4693"/>
                  </a:lnTo>
                  <a:lnTo>
                    <a:pt x="11755" y="4630"/>
                  </a:lnTo>
                  <a:lnTo>
                    <a:pt x="11881" y="4567"/>
                  </a:lnTo>
                  <a:lnTo>
                    <a:pt x="11975" y="4489"/>
                  </a:lnTo>
                  <a:lnTo>
                    <a:pt x="12069" y="4410"/>
                  </a:lnTo>
                  <a:lnTo>
                    <a:pt x="12148" y="4332"/>
                  </a:lnTo>
                  <a:lnTo>
                    <a:pt x="12195" y="4237"/>
                  </a:lnTo>
                  <a:lnTo>
                    <a:pt x="12226" y="4128"/>
                  </a:lnTo>
                  <a:lnTo>
                    <a:pt x="12242" y="4018"/>
                  </a:lnTo>
                  <a:lnTo>
                    <a:pt x="12226" y="3908"/>
                  </a:lnTo>
                  <a:lnTo>
                    <a:pt x="12226" y="3908"/>
                  </a:lnTo>
                  <a:lnTo>
                    <a:pt x="12195" y="3814"/>
                  </a:lnTo>
                  <a:lnTo>
                    <a:pt x="12148" y="3735"/>
                  </a:lnTo>
                  <a:lnTo>
                    <a:pt x="12069" y="3657"/>
                  </a:lnTo>
                  <a:lnTo>
                    <a:pt x="11975" y="3594"/>
                  </a:lnTo>
                  <a:lnTo>
                    <a:pt x="11865" y="3531"/>
                  </a:lnTo>
                  <a:lnTo>
                    <a:pt x="11740" y="3468"/>
                  </a:lnTo>
                  <a:lnTo>
                    <a:pt x="11441" y="3374"/>
                  </a:lnTo>
                  <a:lnTo>
                    <a:pt x="11080" y="3296"/>
                  </a:lnTo>
                  <a:lnTo>
                    <a:pt x="10704" y="3217"/>
                  </a:lnTo>
                  <a:lnTo>
                    <a:pt x="10280" y="3170"/>
                  </a:lnTo>
                  <a:lnTo>
                    <a:pt x="9841" y="3123"/>
                  </a:lnTo>
                  <a:lnTo>
                    <a:pt x="8978" y="3060"/>
                  </a:lnTo>
                  <a:lnTo>
                    <a:pt x="8177" y="3029"/>
                  </a:lnTo>
                  <a:lnTo>
                    <a:pt x="7518" y="2982"/>
                  </a:lnTo>
                  <a:lnTo>
                    <a:pt x="7283" y="2966"/>
                  </a:lnTo>
                  <a:lnTo>
                    <a:pt x="7126" y="2935"/>
                  </a:lnTo>
                  <a:lnTo>
                    <a:pt x="7126" y="2935"/>
                  </a:lnTo>
                  <a:lnTo>
                    <a:pt x="7298" y="2605"/>
                  </a:lnTo>
                  <a:lnTo>
                    <a:pt x="7565" y="2134"/>
                  </a:lnTo>
                  <a:lnTo>
                    <a:pt x="7863" y="1570"/>
                  </a:lnTo>
                  <a:lnTo>
                    <a:pt x="8004" y="1287"/>
                  </a:lnTo>
                  <a:lnTo>
                    <a:pt x="8130" y="1005"/>
                  </a:lnTo>
                  <a:lnTo>
                    <a:pt x="8224" y="738"/>
                  </a:lnTo>
                  <a:lnTo>
                    <a:pt x="8287" y="502"/>
                  </a:lnTo>
                  <a:lnTo>
                    <a:pt x="8287" y="393"/>
                  </a:lnTo>
                  <a:lnTo>
                    <a:pt x="8287" y="298"/>
                  </a:lnTo>
                  <a:lnTo>
                    <a:pt x="8287" y="204"/>
                  </a:lnTo>
                  <a:lnTo>
                    <a:pt x="8256" y="141"/>
                  </a:lnTo>
                  <a:lnTo>
                    <a:pt x="8209" y="79"/>
                  </a:lnTo>
                  <a:lnTo>
                    <a:pt x="8161" y="32"/>
                  </a:lnTo>
                  <a:lnTo>
                    <a:pt x="8083" y="0"/>
                  </a:lnTo>
                  <a:lnTo>
                    <a:pt x="7989" y="0"/>
                  </a:lnTo>
                  <a:lnTo>
                    <a:pt x="7863" y="0"/>
                  </a:lnTo>
                  <a:lnTo>
                    <a:pt x="7738" y="32"/>
                  </a:lnTo>
                  <a:lnTo>
                    <a:pt x="7581" y="79"/>
                  </a:lnTo>
                  <a:lnTo>
                    <a:pt x="7392" y="141"/>
                  </a:lnTo>
                  <a:lnTo>
                    <a:pt x="7392" y="141"/>
                  </a:lnTo>
                  <a:lnTo>
                    <a:pt x="6969" y="314"/>
                  </a:lnTo>
                  <a:lnTo>
                    <a:pt x="6498" y="487"/>
                  </a:lnTo>
                  <a:lnTo>
                    <a:pt x="5462" y="863"/>
                  </a:lnTo>
                  <a:lnTo>
                    <a:pt x="4379" y="1256"/>
                  </a:lnTo>
                  <a:lnTo>
                    <a:pt x="3830" y="1475"/>
                  </a:lnTo>
                  <a:lnTo>
                    <a:pt x="3296" y="1695"/>
                  </a:lnTo>
                  <a:lnTo>
                    <a:pt x="2794" y="1930"/>
                  </a:lnTo>
                  <a:lnTo>
                    <a:pt x="2308" y="2166"/>
                  </a:lnTo>
                  <a:lnTo>
                    <a:pt x="1868" y="2417"/>
                  </a:lnTo>
                  <a:lnTo>
                    <a:pt x="1460" y="2668"/>
                  </a:lnTo>
                  <a:lnTo>
                    <a:pt x="1288" y="2794"/>
                  </a:lnTo>
                  <a:lnTo>
                    <a:pt x="1131" y="2935"/>
                  </a:lnTo>
                  <a:lnTo>
                    <a:pt x="974" y="3076"/>
                  </a:lnTo>
                  <a:lnTo>
                    <a:pt x="848" y="3202"/>
                  </a:lnTo>
                  <a:lnTo>
                    <a:pt x="738" y="3343"/>
                  </a:lnTo>
                  <a:lnTo>
                    <a:pt x="644" y="3500"/>
                  </a:lnTo>
                  <a:lnTo>
                    <a:pt x="566" y="3641"/>
                  </a:lnTo>
                  <a:lnTo>
                    <a:pt x="519" y="3782"/>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1" name="Google Shape;2108;p40">
              <a:extLst>
                <a:ext uri="{FF2B5EF4-FFF2-40B4-BE49-F238E27FC236}">
                  <a16:creationId xmlns:a16="http://schemas.microsoft.com/office/drawing/2014/main" id="{10908D7A-8226-84A6-285D-CC912867E95A}"/>
                </a:ext>
              </a:extLst>
            </p:cNvPr>
            <p:cNvSpPr/>
            <p:nvPr/>
          </p:nvSpPr>
          <p:spPr>
            <a:xfrm>
              <a:off x="4457411" y="3451803"/>
              <a:ext cx="402272" cy="379595"/>
            </a:xfrm>
            <a:custGeom>
              <a:avLst/>
              <a:gdLst/>
              <a:ahLst/>
              <a:cxnLst/>
              <a:rect l="l" t="t" r="r" b="b"/>
              <a:pathLst>
                <a:path w="12242" h="11551" extrusionOk="0">
                  <a:moveTo>
                    <a:pt x="4159" y="0"/>
                  </a:moveTo>
                  <a:lnTo>
                    <a:pt x="4081" y="32"/>
                  </a:lnTo>
                  <a:lnTo>
                    <a:pt x="4034" y="79"/>
                  </a:lnTo>
                  <a:lnTo>
                    <a:pt x="3987" y="141"/>
                  </a:lnTo>
                  <a:lnTo>
                    <a:pt x="3955" y="204"/>
                  </a:lnTo>
                  <a:lnTo>
                    <a:pt x="3940" y="298"/>
                  </a:lnTo>
                  <a:lnTo>
                    <a:pt x="3940" y="393"/>
                  </a:lnTo>
                  <a:lnTo>
                    <a:pt x="3955" y="502"/>
                  </a:lnTo>
                  <a:lnTo>
                    <a:pt x="4018" y="738"/>
                  </a:lnTo>
                  <a:lnTo>
                    <a:pt x="4112" y="1005"/>
                  </a:lnTo>
                  <a:lnTo>
                    <a:pt x="4238" y="1287"/>
                  </a:lnTo>
                  <a:lnTo>
                    <a:pt x="4379" y="1570"/>
                  </a:lnTo>
                  <a:lnTo>
                    <a:pt x="4677" y="2134"/>
                  </a:lnTo>
                  <a:lnTo>
                    <a:pt x="4944" y="2605"/>
                  </a:lnTo>
                  <a:lnTo>
                    <a:pt x="5117" y="2935"/>
                  </a:lnTo>
                  <a:lnTo>
                    <a:pt x="4960" y="2966"/>
                  </a:lnTo>
                  <a:lnTo>
                    <a:pt x="4724" y="2982"/>
                  </a:lnTo>
                  <a:lnTo>
                    <a:pt x="4065" y="3029"/>
                  </a:lnTo>
                  <a:lnTo>
                    <a:pt x="3265" y="3060"/>
                  </a:lnTo>
                  <a:lnTo>
                    <a:pt x="2386" y="3123"/>
                  </a:lnTo>
                  <a:lnTo>
                    <a:pt x="1962" y="3170"/>
                  </a:lnTo>
                  <a:lnTo>
                    <a:pt x="1538" y="3217"/>
                  </a:lnTo>
                  <a:lnTo>
                    <a:pt x="1146" y="3296"/>
                  </a:lnTo>
                  <a:lnTo>
                    <a:pt x="801" y="3374"/>
                  </a:lnTo>
                  <a:lnTo>
                    <a:pt x="503" y="3468"/>
                  </a:lnTo>
                  <a:lnTo>
                    <a:pt x="377" y="3531"/>
                  </a:lnTo>
                  <a:lnTo>
                    <a:pt x="267" y="3594"/>
                  </a:lnTo>
                  <a:lnTo>
                    <a:pt x="173" y="3657"/>
                  </a:lnTo>
                  <a:lnTo>
                    <a:pt x="95" y="3735"/>
                  </a:lnTo>
                  <a:lnTo>
                    <a:pt x="48" y="3814"/>
                  </a:lnTo>
                  <a:lnTo>
                    <a:pt x="16" y="3908"/>
                  </a:lnTo>
                  <a:lnTo>
                    <a:pt x="0" y="4018"/>
                  </a:lnTo>
                  <a:lnTo>
                    <a:pt x="16" y="4128"/>
                  </a:lnTo>
                  <a:lnTo>
                    <a:pt x="48" y="4237"/>
                  </a:lnTo>
                  <a:lnTo>
                    <a:pt x="95" y="4332"/>
                  </a:lnTo>
                  <a:lnTo>
                    <a:pt x="173" y="4410"/>
                  </a:lnTo>
                  <a:lnTo>
                    <a:pt x="252" y="4489"/>
                  </a:lnTo>
                  <a:lnTo>
                    <a:pt x="361" y="4567"/>
                  </a:lnTo>
                  <a:lnTo>
                    <a:pt x="487" y="4630"/>
                  </a:lnTo>
                  <a:lnTo>
                    <a:pt x="628" y="4693"/>
                  </a:lnTo>
                  <a:lnTo>
                    <a:pt x="785" y="4740"/>
                  </a:lnTo>
                  <a:lnTo>
                    <a:pt x="1115" y="4834"/>
                  </a:lnTo>
                  <a:lnTo>
                    <a:pt x="1476" y="4897"/>
                  </a:lnTo>
                  <a:lnTo>
                    <a:pt x="1884" y="4944"/>
                  </a:lnTo>
                  <a:lnTo>
                    <a:pt x="2292" y="4959"/>
                  </a:lnTo>
                  <a:lnTo>
                    <a:pt x="2700" y="4959"/>
                  </a:lnTo>
                  <a:lnTo>
                    <a:pt x="3092" y="4944"/>
                  </a:lnTo>
                  <a:lnTo>
                    <a:pt x="3484" y="4912"/>
                  </a:lnTo>
                  <a:lnTo>
                    <a:pt x="3845" y="4865"/>
                  </a:lnTo>
                  <a:lnTo>
                    <a:pt x="3928" y="4853"/>
                  </a:lnTo>
                  <a:lnTo>
                    <a:pt x="3928" y="4853"/>
                  </a:lnTo>
                  <a:lnTo>
                    <a:pt x="3328" y="5022"/>
                  </a:lnTo>
                  <a:lnTo>
                    <a:pt x="2778" y="5195"/>
                  </a:lnTo>
                  <a:lnTo>
                    <a:pt x="2292" y="5367"/>
                  </a:lnTo>
                  <a:lnTo>
                    <a:pt x="1852" y="5556"/>
                  </a:lnTo>
                  <a:lnTo>
                    <a:pt x="1460" y="5728"/>
                  </a:lnTo>
                  <a:lnTo>
                    <a:pt x="1130" y="5901"/>
                  </a:lnTo>
                  <a:lnTo>
                    <a:pt x="864" y="6058"/>
                  </a:lnTo>
                  <a:lnTo>
                    <a:pt x="628" y="6231"/>
                  </a:lnTo>
                  <a:lnTo>
                    <a:pt x="456" y="6387"/>
                  </a:lnTo>
                  <a:lnTo>
                    <a:pt x="330" y="6544"/>
                  </a:lnTo>
                  <a:lnTo>
                    <a:pt x="236" y="6686"/>
                  </a:lnTo>
                  <a:lnTo>
                    <a:pt x="220" y="6764"/>
                  </a:lnTo>
                  <a:lnTo>
                    <a:pt x="205" y="6827"/>
                  </a:lnTo>
                  <a:lnTo>
                    <a:pt x="189" y="6905"/>
                  </a:lnTo>
                  <a:lnTo>
                    <a:pt x="189" y="6968"/>
                  </a:lnTo>
                  <a:lnTo>
                    <a:pt x="205" y="7031"/>
                  </a:lnTo>
                  <a:lnTo>
                    <a:pt x="236" y="7094"/>
                  </a:lnTo>
                  <a:lnTo>
                    <a:pt x="299" y="7204"/>
                  </a:lnTo>
                  <a:lnTo>
                    <a:pt x="409" y="7298"/>
                  </a:lnTo>
                  <a:lnTo>
                    <a:pt x="565" y="7392"/>
                  </a:lnTo>
                  <a:lnTo>
                    <a:pt x="738" y="7470"/>
                  </a:lnTo>
                  <a:lnTo>
                    <a:pt x="942" y="7533"/>
                  </a:lnTo>
                  <a:lnTo>
                    <a:pt x="1178" y="7580"/>
                  </a:lnTo>
                  <a:lnTo>
                    <a:pt x="1444" y="7612"/>
                  </a:lnTo>
                  <a:lnTo>
                    <a:pt x="1727" y="7627"/>
                  </a:lnTo>
                  <a:lnTo>
                    <a:pt x="2041" y="7612"/>
                  </a:lnTo>
                  <a:lnTo>
                    <a:pt x="2370" y="7596"/>
                  </a:lnTo>
                  <a:lnTo>
                    <a:pt x="2715" y="7549"/>
                  </a:lnTo>
                  <a:lnTo>
                    <a:pt x="3092" y="7486"/>
                  </a:lnTo>
                  <a:lnTo>
                    <a:pt x="3469" y="7408"/>
                  </a:lnTo>
                  <a:lnTo>
                    <a:pt x="3877" y="7313"/>
                  </a:lnTo>
                  <a:lnTo>
                    <a:pt x="4285" y="7172"/>
                  </a:lnTo>
                  <a:lnTo>
                    <a:pt x="4709" y="7031"/>
                  </a:lnTo>
                  <a:lnTo>
                    <a:pt x="5148" y="6843"/>
                  </a:lnTo>
                  <a:lnTo>
                    <a:pt x="5148" y="6843"/>
                  </a:lnTo>
                  <a:lnTo>
                    <a:pt x="4991" y="6984"/>
                  </a:lnTo>
                  <a:lnTo>
                    <a:pt x="4771" y="7125"/>
                  </a:lnTo>
                  <a:lnTo>
                    <a:pt x="4505" y="7266"/>
                  </a:lnTo>
                  <a:lnTo>
                    <a:pt x="4191" y="7408"/>
                  </a:lnTo>
                  <a:lnTo>
                    <a:pt x="3500" y="7737"/>
                  </a:lnTo>
                  <a:lnTo>
                    <a:pt x="2763" y="8067"/>
                  </a:lnTo>
                  <a:lnTo>
                    <a:pt x="2402" y="8239"/>
                  </a:lnTo>
                  <a:lnTo>
                    <a:pt x="2072" y="8412"/>
                  </a:lnTo>
                  <a:lnTo>
                    <a:pt x="1758" y="8585"/>
                  </a:lnTo>
                  <a:lnTo>
                    <a:pt x="1491" y="8757"/>
                  </a:lnTo>
                  <a:lnTo>
                    <a:pt x="1272" y="8930"/>
                  </a:lnTo>
                  <a:lnTo>
                    <a:pt x="1193" y="9008"/>
                  </a:lnTo>
                  <a:lnTo>
                    <a:pt x="1115" y="9102"/>
                  </a:lnTo>
                  <a:lnTo>
                    <a:pt x="1068" y="9181"/>
                  </a:lnTo>
                  <a:lnTo>
                    <a:pt x="1021" y="9275"/>
                  </a:lnTo>
                  <a:lnTo>
                    <a:pt x="1005" y="9354"/>
                  </a:lnTo>
                  <a:lnTo>
                    <a:pt x="1005" y="9432"/>
                  </a:lnTo>
                  <a:lnTo>
                    <a:pt x="1052" y="9526"/>
                  </a:lnTo>
                  <a:lnTo>
                    <a:pt x="1099" y="9605"/>
                  </a:lnTo>
                  <a:lnTo>
                    <a:pt x="1178" y="9667"/>
                  </a:lnTo>
                  <a:lnTo>
                    <a:pt x="1272" y="9730"/>
                  </a:lnTo>
                  <a:lnTo>
                    <a:pt x="1382" y="9777"/>
                  </a:lnTo>
                  <a:lnTo>
                    <a:pt x="1491" y="9824"/>
                  </a:lnTo>
                  <a:lnTo>
                    <a:pt x="1633" y="9856"/>
                  </a:lnTo>
                  <a:lnTo>
                    <a:pt x="1774" y="9871"/>
                  </a:lnTo>
                  <a:lnTo>
                    <a:pt x="2088" y="9887"/>
                  </a:lnTo>
                  <a:lnTo>
                    <a:pt x="2449" y="9871"/>
                  </a:lnTo>
                  <a:lnTo>
                    <a:pt x="2825" y="9840"/>
                  </a:lnTo>
                  <a:lnTo>
                    <a:pt x="3233" y="9793"/>
                  </a:lnTo>
                  <a:lnTo>
                    <a:pt x="3641" y="9715"/>
                  </a:lnTo>
                  <a:lnTo>
                    <a:pt x="4049" y="9636"/>
                  </a:lnTo>
                  <a:lnTo>
                    <a:pt x="4834" y="9448"/>
                  </a:lnTo>
                  <a:lnTo>
                    <a:pt x="5525" y="9275"/>
                  </a:lnTo>
                  <a:lnTo>
                    <a:pt x="6027" y="9134"/>
                  </a:lnTo>
                  <a:lnTo>
                    <a:pt x="5242" y="9479"/>
                  </a:lnTo>
                  <a:lnTo>
                    <a:pt x="4552" y="9809"/>
                  </a:lnTo>
                  <a:lnTo>
                    <a:pt x="3955" y="10138"/>
                  </a:lnTo>
                  <a:lnTo>
                    <a:pt x="3453" y="10436"/>
                  </a:lnTo>
                  <a:lnTo>
                    <a:pt x="3249" y="10578"/>
                  </a:lnTo>
                  <a:lnTo>
                    <a:pt x="3061" y="10719"/>
                  </a:lnTo>
                  <a:lnTo>
                    <a:pt x="2920" y="10844"/>
                  </a:lnTo>
                  <a:lnTo>
                    <a:pt x="2794" y="10970"/>
                  </a:lnTo>
                  <a:lnTo>
                    <a:pt x="2700" y="11080"/>
                  </a:lnTo>
                  <a:lnTo>
                    <a:pt x="2637" y="11190"/>
                  </a:lnTo>
                  <a:lnTo>
                    <a:pt x="2606" y="11284"/>
                  </a:lnTo>
                  <a:lnTo>
                    <a:pt x="2606" y="11362"/>
                  </a:lnTo>
                  <a:lnTo>
                    <a:pt x="2653" y="11425"/>
                  </a:lnTo>
                  <a:lnTo>
                    <a:pt x="2715" y="11472"/>
                  </a:lnTo>
                  <a:lnTo>
                    <a:pt x="2825" y="11519"/>
                  </a:lnTo>
                  <a:lnTo>
                    <a:pt x="2967" y="11551"/>
                  </a:lnTo>
                  <a:lnTo>
                    <a:pt x="3359" y="11551"/>
                  </a:lnTo>
                  <a:lnTo>
                    <a:pt x="3610" y="11535"/>
                  </a:lnTo>
                  <a:lnTo>
                    <a:pt x="3893" y="11488"/>
                  </a:lnTo>
                  <a:lnTo>
                    <a:pt x="4222" y="11425"/>
                  </a:lnTo>
                  <a:lnTo>
                    <a:pt x="4599" y="11347"/>
                  </a:lnTo>
                  <a:lnTo>
                    <a:pt x="5007" y="11252"/>
                  </a:lnTo>
                  <a:lnTo>
                    <a:pt x="5462" y="11143"/>
                  </a:lnTo>
                  <a:lnTo>
                    <a:pt x="6498" y="10844"/>
                  </a:lnTo>
                  <a:lnTo>
                    <a:pt x="7706" y="10436"/>
                  </a:lnTo>
                  <a:lnTo>
                    <a:pt x="8569" y="10170"/>
                  </a:lnTo>
                  <a:lnTo>
                    <a:pt x="9024" y="10013"/>
                  </a:lnTo>
                  <a:lnTo>
                    <a:pt x="9479" y="9824"/>
                  </a:lnTo>
                  <a:lnTo>
                    <a:pt x="9950" y="9636"/>
                  </a:lnTo>
                  <a:lnTo>
                    <a:pt x="10170" y="9526"/>
                  </a:lnTo>
                  <a:lnTo>
                    <a:pt x="10390" y="9401"/>
                  </a:lnTo>
                  <a:lnTo>
                    <a:pt x="10609" y="9275"/>
                  </a:lnTo>
                  <a:lnTo>
                    <a:pt x="10813" y="9134"/>
                  </a:lnTo>
                  <a:lnTo>
                    <a:pt x="11017" y="8993"/>
                  </a:lnTo>
                  <a:lnTo>
                    <a:pt x="11206" y="8836"/>
                  </a:lnTo>
                  <a:lnTo>
                    <a:pt x="11378" y="8663"/>
                  </a:lnTo>
                  <a:lnTo>
                    <a:pt x="11535" y="8490"/>
                  </a:lnTo>
                  <a:lnTo>
                    <a:pt x="11692" y="8286"/>
                  </a:lnTo>
                  <a:lnTo>
                    <a:pt x="11818" y="8082"/>
                  </a:lnTo>
                  <a:lnTo>
                    <a:pt x="11943" y="7863"/>
                  </a:lnTo>
                  <a:lnTo>
                    <a:pt x="12053" y="7627"/>
                  </a:lnTo>
                  <a:lnTo>
                    <a:pt x="12132" y="7376"/>
                  </a:lnTo>
                  <a:lnTo>
                    <a:pt x="12194" y="7109"/>
                  </a:lnTo>
                  <a:lnTo>
                    <a:pt x="12226" y="6811"/>
                  </a:lnTo>
                  <a:lnTo>
                    <a:pt x="12242" y="6513"/>
                  </a:lnTo>
                  <a:lnTo>
                    <a:pt x="12242" y="6199"/>
                  </a:lnTo>
                  <a:lnTo>
                    <a:pt x="12210" y="5854"/>
                  </a:lnTo>
                  <a:lnTo>
                    <a:pt x="12147" y="5493"/>
                  </a:lnTo>
                  <a:lnTo>
                    <a:pt x="12069" y="5116"/>
                  </a:lnTo>
                  <a:lnTo>
                    <a:pt x="11943" y="4708"/>
                  </a:lnTo>
                  <a:lnTo>
                    <a:pt x="11802" y="4300"/>
                  </a:lnTo>
                  <a:lnTo>
                    <a:pt x="11724" y="3782"/>
                  </a:lnTo>
                  <a:lnTo>
                    <a:pt x="11661" y="3641"/>
                  </a:lnTo>
                  <a:lnTo>
                    <a:pt x="11598" y="3500"/>
                  </a:lnTo>
                  <a:lnTo>
                    <a:pt x="11504" y="3343"/>
                  </a:lnTo>
                  <a:lnTo>
                    <a:pt x="11394" y="3202"/>
                  </a:lnTo>
                  <a:lnTo>
                    <a:pt x="11269" y="3076"/>
                  </a:lnTo>
                  <a:lnTo>
                    <a:pt x="11112" y="2935"/>
                  </a:lnTo>
                  <a:lnTo>
                    <a:pt x="10955" y="2794"/>
                  </a:lnTo>
                  <a:lnTo>
                    <a:pt x="10766" y="2668"/>
                  </a:lnTo>
                  <a:lnTo>
                    <a:pt x="10374" y="2417"/>
                  </a:lnTo>
                  <a:lnTo>
                    <a:pt x="9935" y="2166"/>
                  </a:lnTo>
                  <a:lnTo>
                    <a:pt x="9448" y="1930"/>
                  </a:lnTo>
                  <a:lnTo>
                    <a:pt x="8930" y="1695"/>
                  </a:lnTo>
                  <a:lnTo>
                    <a:pt x="8397" y="1475"/>
                  </a:lnTo>
                  <a:lnTo>
                    <a:pt x="7863" y="1256"/>
                  </a:lnTo>
                  <a:lnTo>
                    <a:pt x="6764" y="863"/>
                  </a:lnTo>
                  <a:lnTo>
                    <a:pt x="5744" y="487"/>
                  </a:lnTo>
                  <a:lnTo>
                    <a:pt x="5274" y="314"/>
                  </a:lnTo>
                  <a:lnTo>
                    <a:pt x="4850" y="141"/>
                  </a:lnTo>
                  <a:lnTo>
                    <a:pt x="4661" y="79"/>
                  </a:lnTo>
                  <a:lnTo>
                    <a:pt x="4505" y="32"/>
                  </a:lnTo>
                  <a:lnTo>
                    <a:pt x="4379"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2" name="Google Shape;2109;p40">
              <a:extLst>
                <a:ext uri="{FF2B5EF4-FFF2-40B4-BE49-F238E27FC236}">
                  <a16:creationId xmlns:a16="http://schemas.microsoft.com/office/drawing/2014/main" id="{0795DA8E-3527-B411-2E54-558C7A2BA523}"/>
                </a:ext>
              </a:extLst>
            </p:cNvPr>
            <p:cNvSpPr/>
            <p:nvPr/>
          </p:nvSpPr>
          <p:spPr>
            <a:xfrm>
              <a:off x="4457411" y="3451803"/>
              <a:ext cx="402272" cy="379595"/>
            </a:xfrm>
            <a:custGeom>
              <a:avLst/>
              <a:gdLst/>
              <a:ahLst/>
              <a:cxnLst/>
              <a:rect l="l" t="t" r="r" b="b"/>
              <a:pathLst>
                <a:path w="12242" h="11551" fill="none" extrusionOk="0">
                  <a:moveTo>
                    <a:pt x="11802" y="4300"/>
                  </a:moveTo>
                  <a:lnTo>
                    <a:pt x="11802" y="4300"/>
                  </a:lnTo>
                  <a:lnTo>
                    <a:pt x="11943" y="4708"/>
                  </a:lnTo>
                  <a:lnTo>
                    <a:pt x="12069" y="5116"/>
                  </a:lnTo>
                  <a:lnTo>
                    <a:pt x="12147" y="5493"/>
                  </a:lnTo>
                  <a:lnTo>
                    <a:pt x="12210" y="5854"/>
                  </a:lnTo>
                  <a:lnTo>
                    <a:pt x="12242" y="6199"/>
                  </a:lnTo>
                  <a:lnTo>
                    <a:pt x="12242" y="6513"/>
                  </a:lnTo>
                  <a:lnTo>
                    <a:pt x="12226" y="6811"/>
                  </a:lnTo>
                  <a:lnTo>
                    <a:pt x="12194" y="7109"/>
                  </a:lnTo>
                  <a:lnTo>
                    <a:pt x="12132" y="7376"/>
                  </a:lnTo>
                  <a:lnTo>
                    <a:pt x="12053" y="7627"/>
                  </a:lnTo>
                  <a:lnTo>
                    <a:pt x="11943" y="7863"/>
                  </a:lnTo>
                  <a:lnTo>
                    <a:pt x="11818" y="8082"/>
                  </a:lnTo>
                  <a:lnTo>
                    <a:pt x="11692" y="8286"/>
                  </a:lnTo>
                  <a:lnTo>
                    <a:pt x="11535" y="8490"/>
                  </a:lnTo>
                  <a:lnTo>
                    <a:pt x="11378" y="8663"/>
                  </a:lnTo>
                  <a:lnTo>
                    <a:pt x="11206" y="8836"/>
                  </a:lnTo>
                  <a:lnTo>
                    <a:pt x="11017" y="8993"/>
                  </a:lnTo>
                  <a:lnTo>
                    <a:pt x="10813" y="9134"/>
                  </a:lnTo>
                  <a:lnTo>
                    <a:pt x="10609" y="9275"/>
                  </a:lnTo>
                  <a:lnTo>
                    <a:pt x="10390" y="9401"/>
                  </a:lnTo>
                  <a:lnTo>
                    <a:pt x="10170" y="9526"/>
                  </a:lnTo>
                  <a:lnTo>
                    <a:pt x="9950" y="9636"/>
                  </a:lnTo>
                  <a:lnTo>
                    <a:pt x="9479" y="9824"/>
                  </a:lnTo>
                  <a:lnTo>
                    <a:pt x="9024" y="10013"/>
                  </a:lnTo>
                  <a:lnTo>
                    <a:pt x="8569" y="10170"/>
                  </a:lnTo>
                  <a:lnTo>
                    <a:pt x="7706" y="10436"/>
                  </a:lnTo>
                  <a:lnTo>
                    <a:pt x="7706" y="10436"/>
                  </a:lnTo>
                  <a:lnTo>
                    <a:pt x="6498" y="10844"/>
                  </a:lnTo>
                  <a:lnTo>
                    <a:pt x="5462" y="11143"/>
                  </a:lnTo>
                  <a:lnTo>
                    <a:pt x="5007" y="11252"/>
                  </a:lnTo>
                  <a:lnTo>
                    <a:pt x="4599" y="11347"/>
                  </a:lnTo>
                  <a:lnTo>
                    <a:pt x="4222" y="11425"/>
                  </a:lnTo>
                  <a:lnTo>
                    <a:pt x="3893" y="11488"/>
                  </a:lnTo>
                  <a:lnTo>
                    <a:pt x="3610" y="11535"/>
                  </a:lnTo>
                  <a:lnTo>
                    <a:pt x="3359" y="11551"/>
                  </a:lnTo>
                  <a:lnTo>
                    <a:pt x="3139" y="11551"/>
                  </a:lnTo>
                  <a:lnTo>
                    <a:pt x="2967" y="11551"/>
                  </a:lnTo>
                  <a:lnTo>
                    <a:pt x="2825" y="11519"/>
                  </a:lnTo>
                  <a:lnTo>
                    <a:pt x="2715" y="11472"/>
                  </a:lnTo>
                  <a:lnTo>
                    <a:pt x="2653" y="11425"/>
                  </a:lnTo>
                  <a:lnTo>
                    <a:pt x="2606" y="11362"/>
                  </a:lnTo>
                  <a:lnTo>
                    <a:pt x="2606" y="11284"/>
                  </a:lnTo>
                  <a:lnTo>
                    <a:pt x="2637" y="11190"/>
                  </a:lnTo>
                  <a:lnTo>
                    <a:pt x="2700" y="11080"/>
                  </a:lnTo>
                  <a:lnTo>
                    <a:pt x="2794" y="10970"/>
                  </a:lnTo>
                  <a:lnTo>
                    <a:pt x="2920" y="10844"/>
                  </a:lnTo>
                  <a:lnTo>
                    <a:pt x="3061" y="10719"/>
                  </a:lnTo>
                  <a:lnTo>
                    <a:pt x="3249" y="10578"/>
                  </a:lnTo>
                  <a:lnTo>
                    <a:pt x="3453" y="10436"/>
                  </a:lnTo>
                  <a:lnTo>
                    <a:pt x="3955" y="10138"/>
                  </a:lnTo>
                  <a:lnTo>
                    <a:pt x="4552" y="9809"/>
                  </a:lnTo>
                  <a:lnTo>
                    <a:pt x="5242" y="9479"/>
                  </a:lnTo>
                  <a:lnTo>
                    <a:pt x="6027" y="9134"/>
                  </a:lnTo>
                  <a:lnTo>
                    <a:pt x="6027" y="9134"/>
                  </a:lnTo>
                  <a:lnTo>
                    <a:pt x="5525" y="9275"/>
                  </a:lnTo>
                  <a:lnTo>
                    <a:pt x="4834" y="9448"/>
                  </a:lnTo>
                  <a:lnTo>
                    <a:pt x="4049" y="9636"/>
                  </a:lnTo>
                  <a:lnTo>
                    <a:pt x="3641" y="9715"/>
                  </a:lnTo>
                  <a:lnTo>
                    <a:pt x="3233" y="9793"/>
                  </a:lnTo>
                  <a:lnTo>
                    <a:pt x="2825" y="9840"/>
                  </a:lnTo>
                  <a:lnTo>
                    <a:pt x="2449" y="9871"/>
                  </a:lnTo>
                  <a:lnTo>
                    <a:pt x="2088" y="9887"/>
                  </a:lnTo>
                  <a:lnTo>
                    <a:pt x="1774" y="9871"/>
                  </a:lnTo>
                  <a:lnTo>
                    <a:pt x="1633" y="9856"/>
                  </a:lnTo>
                  <a:lnTo>
                    <a:pt x="1491" y="9824"/>
                  </a:lnTo>
                  <a:lnTo>
                    <a:pt x="1382" y="9777"/>
                  </a:lnTo>
                  <a:lnTo>
                    <a:pt x="1272" y="9730"/>
                  </a:lnTo>
                  <a:lnTo>
                    <a:pt x="1178" y="9667"/>
                  </a:lnTo>
                  <a:lnTo>
                    <a:pt x="1099" y="9605"/>
                  </a:lnTo>
                  <a:lnTo>
                    <a:pt x="1052" y="9526"/>
                  </a:lnTo>
                  <a:lnTo>
                    <a:pt x="1005" y="9432"/>
                  </a:lnTo>
                  <a:lnTo>
                    <a:pt x="1005" y="9432"/>
                  </a:lnTo>
                  <a:lnTo>
                    <a:pt x="1005" y="9354"/>
                  </a:lnTo>
                  <a:lnTo>
                    <a:pt x="1021" y="9275"/>
                  </a:lnTo>
                  <a:lnTo>
                    <a:pt x="1068" y="9181"/>
                  </a:lnTo>
                  <a:lnTo>
                    <a:pt x="1115" y="9102"/>
                  </a:lnTo>
                  <a:lnTo>
                    <a:pt x="1193" y="9008"/>
                  </a:lnTo>
                  <a:lnTo>
                    <a:pt x="1272" y="8930"/>
                  </a:lnTo>
                  <a:lnTo>
                    <a:pt x="1491" y="8757"/>
                  </a:lnTo>
                  <a:lnTo>
                    <a:pt x="1758" y="8585"/>
                  </a:lnTo>
                  <a:lnTo>
                    <a:pt x="2072" y="8412"/>
                  </a:lnTo>
                  <a:lnTo>
                    <a:pt x="2402" y="8239"/>
                  </a:lnTo>
                  <a:lnTo>
                    <a:pt x="2763" y="8067"/>
                  </a:lnTo>
                  <a:lnTo>
                    <a:pt x="3500" y="7737"/>
                  </a:lnTo>
                  <a:lnTo>
                    <a:pt x="4191" y="7408"/>
                  </a:lnTo>
                  <a:lnTo>
                    <a:pt x="4505" y="7266"/>
                  </a:lnTo>
                  <a:lnTo>
                    <a:pt x="4771" y="7125"/>
                  </a:lnTo>
                  <a:lnTo>
                    <a:pt x="4991" y="6984"/>
                  </a:lnTo>
                  <a:lnTo>
                    <a:pt x="5148" y="6843"/>
                  </a:lnTo>
                  <a:lnTo>
                    <a:pt x="5148" y="6843"/>
                  </a:lnTo>
                  <a:lnTo>
                    <a:pt x="4709" y="7031"/>
                  </a:lnTo>
                  <a:lnTo>
                    <a:pt x="4285" y="7172"/>
                  </a:lnTo>
                  <a:lnTo>
                    <a:pt x="3877" y="7313"/>
                  </a:lnTo>
                  <a:lnTo>
                    <a:pt x="3469" y="7408"/>
                  </a:lnTo>
                  <a:lnTo>
                    <a:pt x="3092" y="7486"/>
                  </a:lnTo>
                  <a:lnTo>
                    <a:pt x="2715" y="7549"/>
                  </a:lnTo>
                  <a:lnTo>
                    <a:pt x="2370" y="7596"/>
                  </a:lnTo>
                  <a:lnTo>
                    <a:pt x="2041" y="7612"/>
                  </a:lnTo>
                  <a:lnTo>
                    <a:pt x="1727" y="7627"/>
                  </a:lnTo>
                  <a:lnTo>
                    <a:pt x="1444" y="7612"/>
                  </a:lnTo>
                  <a:lnTo>
                    <a:pt x="1178" y="7580"/>
                  </a:lnTo>
                  <a:lnTo>
                    <a:pt x="942" y="7533"/>
                  </a:lnTo>
                  <a:lnTo>
                    <a:pt x="738" y="7470"/>
                  </a:lnTo>
                  <a:lnTo>
                    <a:pt x="565" y="7392"/>
                  </a:lnTo>
                  <a:lnTo>
                    <a:pt x="409" y="7298"/>
                  </a:lnTo>
                  <a:lnTo>
                    <a:pt x="299" y="7204"/>
                  </a:lnTo>
                  <a:lnTo>
                    <a:pt x="236" y="7094"/>
                  </a:lnTo>
                  <a:lnTo>
                    <a:pt x="205" y="7031"/>
                  </a:lnTo>
                  <a:lnTo>
                    <a:pt x="189" y="6968"/>
                  </a:lnTo>
                  <a:lnTo>
                    <a:pt x="189" y="6905"/>
                  </a:lnTo>
                  <a:lnTo>
                    <a:pt x="205" y="6827"/>
                  </a:lnTo>
                  <a:lnTo>
                    <a:pt x="220" y="6764"/>
                  </a:lnTo>
                  <a:lnTo>
                    <a:pt x="236" y="6686"/>
                  </a:lnTo>
                  <a:lnTo>
                    <a:pt x="330" y="6544"/>
                  </a:lnTo>
                  <a:lnTo>
                    <a:pt x="456" y="6387"/>
                  </a:lnTo>
                  <a:lnTo>
                    <a:pt x="628" y="6231"/>
                  </a:lnTo>
                  <a:lnTo>
                    <a:pt x="864" y="6058"/>
                  </a:lnTo>
                  <a:lnTo>
                    <a:pt x="1130" y="5901"/>
                  </a:lnTo>
                  <a:lnTo>
                    <a:pt x="1460" y="5728"/>
                  </a:lnTo>
                  <a:lnTo>
                    <a:pt x="1852" y="5556"/>
                  </a:lnTo>
                  <a:lnTo>
                    <a:pt x="2292" y="5367"/>
                  </a:lnTo>
                  <a:lnTo>
                    <a:pt x="2778" y="5195"/>
                  </a:lnTo>
                  <a:lnTo>
                    <a:pt x="3328" y="5022"/>
                  </a:lnTo>
                  <a:lnTo>
                    <a:pt x="3940" y="4849"/>
                  </a:lnTo>
                  <a:lnTo>
                    <a:pt x="4630" y="4677"/>
                  </a:lnTo>
                  <a:lnTo>
                    <a:pt x="4630" y="4677"/>
                  </a:lnTo>
                  <a:lnTo>
                    <a:pt x="4426" y="4755"/>
                  </a:lnTo>
                  <a:lnTo>
                    <a:pt x="4159" y="4818"/>
                  </a:lnTo>
                  <a:lnTo>
                    <a:pt x="3845" y="4865"/>
                  </a:lnTo>
                  <a:lnTo>
                    <a:pt x="3484" y="4912"/>
                  </a:lnTo>
                  <a:lnTo>
                    <a:pt x="3092" y="4944"/>
                  </a:lnTo>
                  <a:lnTo>
                    <a:pt x="2700" y="4959"/>
                  </a:lnTo>
                  <a:lnTo>
                    <a:pt x="2292" y="4959"/>
                  </a:lnTo>
                  <a:lnTo>
                    <a:pt x="1884" y="4944"/>
                  </a:lnTo>
                  <a:lnTo>
                    <a:pt x="1476" y="4897"/>
                  </a:lnTo>
                  <a:lnTo>
                    <a:pt x="1115" y="4834"/>
                  </a:lnTo>
                  <a:lnTo>
                    <a:pt x="785" y="4740"/>
                  </a:lnTo>
                  <a:lnTo>
                    <a:pt x="628" y="4693"/>
                  </a:lnTo>
                  <a:lnTo>
                    <a:pt x="487" y="4630"/>
                  </a:lnTo>
                  <a:lnTo>
                    <a:pt x="361" y="4567"/>
                  </a:lnTo>
                  <a:lnTo>
                    <a:pt x="252" y="4489"/>
                  </a:lnTo>
                  <a:lnTo>
                    <a:pt x="173" y="4410"/>
                  </a:lnTo>
                  <a:lnTo>
                    <a:pt x="95" y="4332"/>
                  </a:lnTo>
                  <a:lnTo>
                    <a:pt x="48" y="4237"/>
                  </a:lnTo>
                  <a:lnTo>
                    <a:pt x="16" y="4128"/>
                  </a:lnTo>
                  <a:lnTo>
                    <a:pt x="0" y="4018"/>
                  </a:lnTo>
                  <a:lnTo>
                    <a:pt x="16" y="3908"/>
                  </a:lnTo>
                  <a:lnTo>
                    <a:pt x="16" y="3908"/>
                  </a:lnTo>
                  <a:lnTo>
                    <a:pt x="48" y="3814"/>
                  </a:lnTo>
                  <a:lnTo>
                    <a:pt x="95" y="3735"/>
                  </a:lnTo>
                  <a:lnTo>
                    <a:pt x="173" y="3657"/>
                  </a:lnTo>
                  <a:lnTo>
                    <a:pt x="267" y="3594"/>
                  </a:lnTo>
                  <a:lnTo>
                    <a:pt x="377" y="3531"/>
                  </a:lnTo>
                  <a:lnTo>
                    <a:pt x="503" y="3468"/>
                  </a:lnTo>
                  <a:lnTo>
                    <a:pt x="801" y="3374"/>
                  </a:lnTo>
                  <a:lnTo>
                    <a:pt x="1146" y="3296"/>
                  </a:lnTo>
                  <a:lnTo>
                    <a:pt x="1538" y="3217"/>
                  </a:lnTo>
                  <a:lnTo>
                    <a:pt x="1962" y="3170"/>
                  </a:lnTo>
                  <a:lnTo>
                    <a:pt x="2386" y="3123"/>
                  </a:lnTo>
                  <a:lnTo>
                    <a:pt x="3265" y="3060"/>
                  </a:lnTo>
                  <a:lnTo>
                    <a:pt x="4065" y="3029"/>
                  </a:lnTo>
                  <a:lnTo>
                    <a:pt x="4724" y="2982"/>
                  </a:lnTo>
                  <a:lnTo>
                    <a:pt x="4960" y="2966"/>
                  </a:lnTo>
                  <a:lnTo>
                    <a:pt x="5117" y="2935"/>
                  </a:lnTo>
                  <a:lnTo>
                    <a:pt x="5117" y="2935"/>
                  </a:lnTo>
                  <a:lnTo>
                    <a:pt x="4944" y="2605"/>
                  </a:lnTo>
                  <a:lnTo>
                    <a:pt x="4677" y="2134"/>
                  </a:lnTo>
                  <a:lnTo>
                    <a:pt x="4379" y="1570"/>
                  </a:lnTo>
                  <a:lnTo>
                    <a:pt x="4238" y="1287"/>
                  </a:lnTo>
                  <a:lnTo>
                    <a:pt x="4112" y="1005"/>
                  </a:lnTo>
                  <a:lnTo>
                    <a:pt x="4018" y="738"/>
                  </a:lnTo>
                  <a:lnTo>
                    <a:pt x="3955" y="502"/>
                  </a:lnTo>
                  <a:lnTo>
                    <a:pt x="3940" y="393"/>
                  </a:lnTo>
                  <a:lnTo>
                    <a:pt x="3940" y="298"/>
                  </a:lnTo>
                  <a:lnTo>
                    <a:pt x="3955" y="204"/>
                  </a:lnTo>
                  <a:lnTo>
                    <a:pt x="3987" y="141"/>
                  </a:lnTo>
                  <a:lnTo>
                    <a:pt x="4034" y="79"/>
                  </a:lnTo>
                  <a:lnTo>
                    <a:pt x="4081" y="32"/>
                  </a:lnTo>
                  <a:lnTo>
                    <a:pt x="4159" y="0"/>
                  </a:lnTo>
                  <a:lnTo>
                    <a:pt x="4253" y="0"/>
                  </a:lnTo>
                  <a:lnTo>
                    <a:pt x="4379" y="0"/>
                  </a:lnTo>
                  <a:lnTo>
                    <a:pt x="4505" y="32"/>
                  </a:lnTo>
                  <a:lnTo>
                    <a:pt x="4661" y="79"/>
                  </a:lnTo>
                  <a:lnTo>
                    <a:pt x="4850" y="141"/>
                  </a:lnTo>
                  <a:lnTo>
                    <a:pt x="4850" y="141"/>
                  </a:lnTo>
                  <a:lnTo>
                    <a:pt x="5274" y="314"/>
                  </a:lnTo>
                  <a:lnTo>
                    <a:pt x="5744" y="487"/>
                  </a:lnTo>
                  <a:lnTo>
                    <a:pt x="6764" y="863"/>
                  </a:lnTo>
                  <a:lnTo>
                    <a:pt x="7863" y="1256"/>
                  </a:lnTo>
                  <a:lnTo>
                    <a:pt x="8397" y="1475"/>
                  </a:lnTo>
                  <a:lnTo>
                    <a:pt x="8930" y="1695"/>
                  </a:lnTo>
                  <a:lnTo>
                    <a:pt x="9448" y="1930"/>
                  </a:lnTo>
                  <a:lnTo>
                    <a:pt x="9935" y="2166"/>
                  </a:lnTo>
                  <a:lnTo>
                    <a:pt x="10374" y="2417"/>
                  </a:lnTo>
                  <a:lnTo>
                    <a:pt x="10766" y="2668"/>
                  </a:lnTo>
                  <a:lnTo>
                    <a:pt x="10955" y="2794"/>
                  </a:lnTo>
                  <a:lnTo>
                    <a:pt x="11112" y="2935"/>
                  </a:lnTo>
                  <a:lnTo>
                    <a:pt x="11269" y="3076"/>
                  </a:lnTo>
                  <a:lnTo>
                    <a:pt x="11394" y="3202"/>
                  </a:lnTo>
                  <a:lnTo>
                    <a:pt x="11504" y="3343"/>
                  </a:lnTo>
                  <a:lnTo>
                    <a:pt x="11598" y="3500"/>
                  </a:lnTo>
                  <a:lnTo>
                    <a:pt x="11661" y="3641"/>
                  </a:lnTo>
                  <a:lnTo>
                    <a:pt x="11724" y="3782"/>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3" name="Google Shape;2110;p40">
              <a:extLst>
                <a:ext uri="{FF2B5EF4-FFF2-40B4-BE49-F238E27FC236}">
                  <a16:creationId xmlns:a16="http://schemas.microsoft.com/office/drawing/2014/main" id="{8308D106-6586-01C7-8252-D8983BED3337}"/>
                </a:ext>
              </a:extLst>
            </p:cNvPr>
            <p:cNvSpPr/>
            <p:nvPr/>
          </p:nvSpPr>
          <p:spPr>
            <a:xfrm>
              <a:off x="3569861" y="1859768"/>
              <a:ext cx="1176848" cy="1099579"/>
            </a:xfrm>
            <a:custGeom>
              <a:avLst/>
              <a:gdLst/>
              <a:ahLst/>
              <a:cxnLst/>
              <a:rect l="l" t="t" r="r" b="b"/>
              <a:pathLst>
                <a:path w="35814" h="33460" extrusionOk="0">
                  <a:moveTo>
                    <a:pt x="1397" y="1"/>
                  </a:moveTo>
                  <a:lnTo>
                    <a:pt x="1193" y="1005"/>
                  </a:lnTo>
                  <a:lnTo>
                    <a:pt x="989" y="2057"/>
                  </a:lnTo>
                  <a:lnTo>
                    <a:pt x="801" y="3140"/>
                  </a:lnTo>
                  <a:lnTo>
                    <a:pt x="628" y="4238"/>
                  </a:lnTo>
                  <a:lnTo>
                    <a:pt x="472" y="5384"/>
                  </a:lnTo>
                  <a:lnTo>
                    <a:pt x="330" y="6545"/>
                  </a:lnTo>
                  <a:lnTo>
                    <a:pt x="220" y="7722"/>
                  </a:lnTo>
                  <a:lnTo>
                    <a:pt x="126" y="8915"/>
                  </a:lnTo>
                  <a:lnTo>
                    <a:pt x="48" y="10108"/>
                  </a:lnTo>
                  <a:lnTo>
                    <a:pt x="16" y="11316"/>
                  </a:lnTo>
                  <a:lnTo>
                    <a:pt x="1" y="12540"/>
                  </a:lnTo>
                  <a:lnTo>
                    <a:pt x="16" y="13749"/>
                  </a:lnTo>
                  <a:lnTo>
                    <a:pt x="63" y="14957"/>
                  </a:lnTo>
                  <a:lnTo>
                    <a:pt x="142" y="16150"/>
                  </a:lnTo>
                  <a:lnTo>
                    <a:pt x="189" y="16746"/>
                  </a:lnTo>
                  <a:lnTo>
                    <a:pt x="252" y="17327"/>
                  </a:lnTo>
                  <a:lnTo>
                    <a:pt x="330" y="17923"/>
                  </a:lnTo>
                  <a:lnTo>
                    <a:pt x="409" y="18504"/>
                  </a:lnTo>
                  <a:lnTo>
                    <a:pt x="503" y="19084"/>
                  </a:lnTo>
                  <a:lnTo>
                    <a:pt x="613" y="19649"/>
                  </a:lnTo>
                  <a:lnTo>
                    <a:pt x="723" y="20214"/>
                  </a:lnTo>
                  <a:lnTo>
                    <a:pt x="848" y="20779"/>
                  </a:lnTo>
                  <a:lnTo>
                    <a:pt x="974" y="21329"/>
                  </a:lnTo>
                  <a:lnTo>
                    <a:pt x="1131" y="21862"/>
                  </a:lnTo>
                  <a:lnTo>
                    <a:pt x="1288" y="22411"/>
                  </a:lnTo>
                  <a:lnTo>
                    <a:pt x="1445" y="22929"/>
                  </a:lnTo>
                  <a:lnTo>
                    <a:pt x="1633" y="23447"/>
                  </a:lnTo>
                  <a:lnTo>
                    <a:pt x="1821" y="23965"/>
                  </a:lnTo>
                  <a:lnTo>
                    <a:pt x="2025" y="24452"/>
                  </a:lnTo>
                  <a:lnTo>
                    <a:pt x="2245" y="24954"/>
                  </a:lnTo>
                  <a:lnTo>
                    <a:pt x="2465" y="25425"/>
                  </a:lnTo>
                  <a:lnTo>
                    <a:pt x="2716" y="25895"/>
                  </a:lnTo>
                  <a:lnTo>
                    <a:pt x="2967" y="26351"/>
                  </a:lnTo>
                  <a:lnTo>
                    <a:pt x="3234" y="26790"/>
                  </a:lnTo>
                  <a:lnTo>
                    <a:pt x="3516" y="27214"/>
                  </a:lnTo>
                  <a:lnTo>
                    <a:pt x="3814" y="27637"/>
                  </a:lnTo>
                  <a:lnTo>
                    <a:pt x="4128" y="28030"/>
                  </a:lnTo>
                  <a:lnTo>
                    <a:pt x="4458" y="28422"/>
                  </a:lnTo>
                  <a:lnTo>
                    <a:pt x="4803" y="28799"/>
                  </a:lnTo>
                  <a:lnTo>
                    <a:pt x="5148" y="29144"/>
                  </a:lnTo>
                  <a:lnTo>
                    <a:pt x="5525" y="29489"/>
                  </a:lnTo>
                  <a:lnTo>
                    <a:pt x="5902" y="29819"/>
                  </a:lnTo>
                  <a:lnTo>
                    <a:pt x="6310" y="30133"/>
                  </a:lnTo>
                  <a:lnTo>
                    <a:pt x="6718" y="30415"/>
                  </a:lnTo>
                  <a:lnTo>
                    <a:pt x="7157" y="30698"/>
                  </a:lnTo>
                  <a:lnTo>
                    <a:pt x="7612" y="30949"/>
                  </a:lnTo>
                  <a:lnTo>
                    <a:pt x="8067" y="31184"/>
                  </a:lnTo>
                  <a:lnTo>
                    <a:pt x="8554" y="31404"/>
                  </a:lnTo>
                  <a:lnTo>
                    <a:pt x="9056" y="31592"/>
                  </a:lnTo>
                  <a:lnTo>
                    <a:pt x="9574" y="31781"/>
                  </a:lnTo>
                  <a:lnTo>
                    <a:pt x="10751" y="32141"/>
                  </a:lnTo>
                  <a:lnTo>
                    <a:pt x="11912" y="32455"/>
                  </a:lnTo>
                  <a:lnTo>
                    <a:pt x="13026" y="32722"/>
                  </a:lnTo>
                  <a:lnTo>
                    <a:pt x="14109" y="32958"/>
                  </a:lnTo>
                  <a:lnTo>
                    <a:pt x="15161" y="33130"/>
                  </a:lnTo>
                  <a:lnTo>
                    <a:pt x="16181" y="33287"/>
                  </a:lnTo>
                  <a:lnTo>
                    <a:pt x="17170" y="33381"/>
                  </a:lnTo>
                  <a:lnTo>
                    <a:pt x="18143" y="33444"/>
                  </a:lnTo>
                  <a:lnTo>
                    <a:pt x="18598" y="33460"/>
                  </a:lnTo>
                  <a:lnTo>
                    <a:pt x="19508" y="33460"/>
                  </a:lnTo>
                  <a:lnTo>
                    <a:pt x="19963" y="33444"/>
                  </a:lnTo>
                  <a:lnTo>
                    <a:pt x="20402" y="33428"/>
                  </a:lnTo>
                  <a:lnTo>
                    <a:pt x="20826" y="33397"/>
                  </a:lnTo>
                  <a:lnTo>
                    <a:pt x="21250" y="33366"/>
                  </a:lnTo>
                  <a:lnTo>
                    <a:pt x="21658" y="33303"/>
                  </a:lnTo>
                  <a:lnTo>
                    <a:pt x="22066" y="33256"/>
                  </a:lnTo>
                  <a:lnTo>
                    <a:pt x="22474" y="33193"/>
                  </a:lnTo>
                  <a:lnTo>
                    <a:pt x="22866" y="33114"/>
                  </a:lnTo>
                  <a:lnTo>
                    <a:pt x="23243" y="33020"/>
                  </a:lnTo>
                  <a:lnTo>
                    <a:pt x="23635" y="32942"/>
                  </a:lnTo>
                  <a:lnTo>
                    <a:pt x="23996" y="32832"/>
                  </a:lnTo>
                  <a:lnTo>
                    <a:pt x="24357" y="32722"/>
                  </a:lnTo>
                  <a:lnTo>
                    <a:pt x="24718" y="32612"/>
                  </a:lnTo>
                  <a:lnTo>
                    <a:pt x="25079" y="32487"/>
                  </a:lnTo>
                  <a:lnTo>
                    <a:pt x="25424" y="32346"/>
                  </a:lnTo>
                  <a:lnTo>
                    <a:pt x="25754" y="32204"/>
                  </a:lnTo>
                  <a:lnTo>
                    <a:pt x="26084" y="32063"/>
                  </a:lnTo>
                  <a:lnTo>
                    <a:pt x="26413" y="31906"/>
                  </a:lnTo>
                  <a:lnTo>
                    <a:pt x="26727" y="31749"/>
                  </a:lnTo>
                  <a:lnTo>
                    <a:pt x="27041" y="31577"/>
                  </a:lnTo>
                  <a:lnTo>
                    <a:pt x="27339" y="31404"/>
                  </a:lnTo>
                  <a:lnTo>
                    <a:pt x="27935" y="31027"/>
                  </a:lnTo>
                  <a:lnTo>
                    <a:pt x="28500" y="30619"/>
                  </a:lnTo>
                  <a:lnTo>
                    <a:pt x="29034" y="30180"/>
                  </a:lnTo>
                  <a:lnTo>
                    <a:pt x="29552" y="29725"/>
                  </a:lnTo>
                  <a:lnTo>
                    <a:pt x="30038" y="29254"/>
                  </a:lnTo>
                  <a:lnTo>
                    <a:pt x="30509" y="28752"/>
                  </a:lnTo>
                  <a:lnTo>
                    <a:pt x="30949" y="28218"/>
                  </a:lnTo>
                  <a:lnTo>
                    <a:pt x="31372" y="27669"/>
                  </a:lnTo>
                  <a:lnTo>
                    <a:pt x="31780" y="27104"/>
                  </a:lnTo>
                  <a:lnTo>
                    <a:pt x="32157" y="26507"/>
                  </a:lnTo>
                  <a:lnTo>
                    <a:pt x="32518" y="25895"/>
                  </a:lnTo>
                  <a:lnTo>
                    <a:pt x="32848" y="25268"/>
                  </a:lnTo>
                  <a:lnTo>
                    <a:pt x="33161" y="24624"/>
                  </a:lnTo>
                  <a:lnTo>
                    <a:pt x="33460" y="23965"/>
                  </a:lnTo>
                  <a:lnTo>
                    <a:pt x="33726" y="23290"/>
                  </a:lnTo>
                  <a:lnTo>
                    <a:pt x="33977" y="22600"/>
                  </a:lnTo>
                  <a:lnTo>
                    <a:pt x="34229" y="21894"/>
                  </a:lnTo>
                  <a:lnTo>
                    <a:pt x="34433" y="21172"/>
                  </a:lnTo>
                  <a:lnTo>
                    <a:pt x="34637" y="20434"/>
                  </a:lnTo>
                  <a:lnTo>
                    <a:pt x="34825" y="19696"/>
                  </a:lnTo>
                  <a:lnTo>
                    <a:pt x="34982" y="18943"/>
                  </a:lnTo>
                  <a:lnTo>
                    <a:pt x="35139" y="18174"/>
                  </a:lnTo>
                  <a:lnTo>
                    <a:pt x="35264" y="17405"/>
                  </a:lnTo>
                  <a:lnTo>
                    <a:pt x="35390" y="16636"/>
                  </a:lnTo>
                  <a:lnTo>
                    <a:pt x="35484" y="15852"/>
                  </a:lnTo>
                  <a:lnTo>
                    <a:pt x="35578" y="15051"/>
                  </a:lnTo>
                  <a:lnTo>
                    <a:pt x="35657" y="14251"/>
                  </a:lnTo>
                  <a:lnTo>
                    <a:pt x="35704" y="13450"/>
                  </a:lnTo>
                  <a:lnTo>
                    <a:pt x="35751" y="12650"/>
                  </a:lnTo>
                  <a:lnTo>
                    <a:pt x="35782" y="11850"/>
                  </a:lnTo>
                  <a:lnTo>
                    <a:pt x="35798" y="11049"/>
                  </a:lnTo>
                  <a:lnTo>
                    <a:pt x="35814" y="10233"/>
                  </a:lnTo>
                  <a:lnTo>
                    <a:pt x="35798" y="9433"/>
                  </a:lnTo>
                  <a:lnTo>
                    <a:pt x="35782" y="8617"/>
                  </a:lnTo>
                  <a:lnTo>
                    <a:pt x="35751" y="7816"/>
                  </a:lnTo>
                  <a:lnTo>
                    <a:pt x="35719" y="7016"/>
                  </a:lnTo>
                  <a:lnTo>
                    <a:pt x="35672" y="6231"/>
                  </a:lnTo>
                  <a:lnTo>
                    <a:pt x="35610" y="5431"/>
                  </a:lnTo>
                  <a:lnTo>
                    <a:pt x="35547" y="4646"/>
                  </a:lnTo>
                  <a:lnTo>
                    <a:pt x="35468" y="3877"/>
                  </a:lnTo>
                  <a:lnTo>
                    <a:pt x="35280" y="2339"/>
                  </a:lnTo>
                  <a:lnTo>
                    <a:pt x="35076" y="848"/>
                  </a:lnTo>
                  <a:lnTo>
                    <a:pt x="139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4" name="Google Shape;2111;p40">
              <a:extLst>
                <a:ext uri="{FF2B5EF4-FFF2-40B4-BE49-F238E27FC236}">
                  <a16:creationId xmlns:a16="http://schemas.microsoft.com/office/drawing/2014/main" id="{A7AFBFB2-E2AC-A758-6C2A-89D724479C61}"/>
                </a:ext>
              </a:extLst>
            </p:cNvPr>
            <p:cNvSpPr/>
            <p:nvPr/>
          </p:nvSpPr>
          <p:spPr>
            <a:xfrm>
              <a:off x="3569861" y="1859768"/>
              <a:ext cx="1176848" cy="1099579"/>
            </a:xfrm>
            <a:custGeom>
              <a:avLst/>
              <a:gdLst/>
              <a:ahLst/>
              <a:cxnLst/>
              <a:rect l="l" t="t" r="r" b="b"/>
              <a:pathLst>
                <a:path w="35814" h="33460" fill="none" extrusionOk="0">
                  <a:moveTo>
                    <a:pt x="1397" y="1"/>
                  </a:moveTo>
                  <a:lnTo>
                    <a:pt x="1397" y="1"/>
                  </a:lnTo>
                  <a:lnTo>
                    <a:pt x="1193" y="1005"/>
                  </a:lnTo>
                  <a:lnTo>
                    <a:pt x="989" y="2057"/>
                  </a:lnTo>
                  <a:lnTo>
                    <a:pt x="801" y="3140"/>
                  </a:lnTo>
                  <a:lnTo>
                    <a:pt x="628" y="4238"/>
                  </a:lnTo>
                  <a:lnTo>
                    <a:pt x="472" y="5384"/>
                  </a:lnTo>
                  <a:lnTo>
                    <a:pt x="330" y="6545"/>
                  </a:lnTo>
                  <a:lnTo>
                    <a:pt x="220" y="7722"/>
                  </a:lnTo>
                  <a:lnTo>
                    <a:pt x="126" y="8915"/>
                  </a:lnTo>
                  <a:lnTo>
                    <a:pt x="48" y="10108"/>
                  </a:lnTo>
                  <a:lnTo>
                    <a:pt x="16" y="11316"/>
                  </a:lnTo>
                  <a:lnTo>
                    <a:pt x="1" y="12540"/>
                  </a:lnTo>
                  <a:lnTo>
                    <a:pt x="16" y="13749"/>
                  </a:lnTo>
                  <a:lnTo>
                    <a:pt x="63" y="14957"/>
                  </a:lnTo>
                  <a:lnTo>
                    <a:pt x="142" y="16150"/>
                  </a:lnTo>
                  <a:lnTo>
                    <a:pt x="189" y="16746"/>
                  </a:lnTo>
                  <a:lnTo>
                    <a:pt x="252" y="17327"/>
                  </a:lnTo>
                  <a:lnTo>
                    <a:pt x="330" y="17923"/>
                  </a:lnTo>
                  <a:lnTo>
                    <a:pt x="409" y="18504"/>
                  </a:lnTo>
                  <a:lnTo>
                    <a:pt x="503" y="19084"/>
                  </a:lnTo>
                  <a:lnTo>
                    <a:pt x="613" y="19649"/>
                  </a:lnTo>
                  <a:lnTo>
                    <a:pt x="723" y="20214"/>
                  </a:lnTo>
                  <a:lnTo>
                    <a:pt x="848" y="20779"/>
                  </a:lnTo>
                  <a:lnTo>
                    <a:pt x="974" y="21329"/>
                  </a:lnTo>
                  <a:lnTo>
                    <a:pt x="1131" y="21862"/>
                  </a:lnTo>
                  <a:lnTo>
                    <a:pt x="1288" y="22411"/>
                  </a:lnTo>
                  <a:lnTo>
                    <a:pt x="1445" y="22929"/>
                  </a:lnTo>
                  <a:lnTo>
                    <a:pt x="1633" y="23447"/>
                  </a:lnTo>
                  <a:lnTo>
                    <a:pt x="1821" y="23965"/>
                  </a:lnTo>
                  <a:lnTo>
                    <a:pt x="2025" y="24452"/>
                  </a:lnTo>
                  <a:lnTo>
                    <a:pt x="2245" y="24954"/>
                  </a:lnTo>
                  <a:lnTo>
                    <a:pt x="2465" y="25425"/>
                  </a:lnTo>
                  <a:lnTo>
                    <a:pt x="2716" y="25895"/>
                  </a:lnTo>
                  <a:lnTo>
                    <a:pt x="2967" y="26351"/>
                  </a:lnTo>
                  <a:lnTo>
                    <a:pt x="3234" y="26790"/>
                  </a:lnTo>
                  <a:lnTo>
                    <a:pt x="3516" y="27214"/>
                  </a:lnTo>
                  <a:lnTo>
                    <a:pt x="3814" y="27637"/>
                  </a:lnTo>
                  <a:lnTo>
                    <a:pt x="4128" y="28030"/>
                  </a:lnTo>
                  <a:lnTo>
                    <a:pt x="4458" y="28422"/>
                  </a:lnTo>
                  <a:lnTo>
                    <a:pt x="4803" y="28799"/>
                  </a:lnTo>
                  <a:lnTo>
                    <a:pt x="5148" y="29144"/>
                  </a:lnTo>
                  <a:lnTo>
                    <a:pt x="5525" y="29489"/>
                  </a:lnTo>
                  <a:lnTo>
                    <a:pt x="5902" y="29819"/>
                  </a:lnTo>
                  <a:lnTo>
                    <a:pt x="6310" y="30133"/>
                  </a:lnTo>
                  <a:lnTo>
                    <a:pt x="6718" y="30415"/>
                  </a:lnTo>
                  <a:lnTo>
                    <a:pt x="7157" y="30698"/>
                  </a:lnTo>
                  <a:lnTo>
                    <a:pt x="7612" y="30949"/>
                  </a:lnTo>
                  <a:lnTo>
                    <a:pt x="8067" y="31184"/>
                  </a:lnTo>
                  <a:lnTo>
                    <a:pt x="8554" y="31404"/>
                  </a:lnTo>
                  <a:lnTo>
                    <a:pt x="9056" y="31592"/>
                  </a:lnTo>
                  <a:lnTo>
                    <a:pt x="9574" y="31781"/>
                  </a:lnTo>
                  <a:lnTo>
                    <a:pt x="9574" y="31781"/>
                  </a:lnTo>
                  <a:lnTo>
                    <a:pt x="10751" y="32141"/>
                  </a:lnTo>
                  <a:lnTo>
                    <a:pt x="11912" y="32455"/>
                  </a:lnTo>
                  <a:lnTo>
                    <a:pt x="13026" y="32722"/>
                  </a:lnTo>
                  <a:lnTo>
                    <a:pt x="14109" y="32958"/>
                  </a:lnTo>
                  <a:lnTo>
                    <a:pt x="15161" y="33130"/>
                  </a:lnTo>
                  <a:lnTo>
                    <a:pt x="16181" y="33287"/>
                  </a:lnTo>
                  <a:lnTo>
                    <a:pt x="17170" y="33381"/>
                  </a:lnTo>
                  <a:lnTo>
                    <a:pt x="18143" y="33444"/>
                  </a:lnTo>
                  <a:lnTo>
                    <a:pt x="18598" y="33460"/>
                  </a:lnTo>
                  <a:lnTo>
                    <a:pt x="19068" y="33460"/>
                  </a:lnTo>
                  <a:lnTo>
                    <a:pt x="19508" y="33460"/>
                  </a:lnTo>
                  <a:lnTo>
                    <a:pt x="19963" y="33444"/>
                  </a:lnTo>
                  <a:lnTo>
                    <a:pt x="20402" y="33428"/>
                  </a:lnTo>
                  <a:lnTo>
                    <a:pt x="20826" y="33397"/>
                  </a:lnTo>
                  <a:lnTo>
                    <a:pt x="21250" y="33366"/>
                  </a:lnTo>
                  <a:lnTo>
                    <a:pt x="21658" y="33303"/>
                  </a:lnTo>
                  <a:lnTo>
                    <a:pt x="22066" y="33256"/>
                  </a:lnTo>
                  <a:lnTo>
                    <a:pt x="22474" y="33193"/>
                  </a:lnTo>
                  <a:lnTo>
                    <a:pt x="22866" y="33114"/>
                  </a:lnTo>
                  <a:lnTo>
                    <a:pt x="23243" y="33020"/>
                  </a:lnTo>
                  <a:lnTo>
                    <a:pt x="23635" y="32942"/>
                  </a:lnTo>
                  <a:lnTo>
                    <a:pt x="23996" y="32832"/>
                  </a:lnTo>
                  <a:lnTo>
                    <a:pt x="24357" y="32722"/>
                  </a:lnTo>
                  <a:lnTo>
                    <a:pt x="24718" y="32612"/>
                  </a:lnTo>
                  <a:lnTo>
                    <a:pt x="25079" y="32487"/>
                  </a:lnTo>
                  <a:lnTo>
                    <a:pt x="25424" y="32346"/>
                  </a:lnTo>
                  <a:lnTo>
                    <a:pt x="25754" y="32204"/>
                  </a:lnTo>
                  <a:lnTo>
                    <a:pt x="26084" y="32063"/>
                  </a:lnTo>
                  <a:lnTo>
                    <a:pt x="26413" y="31906"/>
                  </a:lnTo>
                  <a:lnTo>
                    <a:pt x="26727" y="31749"/>
                  </a:lnTo>
                  <a:lnTo>
                    <a:pt x="27041" y="31577"/>
                  </a:lnTo>
                  <a:lnTo>
                    <a:pt x="27339" y="31404"/>
                  </a:lnTo>
                  <a:lnTo>
                    <a:pt x="27935" y="31027"/>
                  </a:lnTo>
                  <a:lnTo>
                    <a:pt x="28500" y="30619"/>
                  </a:lnTo>
                  <a:lnTo>
                    <a:pt x="29034" y="30180"/>
                  </a:lnTo>
                  <a:lnTo>
                    <a:pt x="29552" y="29725"/>
                  </a:lnTo>
                  <a:lnTo>
                    <a:pt x="30038" y="29254"/>
                  </a:lnTo>
                  <a:lnTo>
                    <a:pt x="30509" y="28752"/>
                  </a:lnTo>
                  <a:lnTo>
                    <a:pt x="30949" y="28218"/>
                  </a:lnTo>
                  <a:lnTo>
                    <a:pt x="31372" y="27669"/>
                  </a:lnTo>
                  <a:lnTo>
                    <a:pt x="31780" y="27104"/>
                  </a:lnTo>
                  <a:lnTo>
                    <a:pt x="32157" y="26507"/>
                  </a:lnTo>
                  <a:lnTo>
                    <a:pt x="32518" y="25895"/>
                  </a:lnTo>
                  <a:lnTo>
                    <a:pt x="32848" y="25268"/>
                  </a:lnTo>
                  <a:lnTo>
                    <a:pt x="33161" y="24624"/>
                  </a:lnTo>
                  <a:lnTo>
                    <a:pt x="33460" y="23965"/>
                  </a:lnTo>
                  <a:lnTo>
                    <a:pt x="33726" y="23290"/>
                  </a:lnTo>
                  <a:lnTo>
                    <a:pt x="33977" y="22600"/>
                  </a:lnTo>
                  <a:lnTo>
                    <a:pt x="34229" y="21894"/>
                  </a:lnTo>
                  <a:lnTo>
                    <a:pt x="34433" y="21172"/>
                  </a:lnTo>
                  <a:lnTo>
                    <a:pt x="34637" y="20434"/>
                  </a:lnTo>
                  <a:lnTo>
                    <a:pt x="34825" y="19696"/>
                  </a:lnTo>
                  <a:lnTo>
                    <a:pt x="34982" y="18943"/>
                  </a:lnTo>
                  <a:lnTo>
                    <a:pt x="35139" y="18174"/>
                  </a:lnTo>
                  <a:lnTo>
                    <a:pt x="35264" y="17405"/>
                  </a:lnTo>
                  <a:lnTo>
                    <a:pt x="35390" y="16636"/>
                  </a:lnTo>
                  <a:lnTo>
                    <a:pt x="35484" y="15852"/>
                  </a:lnTo>
                  <a:lnTo>
                    <a:pt x="35578" y="15051"/>
                  </a:lnTo>
                  <a:lnTo>
                    <a:pt x="35657" y="14251"/>
                  </a:lnTo>
                  <a:lnTo>
                    <a:pt x="35704" y="13450"/>
                  </a:lnTo>
                  <a:lnTo>
                    <a:pt x="35751" y="12650"/>
                  </a:lnTo>
                  <a:lnTo>
                    <a:pt x="35782" y="11850"/>
                  </a:lnTo>
                  <a:lnTo>
                    <a:pt x="35798" y="11049"/>
                  </a:lnTo>
                  <a:lnTo>
                    <a:pt x="35814" y="10233"/>
                  </a:lnTo>
                  <a:lnTo>
                    <a:pt x="35798" y="9433"/>
                  </a:lnTo>
                  <a:lnTo>
                    <a:pt x="35782" y="8617"/>
                  </a:lnTo>
                  <a:lnTo>
                    <a:pt x="35751" y="7816"/>
                  </a:lnTo>
                  <a:lnTo>
                    <a:pt x="35719" y="7016"/>
                  </a:lnTo>
                  <a:lnTo>
                    <a:pt x="35672" y="6231"/>
                  </a:lnTo>
                  <a:lnTo>
                    <a:pt x="35610" y="5431"/>
                  </a:lnTo>
                  <a:lnTo>
                    <a:pt x="35547" y="4646"/>
                  </a:lnTo>
                  <a:lnTo>
                    <a:pt x="35468" y="3877"/>
                  </a:lnTo>
                  <a:lnTo>
                    <a:pt x="35280" y="2339"/>
                  </a:lnTo>
                  <a:lnTo>
                    <a:pt x="35076" y="848"/>
                  </a:lnTo>
                  <a:lnTo>
                    <a:pt x="1397" y="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5" name="Google Shape;2112;p40">
              <a:extLst>
                <a:ext uri="{FF2B5EF4-FFF2-40B4-BE49-F238E27FC236}">
                  <a16:creationId xmlns:a16="http://schemas.microsoft.com/office/drawing/2014/main" id="{FEE25189-9839-EE96-86E6-C8250E8F8A91}"/>
                </a:ext>
              </a:extLst>
            </p:cNvPr>
            <p:cNvSpPr/>
            <p:nvPr/>
          </p:nvSpPr>
          <p:spPr>
            <a:xfrm>
              <a:off x="4030904" y="2762273"/>
              <a:ext cx="267678" cy="436348"/>
            </a:xfrm>
            <a:custGeom>
              <a:avLst/>
              <a:gdLst/>
              <a:ahLst/>
              <a:cxnLst/>
              <a:rect l="l" t="t" r="r" b="b"/>
              <a:pathLst>
                <a:path w="8146" h="13278" extrusionOk="0">
                  <a:moveTo>
                    <a:pt x="408" y="6196"/>
                  </a:moveTo>
                  <a:lnTo>
                    <a:pt x="409" y="6200"/>
                  </a:lnTo>
                  <a:lnTo>
                    <a:pt x="472" y="6655"/>
                  </a:lnTo>
                  <a:lnTo>
                    <a:pt x="408" y="6196"/>
                  </a:lnTo>
                  <a:close/>
                  <a:moveTo>
                    <a:pt x="3532" y="1"/>
                  </a:moveTo>
                  <a:lnTo>
                    <a:pt x="3344" y="32"/>
                  </a:lnTo>
                  <a:lnTo>
                    <a:pt x="3155" y="48"/>
                  </a:lnTo>
                  <a:lnTo>
                    <a:pt x="2967" y="95"/>
                  </a:lnTo>
                  <a:lnTo>
                    <a:pt x="2794" y="142"/>
                  </a:lnTo>
                  <a:lnTo>
                    <a:pt x="2449" y="268"/>
                  </a:lnTo>
                  <a:lnTo>
                    <a:pt x="2119" y="425"/>
                  </a:lnTo>
                  <a:lnTo>
                    <a:pt x="1790" y="597"/>
                  </a:lnTo>
                  <a:lnTo>
                    <a:pt x="1476" y="801"/>
                  </a:lnTo>
                  <a:lnTo>
                    <a:pt x="1194" y="1037"/>
                  </a:lnTo>
                  <a:lnTo>
                    <a:pt x="1068" y="1162"/>
                  </a:lnTo>
                  <a:lnTo>
                    <a:pt x="942" y="1288"/>
                  </a:lnTo>
                  <a:lnTo>
                    <a:pt x="817" y="1429"/>
                  </a:lnTo>
                  <a:lnTo>
                    <a:pt x="707" y="1586"/>
                  </a:lnTo>
                  <a:lnTo>
                    <a:pt x="597" y="1743"/>
                  </a:lnTo>
                  <a:lnTo>
                    <a:pt x="519" y="1900"/>
                  </a:lnTo>
                  <a:lnTo>
                    <a:pt x="346" y="2245"/>
                  </a:lnTo>
                  <a:lnTo>
                    <a:pt x="205" y="2606"/>
                  </a:lnTo>
                  <a:lnTo>
                    <a:pt x="111" y="2967"/>
                  </a:lnTo>
                  <a:lnTo>
                    <a:pt x="32" y="3328"/>
                  </a:lnTo>
                  <a:lnTo>
                    <a:pt x="1" y="3704"/>
                  </a:lnTo>
                  <a:lnTo>
                    <a:pt x="17" y="4081"/>
                  </a:lnTo>
                  <a:lnTo>
                    <a:pt x="48" y="4458"/>
                  </a:lnTo>
                  <a:lnTo>
                    <a:pt x="126" y="4850"/>
                  </a:lnTo>
                  <a:lnTo>
                    <a:pt x="236" y="5290"/>
                  </a:lnTo>
                  <a:lnTo>
                    <a:pt x="315" y="5745"/>
                  </a:lnTo>
                  <a:lnTo>
                    <a:pt x="395" y="6133"/>
                  </a:lnTo>
                  <a:lnTo>
                    <a:pt x="395" y="6133"/>
                  </a:lnTo>
                  <a:lnTo>
                    <a:pt x="425" y="6576"/>
                  </a:lnTo>
                  <a:lnTo>
                    <a:pt x="456" y="7063"/>
                  </a:lnTo>
                  <a:lnTo>
                    <a:pt x="472" y="7534"/>
                  </a:lnTo>
                  <a:lnTo>
                    <a:pt x="503" y="8491"/>
                  </a:lnTo>
                  <a:lnTo>
                    <a:pt x="503" y="9448"/>
                  </a:lnTo>
                  <a:lnTo>
                    <a:pt x="503" y="9637"/>
                  </a:lnTo>
                  <a:lnTo>
                    <a:pt x="519" y="9809"/>
                  </a:lnTo>
                  <a:lnTo>
                    <a:pt x="581" y="10186"/>
                  </a:lnTo>
                  <a:lnTo>
                    <a:pt x="676" y="10547"/>
                  </a:lnTo>
                  <a:lnTo>
                    <a:pt x="801" y="10908"/>
                  </a:lnTo>
                  <a:lnTo>
                    <a:pt x="958" y="11253"/>
                  </a:lnTo>
                  <a:lnTo>
                    <a:pt x="1146" y="11567"/>
                  </a:lnTo>
                  <a:lnTo>
                    <a:pt x="1366" y="11881"/>
                  </a:lnTo>
                  <a:lnTo>
                    <a:pt x="1492" y="12022"/>
                  </a:lnTo>
                  <a:lnTo>
                    <a:pt x="1617" y="12148"/>
                  </a:lnTo>
                  <a:lnTo>
                    <a:pt x="1743" y="12273"/>
                  </a:lnTo>
                  <a:lnTo>
                    <a:pt x="1884" y="12399"/>
                  </a:lnTo>
                  <a:lnTo>
                    <a:pt x="2182" y="12618"/>
                  </a:lnTo>
                  <a:lnTo>
                    <a:pt x="2512" y="12807"/>
                  </a:lnTo>
                  <a:lnTo>
                    <a:pt x="2857" y="12979"/>
                  </a:lnTo>
                  <a:lnTo>
                    <a:pt x="3218" y="13105"/>
                  </a:lnTo>
                  <a:lnTo>
                    <a:pt x="3406" y="13168"/>
                  </a:lnTo>
                  <a:lnTo>
                    <a:pt x="3595" y="13215"/>
                  </a:lnTo>
                  <a:lnTo>
                    <a:pt x="3783" y="13246"/>
                  </a:lnTo>
                  <a:lnTo>
                    <a:pt x="3956" y="13262"/>
                  </a:lnTo>
                  <a:lnTo>
                    <a:pt x="4144" y="13278"/>
                  </a:lnTo>
                  <a:lnTo>
                    <a:pt x="4332" y="13278"/>
                  </a:lnTo>
                  <a:lnTo>
                    <a:pt x="4693" y="13246"/>
                  </a:lnTo>
                  <a:lnTo>
                    <a:pt x="5070" y="13183"/>
                  </a:lnTo>
                  <a:lnTo>
                    <a:pt x="5431" y="13089"/>
                  </a:lnTo>
                  <a:lnTo>
                    <a:pt x="5792" y="12979"/>
                  </a:lnTo>
                  <a:lnTo>
                    <a:pt x="5964" y="12901"/>
                  </a:lnTo>
                  <a:lnTo>
                    <a:pt x="6137" y="12822"/>
                  </a:lnTo>
                  <a:lnTo>
                    <a:pt x="6294" y="12728"/>
                  </a:lnTo>
                  <a:lnTo>
                    <a:pt x="6451" y="12634"/>
                  </a:lnTo>
                  <a:lnTo>
                    <a:pt x="6608" y="12524"/>
                  </a:lnTo>
                  <a:lnTo>
                    <a:pt x="6765" y="12414"/>
                  </a:lnTo>
                  <a:lnTo>
                    <a:pt x="6906" y="12289"/>
                  </a:lnTo>
                  <a:lnTo>
                    <a:pt x="7032" y="12148"/>
                  </a:lnTo>
                  <a:lnTo>
                    <a:pt x="7283" y="11865"/>
                  </a:lnTo>
                  <a:lnTo>
                    <a:pt x="7502" y="11551"/>
                  </a:lnTo>
                  <a:lnTo>
                    <a:pt x="7691" y="11237"/>
                  </a:lnTo>
                  <a:lnTo>
                    <a:pt x="7848" y="10908"/>
                  </a:lnTo>
                  <a:lnTo>
                    <a:pt x="7973" y="10563"/>
                  </a:lnTo>
                  <a:lnTo>
                    <a:pt x="8036" y="10374"/>
                  </a:lnTo>
                  <a:lnTo>
                    <a:pt x="8067" y="10202"/>
                  </a:lnTo>
                  <a:lnTo>
                    <a:pt x="8114" y="10013"/>
                  </a:lnTo>
                  <a:lnTo>
                    <a:pt x="8130" y="9825"/>
                  </a:lnTo>
                  <a:lnTo>
                    <a:pt x="8146" y="9637"/>
                  </a:lnTo>
                  <a:lnTo>
                    <a:pt x="8146" y="9448"/>
                  </a:lnTo>
                  <a:lnTo>
                    <a:pt x="8146" y="8601"/>
                  </a:lnTo>
                  <a:lnTo>
                    <a:pt x="8130" y="7769"/>
                  </a:lnTo>
                  <a:lnTo>
                    <a:pt x="8083" y="6937"/>
                  </a:lnTo>
                  <a:lnTo>
                    <a:pt x="8036" y="6106"/>
                  </a:lnTo>
                  <a:lnTo>
                    <a:pt x="7942" y="5274"/>
                  </a:lnTo>
                  <a:lnTo>
                    <a:pt x="7832" y="4458"/>
                  </a:lnTo>
                  <a:lnTo>
                    <a:pt x="7691" y="3626"/>
                  </a:lnTo>
                  <a:lnTo>
                    <a:pt x="7597" y="3218"/>
                  </a:lnTo>
                  <a:lnTo>
                    <a:pt x="7502" y="2810"/>
                  </a:lnTo>
                  <a:lnTo>
                    <a:pt x="7455" y="2637"/>
                  </a:lnTo>
                  <a:lnTo>
                    <a:pt x="7393" y="2465"/>
                  </a:lnTo>
                  <a:lnTo>
                    <a:pt x="7330" y="2308"/>
                  </a:lnTo>
                  <a:lnTo>
                    <a:pt x="7251" y="2135"/>
                  </a:lnTo>
                  <a:lnTo>
                    <a:pt x="7063" y="1806"/>
                  </a:lnTo>
                  <a:lnTo>
                    <a:pt x="6843" y="1507"/>
                  </a:lnTo>
                  <a:lnTo>
                    <a:pt x="6592" y="1209"/>
                  </a:lnTo>
                  <a:lnTo>
                    <a:pt x="6325" y="958"/>
                  </a:lnTo>
                  <a:lnTo>
                    <a:pt x="6043" y="723"/>
                  </a:lnTo>
                  <a:lnTo>
                    <a:pt x="5745" y="519"/>
                  </a:lnTo>
                  <a:lnTo>
                    <a:pt x="5588" y="440"/>
                  </a:lnTo>
                  <a:lnTo>
                    <a:pt x="5415" y="362"/>
                  </a:lnTo>
                  <a:lnTo>
                    <a:pt x="5070" y="221"/>
                  </a:lnTo>
                  <a:lnTo>
                    <a:pt x="4693" y="111"/>
                  </a:lnTo>
                  <a:lnTo>
                    <a:pt x="4317" y="48"/>
                  </a:lnTo>
                  <a:lnTo>
                    <a:pt x="4113" y="16"/>
                  </a:lnTo>
                  <a:lnTo>
                    <a:pt x="3924"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6" name="Google Shape;2113;p40">
              <a:extLst>
                <a:ext uri="{FF2B5EF4-FFF2-40B4-BE49-F238E27FC236}">
                  <a16:creationId xmlns:a16="http://schemas.microsoft.com/office/drawing/2014/main" id="{5E577711-DC0C-4B02-4595-A6ADCBDDEAE4}"/>
                </a:ext>
              </a:extLst>
            </p:cNvPr>
            <p:cNvSpPr/>
            <p:nvPr/>
          </p:nvSpPr>
          <p:spPr>
            <a:xfrm>
              <a:off x="4623458" y="2323409"/>
              <a:ext cx="226438" cy="247586"/>
            </a:xfrm>
            <a:custGeom>
              <a:avLst/>
              <a:gdLst/>
              <a:ahLst/>
              <a:cxnLst/>
              <a:rect l="l" t="t" r="r" b="b"/>
              <a:pathLst>
                <a:path w="6891" h="7534" extrusionOk="0">
                  <a:moveTo>
                    <a:pt x="3328" y="1"/>
                  </a:moveTo>
                  <a:lnTo>
                    <a:pt x="3061" y="16"/>
                  </a:lnTo>
                  <a:lnTo>
                    <a:pt x="2794" y="48"/>
                  </a:lnTo>
                  <a:lnTo>
                    <a:pt x="2512" y="95"/>
                  </a:lnTo>
                  <a:lnTo>
                    <a:pt x="2214" y="157"/>
                  </a:lnTo>
                  <a:lnTo>
                    <a:pt x="1915" y="236"/>
                  </a:lnTo>
                  <a:lnTo>
                    <a:pt x="1617" y="346"/>
                  </a:lnTo>
                  <a:lnTo>
                    <a:pt x="1303" y="471"/>
                  </a:lnTo>
                  <a:lnTo>
                    <a:pt x="990" y="613"/>
                  </a:lnTo>
                  <a:lnTo>
                    <a:pt x="1" y="7471"/>
                  </a:lnTo>
                  <a:lnTo>
                    <a:pt x="472" y="7518"/>
                  </a:lnTo>
                  <a:lnTo>
                    <a:pt x="927" y="7533"/>
                  </a:lnTo>
                  <a:lnTo>
                    <a:pt x="1759" y="7533"/>
                  </a:lnTo>
                  <a:lnTo>
                    <a:pt x="2151" y="7502"/>
                  </a:lnTo>
                  <a:lnTo>
                    <a:pt x="2543" y="7455"/>
                  </a:lnTo>
                  <a:lnTo>
                    <a:pt x="2904" y="7408"/>
                  </a:lnTo>
                  <a:lnTo>
                    <a:pt x="3234" y="7329"/>
                  </a:lnTo>
                  <a:lnTo>
                    <a:pt x="3563" y="7251"/>
                  </a:lnTo>
                  <a:lnTo>
                    <a:pt x="3877" y="7157"/>
                  </a:lnTo>
                  <a:lnTo>
                    <a:pt x="4175" y="7047"/>
                  </a:lnTo>
                  <a:lnTo>
                    <a:pt x="4458" y="6921"/>
                  </a:lnTo>
                  <a:lnTo>
                    <a:pt x="4709" y="6796"/>
                  </a:lnTo>
                  <a:lnTo>
                    <a:pt x="4960" y="6655"/>
                  </a:lnTo>
                  <a:lnTo>
                    <a:pt x="5195" y="6513"/>
                  </a:lnTo>
                  <a:lnTo>
                    <a:pt x="5399" y="6356"/>
                  </a:lnTo>
                  <a:lnTo>
                    <a:pt x="5603" y="6199"/>
                  </a:lnTo>
                  <a:lnTo>
                    <a:pt x="5792" y="6027"/>
                  </a:lnTo>
                  <a:lnTo>
                    <a:pt x="5949" y="5839"/>
                  </a:lnTo>
                  <a:lnTo>
                    <a:pt x="6106" y="5666"/>
                  </a:lnTo>
                  <a:lnTo>
                    <a:pt x="6247" y="5478"/>
                  </a:lnTo>
                  <a:lnTo>
                    <a:pt x="6372" y="5274"/>
                  </a:lnTo>
                  <a:lnTo>
                    <a:pt x="6482" y="5070"/>
                  </a:lnTo>
                  <a:lnTo>
                    <a:pt x="6576" y="4881"/>
                  </a:lnTo>
                  <a:lnTo>
                    <a:pt x="6671" y="4662"/>
                  </a:lnTo>
                  <a:lnTo>
                    <a:pt x="6733" y="4458"/>
                  </a:lnTo>
                  <a:lnTo>
                    <a:pt x="6796" y="4253"/>
                  </a:lnTo>
                  <a:lnTo>
                    <a:pt x="6828" y="4034"/>
                  </a:lnTo>
                  <a:lnTo>
                    <a:pt x="6859" y="3830"/>
                  </a:lnTo>
                  <a:lnTo>
                    <a:pt x="6875" y="3610"/>
                  </a:lnTo>
                  <a:lnTo>
                    <a:pt x="6890" y="3390"/>
                  </a:lnTo>
                  <a:lnTo>
                    <a:pt x="6875" y="3186"/>
                  </a:lnTo>
                  <a:lnTo>
                    <a:pt x="6859" y="2982"/>
                  </a:lnTo>
                  <a:lnTo>
                    <a:pt x="6812" y="2763"/>
                  </a:lnTo>
                  <a:lnTo>
                    <a:pt x="6780" y="2559"/>
                  </a:lnTo>
                  <a:lnTo>
                    <a:pt x="6718" y="2355"/>
                  </a:lnTo>
                  <a:lnTo>
                    <a:pt x="6639" y="2166"/>
                  </a:lnTo>
                  <a:lnTo>
                    <a:pt x="6561" y="1978"/>
                  </a:lnTo>
                  <a:lnTo>
                    <a:pt x="6467" y="1790"/>
                  </a:lnTo>
                  <a:lnTo>
                    <a:pt x="6372" y="1601"/>
                  </a:lnTo>
                  <a:lnTo>
                    <a:pt x="6247" y="1429"/>
                  </a:lnTo>
                  <a:lnTo>
                    <a:pt x="6121" y="1256"/>
                  </a:lnTo>
                  <a:lnTo>
                    <a:pt x="5996" y="1099"/>
                  </a:lnTo>
                  <a:lnTo>
                    <a:pt x="5839" y="958"/>
                  </a:lnTo>
                  <a:lnTo>
                    <a:pt x="5682" y="801"/>
                  </a:lnTo>
                  <a:lnTo>
                    <a:pt x="5525" y="675"/>
                  </a:lnTo>
                  <a:lnTo>
                    <a:pt x="5337" y="550"/>
                  </a:lnTo>
                  <a:lnTo>
                    <a:pt x="5164" y="440"/>
                  </a:lnTo>
                  <a:lnTo>
                    <a:pt x="4960" y="346"/>
                  </a:lnTo>
                  <a:lnTo>
                    <a:pt x="4756" y="252"/>
                  </a:lnTo>
                  <a:lnTo>
                    <a:pt x="4536" y="173"/>
                  </a:lnTo>
                  <a:lnTo>
                    <a:pt x="4317" y="110"/>
                  </a:lnTo>
                  <a:lnTo>
                    <a:pt x="4081" y="63"/>
                  </a:lnTo>
                  <a:lnTo>
                    <a:pt x="3846" y="32"/>
                  </a:lnTo>
                  <a:lnTo>
                    <a:pt x="3595" y="16"/>
                  </a:lnTo>
                  <a:lnTo>
                    <a:pt x="3328"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7" name="Google Shape;2114;p40">
              <a:extLst>
                <a:ext uri="{FF2B5EF4-FFF2-40B4-BE49-F238E27FC236}">
                  <a16:creationId xmlns:a16="http://schemas.microsoft.com/office/drawing/2014/main" id="{B1EF1532-BAC2-88C2-A00D-584B10D0885F}"/>
                </a:ext>
              </a:extLst>
            </p:cNvPr>
            <p:cNvSpPr/>
            <p:nvPr/>
          </p:nvSpPr>
          <p:spPr>
            <a:xfrm>
              <a:off x="4623458" y="2323409"/>
              <a:ext cx="226438" cy="247586"/>
            </a:xfrm>
            <a:custGeom>
              <a:avLst/>
              <a:gdLst/>
              <a:ahLst/>
              <a:cxnLst/>
              <a:rect l="l" t="t" r="r" b="b"/>
              <a:pathLst>
                <a:path w="6891" h="7534" fill="none" extrusionOk="0">
                  <a:moveTo>
                    <a:pt x="990" y="613"/>
                  </a:moveTo>
                  <a:lnTo>
                    <a:pt x="990" y="613"/>
                  </a:lnTo>
                  <a:lnTo>
                    <a:pt x="1303" y="471"/>
                  </a:lnTo>
                  <a:lnTo>
                    <a:pt x="1617" y="346"/>
                  </a:lnTo>
                  <a:lnTo>
                    <a:pt x="1915" y="236"/>
                  </a:lnTo>
                  <a:lnTo>
                    <a:pt x="2214" y="157"/>
                  </a:lnTo>
                  <a:lnTo>
                    <a:pt x="2512" y="95"/>
                  </a:lnTo>
                  <a:lnTo>
                    <a:pt x="2794" y="48"/>
                  </a:lnTo>
                  <a:lnTo>
                    <a:pt x="3061" y="16"/>
                  </a:lnTo>
                  <a:lnTo>
                    <a:pt x="3328" y="1"/>
                  </a:lnTo>
                  <a:lnTo>
                    <a:pt x="3595" y="16"/>
                  </a:lnTo>
                  <a:lnTo>
                    <a:pt x="3846" y="32"/>
                  </a:lnTo>
                  <a:lnTo>
                    <a:pt x="4081" y="63"/>
                  </a:lnTo>
                  <a:lnTo>
                    <a:pt x="4317" y="110"/>
                  </a:lnTo>
                  <a:lnTo>
                    <a:pt x="4536" y="173"/>
                  </a:lnTo>
                  <a:lnTo>
                    <a:pt x="4756" y="252"/>
                  </a:lnTo>
                  <a:lnTo>
                    <a:pt x="4960" y="346"/>
                  </a:lnTo>
                  <a:lnTo>
                    <a:pt x="5164" y="440"/>
                  </a:lnTo>
                  <a:lnTo>
                    <a:pt x="5337" y="550"/>
                  </a:lnTo>
                  <a:lnTo>
                    <a:pt x="5525" y="675"/>
                  </a:lnTo>
                  <a:lnTo>
                    <a:pt x="5682" y="801"/>
                  </a:lnTo>
                  <a:lnTo>
                    <a:pt x="5839" y="958"/>
                  </a:lnTo>
                  <a:lnTo>
                    <a:pt x="5996" y="1099"/>
                  </a:lnTo>
                  <a:lnTo>
                    <a:pt x="6121" y="1256"/>
                  </a:lnTo>
                  <a:lnTo>
                    <a:pt x="6247" y="1429"/>
                  </a:lnTo>
                  <a:lnTo>
                    <a:pt x="6372" y="1601"/>
                  </a:lnTo>
                  <a:lnTo>
                    <a:pt x="6467" y="1790"/>
                  </a:lnTo>
                  <a:lnTo>
                    <a:pt x="6561" y="1978"/>
                  </a:lnTo>
                  <a:lnTo>
                    <a:pt x="6639" y="2166"/>
                  </a:lnTo>
                  <a:lnTo>
                    <a:pt x="6718" y="2355"/>
                  </a:lnTo>
                  <a:lnTo>
                    <a:pt x="6780" y="2559"/>
                  </a:lnTo>
                  <a:lnTo>
                    <a:pt x="6812" y="2763"/>
                  </a:lnTo>
                  <a:lnTo>
                    <a:pt x="6859" y="2982"/>
                  </a:lnTo>
                  <a:lnTo>
                    <a:pt x="6875" y="3186"/>
                  </a:lnTo>
                  <a:lnTo>
                    <a:pt x="6890" y="3390"/>
                  </a:lnTo>
                  <a:lnTo>
                    <a:pt x="6875" y="3610"/>
                  </a:lnTo>
                  <a:lnTo>
                    <a:pt x="6859" y="3830"/>
                  </a:lnTo>
                  <a:lnTo>
                    <a:pt x="6828" y="4034"/>
                  </a:lnTo>
                  <a:lnTo>
                    <a:pt x="6796" y="4253"/>
                  </a:lnTo>
                  <a:lnTo>
                    <a:pt x="6733" y="4458"/>
                  </a:lnTo>
                  <a:lnTo>
                    <a:pt x="6671" y="4662"/>
                  </a:lnTo>
                  <a:lnTo>
                    <a:pt x="6576" y="4881"/>
                  </a:lnTo>
                  <a:lnTo>
                    <a:pt x="6482" y="5070"/>
                  </a:lnTo>
                  <a:lnTo>
                    <a:pt x="6372" y="5274"/>
                  </a:lnTo>
                  <a:lnTo>
                    <a:pt x="6247" y="5478"/>
                  </a:lnTo>
                  <a:lnTo>
                    <a:pt x="6106" y="5666"/>
                  </a:lnTo>
                  <a:lnTo>
                    <a:pt x="5949" y="5839"/>
                  </a:lnTo>
                  <a:lnTo>
                    <a:pt x="5792" y="6027"/>
                  </a:lnTo>
                  <a:lnTo>
                    <a:pt x="5603" y="6199"/>
                  </a:lnTo>
                  <a:lnTo>
                    <a:pt x="5399" y="6356"/>
                  </a:lnTo>
                  <a:lnTo>
                    <a:pt x="5195" y="6513"/>
                  </a:lnTo>
                  <a:lnTo>
                    <a:pt x="4960" y="6655"/>
                  </a:lnTo>
                  <a:lnTo>
                    <a:pt x="4709" y="6796"/>
                  </a:lnTo>
                  <a:lnTo>
                    <a:pt x="4458" y="6921"/>
                  </a:lnTo>
                  <a:lnTo>
                    <a:pt x="4175" y="7047"/>
                  </a:lnTo>
                  <a:lnTo>
                    <a:pt x="3877" y="7157"/>
                  </a:lnTo>
                  <a:lnTo>
                    <a:pt x="3563" y="7251"/>
                  </a:lnTo>
                  <a:lnTo>
                    <a:pt x="3234" y="7329"/>
                  </a:lnTo>
                  <a:lnTo>
                    <a:pt x="2904" y="7408"/>
                  </a:lnTo>
                  <a:lnTo>
                    <a:pt x="2543" y="7455"/>
                  </a:lnTo>
                  <a:lnTo>
                    <a:pt x="2151" y="7502"/>
                  </a:lnTo>
                  <a:lnTo>
                    <a:pt x="1759" y="7533"/>
                  </a:lnTo>
                  <a:lnTo>
                    <a:pt x="1350" y="7533"/>
                  </a:lnTo>
                  <a:lnTo>
                    <a:pt x="927" y="7533"/>
                  </a:lnTo>
                  <a:lnTo>
                    <a:pt x="472" y="7518"/>
                  </a:lnTo>
                  <a:lnTo>
                    <a:pt x="1" y="747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8" name="Google Shape;2115;p40">
              <a:extLst>
                <a:ext uri="{FF2B5EF4-FFF2-40B4-BE49-F238E27FC236}">
                  <a16:creationId xmlns:a16="http://schemas.microsoft.com/office/drawing/2014/main" id="{B1CCC930-CBFE-DDDE-2603-99114E218D89}"/>
                </a:ext>
              </a:extLst>
            </p:cNvPr>
            <p:cNvSpPr/>
            <p:nvPr/>
          </p:nvSpPr>
          <p:spPr>
            <a:xfrm>
              <a:off x="3964919" y="3031999"/>
              <a:ext cx="416172" cy="176406"/>
            </a:xfrm>
            <a:custGeom>
              <a:avLst/>
              <a:gdLst/>
              <a:ahLst/>
              <a:cxnLst/>
              <a:rect l="l" t="t" r="r" b="b"/>
              <a:pathLst>
                <a:path w="12665" h="5368" extrusionOk="0">
                  <a:moveTo>
                    <a:pt x="8481" y="2437"/>
                  </a:moveTo>
                  <a:lnTo>
                    <a:pt x="8412" y="2464"/>
                  </a:lnTo>
                  <a:lnTo>
                    <a:pt x="8412" y="2464"/>
                  </a:lnTo>
                  <a:lnTo>
                    <a:pt x="8459" y="2449"/>
                  </a:lnTo>
                  <a:lnTo>
                    <a:pt x="8481" y="2437"/>
                  </a:lnTo>
                  <a:close/>
                  <a:moveTo>
                    <a:pt x="1193" y="1"/>
                  </a:moveTo>
                  <a:lnTo>
                    <a:pt x="1067" y="32"/>
                  </a:lnTo>
                  <a:lnTo>
                    <a:pt x="942" y="63"/>
                  </a:lnTo>
                  <a:lnTo>
                    <a:pt x="816" y="110"/>
                  </a:lnTo>
                  <a:lnTo>
                    <a:pt x="706" y="157"/>
                  </a:lnTo>
                  <a:lnTo>
                    <a:pt x="596" y="220"/>
                  </a:lnTo>
                  <a:lnTo>
                    <a:pt x="502" y="299"/>
                  </a:lnTo>
                  <a:lnTo>
                    <a:pt x="408" y="377"/>
                  </a:lnTo>
                  <a:lnTo>
                    <a:pt x="314" y="471"/>
                  </a:lnTo>
                  <a:lnTo>
                    <a:pt x="235" y="566"/>
                  </a:lnTo>
                  <a:lnTo>
                    <a:pt x="173" y="660"/>
                  </a:lnTo>
                  <a:lnTo>
                    <a:pt x="110" y="770"/>
                  </a:lnTo>
                  <a:lnTo>
                    <a:pt x="63" y="895"/>
                  </a:lnTo>
                  <a:lnTo>
                    <a:pt x="31" y="1005"/>
                  </a:lnTo>
                  <a:lnTo>
                    <a:pt x="0" y="1130"/>
                  </a:lnTo>
                  <a:lnTo>
                    <a:pt x="0" y="1256"/>
                  </a:lnTo>
                  <a:lnTo>
                    <a:pt x="0" y="1382"/>
                  </a:lnTo>
                  <a:lnTo>
                    <a:pt x="16" y="1507"/>
                  </a:lnTo>
                  <a:lnTo>
                    <a:pt x="47" y="1633"/>
                  </a:lnTo>
                  <a:lnTo>
                    <a:pt x="173" y="1962"/>
                  </a:lnTo>
                  <a:lnTo>
                    <a:pt x="330" y="2292"/>
                  </a:lnTo>
                  <a:lnTo>
                    <a:pt x="502" y="2606"/>
                  </a:lnTo>
                  <a:lnTo>
                    <a:pt x="706" y="2888"/>
                  </a:lnTo>
                  <a:lnTo>
                    <a:pt x="926" y="3171"/>
                  </a:lnTo>
                  <a:lnTo>
                    <a:pt x="1161" y="3422"/>
                  </a:lnTo>
                  <a:lnTo>
                    <a:pt x="1428" y="3673"/>
                  </a:lnTo>
                  <a:lnTo>
                    <a:pt x="1695" y="3893"/>
                  </a:lnTo>
                  <a:lnTo>
                    <a:pt x="1977" y="4097"/>
                  </a:lnTo>
                  <a:lnTo>
                    <a:pt x="2276" y="4285"/>
                  </a:lnTo>
                  <a:lnTo>
                    <a:pt x="2589" y="4473"/>
                  </a:lnTo>
                  <a:lnTo>
                    <a:pt x="2903" y="4630"/>
                  </a:lnTo>
                  <a:lnTo>
                    <a:pt x="3233" y="4771"/>
                  </a:lnTo>
                  <a:lnTo>
                    <a:pt x="3578" y="4897"/>
                  </a:lnTo>
                  <a:lnTo>
                    <a:pt x="3908" y="5007"/>
                  </a:lnTo>
                  <a:lnTo>
                    <a:pt x="4253" y="5101"/>
                  </a:lnTo>
                  <a:lnTo>
                    <a:pt x="4630" y="5195"/>
                  </a:lnTo>
                  <a:lnTo>
                    <a:pt x="4991" y="5258"/>
                  </a:lnTo>
                  <a:lnTo>
                    <a:pt x="5367" y="5305"/>
                  </a:lnTo>
                  <a:lnTo>
                    <a:pt x="5744" y="5352"/>
                  </a:lnTo>
                  <a:lnTo>
                    <a:pt x="6121" y="5368"/>
                  </a:lnTo>
                  <a:lnTo>
                    <a:pt x="6513" y="5368"/>
                  </a:lnTo>
                  <a:lnTo>
                    <a:pt x="6890" y="5352"/>
                  </a:lnTo>
                  <a:lnTo>
                    <a:pt x="7266" y="5336"/>
                  </a:lnTo>
                  <a:lnTo>
                    <a:pt x="7643" y="5289"/>
                  </a:lnTo>
                  <a:lnTo>
                    <a:pt x="8020" y="5227"/>
                  </a:lnTo>
                  <a:lnTo>
                    <a:pt x="8396" y="5132"/>
                  </a:lnTo>
                  <a:lnTo>
                    <a:pt x="8757" y="5038"/>
                  </a:lnTo>
                  <a:lnTo>
                    <a:pt x="9118" y="4913"/>
                  </a:lnTo>
                  <a:lnTo>
                    <a:pt x="9463" y="4771"/>
                  </a:lnTo>
                  <a:lnTo>
                    <a:pt x="9809" y="4614"/>
                  </a:lnTo>
                  <a:lnTo>
                    <a:pt x="10154" y="4442"/>
                  </a:lnTo>
                  <a:lnTo>
                    <a:pt x="10515" y="4222"/>
                  </a:lnTo>
                  <a:lnTo>
                    <a:pt x="10876" y="3955"/>
                  </a:lnTo>
                  <a:lnTo>
                    <a:pt x="11221" y="3673"/>
                  </a:lnTo>
                  <a:lnTo>
                    <a:pt x="11535" y="3375"/>
                  </a:lnTo>
                  <a:lnTo>
                    <a:pt x="11817" y="3045"/>
                  </a:lnTo>
                  <a:lnTo>
                    <a:pt x="12084" y="2684"/>
                  </a:lnTo>
                  <a:lnTo>
                    <a:pt x="12320" y="2323"/>
                  </a:lnTo>
                  <a:lnTo>
                    <a:pt x="12429" y="2135"/>
                  </a:lnTo>
                  <a:lnTo>
                    <a:pt x="12524" y="1931"/>
                  </a:lnTo>
                  <a:lnTo>
                    <a:pt x="12571" y="1821"/>
                  </a:lnTo>
                  <a:lnTo>
                    <a:pt x="12602" y="1695"/>
                  </a:lnTo>
                  <a:lnTo>
                    <a:pt x="12633" y="1570"/>
                  </a:lnTo>
                  <a:lnTo>
                    <a:pt x="12665" y="1460"/>
                  </a:lnTo>
                  <a:lnTo>
                    <a:pt x="12665" y="1335"/>
                  </a:lnTo>
                  <a:lnTo>
                    <a:pt x="12665" y="1209"/>
                  </a:lnTo>
                  <a:lnTo>
                    <a:pt x="12665" y="1083"/>
                  </a:lnTo>
                  <a:lnTo>
                    <a:pt x="12633" y="958"/>
                  </a:lnTo>
                  <a:lnTo>
                    <a:pt x="12602" y="848"/>
                  </a:lnTo>
                  <a:lnTo>
                    <a:pt x="12571" y="738"/>
                  </a:lnTo>
                  <a:lnTo>
                    <a:pt x="12508" y="628"/>
                  </a:lnTo>
                  <a:lnTo>
                    <a:pt x="12445" y="518"/>
                  </a:lnTo>
                  <a:lnTo>
                    <a:pt x="12367" y="424"/>
                  </a:lnTo>
                  <a:lnTo>
                    <a:pt x="12272" y="330"/>
                  </a:lnTo>
                  <a:lnTo>
                    <a:pt x="12178" y="252"/>
                  </a:lnTo>
                  <a:lnTo>
                    <a:pt x="12068" y="189"/>
                  </a:lnTo>
                  <a:lnTo>
                    <a:pt x="11959" y="142"/>
                  </a:lnTo>
                  <a:lnTo>
                    <a:pt x="11833" y="95"/>
                  </a:lnTo>
                  <a:lnTo>
                    <a:pt x="11723" y="63"/>
                  </a:lnTo>
                  <a:lnTo>
                    <a:pt x="11598" y="48"/>
                  </a:lnTo>
                  <a:lnTo>
                    <a:pt x="11472" y="32"/>
                  </a:lnTo>
                  <a:lnTo>
                    <a:pt x="11347" y="32"/>
                  </a:lnTo>
                  <a:lnTo>
                    <a:pt x="11221" y="48"/>
                  </a:lnTo>
                  <a:lnTo>
                    <a:pt x="11095" y="63"/>
                  </a:lnTo>
                  <a:lnTo>
                    <a:pt x="10970" y="95"/>
                  </a:lnTo>
                  <a:lnTo>
                    <a:pt x="10860" y="142"/>
                  </a:lnTo>
                  <a:lnTo>
                    <a:pt x="10735" y="189"/>
                  </a:lnTo>
                  <a:lnTo>
                    <a:pt x="10640" y="252"/>
                  </a:lnTo>
                  <a:lnTo>
                    <a:pt x="10546" y="330"/>
                  </a:lnTo>
                  <a:lnTo>
                    <a:pt x="10452" y="424"/>
                  </a:lnTo>
                  <a:lnTo>
                    <a:pt x="10374" y="534"/>
                  </a:lnTo>
                  <a:lnTo>
                    <a:pt x="10311" y="644"/>
                  </a:lnTo>
                  <a:lnTo>
                    <a:pt x="10185" y="911"/>
                  </a:lnTo>
                  <a:lnTo>
                    <a:pt x="10028" y="1178"/>
                  </a:lnTo>
                  <a:lnTo>
                    <a:pt x="9879" y="1394"/>
                  </a:lnTo>
                  <a:lnTo>
                    <a:pt x="9793" y="1491"/>
                  </a:lnTo>
                  <a:lnTo>
                    <a:pt x="9605" y="1695"/>
                  </a:lnTo>
                  <a:lnTo>
                    <a:pt x="9401" y="1884"/>
                  </a:lnTo>
                  <a:lnTo>
                    <a:pt x="9322" y="1947"/>
                  </a:lnTo>
                  <a:lnTo>
                    <a:pt x="9401" y="1899"/>
                  </a:lnTo>
                  <a:lnTo>
                    <a:pt x="9134" y="2072"/>
                  </a:lnTo>
                  <a:lnTo>
                    <a:pt x="8883" y="2229"/>
                  </a:lnTo>
                  <a:lnTo>
                    <a:pt x="8632" y="2355"/>
                  </a:lnTo>
                  <a:lnTo>
                    <a:pt x="8481" y="2437"/>
                  </a:lnTo>
                  <a:lnTo>
                    <a:pt x="8481" y="2437"/>
                  </a:lnTo>
                  <a:lnTo>
                    <a:pt x="8490" y="2433"/>
                  </a:lnTo>
                  <a:lnTo>
                    <a:pt x="8569" y="2402"/>
                  </a:lnTo>
                  <a:lnTo>
                    <a:pt x="8569" y="2402"/>
                  </a:lnTo>
                  <a:lnTo>
                    <a:pt x="8506" y="2433"/>
                  </a:lnTo>
                  <a:lnTo>
                    <a:pt x="8286" y="2512"/>
                  </a:lnTo>
                  <a:lnTo>
                    <a:pt x="8020" y="2590"/>
                  </a:lnTo>
                  <a:lnTo>
                    <a:pt x="7737" y="2668"/>
                  </a:lnTo>
                  <a:lnTo>
                    <a:pt x="7439" y="2731"/>
                  </a:lnTo>
                  <a:lnTo>
                    <a:pt x="7156" y="2778"/>
                  </a:lnTo>
                  <a:lnTo>
                    <a:pt x="7141" y="2778"/>
                  </a:lnTo>
                  <a:lnTo>
                    <a:pt x="6842" y="2810"/>
                  </a:lnTo>
                  <a:lnTo>
                    <a:pt x="6529" y="2825"/>
                  </a:lnTo>
                  <a:lnTo>
                    <a:pt x="6199" y="2825"/>
                  </a:lnTo>
                  <a:lnTo>
                    <a:pt x="5917" y="2810"/>
                  </a:lnTo>
                  <a:lnTo>
                    <a:pt x="5634" y="2778"/>
                  </a:lnTo>
                  <a:lnTo>
                    <a:pt x="5634" y="2778"/>
                  </a:lnTo>
                  <a:lnTo>
                    <a:pt x="5681" y="2794"/>
                  </a:lnTo>
                  <a:lnTo>
                    <a:pt x="5681" y="2794"/>
                  </a:lnTo>
                  <a:lnTo>
                    <a:pt x="5618" y="2778"/>
                  </a:lnTo>
                  <a:lnTo>
                    <a:pt x="5305" y="2731"/>
                  </a:lnTo>
                  <a:lnTo>
                    <a:pt x="5022" y="2668"/>
                  </a:lnTo>
                  <a:lnTo>
                    <a:pt x="4740" y="2590"/>
                  </a:lnTo>
                  <a:lnTo>
                    <a:pt x="4457" y="2512"/>
                  </a:lnTo>
                  <a:lnTo>
                    <a:pt x="4190" y="2402"/>
                  </a:lnTo>
                  <a:lnTo>
                    <a:pt x="4118" y="2387"/>
                  </a:lnTo>
                  <a:lnTo>
                    <a:pt x="4118" y="2387"/>
                  </a:lnTo>
                  <a:lnTo>
                    <a:pt x="3939" y="2292"/>
                  </a:lnTo>
                  <a:lnTo>
                    <a:pt x="3688" y="2166"/>
                  </a:lnTo>
                  <a:lnTo>
                    <a:pt x="3453" y="2025"/>
                  </a:lnTo>
                  <a:lnTo>
                    <a:pt x="3217" y="1852"/>
                  </a:lnTo>
                  <a:lnTo>
                    <a:pt x="3198" y="1846"/>
                  </a:lnTo>
                  <a:lnTo>
                    <a:pt x="3186" y="1837"/>
                  </a:lnTo>
                  <a:lnTo>
                    <a:pt x="2966" y="1633"/>
                  </a:lnTo>
                  <a:lnTo>
                    <a:pt x="2778" y="1429"/>
                  </a:lnTo>
                  <a:lnTo>
                    <a:pt x="2637" y="1209"/>
                  </a:lnTo>
                  <a:lnTo>
                    <a:pt x="2553" y="1062"/>
                  </a:lnTo>
                  <a:lnTo>
                    <a:pt x="2553" y="1062"/>
                  </a:lnTo>
                  <a:lnTo>
                    <a:pt x="2511" y="958"/>
                  </a:lnTo>
                  <a:lnTo>
                    <a:pt x="2464" y="832"/>
                  </a:lnTo>
                  <a:lnTo>
                    <a:pt x="2401" y="722"/>
                  </a:lnTo>
                  <a:lnTo>
                    <a:pt x="2338" y="613"/>
                  </a:lnTo>
                  <a:lnTo>
                    <a:pt x="2276" y="518"/>
                  </a:lnTo>
                  <a:lnTo>
                    <a:pt x="2181" y="424"/>
                  </a:lnTo>
                  <a:lnTo>
                    <a:pt x="2103" y="330"/>
                  </a:lnTo>
                  <a:lnTo>
                    <a:pt x="2009" y="252"/>
                  </a:lnTo>
                  <a:lnTo>
                    <a:pt x="1899" y="189"/>
                  </a:lnTo>
                  <a:lnTo>
                    <a:pt x="1789" y="126"/>
                  </a:lnTo>
                  <a:lnTo>
                    <a:pt x="1679" y="79"/>
                  </a:lnTo>
                  <a:lnTo>
                    <a:pt x="1569" y="48"/>
                  </a:lnTo>
                  <a:lnTo>
                    <a:pt x="1444" y="16"/>
                  </a:lnTo>
                  <a:lnTo>
                    <a:pt x="1318"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69" name="Google Shape;2116;p40">
              <a:extLst>
                <a:ext uri="{FF2B5EF4-FFF2-40B4-BE49-F238E27FC236}">
                  <a16:creationId xmlns:a16="http://schemas.microsoft.com/office/drawing/2014/main" id="{25E3FD37-1FB0-B725-1099-230D2A0D4EC9}"/>
                </a:ext>
              </a:extLst>
            </p:cNvPr>
            <p:cNvSpPr/>
            <p:nvPr/>
          </p:nvSpPr>
          <p:spPr>
            <a:xfrm>
              <a:off x="3814316" y="2374969"/>
              <a:ext cx="232090" cy="119192"/>
            </a:xfrm>
            <a:custGeom>
              <a:avLst/>
              <a:gdLst/>
              <a:ahLst/>
              <a:cxnLst/>
              <a:rect l="l" t="t" r="r" b="b"/>
              <a:pathLst>
                <a:path w="7063" h="3627" extrusionOk="0">
                  <a:moveTo>
                    <a:pt x="409" y="1"/>
                  </a:moveTo>
                  <a:lnTo>
                    <a:pt x="314" y="17"/>
                  </a:lnTo>
                  <a:lnTo>
                    <a:pt x="236" y="64"/>
                  </a:lnTo>
                  <a:lnTo>
                    <a:pt x="157" y="111"/>
                  </a:lnTo>
                  <a:lnTo>
                    <a:pt x="95" y="189"/>
                  </a:lnTo>
                  <a:lnTo>
                    <a:pt x="32" y="268"/>
                  </a:lnTo>
                  <a:lnTo>
                    <a:pt x="1" y="378"/>
                  </a:lnTo>
                  <a:lnTo>
                    <a:pt x="1" y="487"/>
                  </a:lnTo>
                  <a:lnTo>
                    <a:pt x="1" y="770"/>
                  </a:lnTo>
                  <a:lnTo>
                    <a:pt x="32" y="1037"/>
                  </a:lnTo>
                  <a:lnTo>
                    <a:pt x="79" y="1288"/>
                  </a:lnTo>
                  <a:lnTo>
                    <a:pt x="157" y="1539"/>
                  </a:lnTo>
                  <a:lnTo>
                    <a:pt x="252" y="1774"/>
                  </a:lnTo>
                  <a:lnTo>
                    <a:pt x="361" y="2010"/>
                  </a:lnTo>
                  <a:lnTo>
                    <a:pt x="487" y="2229"/>
                  </a:lnTo>
                  <a:lnTo>
                    <a:pt x="644" y="2433"/>
                  </a:lnTo>
                  <a:lnTo>
                    <a:pt x="801" y="2622"/>
                  </a:lnTo>
                  <a:lnTo>
                    <a:pt x="989" y="2794"/>
                  </a:lnTo>
                  <a:lnTo>
                    <a:pt x="1178" y="2951"/>
                  </a:lnTo>
                  <a:lnTo>
                    <a:pt x="1397" y="3093"/>
                  </a:lnTo>
                  <a:lnTo>
                    <a:pt x="1617" y="3234"/>
                  </a:lnTo>
                  <a:lnTo>
                    <a:pt x="1852" y="3344"/>
                  </a:lnTo>
                  <a:lnTo>
                    <a:pt x="2119" y="3438"/>
                  </a:lnTo>
                  <a:lnTo>
                    <a:pt x="2386" y="3501"/>
                  </a:lnTo>
                  <a:lnTo>
                    <a:pt x="2621" y="3563"/>
                  </a:lnTo>
                  <a:lnTo>
                    <a:pt x="2872" y="3595"/>
                  </a:lnTo>
                  <a:lnTo>
                    <a:pt x="3124" y="3626"/>
                  </a:lnTo>
                  <a:lnTo>
                    <a:pt x="3626" y="3626"/>
                  </a:lnTo>
                  <a:lnTo>
                    <a:pt x="3877" y="3610"/>
                  </a:lnTo>
                  <a:lnTo>
                    <a:pt x="4128" y="3579"/>
                  </a:lnTo>
                  <a:lnTo>
                    <a:pt x="4379" y="3532"/>
                  </a:lnTo>
                  <a:lnTo>
                    <a:pt x="4630" y="3469"/>
                  </a:lnTo>
                  <a:lnTo>
                    <a:pt x="4866" y="3406"/>
                  </a:lnTo>
                  <a:lnTo>
                    <a:pt x="5101" y="3312"/>
                  </a:lnTo>
                  <a:lnTo>
                    <a:pt x="5336" y="3218"/>
                  </a:lnTo>
                  <a:lnTo>
                    <a:pt x="5556" y="3108"/>
                  </a:lnTo>
                  <a:lnTo>
                    <a:pt x="5776" y="2983"/>
                  </a:lnTo>
                  <a:lnTo>
                    <a:pt x="5980" y="2826"/>
                  </a:lnTo>
                  <a:lnTo>
                    <a:pt x="6168" y="2669"/>
                  </a:lnTo>
                  <a:lnTo>
                    <a:pt x="6372" y="2480"/>
                  </a:lnTo>
                  <a:lnTo>
                    <a:pt x="6545" y="2276"/>
                  </a:lnTo>
                  <a:lnTo>
                    <a:pt x="6702" y="2057"/>
                  </a:lnTo>
                  <a:lnTo>
                    <a:pt x="6827" y="1821"/>
                  </a:lnTo>
                  <a:lnTo>
                    <a:pt x="6921" y="1570"/>
                  </a:lnTo>
                  <a:lnTo>
                    <a:pt x="7000" y="1319"/>
                  </a:lnTo>
                  <a:lnTo>
                    <a:pt x="7047" y="1052"/>
                  </a:lnTo>
                  <a:lnTo>
                    <a:pt x="7063" y="770"/>
                  </a:lnTo>
                  <a:lnTo>
                    <a:pt x="7063" y="660"/>
                  </a:lnTo>
                  <a:lnTo>
                    <a:pt x="7031" y="566"/>
                  </a:lnTo>
                  <a:lnTo>
                    <a:pt x="6984" y="472"/>
                  </a:lnTo>
                  <a:lnTo>
                    <a:pt x="6906" y="409"/>
                  </a:lnTo>
                  <a:lnTo>
                    <a:pt x="6843" y="346"/>
                  </a:lnTo>
                  <a:lnTo>
                    <a:pt x="6749" y="315"/>
                  </a:lnTo>
                  <a:lnTo>
                    <a:pt x="6655" y="283"/>
                  </a:lnTo>
                  <a:lnTo>
                    <a:pt x="6466" y="283"/>
                  </a:lnTo>
                  <a:lnTo>
                    <a:pt x="6372" y="315"/>
                  </a:lnTo>
                  <a:lnTo>
                    <a:pt x="6294" y="346"/>
                  </a:lnTo>
                  <a:lnTo>
                    <a:pt x="6215" y="409"/>
                  </a:lnTo>
                  <a:lnTo>
                    <a:pt x="6152" y="472"/>
                  </a:lnTo>
                  <a:lnTo>
                    <a:pt x="6090" y="566"/>
                  </a:lnTo>
                  <a:lnTo>
                    <a:pt x="6058" y="660"/>
                  </a:lnTo>
                  <a:lnTo>
                    <a:pt x="6043" y="770"/>
                  </a:lnTo>
                  <a:lnTo>
                    <a:pt x="6043" y="927"/>
                  </a:lnTo>
                  <a:lnTo>
                    <a:pt x="6011" y="1068"/>
                  </a:lnTo>
                  <a:lnTo>
                    <a:pt x="5980" y="1209"/>
                  </a:lnTo>
                  <a:lnTo>
                    <a:pt x="5933" y="1351"/>
                  </a:lnTo>
                  <a:lnTo>
                    <a:pt x="5854" y="1476"/>
                  </a:lnTo>
                  <a:lnTo>
                    <a:pt x="5776" y="1602"/>
                  </a:lnTo>
                  <a:lnTo>
                    <a:pt x="5682" y="1727"/>
                  </a:lnTo>
                  <a:lnTo>
                    <a:pt x="5572" y="1837"/>
                  </a:lnTo>
                  <a:lnTo>
                    <a:pt x="5446" y="1963"/>
                  </a:lnTo>
                  <a:lnTo>
                    <a:pt x="5321" y="2057"/>
                  </a:lnTo>
                  <a:lnTo>
                    <a:pt x="5164" y="2151"/>
                  </a:lnTo>
                  <a:lnTo>
                    <a:pt x="5022" y="2245"/>
                  </a:lnTo>
                  <a:lnTo>
                    <a:pt x="4850" y="2308"/>
                  </a:lnTo>
                  <a:lnTo>
                    <a:pt x="4693" y="2386"/>
                  </a:lnTo>
                  <a:lnTo>
                    <a:pt x="4520" y="2449"/>
                  </a:lnTo>
                  <a:lnTo>
                    <a:pt x="4332" y="2496"/>
                  </a:lnTo>
                  <a:lnTo>
                    <a:pt x="4144" y="2543"/>
                  </a:lnTo>
                  <a:lnTo>
                    <a:pt x="3971" y="2575"/>
                  </a:lnTo>
                  <a:lnTo>
                    <a:pt x="3798" y="2590"/>
                  </a:lnTo>
                  <a:lnTo>
                    <a:pt x="3610" y="2606"/>
                  </a:lnTo>
                  <a:lnTo>
                    <a:pt x="3218" y="2606"/>
                  </a:lnTo>
                  <a:lnTo>
                    <a:pt x="3029" y="2590"/>
                  </a:lnTo>
                  <a:lnTo>
                    <a:pt x="2872" y="2575"/>
                  </a:lnTo>
                  <a:lnTo>
                    <a:pt x="2684" y="2528"/>
                  </a:lnTo>
                  <a:lnTo>
                    <a:pt x="2496" y="2480"/>
                  </a:lnTo>
                  <a:lnTo>
                    <a:pt x="2307" y="2418"/>
                  </a:lnTo>
                  <a:lnTo>
                    <a:pt x="2229" y="2402"/>
                  </a:lnTo>
                  <a:lnTo>
                    <a:pt x="2198" y="2371"/>
                  </a:lnTo>
                  <a:lnTo>
                    <a:pt x="2025" y="2292"/>
                  </a:lnTo>
                  <a:lnTo>
                    <a:pt x="1868" y="2198"/>
                  </a:lnTo>
                  <a:lnTo>
                    <a:pt x="1727" y="2120"/>
                  </a:lnTo>
                  <a:lnTo>
                    <a:pt x="1617" y="2010"/>
                  </a:lnTo>
                  <a:lnTo>
                    <a:pt x="1460" y="1853"/>
                  </a:lnTo>
                  <a:lnTo>
                    <a:pt x="1334" y="1696"/>
                  </a:lnTo>
                  <a:lnTo>
                    <a:pt x="1225" y="1523"/>
                  </a:lnTo>
                  <a:lnTo>
                    <a:pt x="1146" y="1335"/>
                  </a:lnTo>
                  <a:lnTo>
                    <a:pt x="1083" y="1131"/>
                  </a:lnTo>
                  <a:lnTo>
                    <a:pt x="1036" y="927"/>
                  </a:lnTo>
                  <a:lnTo>
                    <a:pt x="1021" y="707"/>
                  </a:lnTo>
                  <a:lnTo>
                    <a:pt x="1021" y="487"/>
                  </a:lnTo>
                  <a:lnTo>
                    <a:pt x="1005" y="378"/>
                  </a:lnTo>
                  <a:lnTo>
                    <a:pt x="974" y="268"/>
                  </a:lnTo>
                  <a:lnTo>
                    <a:pt x="926" y="189"/>
                  </a:lnTo>
                  <a:lnTo>
                    <a:pt x="864" y="111"/>
                  </a:lnTo>
                  <a:lnTo>
                    <a:pt x="785" y="64"/>
                  </a:lnTo>
                  <a:lnTo>
                    <a:pt x="691" y="17"/>
                  </a:lnTo>
                  <a:lnTo>
                    <a:pt x="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0" name="Google Shape;2117;p40">
              <a:extLst>
                <a:ext uri="{FF2B5EF4-FFF2-40B4-BE49-F238E27FC236}">
                  <a16:creationId xmlns:a16="http://schemas.microsoft.com/office/drawing/2014/main" id="{861C9384-C6CC-7DF3-7783-19FEB0FB1C79}"/>
                </a:ext>
              </a:extLst>
            </p:cNvPr>
            <p:cNvSpPr/>
            <p:nvPr/>
          </p:nvSpPr>
          <p:spPr>
            <a:xfrm>
              <a:off x="4199548" y="2374969"/>
              <a:ext cx="232616" cy="119192"/>
            </a:xfrm>
            <a:custGeom>
              <a:avLst/>
              <a:gdLst/>
              <a:ahLst/>
              <a:cxnLst/>
              <a:rect l="l" t="t" r="r" b="b"/>
              <a:pathLst>
                <a:path w="7079" h="3627" extrusionOk="0">
                  <a:moveTo>
                    <a:pt x="424" y="1"/>
                  </a:moveTo>
                  <a:lnTo>
                    <a:pt x="330" y="17"/>
                  </a:lnTo>
                  <a:lnTo>
                    <a:pt x="252" y="64"/>
                  </a:lnTo>
                  <a:lnTo>
                    <a:pt x="173" y="111"/>
                  </a:lnTo>
                  <a:lnTo>
                    <a:pt x="111" y="189"/>
                  </a:lnTo>
                  <a:lnTo>
                    <a:pt x="48" y="268"/>
                  </a:lnTo>
                  <a:lnTo>
                    <a:pt x="16" y="378"/>
                  </a:lnTo>
                  <a:lnTo>
                    <a:pt x="1" y="487"/>
                  </a:lnTo>
                  <a:lnTo>
                    <a:pt x="16" y="770"/>
                  </a:lnTo>
                  <a:lnTo>
                    <a:pt x="48" y="1037"/>
                  </a:lnTo>
                  <a:lnTo>
                    <a:pt x="95" y="1288"/>
                  </a:lnTo>
                  <a:lnTo>
                    <a:pt x="173" y="1539"/>
                  </a:lnTo>
                  <a:lnTo>
                    <a:pt x="267" y="1774"/>
                  </a:lnTo>
                  <a:lnTo>
                    <a:pt x="377" y="2010"/>
                  </a:lnTo>
                  <a:lnTo>
                    <a:pt x="503" y="2229"/>
                  </a:lnTo>
                  <a:lnTo>
                    <a:pt x="644" y="2433"/>
                  </a:lnTo>
                  <a:lnTo>
                    <a:pt x="817" y="2622"/>
                  </a:lnTo>
                  <a:lnTo>
                    <a:pt x="1005" y="2794"/>
                  </a:lnTo>
                  <a:lnTo>
                    <a:pt x="1193" y="2951"/>
                  </a:lnTo>
                  <a:lnTo>
                    <a:pt x="1413" y="3093"/>
                  </a:lnTo>
                  <a:lnTo>
                    <a:pt x="1633" y="3234"/>
                  </a:lnTo>
                  <a:lnTo>
                    <a:pt x="1868" y="3344"/>
                  </a:lnTo>
                  <a:lnTo>
                    <a:pt x="2119" y="3438"/>
                  </a:lnTo>
                  <a:lnTo>
                    <a:pt x="2386" y="3501"/>
                  </a:lnTo>
                  <a:lnTo>
                    <a:pt x="2637" y="3563"/>
                  </a:lnTo>
                  <a:lnTo>
                    <a:pt x="2888" y="3595"/>
                  </a:lnTo>
                  <a:lnTo>
                    <a:pt x="3139" y="3626"/>
                  </a:lnTo>
                  <a:lnTo>
                    <a:pt x="3642" y="3626"/>
                  </a:lnTo>
                  <a:lnTo>
                    <a:pt x="3893" y="3610"/>
                  </a:lnTo>
                  <a:lnTo>
                    <a:pt x="4144" y="3579"/>
                  </a:lnTo>
                  <a:lnTo>
                    <a:pt x="4395" y="3532"/>
                  </a:lnTo>
                  <a:lnTo>
                    <a:pt x="4630" y="3469"/>
                  </a:lnTo>
                  <a:lnTo>
                    <a:pt x="4881" y="3406"/>
                  </a:lnTo>
                  <a:lnTo>
                    <a:pt x="5117" y="3312"/>
                  </a:lnTo>
                  <a:lnTo>
                    <a:pt x="5352" y="3218"/>
                  </a:lnTo>
                  <a:lnTo>
                    <a:pt x="5572" y="3108"/>
                  </a:lnTo>
                  <a:lnTo>
                    <a:pt x="5792" y="2983"/>
                  </a:lnTo>
                  <a:lnTo>
                    <a:pt x="5996" y="2826"/>
                  </a:lnTo>
                  <a:lnTo>
                    <a:pt x="6184" y="2669"/>
                  </a:lnTo>
                  <a:lnTo>
                    <a:pt x="6388" y="2480"/>
                  </a:lnTo>
                  <a:lnTo>
                    <a:pt x="6561" y="2276"/>
                  </a:lnTo>
                  <a:lnTo>
                    <a:pt x="6718" y="2057"/>
                  </a:lnTo>
                  <a:lnTo>
                    <a:pt x="6843" y="1821"/>
                  </a:lnTo>
                  <a:lnTo>
                    <a:pt x="6937" y="1570"/>
                  </a:lnTo>
                  <a:lnTo>
                    <a:pt x="7016" y="1319"/>
                  </a:lnTo>
                  <a:lnTo>
                    <a:pt x="7063" y="1052"/>
                  </a:lnTo>
                  <a:lnTo>
                    <a:pt x="7078" y="770"/>
                  </a:lnTo>
                  <a:lnTo>
                    <a:pt x="7078" y="660"/>
                  </a:lnTo>
                  <a:lnTo>
                    <a:pt x="7047" y="566"/>
                  </a:lnTo>
                  <a:lnTo>
                    <a:pt x="6984" y="472"/>
                  </a:lnTo>
                  <a:lnTo>
                    <a:pt x="6922" y="409"/>
                  </a:lnTo>
                  <a:lnTo>
                    <a:pt x="6843" y="346"/>
                  </a:lnTo>
                  <a:lnTo>
                    <a:pt x="6765" y="315"/>
                  </a:lnTo>
                  <a:lnTo>
                    <a:pt x="6670" y="283"/>
                  </a:lnTo>
                  <a:lnTo>
                    <a:pt x="6482" y="283"/>
                  </a:lnTo>
                  <a:lnTo>
                    <a:pt x="6388" y="315"/>
                  </a:lnTo>
                  <a:lnTo>
                    <a:pt x="6310" y="346"/>
                  </a:lnTo>
                  <a:lnTo>
                    <a:pt x="6231" y="409"/>
                  </a:lnTo>
                  <a:lnTo>
                    <a:pt x="6153" y="472"/>
                  </a:lnTo>
                  <a:lnTo>
                    <a:pt x="6105" y="566"/>
                  </a:lnTo>
                  <a:lnTo>
                    <a:pt x="6074" y="660"/>
                  </a:lnTo>
                  <a:lnTo>
                    <a:pt x="6058" y="770"/>
                  </a:lnTo>
                  <a:lnTo>
                    <a:pt x="6058" y="927"/>
                  </a:lnTo>
                  <a:lnTo>
                    <a:pt x="6027" y="1068"/>
                  </a:lnTo>
                  <a:lnTo>
                    <a:pt x="5996" y="1209"/>
                  </a:lnTo>
                  <a:lnTo>
                    <a:pt x="5949" y="1351"/>
                  </a:lnTo>
                  <a:lnTo>
                    <a:pt x="5870" y="1476"/>
                  </a:lnTo>
                  <a:lnTo>
                    <a:pt x="5792" y="1602"/>
                  </a:lnTo>
                  <a:lnTo>
                    <a:pt x="5697" y="1727"/>
                  </a:lnTo>
                  <a:lnTo>
                    <a:pt x="5588" y="1837"/>
                  </a:lnTo>
                  <a:lnTo>
                    <a:pt x="5462" y="1963"/>
                  </a:lnTo>
                  <a:lnTo>
                    <a:pt x="5321" y="2057"/>
                  </a:lnTo>
                  <a:lnTo>
                    <a:pt x="5180" y="2151"/>
                  </a:lnTo>
                  <a:lnTo>
                    <a:pt x="5023" y="2245"/>
                  </a:lnTo>
                  <a:lnTo>
                    <a:pt x="4866" y="2308"/>
                  </a:lnTo>
                  <a:lnTo>
                    <a:pt x="4693" y="2386"/>
                  </a:lnTo>
                  <a:lnTo>
                    <a:pt x="4520" y="2449"/>
                  </a:lnTo>
                  <a:lnTo>
                    <a:pt x="4348" y="2496"/>
                  </a:lnTo>
                  <a:lnTo>
                    <a:pt x="4144" y="2543"/>
                  </a:lnTo>
                  <a:lnTo>
                    <a:pt x="3987" y="2575"/>
                  </a:lnTo>
                  <a:lnTo>
                    <a:pt x="3814" y="2590"/>
                  </a:lnTo>
                  <a:lnTo>
                    <a:pt x="3626" y="2606"/>
                  </a:lnTo>
                  <a:lnTo>
                    <a:pt x="3234" y="2606"/>
                  </a:lnTo>
                  <a:lnTo>
                    <a:pt x="3045" y="2590"/>
                  </a:lnTo>
                  <a:lnTo>
                    <a:pt x="2888" y="2575"/>
                  </a:lnTo>
                  <a:lnTo>
                    <a:pt x="2700" y="2528"/>
                  </a:lnTo>
                  <a:lnTo>
                    <a:pt x="2512" y="2480"/>
                  </a:lnTo>
                  <a:lnTo>
                    <a:pt x="2323" y="2418"/>
                  </a:lnTo>
                  <a:lnTo>
                    <a:pt x="2245" y="2402"/>
                  </a:lnTo>
                  <a:lnTo>
                    <a:pt x="2198" y="2371"/>
                  </a:lnTo>
                  <a:lnTo>
                    <a:pt x="2041" y="2292"/>
                  </a:lnTo>
                  <a:lnTo>
                    <a:pt x="1868" y="2198"/>
                  </a:lnTo>
                  <a:lnTo>
                    <a:pt x="1743" y="2120"/>
                  </a:lnTo>
                  <a:lnTo>
                    <a:pt x="1617" y="2010"/>
                  </a:lnTo>
                  <a:lnTo>
                    <a:pt x="1476" y="1853"/>
                  </a:lnTo>
                  <a:lnTo>
                    <a:pt x="1350" y="1696"/>
                  </a:lnTo>
                  <a:lnTo>
                    <a:pt x="1240" y="1523"/>
                  </a:lnTo>
                  <a:lnTo>
                    <a:pt x="1162" y="1335"/>
                  </a:lnTo>
                  <a:lnTo>
                    <a:pt x="1099" y="1147"/>
                  </a:lnTo>
                  <a:lnTo>
                    <a:pt x="1052" y="927"/>
                  </a:lnTo>
                  <a:lnTo>
                    <a:pt x="1036" y="723"/>
                  </a:lnTo>
                  <a:lnTo>
                    <a:pt x="1021" y="487"/>
                  </a:lnTo>
                  <a:lnTo>
                    <a:pt x="1021" y="378"/>
                  </a:lnTo>
                  <a:lnTo>
                    <a:pt x="989" y="268"/>
                  </a:lnTo>
                  <a:lnTo>
                    <a:pt x="942" y="189"/>
                  </a:lnTo>
                  <a:lnTo>
                    <a:pt x="864" y="111"/>
                  </a:lnTo>
                  <a:lnTo>
                    <a:pt x="801" y="64"/>
                  </a:lnTo>
                  <a:lnTo>
                    <a:pt x="707" y="17"/>
                  </a:lnTo>
                  <a:lnTo>
                    <a:pt x="613"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1" name="Google Shape;2118;p40">
              <a:extLst>
                <a:ext uri="{FF2B5EF4-FFF2-40B4-BE49-F238E27FC236}">
                  <a16:creationId xmlns:a16="http://schemas.microsoft.com/office/drawing/2014/main" id="{D9EFBA82-2F56-0889-CDEE-D7F805D8967B}"/>
                </a:ext>
              </a:extLst>
            </p:cNvPr>
            <p:cNvSpPr/>
            <p:nvPr/>
          </p:nvSpPr>
          <p:spPr>
            <a:xfrm>
              <a:off x="3968008" y="2593135"/>
              <a:ext cx="325938" cy="171772"/>
            </a:xfrm>
            <a:custGeom>
              <a:avLst/>
              <a:gdLst/>
              <a:ahLst/>
              <a:cxnLst/>
              <a:rect l="l" t="t" r="r" b="b"/>
              <a:pathLst>
                <a:path w="9919" h="5227" extrusionOk="0">
                  <a:moveTo>
                    <a:pt x="63" y="0"/>
                  </a:moveTo>
                  <a:lnTo>
                    <a:pt x="32" y="314"/>
                  </a:lnTo>
                  <a:lnTo>
                    <a:pt x="16" y="628"/>
                  </a:lnTo>
                  <a:lnTo>
                    <a:pt x="0" y="942"/>
                  </a:lnTo>
                  <a:lnTo>
                    <a:pt x="16" y="1224"/>
                  </a:lnTo>
                  <a:lnTo>
                    <a:pt x="47" y="1523"/>
                  </a:lnTo>
                  <a:lnTo>
                    <a:pt x="94" y="1789"/>
                  </a:lnTo>
                  <a:lnTo>
                    <a:pt x="157" y="2056"/>
                  </a:lnTo>
                  <a:lnTo>
                    <a:pt x="236" y="2307"/>
                  </a:lnTo>
                  <a:lnTo>
                    <a:pt x="314" y="2543"/>
                  </a:lnTo>
                  <a:lnTo>
                    <a:pt x="424" y="2778"/>
                  </a:lnTo>
                  <a:lnTo>
                    <a:pt x="534" y="2998"/>
                  </a:lnTo>
                  <a:lnTo>
                    <a:pt x="659" y="3202"/>
                  </a:lnTo>
                  <a:lnTo>
                    <a:pt x="801" y="3406"/>
                  </a:lnTo>
                  <a:lnTo>
                    <a:pt x="958" y="3594"/>
                  </a:lnTo>
                  <a:lnTo>
                    <a:pt x="1114" y="3767"/>
                  </a:lnTo>
                  <a:lnTo>
                    <a:pt x="1287" y="3939"/>
                  </a:lnTo>
                  <a:lnTo>
                    <a:pt x="1460" y="4096"/>
                  </a:lnTo>
                  <a:lnTo>
                    <a:pt x="1648" y="4238"/>
                  </a:lnTo>
                  <a:lnTo>
                    <a:pt x="1836" y="4379"/>
                  </a:lnTo>
                  <a:lnTo>
                    <a:pt x="2040" y="4504"/>
                  </a:lnTo>
                  <a:lnTo>
                    <a:pt x="2260" y="4614"/>
                  </a:lnTo>
                  <a:lnTo>
                    <a:pt x="2480" y="4724"/>
                  </a:lnTo>
                  <a:lnTo>
                    <a:pt x="2700" y="4818"/>
                  </a:lnTo>
                  <a:lnTo>
                    <a:pt x="2919" y="4912"/>
                  </a:lnTo>
                  <a:lnTo>
                    <a:pt x="3155" y="4975"/>
                  </a:lnTo>
                  <a:lnTo>
                    <a:pt x="3390" y="5054"/>
                  </a:lnTo>
                  <a:lnTo>
                    <a:pt x="3641" y="5101"/>
                  </a:lnTo>
                  <a:lnTo>
                    <a:pt x="3877" y="5148"/>
                  </a:lnTo>
                  <a:lnTo>
                    <a:pt x="4128" y="5179"/>
                  </a:lnTo>
                  <a:lnTo>
                    <a:pt x="4379" y="5211"/>
                  </a:lnTo>
                  <a:lnTo>
                    <a:pt x="4630" y="5226"/>
                  </a:lnTo>
                  <a:lnTo>
                    <a:pt x="5132" y="5226"/>
                  </a:lnTo>
                  <a:lnTo>
                    <a:pt x="5383" y="5211"/>
                  </a:lnTo>
                  <a:lnTo>
                    <a:pt x="5619" y="5195"/>
                  </a:lnTo>
                  <a:lnTo>
                    <a:pt x="5870" y="5148"/>
                  </a:lnTo>
                  <a:lnTo>
                    <a:pt x="6121" y="5116"/>
                  </a:lnTo>
                  <a:lnTo>
                    <a:pt x="6356" y="5054"/>
                  </a:lnTo>
                  <a:lnTo>
                    <a:pt x="6607" y="4991"/>
                  </a:lnTo>
                  <a:lnTo>
                    <a:pt x="6843" y="4928"/>
                  </a:lnTo>
                  <a:lnTo>
                    <a:pt x="7062" y="4834"/>
                  </a:lnTo>
                  <a:lnTo>
                    <a:pt x="7298" y="4755"/>
                  </a:lnTo>
                  <a:lnTo>
                    <a:pt x="7517" y="4646"/>
                  </a:lnTo>
                  <a:lnTo>
                    <a:pt x="7737" y="4536"/>
                  </a:lnTo>
                  <a:lnTo>
                    <a:pt x="7941" y="4410"/>
                  </a:lnTo>
                  <a:lnTo>
                    <a:pt x="8145" y="4285"/>
                  </a:lnTo>
                  <a:lnTo>
                    <a:pt x="8334" y="4143"/>
                  </a:lnTo>
                  <a:lnTo>
                    <a:pt x="8522" y="3986"/>
                  </a:lnTo>
                  <a:lnTo>
                    <a:pt x="8694" y="3830"/>
                  </a:lnTo>
                  <a:lnTo>
                    <a:pt x="8867" y="3673"/>
                  </a:lnTo>
                  <a:lnTo>
                    <a:pt x="9024" y="3484"/>
                  </a:lnTo>
                  <a:lnTo>
                    <a:pt x="9165" y="3296"/>
                  </a:lnTo>
                  <a:lnTo>
                    <a:pt x="9307" y="3108"/>
                  </a:lnTo>
                  <a:lnTo>
                    <a:pt x="9416" y="2904"/>
                  </a:lnTo>
                  <a:lnTo>
                    <a:pt x="9526" y="2684"/>
                  </a:lnTo>
                  <a:lnTo>
                    <a:pt x="9636" y="2448"/>
                  </a:lnTo>
                  <a:lnTo>
                    <a:pt x="9715" y="2229"/>
                  </a:lnTo>
                  <a:lnTo>
                    <a:pt x="9793" y="1978"/>
                  </a:lnTo>
                  <a:lnTo>
                    <a:pt x="9840" y="1727"/>
                  </a:lnTo>
                  <a:lnTo>
                    <a:pt x="9887" y="1460"/>
                  </a:lnTo>
                  <a:lnTo>
                    <a:pt x="9903" y="1193"/>
                  </a:lnTo>
                  <a:lnTo>
                    <a:pt x="9919" y="911"/>
                  </a:lnTo>
                  <a:lnTo>
                    <a:pt x="9903" y="628"/>
                  </a:lnTo>
                  <a:lnTo>
                    <a:pt x="9887" y="330"/>
                  </a:lnTo>
                  <a:lnTo>
                    <a:pt x="7486" y="330"/>
                  </a:lnTo>
                  <a:lnTo>
                    <a:pt x="6309" y="314"/>
                  </a:lnTo>
                  <a:lnTo>
                    <a:pt x="5132" y="298"/>
                  </a:lnTo>
                  <a:lnTo>
                    <a:pt x="3939" y="267"/>
                  </a:lnTo>
                  <a:lnTo>
                    <a:pt x="2700" y="204"/>
                  </a:lnTo>
                  <a:lnTo>
                    <a:pt x="1413" y="126"/>
                  </a:lnTo>
                  <a:lnTo>
                    <a:pt x="6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2" name="Google Shape;2119;p40">
              <a:extLst>
                <a:ext uri="{FF2B5EF4-FFF2-40B4-BE49-F238E27FC236}">
                  <a16:creationId xmlns:a16="http://schemas.microsoft.com/office/drawing/2014/main" id="{BAF85F78-0DC8-4D16-921B-E82904FE6A5F}"/>
                </a:ext>
              </a:extLst>
            </p:cNvPr>
            <p:cNvSpPr/>
            <p:nvPr/>
          </p:nvSpPr>
          <p:spPr>
            <a:xfrm>
              <a:off x="3968008" y="2593135"/>
              <a:ext cx="325938" cy="171772"/>
            </a:xfrm>
            <a:custGeom>
              <a:avLst/>
              <a:gdLst/>
              <a:ahLst/>
              <a:cxnLst/>
              <a:rect l="l" t="t" r="r" b="b"/>
              <a:pathLst>
                <a:path w="9919" h="5227" fill="none" extrusionOk="0">
                  <a:moveTo>
                    <a:pt x="63" y="0"/>
                  </a:moveTo>
                  <a:lnTo>
                    <a:pt x="63" y="0"/>
                  </a:lnTo>
                  <a:lnTo>
                    <a:pt x="1413" y="126"/>
                  </a:lnTo>
                  <a:lnTo>
                    <a:pt x="2700" y="204"/>
                  </a:lnTo>
                  <a:lnTo>
                    <a:pt x="3939" y="267"/>
                  </a:lnTo>
                  <a:lnTo>
                    <a:pt x="5132" y="298"/>
                  </a:lnTo>
                  <a:lnTo>
                    <a:pt x="6309" y="314"/>
                  </a:lnTo>
                  <a:lnTo>
                    <a:pt x="7486" y="330"/>
                  </a:lnTo>
                  <a:lnTo>
                    <a:pt x="9887" y="330"/>
                  </a:lnTo>
                  <a:lnTo>
                    <a:pt x="9887" y="330"/>
                  </a:lnTo>
                  <a:lnTo>
                    <a:pt x="9903" y="628"/>
                  </a:lnTo>
                  <a:lnTo>
                    <a:pt x="9919" y="911"/>
                  </a:lnTo>
                  <a:lnTo>
                    <a:pt x="9903" y="1193"/>
                  </a:lnTo>
                  <a:lnTo>
                    <a:pt x="9887" y="1460"/>
                  </a:lnTo>
                  <a:lnTo>
                    <a:pt x="9840" y="1727"/>
                  </a:lnTo>
                  <a:lnTo>
                    <a:pt x="9793" y="1978"/>
                  </a:lnTo>
                  <a:lnTo>
                    <a:pt x="9715" y="2229"/>
                  </a:lnTo>
                  <a:lnTo>
                    <a:pt x="9636" y="2448"/>
                  </a:lnTo>
                  <a:lnTo>
                    <a:pt x="9526" y="2684"/>
                  </a:lnTo>
                  <a:lnTo>
                    <a:pt x="9416" y="2904"/>
                  </a:lnTo>
                  <a:lnTo>
                    <a:pt x="9307" y="3108"/>
                  </a:lnTo>
                  <a:lnTo>
                    <a:pt x="9165" y="3296"/>
                  </a:lnTo>
                  <a:lnTo>
                    <a:pt x="9024" y="3484"/>
                  </a:lnTo>
                  <a:lnTo>
                    <a:pt x="8867" y="3673"/>
                  </a:lnTo>
                  <a:lnTo>
                    <a:pt x="8694" y="3830"/>
                  </a:lnTo>
                  <a:lnTo>
                    <a:pt x="8522" y="3986"/>
                  </a:lnTo>
                  <a:lnTo>
                    <a:pt x="8334" y="4143"/>
                  </a:lnTo>
                  <a:lnTo>
                    <a:pt x="8145" y="4285"/>
                  </a:lnTo>
                  <a:lnTo>
                    <a:pt x="7941" y="4410"/>
                  </a:lnTo>
                  <a:lnTo>
                    <a:pt x="7737" y="4536"/>
                  </a:lnTo>
                  <a:lnTo>
                    <a:pt x="7517" y="4646"/>
                  </a:lnTo>
                  <a:lnTo>
                    <a:pt x="7298" y="4755"/>
                  </a:lnTo>
                  <a:lnTo>
                    <a:pt x="7062" y="4834"/>
                  </a:lnTo>
                  <a:lnTo>
                    <a:pt x="6843" y="4928"/>
                  </a:lnTo>
                  <a:lnTo>
                    <a:pt x="6607" y="4991"/>
                  </a:lnTo>
                  <a:lnTo>
                    <a:pt x="6356" y="5054"/>
                  </a:lnTo>
                  <a:lnTo>
                    <a:pt x="6121" y="5116"/>
                  </a:lnTo>
                  <a:lnTo>
                    <a:pt x="5870" y="5148"/>
                  </a:lnTo>
                  <a:lnTo>
                    <a:pt x="5619" y="5195"/>
                  </a:lnTo>
                  <a:lnTo>
                    <a:pt x="5383" y="5211"/>
                  </a:lnTo>
                  <a:lnTo>
                    <a:pt x="5132" y="5226"/>
                  </a:lnTo>
                  <a:lnTo>
                    <a:pt x="4881" y="5226"/>
                  </a:lnTo>
                  <a:lnTo>
                    <a:pt x="4630" y="5226"/>
                  </a:lnTo>
                  <a:lnTo>
                    <a:pt x="4379" y="5211"/>
                  </a:lnTo>
                  <a:lnTo>
                    <a:pt x="4128" y="5179"/>
                  </a:lnTo>
                  <a:lnTo>
                    <a:pt x="3877" y="5148"/>
                  </a:lnTo>
                  <a:lnTo>
                    <a:pt x="3641" y="5101"/>
                  </a:lnTo>
                  <a:lnTo>
                    <a:pt x="3390" y="5054"/>
                  </a:lnTo>
                  <a:lnTo>
                    <a:pt x="3155" y="4975"/>
                  </a:lnTo>
                  <a:lnTo>
                    <a:pt x="2919" y="4912"/>
                  </a:lnTo>
                  <a:lnTo>
                    <a:pt x="2700" y="4818"/>
                  </a:lnTo>
                  <a:lnTo>
                    <a:pt x="2480" y="4724"/>
                  </a:lnTo>
                  <a:lnTo>
                    <a:pt x="2260" y="4614"/>
                  </a:lnTo>
                  <a:lnTo>
                    <a:pt x="2040" y="4504"/>
                  </a:lnTo>
                  <a:lnTo>
                    <a:pt x="1836" y="4379"/>
                  </a:lnTo>
                  <a:lnTo>
                    <a:pt x="1648" y="4238"/>
                  </a:lnTo>
                  <a:lnTo>
                    <a:pt x="1460" y="4096"/>
                  </a:lnTo>
                  <a:lnTo>
                    <a:pt x="1287" y="3939"/>
                  </a:lnTo>
                  <a:lnTo>
                    <a:pt x="1114" y="3767"/>
                  </a:lnTo>
                  <a:lnTo>
                    <a:pt x="958" y="3594"/>
                  </a:lnTo>
                  <a:lnTo>
                    <a:pt x="801" y="3406"/>
                  </a:lnTo>
                  <a:lnTo>
                    <a:pt x="659" y="3202"/>
                  </a:lnTo>
                  <a:lnTo>
                    <a:pt x="534" y="2998"/>
                  </a:lnTo>
                  <a:lnTo>
                    <a:pt x="424" y="2778"/>
                  </a:lnTo>
                  <a:lnTo>
                    <a:pt x="314" y="2543"/>
                  </a:lnTo>
                  <a:lnTo>
                    <a:pt x="236" y="2307"/>
                  </a:lnTo>
                  <a:lnTo>
                    <a:pt x="157" y="2056"/>
                  </a:lnTo>
                  <a:lnTo>
                    <a:pt x="94" y="1789"/>
                  </a:lnTo>
                  <a:lnTo>
                    <a:pt x="47" y="1523"/>
                  </a:lnTo>
                  <a:lnTo>
                    <a:pt x="16" y="1224"/>
                  </a:lnTo>
                  <a:lnTo>
                    <a:pt x="0" y="942"/>
                  </a:lnTo>
                  <a:lnTo>
                    <a:pt x="16" y="628"/>
                  </a:lnTo>
                  <a:lnTo>
                    <a:pt x="32" y="314"/>
                  </a:lnTo>
                  <a:lnTo>
                    <a:pt x="63" y="0"/>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3" name="Google Shape;2120;p40">
              <a:extLst>
                <a:ext uri="{FF2B5EF4-FFF2-40B4-BE49-F238E27FC236}">
                  <a16:creationId xmlns:a16="http://schemas.microsoft.com/office/drawing/2014/main" id="{ABAF31D3-D749-D02D-1BF3-26B81F39B7F0}"/>
                </a:ext>
              </a:extLst>
            </p:cNvPr>
            <p:cNvSpPr/>
            <p:nvPr/>
          </p:nvSpPr>
          <p:spPr>
            <a:xfrm>
              <a:off x="3709094" y="2541543"/>
              <a:ext cx="150630" cy="151167"/>
            </a:xfrm>
            <a:custGeom>
              <a:avLst/>
              <a:gdLst/>
              <a:ahLst/>
              <a:cxnLst/>
              <a:rect l="l" t="t" r="r" b="b"/>
              <a:pathLst>
                <a:path w="4584" h="4600" extrusionOk="0">
                  <a:moveTo>
                    <a:pt x="2292" y="1"/>
                  </a:moveTo>
                  <a:lnTo>
                    <a:pt x="2073" y="17"/>
                  </a:lnTo>
                  <a:lnTo>
                    <a:pt x="1853" y="48"/>
                  </a:lnTo>
                  <a:lnTo>
                    <a:pt x="1633" y="111"/>
                  </a:lnTo>
                  <a:lnTo>
                    <a:pt x="1429" y="189"/>
                  </a:lnTo>
                  <a:lnTo>
                    <a:pt x="1225" y="283"/>
                  </a:lnTo>
                  <a:lnTo>
                    <a:pt x="1021" y="409"/>
                  </a:lnTo>
                  <a:lnTo>
                    <a:pt x="848" y="535"/>
                  </a:lnTo>
                  <a:lnTo>
                    <a:pt x="676" y="691"/>
                  </a:lnTo>
                  <a:lnTo>
                    <a:pt x="519" y="848"/>
                  </a:lnTo>
                  <a:lnTo>
                    <a:pt x="378" y="1021"/>
                  </a:lnTo>
                  <a:lnTo>
                    <a:pt x="268" y="1209"/>
                  </a:lnTo>
                  <a:lnTo>
                    <a:pt x="158" y="1413"/>
                  </a:lnTo>
                  <a:lnTo>
                    <a:pt x="79" y="1633"/>
                  </a:lnTo>
                  <a:lnTo>
                    <a:pt x="32" y="1837"/>
                  </a:lnTo>
                  <a:lnTo>
                    <a:pt x="1" y="2072"/>
                  </a:lnTo>
                  <a:lnTo>
                    <a:pt x="1" y="2292"/>
                  </a:lnTo>
                  <a:lnTo>
                    <a:pt x="17" y="2528"/>
                  </a:lnTo>
                  <a:lnTo>
                    <a:pt x="64" y="2747"/>
                  </a:lnTo>
                  <a:lnTo>
                    <a:pt x="127" y="2967"/>
                  </a:lnTo>
                  <a:lnTo>
                    <a:pt x="205" y="3187"/>
                  </a:lnTo>
                  <a:lnTo>
                    <a:pt x="299" y="3375"/>
                  </a:lnTo>
                  <a:lnTo>
                    <a:pt x="409" y="3579"/>
                  </a:lnTo>
                  <a:lnTo>
                    <a:pt x="535" y="3752"/>
                  </a:lnTo>
                  <a:lnTo>
                    <a:pt x="692" y="3909"/>
                  </a:lnTo>
                  <a:lnTo>
                    <a:pt x="848" y="4066"/>
                  </a:lnTo>
                  <a:lnTo>
                    <a:pt x="1021" y="4191"/>
                  </a:lnTo>
                  <a:lnTo>
                    <a:pt x="1209" y="4317"/>
                  </a:lnTo>
                  <a:lnTo>
                    <a:pt x="1398" y="4411"/>
                  </a:lnTo>
                  <a:lnTo>
                    <a:pt x="1617" y="4489"/>
                  </a:lnTo>
                  <a:lnTo>
                    <a:pt x="1821" y="4552"/>
                  </a:lnTo>
                  <a:lnTo>
                    <a:pt x="2057" y="4583"/>
                  </a:lnTo>
                  <a:lnTo>
                    <a:pt x="2292" y="4599"/>
                  </a:lnTo>
                  <a:lnTo>
                    <a:pt x="2512" y="4583"/>
                  </a:lnTo>
                  <a:lnTo>
                    <a:pt x="2747" y="4552"/>
                  </a:lnTo>
                  <a:lnTo>
                    <a:pt x="2951" y="4489"/>
                  </a:lnTo>
                  <a:lnTo>
                    <a:pt x="3171" y="4411"/>
                  </a:lnTo>
                  <a:lnTo>
                    <a:pt x="3375" y="4317"/>
                  </a:lnTo>
                  <a:lnTo>
                    <a:pt x="3563" y="4191"/>
                  </a:lnTo>
                  <a:lnTo>
                    <a:pt x="3752" y="4066"/>
                  </a:lnTo>
                  <a:lnTo>
                    <a:pt x="3909" y="3909"/>
                  </a:lnTo>
                  <a:lnTo>
                    <a:pt x="4066" y="3752"/>
                  </a:lnTo>
                  <a:lnTo>
                    <a:pt x="4207" y="3563"/>
                  </a:lnTo>
                  <a:lnTo>
                    <a:pt x="4332" y="3375"/>
                  </a:lnTo>
                  <a:lnTo>
                    <a:pt x="4427" y="3187"/>
                  </a:lnTo>
                  <a:lnTo>
                    <a:pt x="4505" y="2967"/>
                  </a:lnTo>
                  <a:lnTo>
                    <a:pt x="4552" y="2747"/>
                  </a:lnTo>
                  <a:lnTo>
                    <a:pt x="4584" y="2528"/>
                  </a:lnTo>
                  <a:lnTo>
                    <a:pt x="4584" y="2292"/>
                  </a:lnTo>
                  <a:lnTo>
                    <a:pt x="4568" y="2072"/>
                  </a:lnTo>
                  <a:lnTo>
                    <a:pt x="4536" y="1837"/>
                  </a:lnTo>
                  <a:lnTo>
                    <a:pt x="4474" y="1617"/>
                  </a:lnTo>
                  <a:lnTo>
                    <a:pt x="4395" y="1413"/>
                  </a:lnTo>
                  <a:lnTo>
                    <a:pt x="4285" y="1209"/>
                  </a:lnTo>
                  <a:lnTo>
                    <a:pt x="4176" y="1021"/>
                  </a:lnTo>
                  <a:lnTo>
                    <a:pt x="4050" y="848"/>
                  </a:lnTo>
                  <a:lnTo>
                    <a:pt x="3909" y="691"/>
                  </a:lnTo>
                  <a:lnTo>
                    <a:pt x="3752" y="535"/>
                  </a:lnTo>
                  <a:lnTo>
                    <a:pt x="3579" y="393"/>
                  </a:lnTo>
                  <a:lnTo>
                    <a:pt x="3391" y="283"/>
                  </a:lnTo>
                  <a:lnTo>
                    <a:pt x="3187" y="189"/>
                  </a:lnTo>
                  <a:lnTo>
                    <a:pt x="2983" y="111"/>
                  </a:lnTo>
                  <a:lnTo>
                    <a:pt x="2763" y="48"/>
                  </a:lnTo>
                  <a:lnTo>
                    <a:pt x="2528" y="17"/>
                  </a:lnTo>
                  <a:lnTo>
                    <a:pt x="229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4" name="Google Shape;2121;p40">
              <a:extLst>
                <a:ext uri="{FF2B5EF4-FFF2-40B4-BE49-F238E27FC236}">
                  <a16:creationId xmlns:a16="http://schemas.microsoft.com/office/drawing/2014/main" id="{6296D8A5-E29E-747D-D998-C7CF9BB59764}"/>
                </a:ext>
              </a:extLst>
            </p:cNvPr>
            <p:cNvSpPr/>
            <p:nvPr/>
          </p:nvSpPr>
          <p:spPr>
            <a:xfrm>
              <a:off x="4396551" y="2552913"/>
              <a:ext cx="151123" cy="150609"/>
            </a:xfrm>
            <a:custGeom>
              <a:avLst/>
              <a:gdLst/>
              <a:ahLst/>
              <a:cxnLst/>
              <a:rect l="l" t="t" r="r" b="b"/>
              <a:pathLst>
                <a:path w="4599" h="4583" extrusionOk="0">
                  <a:moveTo>
                    <a:pt x="2292" y="0"/>
                  </a:moveTo>
                  <a:lnTo>
                    <a:pt x="2072" y="16"/>
                  </a:lnTo>
                  <a:lnTo>
                    <a:pt x="1852" y="47"/>
                  </a:lnTo>
                  <a:lnTo>
                    <a:pt x="1633" y="94"/>
                  </a:lnTo>
                  <a:lnTo>
                    <a:pt x="1429" y="173"/>
                  </a:lnTo>
                  <a:lnTo>
                    <a:pt x="1225" y="283"/>
                  </a:lnTo>
                  <a:lnTo>
                    <a:pt x="1021" y="393"/>
                  </a:lnTo>
                  <a:lnTo>
                    <a:pt x="848" y="534"/>
                  </a:lnTo>
                  <a:lnTo>
                    <a:pt x="675" y="675"/>
                  </a:lnTo>
                  <a:lnTo>
                    <a:pt x="519" y="848"/>
                  </a:lnTo>
                  <a:lnTo>
                    <a:pt x="393" y="1020"/>
                  </a:lnTo>
                  <a:lnTo>
                    <a:pt x="267" y="1209"/>
                  </a:lnTo>
                  <a:lnTo>
                    <a:pt x="173" y="1413"/>
                  </a:lnTo>
                  <a:lnTo>
                    <a:pt x="95" y="1617"/>
                  </a:lnTo>
                  <a:lnTo>
                    <a:pt x="32" y="1836"/>
                  </a:lnTo>
                  <a:lnTo>
                    <a:pt x="1" y="2056"/>
                  </a:lnTo>
                  <a:lnTo>
                    <a:pt x="1" y="2291"/>
                  </a:lnTo>
                  <a:lnTo>
                    <a:pt x="16" y="2527"/>
                  </a:lnTo>
                  <a:lnTo>
                    <a:pt x="63" y="2747"/>
                  </a:lnTo>
                  <a:lnTo>
                    <a:pt x="126" y="2966"/>
                  </a:lnTo>
                  <a:lnTo>
                    <a:pt x="205" y="3170"/>
                  </a:lnTo>
                  <a:lnTo>
                    <a:pt x="299" y="3374"/>
                  </a:lnTo>
                  <a:lnTo>
                    <a:pt x="409" y="3563"/>
                  </a:lnTo>
                  <a:lnTo>
                    <a:pt x="534" y="3735"/>
                  </a:lnTo>
                  <a:lnTo>
                    <a:pt x="691" y="3908"/>
                  </a:lnTo>
                  <a:lnTo>
                    <a:pt x="848" y="4049"/>
                  </a:lnTo>
                  <a:lnTo>
                    <a:pt x="1021" y="4190"/>
                  </a:lnTo>
                  <a:lnTo>
                    <a:pt x="1209" y="4300"/>
                  </a:lnTo>
                  <a:lnTo>
                    <a:pt x="1397" y="4410"/>
                  </a:lnTo>
                  <a:lnTo>
                    <a:pt x="1617" y="4489"/>
                  </a:lnTo>
                  <a:lnTo>
                    <a:pt x="1837" y="4536"/>
                  </a:lnTo>
                  <a:lnTo>
                    <a:pt x="2057" y="4583"/>
                  </a:lnTo>
                  <a:lnTo>
                    <a:pt x="2527" y="4583"/>
                  </a:lnTo>
                  <a:lnTo>
                    <a:pt x="2747" y="4536"/>
                  </a:lnTo>
                  <a:lnTo>
                    <a:pt x="2951" y="4489"/>
                  </a:lnTo>
                  <a:lnTo>
                    <a:pt x="3171" y="4410"/>
                  </a:lnTo>
                  <a:lnTo>
                    <a:pt x="3375" y="4300"/>
                  </a:lnTo>
                  <a:lnTo>
                    <a:pt x="3563" y="4190"/>
                  </a:lnTo>
                  <a:lnTo>
                    <a:pt x="3751" y="4049"/>
                  </a:lnTo>
                  <a:lnTo>
                    <a:pt x="3908" y="3908"/>
                  </a:lnTo>
                  <a:lnTo>
                    <a:pt x="4065" y="3735"/>
                  </a:lnTo>
                  <a:lnTo>
                    <a:pt x="4207" y="3563"/>
                  </a:lnTo>
                  <a:lnTo>
                    <a:pt x="4332" y="3374"/>
                  </a:lnTo>
                  <a:lnTo>
                    <a:pt x="4426" y="3170"/>
                  </a:lnTo>
                  <a:lnTo>
                    <a:pt x="4505" y="2966"/>
                  </a:lnTo>
                  <a:lnTo>
                    <a:pt x="4552" y="2747"/>
                  </a:lnTo>
                  <a:lnTo>
                    <a:pt x="4583" y="2527"/>
                  </a:lnTo>
                  <a:lnTo>
                    <a:pt x="4599" y="2291"/>
                  </a:lnTo>
                  <a:lnTo>
                    <a:pt x="4567" y="2056"/>
                  </a:lnTo>
                  <a:lnTo>
                    <a:pt x="4536" y="1836"/>
                  </a:lnTo>
                  <a:lnTo>
                    <a:pt x="4473" y="1617"/>
                  </a:lnTo>
                  <a:lnTo>
                    <a:pt x="4395" y="1413"/>
                  </a:lnTo>
                  <a:lnTo>
                    <a:pt x="4301" y="1209"/>
                  </a:lnTo>
                  <a:lnTo>
                    <a:pt x="4175" y="1020"/>
                  </a:lnTo>
                  <a:lnTo>
                    <a:pt x="4050" y="848"/>
                  </a:lnTo>
                  <a:lnTo>
                    <a:pt x="3908" y="675"/>
                  </a:lnTo>
                  <a:lnTo>
                    <a:pt x="3751" y="534"/>
                  </a:lnTo>
                  <a:lnTo>
                    <a:pt x="3579" y="393"/>
                  </a:lnTo>
                  <a:lnTo>
                    <a:pt x="3390" y="283"/>
                  </a:lnTo>
                  <a:lnTo>
                    <a:pt x="3186" y="173"/>
                  </a:lnTo>
                  <a:lnTo>
                    <a:pt x="2982" y="94"/>
                  </a:lnTo>
                  <a:lnTo>
                    <a:pt x="2763" y="47"/>
                  </a:lnTo>
                  <a:lnTo>
                    <a:pt x="2527" y="16"/>
                  </a:lnTo>
                  <a:lnTo>
                    <a:pt x="2292"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5" name="Google Shape;2122;p40">
              <a:extLst>
                <a:ext uri="{FF2B5EF4-FFF2-40B4-BE49-F238E27FC236}">
                  <a16:creationId xmlns:a16="http://schemas.microsoft.com/office/drawing/2014/main" id="{897F52D9-3839-C0B2-85E8-36798FB4420F}"/>
                </a:ext>
              </a:extLst>
            </p:cNvPr>
            <p:cNvSpPr/>
            <p:nvPr/>
          </p:nvSpPr>
          <p:spPr>
            <a:xfrm>
              <a:off x="4080426" y="2509076"/>
              <a:ext cx="100059" cy="59843"/>
            </a:xfrm>
            <a:custGeom>
              <a:avLst/>
              <a:gdLst/>
              <a:ahLst/>
              <a:cxnLst/>
              <a:rect l="l" t="t" r="r" b="b"/>
              <a:pathLst>
                <a:path w="3045" h="1821" extrusionOk="0">
                  <a:moveTo>
                    <a:pt x="330" y="0"/>
                  </a:moveTo>
                  <a:lnTo>
                    <a:pt x="267" y="16"/>
                  </a:lnTo>
                  <a:lnTo>
                    <a:pt x="204" y="32"/>
                  </a:lnTo>
                  <a:lnTo>
                    <a:pt x="157" y="63"/>
                  </a:lnTo>
                  <a:lnTo>
                    <a:pt x="95" y="110"/>
                  </a:lnTo>
                  <a:lnTo>
                    <a:pt x="63" y="157"/>
                  </a:lnTo>
                  <a:lnTo>
                    <a:pt x="32" y="204"/>
                  </a:lnTo>
                  <a:lnTo>
                    <a:pt x="0" y="267"/>
                  </a:lnTo>
                  <a:lnTo>
                    <a:pt x="0" y="345"/>
                  </a:lnTo>
                  <a:lnTo>
                    <a:pt x="0" y="408"/>
                  </a:lnTo>
                  <a:lnTo>
                    <a:pt x="48" y="565"/>
                  </a:lnTo>
                  <a:lnTo>
                    <a:pt x="95" y="706"/>
                  </a:lnTo>
                  <a:lnTo>
                    <a:pt x="142" y="832"/>
                  </a:lnTo>
                  <a:lnTo>
                    <a:pt x="220" y="973"/>
                  </a:lnTo>
                  <a:lnTo>
                    <a:pt x="299" y="1099"/>
                  </a:lnTo>
                  <a:lnTo>
                    <a:pt x="393" y="1209"/>
                  </a:lnTo>
                  <a:lnTo>
                    <a:pt x="487" y="1318"/>
                  </a:lnTo>
                  <a:lnTo>
                    <a:pt x="597" y="1413"/>
                  </a:lnTo>
                  <a:lnTo>
                    <a:pt x="707" y="1507"/>
                  </a:lnTo>
                  <a:lnTo>
                    <a:pt x="832" y="1585"/>
                  </a:lnTo>
                  <a:lnTo>
                    <a:pt x="958" y="1648"/>
                  </a:lnTo>
                  <a:lnTo>
                    <a:pt x="1099" y="1711"/>
                  </a:lnTo>
                  <a:lnTo>
                    <a:pt x="1240" y="1758"/>
                  </a:lnTo>
                  <a:lnTo>
                    <a:pt x="1381" y="1789"/>
                  </a:lnTo>
                  <a:lnTo>
                    <a:pt x="1523" y="1821"/>
                  </a:lnTo>
                  <a:lnTo>
                    <a:pt x="1680" y="1821"/>
                  </a:lnTo>
                  <a:lnTo>
                    <a:pt x="1837" y="1805"/>
                  </a:lnTo>
                  <a:lnTo>
                    <a:pt x="1978" y="1789"/>
                  </a:lnTo>
                  <a:lnTo>
                    <a:pt x="2119" y="1758"/>
                  </a:lnTo>
                  <a:lnTo>
                    <a:pt x="2260" y="1695"/>
                  </a:lnTo>
                  <a:lnTo>
                    <a:pt x="2386" y="1632"/>
                  </a:lnTo>
                  <a:lnTo>
                    <a:pt x="2496" y="1570"/>
                  </a:lnTo>
                  <a:lnTo>
                    <a:pt x="2606" y="1475"/>
                  </a:lnTo>
                  <a:lnTo>
                    <a:pt x="2700" y="1381"/>
                  </a:lnTo>
                  <a:lnTo>
                    <a:pt x="2778" y="1271"/>
                  </a:lnTo>
                  <a:lnTo>
                    <a:pt x="2857" y="1162"/>
                  </a:lnTo>
                  <a:lnTo>
                    <a:pt x="2919" y="1036"/>
                  </a:lnTo>
                  <a:lnTo>
                    <a:pt x="2967" y="910"/>
                  </a:lnTo>
                  <a:lnTo>
                    <a:pt x="3014" y="769"/>
                  </a:lnTo>
                  <a:lnTo>
                    <a:pt x="3029" y="628"/>
                  </a:lnTo>
                  <a:lnTo>
                    <a:pt x="3045" y="471"/>
                  </a:lnTo>
                  <a:lnTo>
                    <a:pt x="3045" y="330"/>
                  </a:lnTo>
                  <a:lnTo>
                    <a:pt x="3045" y="251"/>
                  </a:lnTo>
                  <a:lnTo>
                    <a:pt x="3014" y="189"/>
                  </a:lnTo>
                  <a:lnTo>
                    <a:pt x="2982" y="126"/>
                  </a:lnTo>
                  <a:lnTo>
                    <a:pt x="2935" y="79"/>
                  </a:lnTo>
                  <a:lnTo>
                    <a:pt x="2888" y="47"/>
                  </a:lnTo>
                  <a:lnTo>
                    <a:pt x="2825" y="32"/>
                  </a:lnTo>
                  <a:lnTo>
                    <a:pt x="2763" y="16"/>
                  </a:lnTo>
                  <a:lnTo>
                    <a:pt x="2700" y="0"/>
                  </a:lnTo>
                  <a:lnTo>
                    <a:pt x="2653" y="16"/>
                  </a:lnTo>
                  <a:lnTo>
                    <a:pt x="2590" y="32"/>
                  </a:lnTo>
                  <a:lnTo>
                    <a:pt x="2527" y="47"/>
                  </a:lnTo>
                  <a:lnTo>
                    <a:pt x="2480" y="79"/>
                  </a:lnTo>
                  <a:lnTo>
                    <a:pt x="2433" y="126"/>
                  </a:lnTo>
                  <a:lnTo>
                    <a:pt x="2417" y="189"/>
                  </a:lnTo>
                  <a:lnTo>
                    <a:pt x="2386" y="251"/>
                  </a:lnTo>
                  <a:lnTo>
                    <a:pt x="2386" y="330"/>
                  </a:lnTo>
                  <a:lnTo>
                    <a:pt x="2386" y="502"/>
                  </a:lnTo>
                  <a:lnTo>
                    <a:pt x="2354" y="659"/>
                  </a:lnTo>
                  <a:lnTo>
                    <a:pt x="2292" y="801"/>
                  </a:lnTo>
                  <a:lnTo>
                    <a:pt x="2213" y="926"/>
                  </a:lnTo>
                  <a:lnTo>
                    <a:pt x="2103" y="1036"/>
                  </a:lnTo>
                  <a:lnTo>
                    <a:pt x="2041" y="1067"/>
                  </a:lnTo>
                  <a:lnTo>
                    <a:pt x="1962" y="1099"/>
                  </a:lnTo>
                  <a:lnTo>
                    <a:pt x="1899" y="1130"/>
                  </a:lnTo>
                  <a:lnTo>
                    <a:pt x="1805" y="1146"/>
                  </a:lnTo>
                  <a:lnTo>
                    <a:pt x="1633" y="1162"/>
                  </a:lnTo>
                  <a:lnTo>
                    <a:pt x="1444" y="1130"/>
                  </a:lnTo>
                  <a:lnTo>
                    <a:pt x="1272" y="1067"/>
                  </a:lnTo>
                  <a:lnTo>
                    <a:pt x="1115" y="989"/>
                  </a:lnTo>
                  <a:lnTo>
                    <a:pt x="973" y="863"/>
                  </a:lnTo>
                  <a:lnTo>
                    <a:pt x="864" y="738"/>
                  </a:lnTo>
                  <a:lnTo>
                    <a:pt x="769" y="581"/>
                  </a:lnTo>
                  <a:lnTo>
                    <a:pt x="691" y="424"/>
                  </a:lnTo>
                  <a:lnTo>
                    <a:pt x="644" y="236"/>
                  </a:lnTo>
                  <a:lnTo>
                    <a:pt x="628" y="173"/>
                  </a:lnTo>
                  <a:lnTo>
                    <a:pt x="597" y="110"/>
                  </a:lnTo>
                  <a:lnTo>
                    <a:pt x="550" y="63"/>
                  </a:lnTo>
                  <a:lnTo>
                    <a:pt x="503" y="32"/>
                  </a:lnTo>
                  <a:lnTo>
                    <a:pt x="44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6" name="Google Shape;2123;p40">
              <a:extLst>
                <a:ext uri="{FF2B5EF4-FFF2-40B4-BE49-F238E27FC236}">
                  <a16:creationId xmlns:a16="http://schemas.microsoft.com/office/drawing/2014/main" id="{8904AD08-7649-EE82-2A3C-5882B2167B1A}"/>
                </a:ext>
              </a:extLst>
            </p:cNvPr>
            <p:cNvSpPr/>
            <p:nvPr/>
          </p:nvSpPr>
          <p:spPr>
            <a:xfrm>
              <a:off x="3334706" y="1403390"/>
              <a:ext cx="1352682" cy="887090"/>
            </a:xfrm>
            <a:custGeom>
              <a:avLst/>
              <a:gdLst/>
              <a:ahLst/>
              <a:cxnLst/>
              <a:rect l="l" t="t" r="r" b="b"/>
              <a:pathLst>
                <a:path w="41165" h="26994" extrusionOk="0">
                  <a:moveTo>
                    <a:pt x="21203" y="0"/>
                  </a:moveTo>
                  <a:lnTo>
                    <a:pt x="20481" y="31"/>
                  </a:lnTo>
                  <a:lnTo>
                    <a:pt x="19759" y="79"/>
                  </a:lnTo>
                  <a:lnTo>
                    <a:pt x="19052" y="157"/>
                  </a:lnTo>
                  <a:lnTo>
                    <a:pt x="18346" y="267"/>
                  </a:lnTo>
                  <a:lnTo>
                    <a:pt x="17640" y="408"/>
                  </a:lnTo>
                  <a:lnTo>
                    <a:pt x="16934" y="565"/>
                  </a:lnTo>
                  <a:lnTo>
                    <a:pt x="16243" y="753"/>
                  </a:lnTo>
                  <a:lnTo>
                    <a:pt x="15553" y="957"/>
                  </a:lnTo>
                  <a:lnTo>
                    <a:pt x="14878" y="1209"/>
                  </a:lnTo>
                  <a:lnTo>
                    <a:pt x="14203" y="1475"/>
                  </a:lnTo>
                  <a:lnTo>
                    <a:pt x="13544" y="1789"/>
                  </a:lnTo>
                  <a:lnTo>
                    <a:pt x="12885" y="2119"/>
                  </a:lnTo>
                  <a:lnTo>
                    <a:pt x="12241" y="2495"/>
                  </a:lnTo>
                  <a:lnTo>
                    <a:pt x="11928" y="2699"/>
                  </a:lnTo>
                  <a:lnTo>
                    <a:pt x="11614" y="2903"/>
                  </a:lnTo>
                  <a:lnTo>
                    <a:pt x="11300" y="3123"/>
                  </a:lnTo>
                  <a:lnTo>
                    <a:pt x="11002" y="3359"/>
                  </a:lnTo>
                  <a:lnTo>
                    <a:pt x="10719" y="3578"/>
                  </a:lnTo>
                  <a:lnTo>
                    <a:pt x="10437" y="3829"/>
                  </a:lnTo>
                  <a:lnTo>
                    <a:pt x="10154" y="4080"/>
                  </a:lnTo>
                  <a:lnTo>
                    <a:pt x="9887" y="4332"/>
                  </a:lnTo>
                  <a:lnTo>
                    <a:pt x="9370" y="4865"/>
                  </a:lnTo>
                  <a:lnTo>
                    <a:pt x="8883" y="5414"/>
                  </a:lnTo>
                  <a:lnTo>
                    <a:pt x="8428" y="5995"/>
                  </a:lnTo>
                  <a:lnTo>
                    <a:pt x="7988" y="6591"/>
                  </a:lnTo>
                  <a:lnTo>
                    <a:pt x="7565" y="7203"/>
                  </a:lnTo>
                  <a:lnTo>
                    <a:pt x="7172" y="7847"/>
                  </a:lnTo>
                  <a:lnTo>
                    <a:pt x="6796" y="8490"/>
                  </a:lnTo>
                  <a:lnTo>
                    <a:pt x="6419" y="9149"/>
                  </a:lnTo>
                  <a:lnTo>
                    <a:pt x="6074" y="9840"/>
                  </a:lnTo>
                  <a:lnTo>
                    <a:pt x="5744" y="10531"/>
                  </a:lnTo>
                  <a:lnTo>
                    <a:pt x="5415" y="11221"/>
                  </a:lnTo>
                  <a:lnTo>
                    <a:pt x="5101" y="11927"/>
                  </a:lnTo>
                  <a:lnTo>
                    <a:pt x="4489" y="13355"/>
                  </a:lnTo>
                  <a:lnTo>
                    <a:pt x="3908" y="14799"/>
                  </a:lnTo>
                  <a:lnTo>
                    <a:pt x="3312" y="16227"/>
                  </a:lnTo>
                  <a:lnTo>
                    <a:pt x="2731" y="17655"/>
                  </a:lnTo>
                  <a:lnTo>
                    <a:pt x="2417" y="18362"/>
                  </a:lnTo>
                  <a:lnTo>
                    <a:pt x="2103" y="19052"/>
                  </a:lnTo>
                  <a:lnTo>
                    <a:pt x="1789" y="19727"/>
                  </a:lnTo>
                  <a:lnTo>
                    <a:pt x="1460" y="20386"/>
                  </a:lnTo>
                  <a:lnTo>
                    <a:pt x="1115" y="21045"/>
                  </a:lnTo>
                  <a:lnTo>
                    <a:pt x="754" y="21689"/>
                  </a:lnTo>
                  <a:lnTo>
                    <a:pt x="393" y="22301"/>
                  </a:lnTo>
                  <a:lnTo>
                    <a:pt x="0" y="22897"/>
                  </a:lnTo>
                  <a:lnTo>
                    <a:pt x="565" y="22991"/>
                  </a:lnTo>
                  <a:lnTo>
                    <a:pt x="1130" y="23070"/>
                  </a:lnTo>
                  <a:lnTo>
                    <a:pt x="1711" y="23132"/>
                  </a:lnTo>
                  <a:lnTo>
                    <a:pt x="2307" y="23180"/>
                  </a:lnTo>
                  <a:lnTo>
                    <a:pt x="2888" y="23211"/>
                  </a:lnTo>
                  <a:lnTo>
                    <a:pt x="3500" y="23242"/>
                  </a:lnTo>
                  <a:lnTo>
                    <a:pt x="4709" y="23242"/>
                  </a:lnTo>
                  <a:lnTo>
                    <a:pt x="5321" y="23227"/>
                  </a:lnTo>
                  <a:lnTo>
                    <a:pt x="5933" y="23195"/>
                  </a:lnTo>
                  <a:lnTo>
                    <a:pt x="6560" y="23148"/>
                  </a:lnTo>
                  <a:lnTo>
                    <a:pt x="7172" y="23085"/>
                  </a:lnTo>
                  <a:lnTo>
                    <a:pt x="7784" y="23023"/>
                  </a:lnTo>
                  <a:lnTo>
                    <a:pt x="8397" y="22928"/>
                  </a:lnTo>
                  <a:lnTo>
                    <a:pt x="9024" y="22819"/>
                  </a:lnTo>
                  <a:lnTo>
                    <a:pt x="9636" y="22709"/>
                  </a:lnTo>
                  <a:lnTo>
                    <a:pt x="10233" y="22583"/>
                  </a:lnTo>
                  <a:lnTo>
                    <a:pt x="10845" y="22426"/>
                  </a:lnTo>
                  <a:lnTo>
                    <a:pt x="11441" y="22269"/>
                  </a:lnTo>
                  <a:lnTo>
                    <a:pt x="12037" y="22097"/>
                  </a:lnTo>
                  <a:lnTo>
                    <a:pt x="12618" y="21908"/>
                  </a:lnTo>
                  <a:lnTo>
                    <a:pt x="13199" y="21704"/>
                  </a:lnTo>
                  <a:lnTo>
                    <a:pt x="13764" y="21485"/>
                  </a:lnTo>
                  <a:lnTo>
                    <a:pt x="14329" y="21249"/>
                  </a:lnTo>
                  <a:lnTo>
                    <a:pt x="14878" y="20998"/>
                  </a:lnTo>
                  <a:lnTo>
                    <a:pt x="15412" y="20731"/>
                  </a:lnTo>
                  <a:lnTo>
                    <a:pt x="15945" y="20449"/>
                  </a:lnTo>
                  <a:lnTo>
                    <a:pt x="16447" y="20166"/>
                  </a:lnTo>
                  <a:lnTo>
                    <a:pt x="16950" y="19853"/>
                  </a:lnTo>
                  <a:lnTo>
                    <a:pt x="17436" y="19523"/>
                  </a:lnTo>
                  <a:lnTo>
                    <a:pt x="17907" y="19178"/>
                  </a:lnTo>
                  <a:lnTo>
                    <a:pt x="18362" y="18817"/>
                  </a:lnTo>
                  <a:lnTo>
                    <a:pt x="18221" y="19413"/>
                  </a:lnTo>
                  <a:lnTo>
                    <a:pt x="18048" y="19978"/>
                  </a:lnTo>
                  <a:lnTo>
                    <a:pt x="17860" y="20543"/>
                  </a:lnTo>
                  <a:lnTo>
                    <a:pt x="17624" y="21077"/>
                  </a:lnTo>
                  <a:lnTo>
                    <a:pt x="17389" y="21595"/>
                  </a:lnTo>
                  <a:lnTo>
                    <a:pt x="17122" y="22097"/>
                  </a:lnTo>
                  <a:lnTo>
                    <a:pt x="16840" y="22583"/>
                  </a:lnTo>
                  <a:lnTo>
                    <a:pt x="16542" y="23070"/>
                  </a:lnTo>
                  <a:lnTo>
                    <a:pt x="16228" y="23541"/>
                  </a:lnTo>
                  <a:lnTo>
                    <a:pt x="15914" y="24011"/>
                  </a:lnTo>
                  <a:lnTo>
                    <a:pt x="15255" y="24937"/>
                  </a:lnTo>
                  <a:lnTo>
                    <a:pt x="14596" y="25863"/>
                  </a:lnTo>
                  <a:lnTo>
                    <a:pt x="13952" y="26820"/>
                  </a:lnTo>
                  <a:lnTo>
                    <a:pt x="14596" y="26915"/>
                  </a:lnTo>
                  <a:lnTo>
                    <a:pt x="15239" y="26962"/>
                  </a:lnTo>
                  <a:lnTo>
                    <a:pt x="15914" y="26993"/>
                  </a:lnTo>
                  <a:lnTo>
                    <a:pt x="16573" y="26993"/>
                  </a:lnTo>
                  <a:lnTo>
                    <a:pt x="17263" y="26962"/>
                  </a:lnTo>
                  <a:lnTo>
                    <a:pt x="17954" y="26899"/>
                  </a:lnTo>
                  <a:lnTo>
                    <a:pt x="18644" y="26805"/>
                  </a:lnTo>
                  <a:lnTo>
                    <a:pt x="19335" y="26695"/>
                  </a:lnTo>
                  <a:lnTo>
                    <a:pt x="20041" y="26554"/>
                  </a:lnTo>
                  <a:lnTo>
                    <a:pt x="20732" y="26381"/>
                  </a:lnTo>
                  <a:lnTo>
                    <a:pt x="21438" y="26193"/>
                  </a:lnTo>
                  <a:lnTo>
                    <a:pt x="22144" y="25989"/>
                  </a:lnTo>
                  <a:lnTo>
                    <a:pt x="22835" y="25753"/>
                  </a:lnTo>
                  <a:lnTo>
                    <a:pt x="23541" y="25502"/>
                  </a:lnTo>
                  <a:lnTo>
                    <a:pt x="24231" y="25235"/>
                  </a:lnTo>
                  <a:lnTo>
                    <a:pt x="24922" y="24937"/>
                  </a:lnTo>
                  <a:lnTo>
                    <a:pt x="25597" y="24639"/>
                  </a:lnTo>
                  <a:lnTo>
                    <a:pt x="26272" y="24325"/>
                  </a:lnTo>
                  <a:lnTo>
                    <a:pt x="26946" y="23996"/>
                  </a:lnTo>
                  <a:lnTo>
                    <a:pt x="27606" y="23650"/>
                  </a:lnTo>
                  <a:lnTo>
                    <a:pt x="28249" y="23289"/>
                  </a:lnTo>
                  <a:lnTo>
                    <a:pt x="28877" y="22928"/>
                  </a:lnTo>
                  <a:lnTo>
                    <a:pt x="29504" y="22552"/>
                  </a:lnTo>
                  <a:lnTo>
                    <a:pt x="30117" y="22175"/>
                  </a:lnTo>
                  <a:lnTo>
                    <a:pt x="30713" y="21783"/>
                  </a:lnTo>
                  <a:lnTo>
                    <a:pt x="31294" y="21391"/>
                  </a:lnTo>
                  <a:lnTo>
                    <a:pt x="31843" y="20998"/>
                  </a:lnTo>
                  <a:lnTo>
                    <a:pt x="32392" y="20590"/>
                  </a:lnTo>
                  <a:lnTo>
                    <a:pt x="32910" y="20198"/>
                  </a:lnTo>
                  <a:lnTo>
                    <a:pt x="33412" y="19790"/>
                  </a:lnTo>
                  <a:lnTo>
                    <a:pt x="33899" y="19382"/>
                  </a:lnTo>
                  <a:lnTo>
                    <a:pt x="34354" y="18989"/>
                  </a:lnTo>
                  <a:lnTo>
                    <a:pt x="34307" y="19350"/>
                  </a:lnTo>
                  <a:lnTo>
                    <a:pt x="34244" y="19711"/>
                  </a:lnTo>
                  <a:lnTo>
                    <a:pt x="34165" y="20088"/>
                  </a:lnTo>
                  <a:lnTo>
                    <a:pt x="34056" y="20465"/>
                  </a:lnTo>
                  <a:lnTo>
                    <a:pt x="33946" y="20857"/>
                  </a:lnTo>
                  <a:lnTo>
                    <a:pt x="33820" y="21249"/>
                  </a:lnTo>
                  <a:lnTo>
                    <a:pt x="33522" y="22050"/>
                  </a:lnTo>
                  <a:lnTo>
                    <a:pt x="33208" y="22850"/>
                  </a:lnTo>
                  <a:lnTo>
                    <a:pt x="32894" y="23635"/>
                  </a:lnTo>
                  <a:lnTo>
                    <a:pt x="32596" y="24388"/>
                  </a:lnTo>
                  <a:lnTo>
                    <a:pt x="32314" y="25110"/>
                  </a:lnTo>
                  <a:lnTo>
                    <a:pt x="32549" y="25141"/>
                  </a:lnTo>
                  <a:lnTo>
                    <a:pt x="32769" y="25157"/>
                  </a:lnTo>
                  <a:lnTo>
                    <a:pt x="33004" y="25157"/>
                  </a:lnTo>
                  <a:lnTo>
                    <a:pt x="33224" y="25141"/>
                  </a:lnTo>
                  <a:lnTo>
                    <a:pt x="33444" y="25126"/>
                  </a:lnTo>
                  <a:lnTo>
                    <a:pt x="33663" y="25094"/>
                  </a:lnTo>
                  <a:lnTo>
                    <a:pt x="33883" y="25063"/>
                  </a:lnTo>
                  <a:lnTo>
                    <a:pt x="34103" y="25016"/>
                  </a:lnTo>
                  <a:lnTo>
                    <a:pt x="34322" y="24953"/>
                  </a:lnTo>
                  <a:lnTo>
                    <a:pt x="34526" y="24890"/>
                  </a:lnTo>
                  <a:lnTo>
                    <a:pt x="34950" y="24733"/>
                  </a:lnTo>
                  <a:lnTo>
                    <a:pt x="35358" y="24529"/>
                  </a:lnTo>
                  <a:lnTo>
                    <a:pt x="35751" y="24294"/>
                  </a:lnTo>
                  <a:lnTo>
                    <a:pt x="36143" y="24043"/>
                  </a:lnTo>
                  <a:lnTo>
                    <a:pt x="36520" y="23745"/>
                  </a:lnTo>
                  <a:lnTo>
                    <a:pt x="36880" y="23431"/>
                  </a:lnTo>
                  <a:lnTo>
                    <a:pt x="37241" y="23101"/>
                  </a:lnTo>
                  <a:lnTo>
                    <a:pt x="37571" y="22740"/>
                  </a:lnTo>
                  <a:lnTo>
                    <a:pt x="37901" y="22348"/>
                  </a:lnTo>
                  <a:lnTo>
                    <a:pt x="38214" y="21955"/>
                  </a:lnTo>
                  <a:lnTo>
                    <a:pt x="38528" y="21547"/>
                  </a:lnTo>
                  <a:lnTo>
                    <a:pt x="38811" y="21108"/>
                  </a:lnTo>
                  <a:lnTo>
                    <a:pt x="39078" y="20669"/>
                  </a:lnTo>
                  <a:lnTo>
                    <a:pt x="39344" y="20213"/>
                  </a:lnTo>
                  <a:lnTo>
                    <a:pt x="39580" y="19758"/>
                  </a:lnTo>
                  <a:lnTo>
                    <a:pt x="39815" y="19303"/>
                  </a:lnTo>
                  <a:lnTo>
                    <a:pt x="40019" y="18832"/>
                  </a:lnTo>
                  <a:lnTo>
                    <a:pt x="40223" y="18362"/>
                  </a:lnTo>
                  <a:lnTo>
                    <a:pt x="40396" y="17891"/>
                  </a:lnTo>
                  <a:lnTo>
                    <a:pt x="40553" y="17420"/>
                  </a:lnTo>
                  <a:lnTo>
                    <a:pt x="40710" y="16965"/>
                  </a:lnTo>
                  <a:lnTo>
                    <a:pt x="40820" y="16510"/>
                  </a:lnTo>
                  <a:lnTo>
                    <a:pt x="40929" y="16055"/>
                  </a:lnTo>
                  <a:lnTo>
                    <a:pt x="41024" y="15615"/>
                  </a:lnTo>
                  <a:lnTo>
                    <a:pt x="41086" y="15192"/>
                  </a:lnTo>
                  <a:lnTo>
                    <a:pt x="41133" y="14783"/>
                  </a:lnTo>
                  <a:lnTo>
                    <a:pt x="41165" y="14391"/>
                  </a:lnTo>
                  <a:lnTo>
                    <a:pt x="41165" y="13920"/>
                  </a:lnTo>
                  <a:lnTo>
                    <a:pt x="41165" y="13465"/>
                  </a:lnTo>
                  <a:lnTo>
                    <a:pt x="41133" y="13010"/>
                  </a:lnTo>
                  <a:lnTo>
                    <a:pt x="41086" y="12555"/>
                  </a:lnTo>
                  <a:lnTo>
                    <a:pt x="41039" y="12131"/>
                  </a:lnTo>
                  <a:lnTo>
                    <a:pt x="40961" y="11708"/>
                  </a:lnTo>
                  <a:lnTo>
                    <a:pt x="40867" y="11284"/>
                  </a:lnTo>
                  <a:lnTo>
                    <a:pt x="40773" y="10876"/>
                  </a:lnTo>
                  <a:lnTo>
                    <a:pt x="40647" y="10483"/>
                  </a:lnTo>
                  <a:lnTo>
                    <a:pt x="40521" y="10091"/>
                  </a:lnTo>
                  <a:lnTo>
                    <a:pt x="40364" y="9714"/>
                  </a:lnTo>
                  <a:lnTo>
                    <a:pt x="40208" y="9338"/>
                  </a:lnTo>
                  <a:lnTo>
                    <a:pt x="40019" y="8977"/>
                  </a:lnTo>
                  <a:lnTo>
                    <a:pt x="39831" y="8616"/>
                  </a:lnTo>
                  <a:lnTo>
                    <a:pt x="39627" y="8271"/>
                  </a:lnTo>
                  <a:lnTo>
                    <a:pt x="39423" y="7925"/>
                  </a:lnTo>
                  <a:lnTo>
                    <a:pt x="39187" y="7596"/>
                  </a:lnTo>
                  <a:lnTo>
                    <a:pt x="38952" y="7282"/>
                  </a:lnTo>
                  <a:lnTo>
                    <a:pt x="38685" y="6968"/>
                  </a:lnTo>
                  <a:lnTo>
                    <a:pt x="38418" y="6654"/>
                  </a:lnTo>
                  <a:lnTo>
                    <a:pt x="38136" y="6356"/>
                  </a:lnTo>
                  <a:lnTo>
                    <a:pt x="37853" y="6058"/>
                  </a:lnTo>
                  <a:lnTo>
                    <a:pt x="37555" y="5775"/>
                  </a:lnTo>
                  <a:lnTo>
                    <a:pt x="37241" y="5493"/>
                  </a:lnTo>
                  <a:lnTo>
                    <a:pt x="36912" y="5226"/>
                  </a:lnTo>
                  <a:lnTo>
                    <a:pt x="36582" y="4959"/>
                  </a:lnTo>
                  <a:lnTo>
                    <a:pt x="36237" y="4708"/>
                  </a:lnTo>
                  <a:lnTo>
                    <a:pt x="35876" y="4457"/>
                  </a:lnTo>
                  <a:lnTo>
                    <a:pt x="35515" y="4206"/>
                  </a:lnTo>
                  <a:lnTo>
                    <a:pt x="35138" y="3971"/>
                  </a:lnTo>
                  <a:lnTo>
                    <a:pt x="34746" y="3735"/>
                  </a:lnTo>
                  <a:lnTo>
                    <a:pt x="34354" y="3515"/>
                  </a:lnTo>
                  <a:lnTo>
                    <a:pt x="33726" y="3170"/>
                  </a:lnTo>
                  <a:lnTo>
                    <a:pt x="33083" y="2841"/>
                  </a:lnTo>
                  <a:lnTo>
                    <a:pt x="32439" y="2527"/>
                  </a:lnTo>
                  <a:lnTo>
                    <a:pt x="31780" y="2229"/>
                  </a:lnTo>
                  <a:lnTo>
                    <a:pt x="31105" y="1946"/>
                  </a:lnTo>
                  <a:lnTo>
                    <a:pt x="30430" y="1679"/>
                  </a:lnTo>
                  <a:lnTo>
                    <a:pt x="29756" y="1428"/>
                  </a:lnTo>
                  <a:lnTo>
                    <a:pt x="29065" y="1193"/>
                  </a:lnTo>
                  <a:lnTo>
                    <a:pt x="28359" y="989"/>
                  </a:lnTo>
                  <a:lnTo>
                    <a:pt x="27653" y="800"/>
                  </a:lnTo>
                  <a:lnTo>
                    <a:pt x="26946" y="628"/>
                  </a:lnTo>
                  <a:lnTo>
                    <a:pt x="26240" y="471"/>
                  </a:lnTo>
                  <a:lnTo>
                    <a:pt x="25518" y="330"/>
                  </a:lnTo>
                  <a:lnTo>
                    <a:pt x="24812" y="220"/>
                  </a:lnTo>
                  <a:lnTo>
                    <a:pt x="24090" y="126"/>
                  </a:lnTo>
                  <a:lnTo>
                    <a:pt x="23368" y="63"/>
                  </a:lnTo>
                  <a:lnTo>
                    <a:pt x="22646" y="16"/>
                  </a:lnTo>
                  <a:lnTo>
                    <a:pt x="2192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7" name="Google Shape;2124;p40">
              <a:extLst>
                <a:ext uri="{FF2B5EF4-FFF2-40B4-BE49-F238E27FC236}">
                  <a16:creationId xmlns:a16="http://schemas.microsoft.com/office/drawing/2014/main" id="{59E2E960-97BD-8DB1-A52D-BA4F93C06E76}"/>
                </a:ext>
              </a:extLst>
            </p:cNvPr>
            <p:cNvSpPr/>
            <p:nvPr/>
          </p:nvSpPr>
          <p:spPr>
            <a:xfrm>
              <a:off x="3334706" y="1403390"/>
              <a:ext cx="1352682" cy="887090"/>
            </a:xfrm>
            <a:custGeom>
              <a:avLst/>
              <a:gdLst/>
              <a:ahLst/>
              <a:cxnLst/>
              <a:rect l="l" t="t" r="r" b="b"/>
              <a:pathLst>
                <a:path w="41165" h="26994" fill="none" extrusionOk="0">
                  <a:moveTo>
                    <a:pt x="34354" y="3515"/>
                  </a:moveTo>
                  <a:lnTo>
                    <a:pt x="34354" y="3515"/>
                  </a:lnTo>
                  <a:lnTo>
                    <a:pt x="33726" y="3170"/>
                  </a:lnTo>
                  <a:lnTo>
                    <a:pt x="33083" y="2841"/>
                  </a:lnTo>
                  <a:lnTo>
                    <a:pt x="32439" y="2527"/>
                  </a:lnTo>
                  <a:lnTo>
                    <a:pt x="31780" y="2229"/>
                  </a:lnTo>
                  <a:lnTo>
                    <a:pt x="31105" y="1946"/>
                  </a:lnTo>
                  <a:lnTo>
                    <a:pt x="30430" y="1679"/>
                  </a:lnTo>
                  <a:lnTo>
                    <a:pt x="29756" y="1428"/>
                  </a:lnTo>
                  <a:lnTo>
                    <a:pt x="29065" y="1193"/>
                  </a:lnTo>
                  <a:lnTo>
                    <a:pt x="28359" y="989"/>
                  </a:lnTo>
                  <a:lnTo>
                    <a:pt x="27653" y="800"/>
                  </a:lnTo>
                  <a:lnTo>
                    <a:pt x="26946" y="628"/>
                  </a:lnTo>
                  <a:lnTo>
                    <a:pt x="26240" y="471"/>
                  </a:lnTo>
                  <a:lnTo>
                    <a:pt x="25518" y="330"/>
                  </a:lnTo>
                  <a:lnTo>
                    <a:pt x="24812" y="220"/>
                  </a:lnTo>
                  <a:lnTo>
                    <a:pt x="24090" y="126"/>
                  </a:lnTo>
                  <a:lnTo>
                    <a:pt x="23368" y="63"/>
                  </a:lnTo>
                  <a:lnTo>
                    <a:pt x="22646" y="16"/>
                  </a:lnTo>
                  <a:lnTo>
                    <a:pt x="21924" y="0"/>
                  </a:lnTo>
                  <a:lnTo>
                    <a:pt x="21203" y="0"/>
                  </a:lnTo>
                  <a:lnTo>
                    <a:pt x="20481" y="31"/>
                  </a:lnTo>
                  <a:lnTo>
                    <a:pt x="19759" y="79"/>
                  </a:lnTo>
                  <a:lnTo>
                    <a:pt x="19052" y="157"/>
                  </a:lnTo>
                  <a:lnTo>
                    <a:pt x="18346" y="267"/>
                  </a:lnTo>
                  <a:lnTo>
                    <a:pt x="17640" y="408"/>
                  </a:lnTo>
                  <a:lnTo>
                    <a:pt x="16934" y="565"/>
                  </a:lnTo>
                  <a:lnTo>
                    <a:pt x="16243" y="753"/>
                  </a:lnTo>
                  <a:lnTo>
                    <a:pt x="15553" y="957"/>
                  </a:lnTo>
                  <a:lnTo>
                    <a:pt x="14878" y="1209"/>
                  </a:lnTo>
                  <a:lnTo>
                    <a:pt x="14203" y="1475"/>
                  </a:lnTo>
                  <a:lnTo>
                    <a:pt x="13544" y="1789"/>
                  </a:lnTo>
                  <a:lnTo>
                    <a:pt x="12885" y="2119"/>
                  </a:lnTo>
                  <a:lnTo>
                    <a:pt x="12241" y="2495"/>
                  </a:lnTo>
                  <a:lnTo>
                    <a:pt x="12241" y="2495"/>
                  </a:lnTo>
                  <a:lnTo>
                    <a:pt x="11928" y="2699"/>
                  </a:lnTo>
                  <a:lnTo>
                    <a:pt x="11614" y="2903"/>
                  </a:lnTo>
                  <a:lnTo>
                    <a:pt x="11300" y="3123"/>
                  </a:lnTo>
                  <a:lnTo>
                    <a:pt x="11002" y="3359"/>
                  </a:lnTo>
                  <a:lnTo>
                    <a:pt x="10719" y="3578"/>
                  </a:lnTo>
                  <a:lnTo>
                    <a:pt x="10437" y="3829"/>
                  </a:lnTo>
                  <a:lnTo>
                    <a:pt x="10154" y="4080"/>
                  </a:lnTo>
                  <a:lnTo>
                    <a:pt x="9887" y="4332"/>
                  </a:lnTo>
                  <a:lnTo>
                    <a:pt x="9370" y="4865"/>
                  </a:lnTo>
                  <a:lnTo>
                    <a:pt x="8883" y="5414"/>
                  </a:lnTo>
                  <a:lnTo>
                    <a:pt x="8428" y="5995"/>
                  </a:lnTo>
                  <a:lnTo>
                    <a:pt x="7988" y="6591"/>
                  </a:lnTo>
                  <a:lnTo>
                    <a:pt x="7565" y="7203"/>
                  </a:lnTo>
                  <a:lnTo>
                    <a:pt x="7172" y="7847"/>
                  </a:lnTo>
                  <a:lnTo>
                    <a:pt x="6796" y="8490"/>
                  </a:lnTo>
                  <a:lnTo>
                    <a:pt x="6419" y="9149"/>
                  </a:lnTo>
                  <a:lnTo>
                    <a:pt x="6074" y="9840"/>
                  </a:lnTo>
                  <a:lnTo>
                    <a:pt x="5744" y="10531"/>
                  </a:lnTo>
                  <a:lnTo>
                    <a:pt x="5415" y="11221"/>
                  </a:lnTo>
                  <a:lnTo>
                    <a:pt x="5101" y="11927"/>
                  </a:lnTo>
                  <a:lnTo>
                    <a:pt x="4489" y="13355"/>
                  </a:lnTo>
                  <a:lnTo>
                    <a:pt x="3908" y="14799"/>
                  </a:lnTo>
                  <a:lnTo>
                    <a:pt x="3312" y="16227"/>
                  </a:lnTo>
                  <a:lnTo>
                    <a:pt x="2731" y="17655"/>
                  </a:lnTo>
                  <a:lnTo>
                    <a:pt x="2417" y="18362"/>
                  </a:lnTo>
                  <a:lnTo>
                    <a:pt x="2103" y="19052"/>
                  </a:lnTo>
                  <a:lnTo>
                    <a:pt x="1789" y="19727"/>
                  </a:lnTo>
                  <a:lnTo>
                    <a:pt x="1460" y="20386"/>
                  </a:lnTo>
                  <a:lnTo>
                    <a:pt x="1115" y="21045"/>
                  </a:lnTo>
                  <a:lnTo>
                    <a:pt x="754" y="21689"/>
                  </a:lnTo>
                  <a:lnTo>
                    <a:pt x="393" y="22301"/>
                  </a:lnTo>
                  <a:lnTo>
                    <a:pt x="0" y="22897"/>
                  </a:lnTo>
                  <a:lnTo>
                    <a:pt x="0" y="22897"/>
                  </a:lnTo>
                  <a:lnTo>
                    <a:pt x="565" y="22991"/>
                  </a:lnTo>
                  <a:lnTo>
                    <a:pt x="1130" y="23070"/>
                  </a:lnTo>
                  <a:lnTo>
                    <a:pt x="1711" y="23132"/>
                  </a:lnTo>
                  <a:lnTo>
                    <a:pt x="2307" y="23180"/>
                  </a:lnTo>
                  <a:lnTo>
                    <a:pt x="2888" y="23211"/>
                  </a:lnTo>
                  <a:lnTo>
                    <a:pt x="3500" y="23242"/>
                  </a:lnTo>
                  <a:lnTo>
                    <a:pt x="4096" y="23242"/>
                  </a:lnTo>
                  <a:lnTo>
                    <a:pt x="4709" y="23242"/>
                  </a:lnTo>
                  <a:lnTo>
                    <a:pt x="5321" y="23227"/>
                  </a:lnTo>
                  <a:lnTo>
                    <a:pt x="5933" y="23195"/>
                  </a:lnTo>
                  <a:lnTo>
                    <a:pt x="6560" y="23148"/>
                  </a:lnTo>
                  <a:lnTo>
                    <a:pt x="7172" y="23085"/>
                  </a:lnTo>
                  <a:lnTo>
                    <a:pt x="7784" y="23023"/>
                  </a:lnTo>
                  <a:lnTo>
                    <a:pt x="8397" y="22928"/>
                  </a:lnTo>
                  <a:lnTo>
                    <a:pt x="9024" y="22819"/>
                  </a:lnTo>
                  <a:lnTo>
                    <a:pt x="9636" y="22709"/>
                  </a:lnTo>
                  <a:lnTo>
                    <a:pt x="10233" y="22583"/>
                  </a:lnTo>
                  <a:lnTo>
                    <a:pt x="10845" y="22426"/>
                  </a:lnTo>
                  <a:lnTo>
                    <a:pt x="11441" y="22269"/>
                  </a:lnTo>
                  <a:lnTo>
                    <a:pt x="12037" y="22097"/>
                  </a:lnTo>
                  <a:lnTo>
                    <a:pt x="12618" y="21908"/>
                  </a:lnTo>
                  <a:lnTo>
                    <a:pt x="13199" y="21704"/>
                  </a:lnTo>
                  <a:lnTo>
                    <a:pt x="13764" y="21485"/>
                  </a:lnTo>
                  <a:lnTo>
                    <a:pt x="14329" y="21249"/>
                  </a:lnTo>
                  <a:lnTo>
                    <a:pt x="14878" y="20998"/>
                  </a:lnTo>
                  <a:lnTo>
                    <a:pt x="15412" y="20731"/>
                  </a:lnTo>
                  <a:lnTo>
                    <a:pt x="15945" y="20449"/>
                  </a:lnTo>
                  <a:lnTo>
                    <a:pt x="16447" y="20166"/>
                  </a:lnTo>
                  <a:lnTo>
                    <a:pt x="16950" y="19853"/>
                  </a:lnTo>
                  <a:lnTo>
                    <a:pt x="17436" y="19523"/>
                  </a:lnTo>
                  <a:lnTo>
                    <a:pt x="17907" y="19178"/>
                  </a:lnTo>
                  <a:lnTo>
                    <a:pt x="18362" y="18817"/>
                  </a:lnTo>
                  <a:lnTo>
                    <a:pt x="18362" y="18817"/>
                  </a:lnTo>
                  <a:lnTo>
                    <a:pt x="18221" y="19413"/>
                  </a:lnTo>
                  <a:lnTo>
                    <a:pt x="18048" y="19978"/>
                  </a:lnTo>
                  <a:lnTo>
                    <a:pt x="17860" y="20543"/>
                  </a:lnTo>
                  <a:lnTo>
                    <a:pt x="17624" y="21077"/>
                  </a:lnTo>
                  <a:lnTo>
                    <a:pt x="17389" y="21595"/>
                  </a:lnTo>
                  <a:lnTo>
                    <a:pt x="17122" y="22097"/>
                  </a:lnTo>
                  <a:lnTo>
                    <a:pt x="16840" y="22583"/>
                  </a:lnTo>
                  <a:lnTo>
                    <a:pt x="16542" y="23070"/>
                  </a:lnTo>
                  <a:lnTo>
                    <a:pt x="16228" y="23541"/>
                  </a:lnTo>
                  <a:lnTo>
                    <a:pt x="15914" y="24011"/>
                  </a:lnTo>
                  <a:lnTo>
                    <a:pt x="15255" y="24937"/>
                  </a:lnTo>
                  <a:lnTo>
                    <a:pt x="14596" y="25863"/>
                  </a:lnTo>
                  <a:lnTo>
                    <a:pt x="13952" y="26820"/>
                  </a:lnTo>
                  <a:lnTo>
                    <a:pt x="13952" y="26820"/>
                  </a:lnTo>
                  <a:lnTo>
                    <a:pt x="14596" y="26915"/>
                  </a:lnTo>
                  <a:lnTo>
                    <a:pt x="15239" y="26962"/>
                  </a:lnTo>
                  <a:lnTo>
                    <a:pt x="15914" y="26993"/>
                  </a:lnTo>
                  <a:lnTo>
                    <a:pt x="16573" y="26993"/>
                  </a:lnTo>
                  <a:lnTo>
                    <a:pt x="17263" y="26962"/>
                  </a:lnTo>
                  <a:lnTo>
                    <a:pt x="17954" y="26899"/>
                  </a:lnTo>
                  <a:lnTo>
                    <a:pt x="18644" y="26805"/>
                  </a:lnTo>
                  <a:lnTo>
                    <a:pt x="19335" y="26695"/>
                  </a:lnTo>
                  <a:lnTo>
                    <a:pt x="20041" y="26554"/>
                  </a:lnTo>
                  <a:lnTo>
                    <a:pt x="20732" y="26381"/>
                  </a:lnTo>
                  <a:lnTo>
                    <a:pt x="21438" y="26193"/>
                  </a:lnTo>
                  <a:lnTo>
                    <a:pt x="22144" y="25989"/>
                  </a:lnTo>
                  <a:lnTo>
                    <a:pt x="22835" y="25753"/>
                  </a:lnTo>
                  <a:lnTo>
                    <a:pt x="23541" y="25502"/>
                  </a:lnTo>
                  <a:lnTo>
                    <a:pt x="24231" y="25235"/>
                  </a:lnTo>
                  <a:lnTo>
                    <a:pt x="24922" y="24937"/>
                  </a:lnTo>
                  <a:lnTo>
                    <a:pt x="25597" y="24639"/>
                  </a:lnTo>
                  <a:lnTo>
                    <a:pt x="26272" y="24325"/>
                  </a:lnTo>
                  <a:lnTo>
                    <a:pt x="26946" y="23996"/>
                  </a:lnTo>
                  <a:lnTo>
                    <a:pt x="27606" y="23650"/>
                  </a:lnTo>
                  <a:lnTo>
                    <a:pt x="28249" y="23289"/>
                  </a:lnTo>
                  <a:lnTo>
                    <a:pt x="28877" y="22928"/>
                  </a:lnTo>
                  <a:lnTo>
                    <a:pt x="29504" y="22552"/>
                  </a:lnTo>
                  <a:lnTo>
                    <a:pt x="30117" y="22175"/>
                  </a:lnTo>
                  <a:lnTo>
                    <a:pt x="30713" y="21783"/>
                  </a:lnTo>
                  <a:lnTo>
                    <a:pt x="31294" y="21391"/>
                  </a:lnTo>
                  <a:lnTo>
                    <a:pt x="31843" y="20998"/>
                  </a:lnTo>
                  <a:lnTo>
                    <a:pt x="32392" y="20590"/>
                  </a:lnTo>
                  <a:lnTo>
                    <a:pt x="32910" y="20198"/>
                  </a:lnTo>
                  <a:lnTo>
                    <a:pt x="33412" y="19790"/>
                  </a:lnTo>
                  <a:lnTo>
                    <a:pt x="33899" y="19382"/>
                  </a:lnTo>
                  <a:lnTo>
                    <a:pt x="34354" y="18989"/>
                  </a:lnTo>
                  <a:lnTo>
                    <a:pt x="34354" y="18989"/>
                  </a:lnTo>
                  <a:lnTo>
                    <a:pt x="34307" y="19350"/>
                  </a:lnTo>
                  <a:lnTo>
                    <a:pt x="34244" y="19711"/>
                  </a:lnTo>
                  <a:lnTo>
                    <a:pt x="34165" y="20088"/>
                  </a:lnTo>
                  <a:lnTo>
                    <a:pt x="34056" y="20465"/>
                  </a:lnTo>
                  <a:lnTo>
                    <a:pt x="33946" y="20857"/>
                  </a:lnTo>
                  <a:lnTo>
                    <a:pt x="33820" y="21249"/>
                  </a:lnTo>
                  <a:lnTo>
                    <a:pt x="33522" y="22050"/>
                  </a:lnTo>
                  <a:lnTo>
                    <a:pt x="33208" y="22850"/>
                  </a:lnTo>
                  <a:lnTo>
                    <a:pt x="32894" y="23635"/>
                  </a:lnTo>
                  <a:lnTo>
                    <a:pt x="32596" y="24388"/>
                  </a:lnTo>
                  <a:lnTo>
                    <a:pt x="32314" y="25110"/>
                  </a:lnTo>
                  <a:lnTo>
                    <a:pt x="32314" y="25110"/>
                  </a:lnTo>
                  <a:lnTo>
                    <a:pt x="32549" y="25141"/>
                  </a:lnTo>
                  <a:lnTo>
                    <a:pt x="32769" y="25157"/>
                  </a:lnTo>
                  <a:lnTo>
                    <a:pt x="33004" y="25157"/>
                  </a:lnTo>
                  <a:lnTo>
                    <a:pt x="33224" y="25141"/>
                  </a:lnTo>
                  <a:lnTo>
                    <a:pt x="33444" y="25126"/>
                  </a:lnTo>
                  <a:lnTo>
                    <a:pt x="33663" y="25094"/>
                  </a:lnTo>
                  <a:lnTo>
                    <a:pt x="33883" y="25063"/>
                  </a:lnTo>
                  <a:lnTo>
                    <a:pt x="34103" y="25016"/>
                  </a:lnTo>
                  <a:lnTo>
                    <a:pt x="34322" y="24953"/>
                  </a:lnTo>
                  <a:lnTo>
                    <a:pt x="34526" y="24890"/>
                  </a:lnTo>
                  <a:lnTo>
                    <a:pt x="34950" y="24733"/>
                  </a:lnTo>
                  <a:lnTo>
                    <a:pt x="35358" y="24529"/>
                  </a:lnTo>
                  <a:lnTo>
                    <a:pt x="35751" y="24294"/>
                  </a:lnTo>
                  <a:lnTo>
                    <a:pt x="36143" y="24043"/>
                  </a:lnTo>
                  <a:lnTo>
                    <a:pt x="36520" y="23745"/>
                  </a:lnTo>
                  <a:lnTo>
                    <a:pt x="36880" y="23431"/>
                  </a:lnTo>
                  <a:lnTo>
                    <a:pt x="37241" y="23101"/>
                  </a:lnTo>
                  <a:lnTo>
                    <a:pt x="37571" y="22740"/>
                  </a:lnTo>
                  <a:lnTo>
                    <a:pt x="37901" y="22348"/>
                  </a:lnTo>
                  <a:lnTo>
                    <a:pt x="38214" y="21955"/>
                  </a:lnTo>
                  <a:lnTo>
                    <a:pt x="38528" y="21547"/>
                  </a:lnTo>
                  <a:lnTo>
                    <a:pt x="38811" y="21108"/>
                  </a:lnTo>
                  <a:lnTo>
                    <a:pt x="39078" y="20669"/>
                  </a:lnTo>
                  <a:lnTo>
                    <a:pt x="39344" y="20213"/>
                  </a:lnTo>
                  <a:lnTo>
                    <a:pt x="39580" y="19758"/>
                  </a:lnTo>
                  <a:lnTo>
                    <a:pt x="39815" y="19303"/>
                  </a:lnTo>
                  <a:lnTo>
                    <a:pt x="40019" y="18832"/>
                  </a:lnTo>
                  <a:lnTo>
                    <a:pt x="40223" y="18362"/>
                  </a:lnTo>
                  <a:lnTo>
                    <a:pt x="40396" y="17891"/>
                  </a:lnTo>
                  <a:lnTo>
                    <a:pt x="40553" y="17420"/>
                  </a:lnTo>
                  <a:lnTo>
                    <a:pt x="40710" y="16965"/>
                  </a:lnTo>
                  <a:lnTo>
                    <a:pt x="40820" y="16510"/>
                  </a:lnTo>
                  <a:lnTo>
                    <a:pt x="40929" y="16055"/>
                  </a:lnTo>
                  <a:lnTo>
                    <a:pt x="41024" y="15615"/>
                  </a:lnTo>
                  <a:lnTo>
                    <a:pt x="41086" y="15192"/>
                  </a:lnTo>
                  <a:lnTo>
                    <a:pt x="41133" y="14783"/>
                  </a:lnTo>
                  <a:lnTo>
                    <a:pt x="41165" y="14391"/>
                  </a:lnTo>
                  <a:lnTo>
                    <a:pt x="41165" y="14391"/>
                  </a:lnTo>
                  <a:lnTo>
                    <a:pt x="41165" y="13920"/>
                  </a:lnTo>
                  <a:lnTo>
                    <a:pt x="41165" y="13465"/>
                  </a:lnTo>
                  <a:lnTo>
                    <a:pt x="41133" y="13010"/>
                  </a:lnTo>
                  <a:lnTo>
                    <a:pt x="41086" y="12555"/>
                  </a:lnTo>
                  <a:lnTo>
                    <a:pt x="41039" y="12131"/>
                  </a:lnTo>
                  <a:lnTo>
                    <a:pt x="40961" y="11708"/>
                  </a:lnTo>
                  <a:lnTo>
                    <a:pt x="40867" y="11284"/>
                  </a:lnTo>
                  <a:lnTo>
                    <a:pt x="40773" y="10876"/>
                  </a:lnTo>
                  <a:lnTo>
                    <a:pt x="40647" y="10483"/>
                  </a:lnTo>
                  <a:lnTo>
                    <a:pt x="40521" y="10091"/>
                  </a:lnTo>
                  <a:lnTo>
                    <a:pt x="40364" y="9714"/>
                  </a:lnTo>
                  <a:lnTo>
                    <a:pt x="40208" y="9338"/>
                  </a:lnTo>
                  <a:lnTo>
                    <a:pt x="40019" y="8977"/>
                  </a:lnTo>
                  <a:lnTo>
                    <a:pt x="39831" y="8616"/>
                  </a:lnTo>
                  <a:lnTo>
                    <a:pt x="39627" y="8271"/>
                  </a:lnTo>
                  <a:lnTo>
                    <a:pt x="39423" y="7925"/>
                  </a:lnTo>
                  <a:lnTo>
                    <a:pt x="39187" y="7596"/>
                  </a:lnTo>
                  <a:lnTo>
                    <a:pt x="38952" y="7282"/>
                  </a:lnTo>
                  <a:lnTo>
                    <a:pt x="38685" y="6968"/>
                  </a:lnTo>
                  <a:lnTo>
                    <a:pt x="38418" y="6654"/>
                  </a:lnTo>
                  <a:lnTo>
                    <a:pt x="38136" y="6356"/>
                  </a:lnTo>
                  <a:lnTo>
                    <a:pt x="37853" y="6058"/>
                  </a:lnTo>
                  <a:lnTo>
                    <a:pt x="37555" y="5775"/>
                  </a:lnTo>
                  <a:lnTo>
                    <a:pt x="37241" y="5493"/>
                  </a:lnTo>
                  <a:lnTo>
                    <a:pt x="36912" y="5226"/>
                  </a:lnTo>
                  <a:lnTo>
                    <a:pt x="36582" y="4959"/>
                  </a:lnTo>
                  <a:lnTo>
                    <a:pt x="36237" y="4708"/>
                  </a:lnTo>
                  <a:lnTo>
                    <a:pt x="35876" y="4457"/>
                  </a:lnTo>
                  <a:lnTo>
                    <a:pt x="35515" y="4206"/>
                  </a:lnTo>
                  <a:lnTo>
                    <a:pt x="35138" y="3971"/>
                  </a:lnTo>
                  <a:lnTo>
                    <a:pt x="34746" y="3735"/>
                  </a:lnTo>
                  <a:lnTo>
                    <a:pt x="34354" y="3515"/>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8" name="Google Shape;2125;p40">
              <a:extLst>
                <a:ext uri="{FF2B5EF4-FFF2-40B4-BE49-F238E27FC236}">
                  <a16:creationId xmlns:a16="http://schemas.microsoft.com/office/drawing/2014/main" id="{B047A362-3178-68F3-800F-0F4D8C3FC1A8}"/>
                </a:ext>
              </a:extLst>
            </p:cNvPr>
            <p:cNvSpPr/>
            <p:nvPr/>
          </p:nvSpPr>
          <p:spPr>
            <a:xfrm>
              <a:off x="4583236" y="1669501"/>
              <a:ext cx="246023" cy="807136"/>
            </a:xfrm>
            <a:custGeom>
              <a:avLst/>
              <a:gdLst/>
              <a:ahLst/>
              <a:cxnLst/>
              <a:rect l="l" t="t" r="r" b="b"/>
              <a:pathLst>
                <a:path w="7487" h="24561" extrusionOk="0">
                  <a:moveTo>
                    <a:pt x="1" y="0"/>
                  </a:moveTo>
                  <a:lnTo>
                    <a:pt x="1131" y="10546"/>
                  </a:lnTo>
                  <a:lnTo>
                    <a:pt x="1272" y="12163"/>
                  </a:lnTo>
                  <a:lnTo>
                    <a:pt x="1366" y="13010"/>
                  </a:lnTo>
                  <a:lnTo>
                    <a:pt x="1460" y="13889"/>
                  </a:lnTo>
                  <a:lnTo>
                    <a:pt x="1586" y="14799"/>
                  </a:lnTo>
                  <a:lnTo>
                    <a:pt x="1711" y="15709"/>
                  </a:lnTo>
                  <a:lnTo>
                    <a:pt x="1853" y="16635"/>
                  </a:lnTo>
                  <a:lnTo>
                    <a:pt x="2025" y="17561"/>
                  </a:lnTo>
                  <a:lnTo>
                    <a:pt x="2198" y="18503"/>
                  </a:lnTo>
                  <a:lnTo>
                    <a:pt x="2402" y="19429"/>
                  </a:lnTo>
                  <a:lnTo>
                    <a:pt x="2622" y="20339"/>
                  </a:lnTo>
                  <a:lnTo>
                    <a:pt x="2857" y="21233"/>
                  </a:lnTo>
                  <a:lnTo>
                    <a:pt x="3108" y="22112"/>
                  </a:lnTo>
                  <a:lnTo>
                    <a:pt x="3391" y="22960"/>
                  </a:lnTo>
                  <a:lnTo>
                    <a:pt x="3689" y="23776"/>
                  </a:lnTo>
                  <a:lnTo>
                    <a:pt x="3846" y="24184"/>
                  </a:lnTo>
                  <a:lnTo>
                    <a:pt x="4018" y="24561"/>
                  </a:lnTo>
                  <a:lnTo>
                    <a:pt x="4316" y="24105"/>
                  </a:lnTo>
                  <a:lnTo>
                    <a:pt x="4599" y="23635"/>
                  </a:lnTo>
                  <a:lnTo>
                    <a:pt x="4881" y="23117"/>
                  </a:lnTo>
                  <a:lnTo>
                    <a:pt x="5133" y="22583"/>
                  </a:lnTo>
                  <a:lnTo>
                    <a:pt x="5384" y="22018"/>
                  </a:lnTo>
                  <a:lnTo>
                    <a:pt x="5603" y="21437"/>
                  </a:lnTo>
                  <a:lnTo>
                    <a:pt x="5823" y="20841"/>
                  </a:lnTo>
                  <a:lnTo>
                    <a:pt x="6027" y="20229"/>
                  </a:lnTo>
                  <a:lnTo>
                    <a:pt x="6215" y="19586"/>
                  </a:lnTo>
                  <a:lnTo>
                    <a:pt x="6404" y="18942"/>
                  </a:lnTo>
                  <a:lnTo>
                    <a:pt x="6561" y="18283"/>
                  </a:lnTo>
                  <a:lnTo>
                    <a:pt x="6702" y="17608"/>
                  </a:lnTo>
                  <a:lnTo>
                    <a:pt x="6843" y="16933"/>
                  </a:lnTo>
                  <a:lnTo>
                    <a:pt x="6969" y="16259"/>
                  </a:lnTo>
                  <a:lnTo>
                    <a:pt x="7079" y="15568"/>
                  </a:lnTo>
                  <a:lnTo>
                    <a:pt x="7173" y="14878"/>
                  </a:lnTo>
                  <a:lnTo>
                    <a:pt x="7251" y="14187"/>
                  </a:lnTo>
                  <a:lnTo>
                    <a:pt x="7330" y="13497"/>
                  </a:lnTo>
                  <a:lnTo>
                    <a:pt x="7377" y="12806"/>
                  </a:lnTo>
                  <a:lnTo>
                    <a:pt x="7424" y="12131"/>
                  </a:lnTo>
                  <a:lnTo>
                    <a:pt x="7455" y="11456"/>
                  </a:lnTo>
                  <a:lnTo>
                    <a:pt x="7471" y="10797"/>
                  </a:lnTo>
                  <a:lnTo>
                    <a:pt x="7487" y="10138"/>
                  </a:lnTo>
                  <a:lnTo>
                    <a:pt x="7471" y="9495"/>
                  </a:lnTo>
                  <a:lnTo>
                    <a:pt x="7455" y="8883"/>
                  </a:lnTo>
                  <a:lnTo>
                    <a:pt x="7424" y="8271"/>
                  </a:lnTo>
                  <a:lnTo>
                    <a:pt x="7377" y="7690"/>
                  </a:lnTo>
                  <a:lnTo>
                    <a:pt x="7314" y="7125"/>
                  </a:lnTo>
                  <a:lnTo>
                    <a:pt x="7251" y="6576"/>
                  </a:lnTo>
                  <a:lnTo>
                    <a:pt x="7173" y="6058"/>
                  </a:lnTo>
                  <a:lnTo>
                    <a:pt x="7079" y="5571"/>
                  </a:lnTo>
                  <a:lnTo>
                    <a:pt x="6969" y="5100"/>
                  </a:lnTo>
                  <a:lnTo>
                    <a:pt x="6890" y="4802"/>
                  </a:lnTo>
                  <a:lnTo>
                    <a:pt x="6796" y="4520"/>
                  </a:lnTo>
                  <a:lnTo>
                    <a:pt x="6686" y="4237"/>
                  </a:lnTo>
                  <a:lnTo>
                    <a:pt x="6561" y="3955"/>
                  </a:lnTo>
                  <a:lnTo>
                    <a:pt x="6435" y="3688"/>
                  </a:lnTo>
                  <a:lnTo>
                    <a:pt x="6294" y="3421"/>
                  </a:lnTo>
                  <a:lnTo>
                    <a:pt x="6137" y="3170"/>
                  </a:lnTo>
                  <a:lnTo>
                    <a:pt x="5980" y="2919"/>
                  </a:lnTo>
                  <a:lnTo>
                    <a:pt x="5807" y="2684"/>
                  </a:lnTo>
                  <a:lnTo>
                    <a:pt x="5635" y="2464"/>
                  </a:lnTo>
                  <a:lnTo>
                    <a:pt x="5446" y="2244"/>
                  </a:lnTo>
                  <a:lnTo>
                    <a:pt x="5242" y="2024"/>
                  </a:lnTo>
                  <a:lnTo>
                    <a:pt x="5038" y="1820"/>
                  </a:lnTo>
                  <a:lnTo>
                    <a:pt x="4819" y="1632"/>
                  </a:lnTo>
                  <a:lnTo>
                    <a:pt x="4599" y="1460"/>
                  </a:lnTo>
                  <a:lnTo>
                    <a:pt x="4379" y="1287"/>
                  </a:lnTo>
                  <a:lnTo>
                    <a:pt x="4144" y="1114"/>
                  </a:lnTo>
                  <a:lnTo>
                    <a:pt x="3908" y="973"/>
                  </a:lnTo>
                  <a:lnTo>
                    <a:pt x="3657" y="832"/>
                  </a:lnTo>
                  <a:lnTo>
                    <a:pt x="3406" y="691"/>
                  </a:lnTo>
                  <a:lnTo>
                    <a:pt x="3139" y="565"/>
                  </a:lnTo>
                  <a:lnTo>
                    <a:pt x="2873" y="455"/>
                  </a:lnTo>
                  <a:lnTo>
                    <a:pt x="2606" y="361"/>
                  </a:lnTo>
                  <a:lnTo>
                    <a:pt x="2323" y="282"/>
                  </a:lnTo>
                  <a:lnTo>
                    <a:pt x="2057" y="204"/>
                  </a:lnTo>
                  <a:lnTo>
                    <a:pt x="1774" y="141"/>
                  </a:lnTo>
                  <a:lnTo>
                    <a:pt x="1476" y="78"/>
                  </a:lnTo>
                  <a:lnTo>
                    <a:pt x="1193" y="47"/>
                  </a:lnTo>
                  <a:lnTo>
                    <a:pt x="895" y="16"/>
                  </a:lnTo>
                  <a:lnTo>
                    <a:pt x="59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79" name="Google Shape;2126;p40">
              <a:extLst>
                <a:ext uri="{FF2B5EF4-FFF2-40B4-BE49-F238E27FC236}">
                  <a16:creationId xmlns:a16="http://schemas.microsoft.com/office/drawing/2014/main" id="{D654B981-8FB6-B845-EC5C-993022EACFDC}"/>
                </a:ext>
              </a:extLst>
            </p:cNvPr>
            <p:cNvSpPr/>
            <p:nvPr/>
          </p:nvSpPr>
          <p:spPr>
            <a:xfrm>
              <a:off x="4583236" y="1669501"/>
              <a:ext cx="246023" cy="807136"/>
            </a:xfrm>
            <a:custGeom>
              <a:avLst/>
              <a:gdLst/>
              <a:ahLst/>
              <a:cxnLst/>
              <a:rect l="l" t="t" r="r" b="b"/>
              <a:pathLst>
                <a:path w="7487" h="24561" fill="none" extrusionOk="0">
                  <a:moveTo>
                    <a:pt x="1131" y="10546"/>
                  </a:moveTo>
                  <a:lnTo>
                    <a:pt x="1131" y="10546"/>
                  </a:lnTo>
                  <a:lnTo>
                    <a:pt x="1272" y="12163"/>
                  </a:lnTo>
                  <a:lnTo>
                    <a:pt x="1366" y="13010"/>
                  </a:lnTo>
                  <a:lnTo>
                    <a:pt x="1460" y="13889"/>
                  </a:lnTo>
                  <a:lnTo>
                    <a:pt x="1586" y="14799"/>
                  </a:lnTo>
                  <a:lnTo>
                    <a:pt x="1711" y="15709"/>
                  </a:lnTo>
                  <a:lnTo>
                    <a:pt x="1853" y="16635"/>
                  </a:lnTo>
                  <a:lnTo>
                    <a:pt x="2025" y="17561"/>
                  </a:lnTo>
                  <a:lnTo>
                    <a:pt x="2198" y="18503"/>
                  </a:lnTo>
                  <a:lnTo>
                    <a:pt x="2402" y="19429"/>
                  </a:lnTo>
                  <a:lnTo>
                    <a:pt x="2622" y="20339"/>
                  </a:lnTo>
                  <a:lnTo>
                    <a:pt x="2857" y="21233"/>
                  </a:lnTo>
                  <a:lnTo>
                    <a:pt x="3108" y="22112"/>
                  </a:lnTo>
                  <a:lnTo>
                    <a:pt x="3391" y="22960"/>
                  </a:lnTo>
                  <a:lnTo>
                    <a:pt x="3689" y="23776"/>
                  </a:lnTo>
                  <a:lnTo>
                    <a:pt x="3846" y="24184"/>
                  </a:lnTo>
                  <a:lnTo>
                    <a:pt x="4018" y="24561"/>
                  </a:lnTo>
                  <a:lnTo>
                    <a:pt x="4018" y="24561"/>
                  </a:lnTo>
                  <a:lnTo>
                    <a:pt x="4316" y="24105"/>
                  </a:lnTo>
                  <a:lnTo>
                    <a:pt x="4599" y="23635"/>
                  </a:lnTo>
                  <a:lnTo>
                    <a:pt x="4881" y="23117"/>
                  </a:lnTo>
                  <a:lnTo>
                    <a:pt x="5133" y="22583"/>
                  </a:lnTo>
                  <a:lnTo>
                    <a:pt x="5384" y="22018"/>
                  </a:lnTo>
                  <a:lnTo>
                    <a:pt x="5603" y="21437"/>
                  </a:lnTo>
                  <a:lnTo>
                    <a:pt x="5823" y="20841"/>
                  </a:lnTo>
                  <a:lnTo>
                    <a:pt x="6027" y="20229"/>
                  </a:lnTo>
                  <a:lnTo>
                    <a:pt x="6215" y="19586"/>
                  </a:lnTo>
                  <a:lnTo>
                    <a:pt x="6404" y="18942"/>
                  </a:lnTo>
                  <a:lnTo>
                    <a:pt x="6561" y="18283"/>
                  </a:lnTo>
                  <a:lnTo>
                    <a:pt x="6702" y="17608"/>
                  </a:lnTo>
                  <a:lnTo>
                    <a:pt x="6843" y="16933"/>
                  </a:lnTo>
                  <a:lnTo>
                    <a:pt x="6969" y="16259"/>
                  </a:lnTo>
                  <a:lnTo>
                    <a:pt x="7079" y="15568"/>
                  </a:lnTo>
                  <a:lnTo>
                    <a:pt x="7173" y="14878"/>
                  </a:lnTo>
                  <a:lnTo>
                    <a:pt x="7251" y="14187"/>
                  </a:lnTo>
                  <a:lnTo>
                    <a:pt x="7330" y="13497"/>
                  </a:lnTo>
                  <a:lnTo>
                    <a:pt x="7377" y="12806"/>
                  </a:lnTo>
                  <a:lnTo>
                    <a:pt x="7424" y="12131"/>
                  </a:lnTo>
                  <a:lnTo>
                    <a:pt x="7455" y="11456"/>
                  </a:lnTo>
                  <a:lnTo>
                    <a:pt x="7471" y="10797"/>
                  </a:lnTo>
                  <a:lnTo>
                    <a:pt x="7487" y="10138"/>
                  </a:lnTo>
                  <a:lnTo>
                    <a:pt x="7471" y="9495"/>
                  </a:lnTo>
                  <a:lnTo>
                    <a:pt x="7455" y="8883"/>
                  </a:lnTo>
                  <a:lnTo>
                    <a:pt x="7424" y="8271"/>
                  </a:lnTo>
                  <a:lnTo>
                    <a:pt x="7377" y="7690"/>
                  </a:lnTo>
                  <a:lnTo>
                    <a:pt x="7314" y="7125"/>
                  </a:lnTo>
                  <a:lnTo>
                    <a:pt x="7251" y="6576"/>
                  </a:lnTo>
                  <a:lnTo>
                    <a:pt x="7173" y="6058"/>
                  </a:lnTo>
                  <a:lnTo>
                    <a:pt x="7079" y="5571"/>
                  </a:lnTo>
                  <a:lnTo>
                    <a:pt x="6969" y="5100"/>
                  </a:lnTo>
                  <a:lnTo>
                    <a:pt x="6969" y="5100"/>
                  </a:lnTo>
                  <a:lnTo>
                    <a:pt x="6890" y="4802"/>
                  </a:lnTo>
                  <a:lnTo>
                    <a:pt x="6796" y="4520"/>
                  </a:lnTo>
                  <a:lnTo>
                    <a:pt x="6686" y="4237"/>
                  </a:lnTo>
                  <a:lnTo>
                    <a:pt x="6561" y="3955"/>
                  </a:lnTo>
                  <a:lnTo>
                    <a:pt x="6435" y="3688"/>
                  </a:lnTo>
                  <a:lnTo>
                    <a:pt x="6294" y="3421"/>
                  </a:lnTo>
                  <a:lnTo>
                    <a:pt x="6137" y="3170"/>
                  </a:lnTo>
                  <a:lnTo>
                    <a:pt x="5980" y="2919"/>
                  </a:lnTo>
                  <a:lnTo>
                    <a:pt x="5807" y="2684"/>
                  </a:lnTo>
                  <a:lnTo>
                    <a:pt x="5635" y="2464"/>
                  </a:lnTo>
                  <a:lnTo>
                    <a:pt x="5446" y="2244"/>
                  </a:lnTo>
                  <a:lnTo>
                    <a:pt x="5242" y="2024"/>
                  </a:lnTo>
                  <a:lnTo>
                    <a:pt x="5038" y="1820"/>
                  </a:lnTo>
                  <a:lnTo>
                    <a:pt x="4819" y="1632"/>
                  </a:lnTo>
                  <a:lnTo>
                    <a:pt x="4599" y="1460"/>
                  </a:lnTo>
                  <a:lnTo>
                    <a:pt x="4379" y="1287"/>
                  </a:lnTo>
                  <a:lnTo>
                    <a:pt x="4144" y="1114"/>
                  </a:lnTo>
                  <a:lnTo>
                    <a:pt x="3908" y="973"/>
                  </a:lnTo>
                  <a:lnTo>
                    <a:pt x="3657" y="832"/>
                  </a:lnTo>
                  <a:lnTo>
                    <a:pt x="3406" y="691"/>
                  </a:lnTo>
                  <a:lnTo>
                    <a:pt x="3139" y="565"/>
                  </a:lnTo>
                  <a:lnTo>
                    <a:pt x="2873" y="455"/>
                  </a:lnTo>
                  <a:lnTo>
                    <a:pt x="2606" y="361"/>
                  </a:lnTo>
                  <a:lnTo>
                    <a:pt x="2323" y="282"/>
                  </a:lnTo>
                  <a:lnTo>
                    <a:pt x="2057" y="204"/>
                  </a:lnTo>
                  <a:lnTo>
                    <a:pt x="1774" y="141"/>
                  </a:lnTo>
                  <a:lnTo>
                    <a:pt x="1476" y="78"/>
                  </a:lnTo>
                  <a:lnTo>
                    <a:pt x="1193" y="47"/>
                  </a:lnTo>
                  <a:lnTo>
                    <a:pt x="895" y="16"/>
                  </a:lnTo>
                  <a:lnTo>
                    <a:pt x="597" y="0"/>
                  </a:lnTo>
                  <a:lnTo>
                    <a:pt x="299" y="0"/>
                  </a:lnTo>
                  <a:lnTo>
                    <a:pt x="1" y="0"/>
                  </a:lnTo>
                  <a:lnTo>
                    <a:pt x="1131" y="10546"/>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80" name="Google Shape;2127;p40">
              <a:extLst>
                <a:ext uri="{FF2B5EF4-FFF2-40B4-BE49-F238E27FC236}">
                  <a16:creationId xmlns:a16="http://schemas.microsoft.com/office/drawing/2014/main" id="{DF97E567-3E5D-791E-7440-F9B6CF3FDCDD}"/>
                </a:ext>
              </a:extLst>
            </p:cNvPr>
            <p:cNvSpPr/>
            <p:nvPr/>
          </p:nvSpPr>
          <p:spPr>
            <a:xfrm>
              <a:off x="4601310" y="1288375"/>
              <a:ext cx="961254" cy="764349"/>
            </a:xfrm>
            <a:custGeom>
              <a:avLst/>
              <a:gdLst/>
              <a:ahLst/>
              <a:cxnLst/>
              <a:rect l="l" t="t" r="r" b="b"/>
              <a:pathLst>
                <a:path w="29253" h="23259" extrusionOk="0">
                  <a:moveTo>
                    <a:pt x="10169" y="0"/>
                  </a:moveTo>
                  <a:lnTo>
                    <a:pt x="9824" y="32"/>
                  </a:lnTo>
                  <a:lnTo>
                    <a:pt x="9479" y="63"/>
                  </a:lnTo>
                  <a:lnTo>
                    <a:pt x="9134" y="110"/>
                  </a:lnTo>
                  <a:lnTo>
                    <a:pt x="8788" y="157"/>
                  </a:lnTo>
                  <a:lnTo>
                    <a:pt x="8443" y="236"/>
                  </a:lnTo>
                  <a:lnTo>
                    <a:pt x="8082" y="330"/>
                  </a:lnTo>
                  <a:lnTo>
                    <a:pt x="7753" y="424"/>
                  </a:lnTo>
                  <a:lnTo>
                    <a:pt x="7407" y="550"/>
                  </a:lnTo>
                  <a:lnTo>
                    <a:pt x="7062" y="675"/>
                  </a:lnTo>
                  <a:lnTo>
                    <a:pt x="6717" y="816"/>
                  </a:lnTo>
                  <a:lnTo>
                    <a:pt x="6387" y="989"/>
                  </a:lnTo>
                  <a:lnTo>
                    <a:pt x="6058" y="1162"/>
                  </a:lnTo>
                  <a:lnTo>
                    <a:pt x="5744" y="1350"/>
                  </a:lnTo>
                  <a:lnTo>
                    <a:pt x="5414" y="1554"/>
                  </a:lnTo>
                  <a:lnTo>
                    <a:pt x="5100" y="1789"/>
                  </a:lnTo>
                  <a:lnTo>
                    <a:pt x="4802" y="2025"/>
                  </a:lnTo>
                  <a:lnTo>
                    <a:pt x="4488" y="2276"/>
                  </a:lnTo>
                  <a:lnTo>
                    <a:pt x="4206" y="2558"/>
                  </a:lnTo>
                  <a:lnTo>
                    <a:pt x="3908" y="2841"/>
                  </a:lnTo>
                  <a:lnTo>
                    <a:pt x="3610" y="3171"/>
                  </a:lnTo>
                  <a:lnTo>
                    <a:pt x="3327" y="3500"/>
                  </a:lnTo>
                  <a:lnTo>
                    <a:pt x="3060" y="3830"/>
                  </a:lnTo>
                  <a:lnTo>
                    <a:pt x="2809" y="4159"/>
                  </a:lnTo>
                  <a:lnTo>
                    <a:pt x="2589" y="4473"/>
                  </a:lnTo>
                  <a:lnTo>
                    <a:pt x="2385" y="4803"/>
                  </a:lnTo>
                  <a:lnTo>
                    <a:pt x="2197" y="5117"/>
                  </a:lnTo>
                  <a:lnTo>
                    <a:pt x="2024" y="5446"/>
                  </a:lnTo>
                  <a:lnTo>
                    <a:pt x="1868" y="5760"/>
                  </a:lnTo>
                  <a:lnTo>
                    <a:pt x="1726" y="6074"/>
                  </a:lnTo>
                  <a:lnTo>
                    <a:pt x="1601" y="6403"/>
                  </a:lnTo>
                  <a:lnTo>
                    <a:pt x="1475" y="6717"/>
                  </a:lnTo>
                  <a:lnTo>
                    <a:pt x="1365" y="7047"/>
                  </a:lnTo>
                  <a:lnTo>
                    <a:pt x="1271" y="7361"/>
                  </a:lnTo>
                  <a:lnTo>
                    <a:pt x="1114" y="8004"/>
                  </a:lnTo>
                  <a:lnTo>
                    <a:pt x="989" y="8648"/>
                  </a:lnTo>
                  <a:lnTo>
                    <a:pt x="879" y="9307"/>
                  </a:lnTo>
                  <a:lnTo>
                    <a:pt x="785" y="9982"/>
                  </a:lnTo>
                  <a:lnTo>
                    <a:pt x="706" y="10656"/>
                  </a:lnTo>
                  <a:lnTo>
                    <a:pt x="549" y="12069"/>
                  </a:lnTo>
                  <a:lnTo>
                    <a:pt x="455" y="12806"/>
                  </a:lnTo>
                  <a:lnTo>
                    <a:pt x="345" y="13560"/>
                  </a:lnTo>
                  <a:lnTo>
                    <a:pt x="0" y="13905"/>
                  </a:lnTo>
                  <a:lnTo>
                    <a:pt x="0" y="13905"/>
                  </a:lnTo>
                  <a:lnTo>
                    <a:pt x="392" y="13528"/>
                  </a:lnTo>
                  <a:lnTo>
                    <a:pt x="832" y="13152"/>
                  </a:lnTo>
                  <a:lnTo>
                    <a:pt x="1271" y="12806"/>
                  </a:lnTo>
                  <a:lnTo>
                    <a:pt x="1758" y="12493"/>
                  </a:lnTo>
                  <a:lnTo>
                    <a:pt x="2244" y="12194"/>
                  </a:lnTo>
                  <a:lnTo>
                    <a:pt x="2495" y="12053"/>
                  </a:lnTo>
                  <a:lnTo>
                    <a:pt x="2746" y="11928"/>
                  </a:lnTo>
                  <a:lnTo>
                    <a:pt x="3013" y="11818"/>
                  </a:lnTo>
                  <a:lnTo>
                    <a:pt x="3280" y="11708"/>
                  </a:lnTo>
                  <a:lnTo>
                    <a:pt x="3547" y="11614"/>
                  </a:lnTo>
                  <a:lnTo>
                    <a:pt x="3814" y="11535"/>
                  </a:lnTo>
                  <a:lnTo>
                    <a:pt x="4080" y="11472"/>
                  </a:lnTo>
                  <a:lnTo>
                    <a:pt x="4347" y="11410"/>
                  </a:lnTo>
                  <a:lnTo>
                    <a:pt x="4614" y="11378"/>
                  </a:lnTo>
                  <a:lnTo>
                    <a:pt x="4881" y="11347"/>
                  </a:lnTo>
                  <a:lnTo>
                    <a:pt x="5148" y="11331"/>
                  </a:lnTo>
                  <a:lnTo>
                    <a:pt x="5414" y="11331"/>
                  </a:lnTo>
                  <a:lnTo>
                    <a:pt x="5697" y="11347"/>
                  </a:lnTo>
                  <a:lnTo>
                    <a:pt x="5964" y="11394"/>
                  </a:lnTo>
                  <a:lnTo>
                    <a:pt x="6215" y="11441"/>
                  </a:lnTo>
                  <a:lnTo>
                    <a:pt x="6481" y="11520"/>
                  </a:lnTo>
                  <a:lnTo>
                    <a:pt x="6748" y="11598"/>
                  </a:lnTo>
                  <a:lnTo>
                    <a:pt x="6999" y="11708"/>
                  </a:lnTo>
                  <a:lnTo>
                    <a:pt x="7250" y="11849"/>
                  </a:lnTo>
                  <a:lnTo>
                    <a:pt x="7502" y="12006"/>
                  </a:lnTo>
                  <a:lnTo>
                    <a:pt x="7753" y="12179"/>
                  </a:lnTo>
                  <a:lnTo>
                    <a:pt x="7988" y="12367"/>
                  </a:lnTo>
                  <a:lnTo>
                    <a:pt x="8192" y="12555"/>
                  </a:lnTo>
                  <a:lnTo>
                    <a:pt x="8380" y="12744"/>
                  </a:lnTo>
                  <a:lnTo>
                    <a:pt x="8569" y="12932"/>
                  </a:lnTo>
                  <a:lnTo>
                    <a:pt x="8726" y="13136"/>
                  </a:lnTo>
                  <a:lnTo>
                    <a:pt x="8883" y="13356"/>
                  </a:lnTo>
                  <a:lnTo>
                    <a:pt x="9024" y="13575"/>
                  </a:lnTo>
                  <a:lnTo>
                    <a:pt x="9165" y="13811"/>
                  </a:lnTo>
                  <a:lnTo>
                    <a:pt x="9306" y="14046"/>
                  </a:lnTo>
                  <a:lnTo>
                    <a:pt x="9542" y="14533"/>
                  </a:lnTo>
                  <a:lnTo>
                    <a:pt x="9761" y="15035"/>
                  </a:lnTo>
                  <a:lnTo>
                    <a:pt x="9950" y="15537"/>
                  </a:lnTo>
                  <a:lnTo>
                    <a:pt x="10138" y="16071"/>
                  </a:lnTo>
                  <a:lnTo>
                    <a:pt x="10499" y="17122"/>
                  </a:lnTo>
                  <a:lnTo>
                    <a:pt x="10687" y="17640"/>
                  </a:lnTo>
                  <a:lnTo>
                    <a:pt x="10891" y="18158"/>
                  </a:lnTo>
                  <a:lnTo>
                    <a:pt x="11111" y="18660"/>
                  </a:lnTo>
                  <a:lnTo>
                    <a:pt x="11347" y="19131"/>
                  </a:lnTo>
                  <a:lnTo>
                    <a:pt x="11472" y="19366"/>
                  </a:lnTo>
                  <a:lnTo>
                    <a:pt x="11613" y="19586"/>
                  </a:lnTo>
                  <a:lnTo>
                    <a:pt x="11755" y="19806"/>
                  </a:lnTo>
                  <a:lnTo>
                    <a:pt x="11911" y="20025"/>
                  </a:lnTo>
                  <a:lnTo>
                    <a:pt x="12147" y="20324"/>
                  </a:lnTo>
                  <a:lnTo>
                    <a:pt x="12382" y="20606"/>
                  </a:lnTo>
                  <a:lnTo>
                    <a:pt x="12633" y="20889"/>
                  </a:lnTo>
                  <a:lnTo>
                    <a:pt x="12885" y="21140"/>
                  </a:lnTo>
                  <a:lnTo>
                    <a:pt x="13136" y="21375"/>
                  </a:lnTo>
                  <a:lnTo>
                    <a:pt x="13402" y="21595"/>
                  </a:lnTo>
                  <a:lnTo>
                    <a:pt x="13669" y="21799"/>
                  </a:lnTo>
                  <a:lnTo>
                    <a:pt x="13936" y="22003"/>
                  </a:lnTo>
                  <a:lnTo>
                    <a:pt x="14218" y="22176"/>
                  </a:lnTo>
                  <a:lnTo>
                    <a:pt x="14485" y="22332"/>
                  </a:lnTo>
                  <a:lnTo>
                    <a:pt x="14768" y="22489"/>
                  </a:lnTo>
                  <a:lnTo>
                    <a:pt x="15066" y="22615"/>
                  </a:lnTo>
                  <a:lnTo>
                    <a:pt x="15348" y="22740"/>
                  </a:lnTo>
                  <a:lnTo>
                    <a:pt x="15647" y="22850"/>
                  </a:lnTo>
                  <a:lnTo>
                    <a:pt x="15945" y="22944"/>
                  </a:lnTo>
                  <a:lnTo>
                    <a:pt x="16243" y="23023"/>
                  </a:lnTo>
                  <a:lnTo>
                    <a:pt x="16541" y="23101"/>
                  </a:lnTo>
                  <a:lnTo>
                    <a:pt x="16855" y="23149"/>
                  </a:lnTo>
                  <a:lnTo>
                    <a:pt x="17153" y="23196"/>
                  </a:lnTo>
                  <a:lnTo>
                    <a:pt x="17467" y="23227"/>
                  </a:lnTo>
                  <a:lnTo>
                    <a:pt x="17781" y="23243"/>
                  </a:lnTo>
                  <a:lnTo>
                    <a:pt x="18079" y="23258"/>
                  </a:lnTo>
                  <a:lnTo>
                    <a:pt x="18393" y="23243"/>
                  </a:lnTo>
                  <a:lnTo>
                    <a:pt x="18707" y="23227"/>
                  </a:lnTo>
                  <a:lnTo>
                    <a:pt x="19021" y="23211"/>
                  </a:lnTo>
                  <a:lnTo>
                    <a:pt x="19335" y="23164"/>
                  </a:lnTo>
                  <a:lnTo>
                    <a:pt x="19648" y="23133"/>
                  </a:lnTo>
                  <a:lnTo>
                    <a:pt x="19962" y="23070"/>
                  </a:lnTo>
                  <a:lnTo>
                    <a:pt x="20276" y="23007"/>
                  </a:lnTo>
                  <a:lnTo>
                    <a:pt x="20590" y="22929"/>
                  </a:lnTo>
                  <a:lnTo>
                    <a:pt x="21218" y="22740"/>
                  </a:lnTo>
                  <a:lnTo>
                    <a:pt x="21846" y="22521"/>
                  </a:lnTo>
                  <a:lnTo>
                    <a:pt x="22458" y="22270"/>
                  </a:lnTo>
                  <a:lnTo>
                    <a:pt x="23054" y="21987"/>
                  </a:lnTo>
                  <a:lnTo>
                    <a:pt x="23650" y="21673"/>
                  </a:lnTo>
                  <a:lnTo>
                    <a:pt x="24231" y="21344"/>
                  </a:lnTo>
                  <a:lnTo>
                    <a:pt x="24796" y="20967"/>
                  </a:lnTo>
                  <a:lnTo>
                    <a:pt x="25345" y="20575"/>
                  </a:lnTo>
                  <a:lnTo>
                    <a:pt x="25879" y="20167"/>
                  </a:lnTo>
                  <a:lnTo>
                    <a:pt x="26381" y="19727"/>
                  </a:lnTo>
                  <a:lnTo>
                    <a:pt x="26883" y="19272"/>
                  </a:lnTo>
                  <a:lnTo>
                    <a:pt x="27338" y="18817"/>
                  </a:lnTo>
                  <a:lnTo>
                    <a:pt x="27778" y="18331"/>
                  </a:lnTo>
                  <a:lnTo>
                    <a:pt x="28202" y="17828"/>
                  </a:lnTo>
                  <a:lnTo>
                    <a:pt x="28578" y="17326"/>
                  </a:lnTo>
                  <a:lnTo>
                    <a:pt x="28939" y="16808"/>
                  </a:lnTo>
                  <a:lnTo>
                    <a:pt x="29253" y="16275"/>
                  </a:lnTo>
                  <a:lnTo>
                    <a:pt x="28500" y="16275"/>
                  </a:lnTo>
                  <a:lnTo>
                    <a:pt x="27793" y="16243"/>
                  </a:lnTo>
                  <a:lnTo>
                    <a:pt x="27103" y="16212"/>
                  </a:lnTo>
                  <a:lnTo>
                    <a:pt x="26444" y="16133"/>
                  </a:lnTo>
                  <a:lnTo>
                    <a:pt x="25816" y="16039"/>
                  </a:lnTo>
                  <a:lnTo>
                    <a:pt x="25502" y="15977"/>
                  </a:lnTo>
                  <a:lnTo>
                    <a:pt x="25204" y="15898"/>
                  </a:lnTo>
                  <a:lnTo>
                    <a:pt x="24922" y="15820"/>
                  </a:lnTo>
                  <a:lnTo>
                    <a:pt x="24639" y="15725"/>
                  </a:lnTo>
                  <a:lnTo>
                    <a:pt x="24357" y="15631"/>
                  </a:lnTo>
                  <a:lnTo>
                    <a:pt x="24090" y="15521"/>
                  </a:lnTo>
                  <a:lnTo>
                    <a:pt x="23823" y="15396"/>
                  </a:lnTo>
                  <a:lnTo>
                    <a:pt x="23572" y="15255"/>
                  </a:lnTo>
                  <a:lnTo>
                    <a:pt x="23321" y="15098"/>
                  </a:lnTo>
                  <a:lnTo>
                    <a:pt x="23070" y="14941"/>
                  </a:lnTo>
                  <a:lnTo>
                    <a:pt x="22834" y="14752"/>
                  </a:lnTo>
                  <a:lnTo>
                    <a:pt x="22599" y="14564"/>
                  </a:lnTo>
                  <a:lnTo>
                    <a:pt x="22379" y="14360"/>
                  </a:lnTo>
                  <a:lnTo>
                    <a:pt x="22159" y="14125"/>
                  </a:lnTo>
                  <a:lnTo>
                    <a:pt x="21940" y="13889"/>
                  </a:lnTo>
                  <a:lnTo>
                    <a:pt x="21720" y="13622"/>
                  </a:lnTo>
                  <a:lnTo>
                    <a:pt x="21516" y="13356"/>
                  </a:lnTo>
                  <a:lnTo>
                    <a:pt x="21328" y="13058"/>
                  </a:lnTo>
                  <a:lnTo>
                    <a:pt x="21124" y="12744"/>
                  </a:lnTo>
                  <a:lnTo>
                    <a:pt x="20935" y="12414"/>
                  </a:lnTo>
                  <a:lnTo>
                    <a:pt x="20763" y="12053"/>
                  </a:lnTo>
                  <a:lnTo>
                    <a:pt x="20574" y="11692"/>
                  </a:lnTo>
                  <a:lnTo>
                    <a:pt x="20449" y="11394"/>
                  </a:lnTo>
                  <a:lnTo>
                    <a:pt x="20323" y="11096"/>
                  </a:lnTo>
                  <a:lnTo>
                    <a:pt x="20198" y="10782"/>
                  </a:lnTo>
                  <a:lnTo>
                    <a:pt x="20088" y="10452"/>
                  </a:lnTo>
                  <a:lnTo>
                    <a:pt x="19884" y="9778"/>
                  </a:lnTo>
                  <a:lnTo>
                    <a:pt x="19696" y="9071"/>
                  </a:lnTo>
                  <a:lnTo>
                    <a:pt x="19303" y="7612"/>
                  </a:lnTo>
                  <a:lnTo>
                    <a:pt x="19083" y="6874"/>
                  </a:lnTo>
                  <a:lnTo>
                    <a:pt x="18832" y="6121"/>
                  </a:lnTo>
                  <a:lnTo>
                    <a:pt x="18691" y="5744"/>
                  </a:lnTo>
                  <a:lnTo>
                    <a:pt x="18550" y="5383"/>
                  </a:lnTo>
                  <a:lnTo>
                    <a:pt x="18377" y="5007"/>
                  </a:lnTo>
                  <a:lnTo>
                    <a:pt x="18205" y="4646"/>
                  </a:lnTo>
                  <a:lnTo>
                    <a:pt x="18001" y="4285"/>
                  </a:lnTo>
                  <a:lnTo>
                    <a:pt x="17797" y="3940"/>
                  </a:lnTo>
                  <a:lnTo>
                    <a:pt x="17561" y="3594"/>
                  </a:lnTo>
                  <a:lnTo>
                    <a:pt x="17310" y="3249"/>
                  </a:lnTo>
                  <a:lnTo>
                    <a:pt x="17028" y="2919"/>
                  </a:lnTo>
                  <a:lnTo>
                    <a:pt x="16729" y="2606"/>
                  </a:lnTo>
                  <a:lnTo>
                    <a:pt x="16416" y="2292"/>
                  </a:lnTo>
                  <a:lnTo>
                    <a:pt x="16070" y="1994"/>
                  </a:lnTo>
                  <a:lnTo>
                    <a:pt x="15694" y="1695"/>
                  </a:lnTo>
                  <a:lnTo>
                    <a:pt x="15286" y="1429"/>
                  </a:lnTo>
                  <a:lnTo>
                    <a:pt x="14862" y="1162"/>
                  </a:lnTo>
                  <a:lnTo>
                    <a:pt x="14391" y="911"/>
                  </a:lnTo>
                  <a:lnTo>
                    <a:pt x="14109" y="769"/>
                  </a:lnTo>
                  <a:lnTo>
                    <a:pt x="13810" y="644"/>
                  </a:lnTo>
                  <a:lnTo>
                    <a:pt x="13497" y="518"/>
                  </a:lnTo>
                  <a:lnTo>
                    <a:pt x="13183" y="408"/>
                  </a:lnTo>
                  <a:lnTo>
                    <a:pt x="12869" y="314"/>
                  </a:lnTo>
                  <a:lnTo>
                    <a:pt x="12539" y="236"/>
                  </a:lnTo>
                  <a:lnTo>
                    <a:pt x="12210" y="173"/>
                  </a:lnTo>
                  <a:lnTo>
                    <a:pt x="11880" y="110"/>
                  </a:lnTo>
                  <a:lnTo>
                    <a:pt x="11551" y="63"/>
                  </a:lnTo>
                  <a:lnTo>
                    <a:pt x="11205" y="32"/>
                  </a:lnTo>
                  <a:lnTo>
                    <a:pt x="10860" y="16"/>
                  </a:lnTo>
                  <a:lnTo>
                    <a:pt x="1053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81" name="Google Shape;2128;p40">
              <a:extLst>
                <a:ext uri="{FF2B5EF4-FFF2-40B4-BE49-F238E27FC236}">
                  <a16:creationId xmlns:a16="http://schemas.microsoft.com/office/drawing/2014/main" id="{6B0208A7-1F53-EF32-FE7B-1058E8C8D1DD}"/>
                </a:ext>
              </a:extLst>
            </p:cNvPr>
            <p:cNvSpPr/>
            <p:nvPr/>
          </p:nvSpPr>
          <p:spPr>
            <a:xfrm>
              <a:off x="4601310" y="1288375"/>
              <a:ext cx="961254" cy="764349"/>
            </a:xfrm>
            <a:custGeom>
              <a:avLst/>
              <a:gdLst/>
              <a:ahLst/>
              <a:cxnLst/>
              <a:rect l="l" t="t" r="r" b="b"/>
              <a:pathLst>
                <a:path w="29253" h="23259" fill="none" extrusionOk="0">
                  <a:moveTo>
                    <a:pt x="345" y="13560"/>
                  </a:moveTo>
                  <a:lnTo>
                    <a:pt x="345" y="13560"/>
                  </a:lnTo>
                  <a:lnTo>
                    <a:pt x="455" y="12806"/>
                  </a:lnTo>
                  <a:lnTo>
                    <a:pt x="549" y="12069"/>
                  </a:lnTo>
                  <a:lnTo>
                    <a:pt x="706" y="10656"/>
                  </a:lnTo>
                  <a:lnTo>
                    <a:pt x="785" y="9982"/>
                  </a:lnTo>
                  <a:lnTo>
                    <a:pt x="879" y="9307"/>
                  </a:lnTo>
                  <a:lnTo>
                    <a:pt x="989" y="8648"/>
                  </a:lnTo>
                  <a:lnTo>
                    <a:pt x="1114" y="8004"/>
                  </a:lnTo>
                  <a:lnTo>
                    <a:pt x="1271" y="7361"/>
                  </a:lnTo>
                  <a:lnTo>
                    <a:pt x="1365" y="7047"/>
                  </a:lnTo>
                  <a:lnTo>
                    <a:pt x="1475" y="6717"/>
                  </a:lnTo>
                  <a:lnTo>
                    <a:pt x="1601" y="6403"/>
                  </a:lnTo>
                  <a:lnTo>
                    <a:pt x="1726" y="6074"/>
                  </a:lnTo>
                  <a:lnTo>
                    <a:pt x="1868" y="5760"/>
                  </a:lnTo>
                  <a:lnTo>
                    <a:pt x="2024" y="5446"/>
                  </a:lnTo>
                  <a:lnTo>
                    <a:pt x="2197" y="5117"/>
                  </a:lnTo>
                  <a:lnTo>
                    <a:pt x="2385" y="4803"/>
                  </a:lnTo>
                  <a:lnTo>
                    <a:pt x="2589" y="4473"/>
                  </a:lnTo>
                  <a:lnTo>
                    <a:pt x="2809" y="4159"/>
                  </a:lnTo>
                  <a:lnTo>
                    <a:pt x="3060" y="3830"/>
                  </a:lnTo>
                  <a:lnTo>
                    <a:pt x="3327" y="3500"/>
                  </a:lnTo>
                  <a:lnTo>
                    <a:pt x="3610" y="3171"/>
                  </a:lnTo>
                  <a:lnTo>
                    <a:pt x="3908" y="2841"/>
                  </a:lnTo>
                  <a:lnTo>
                    <a:pt x="3908" y="2841"/>
                  </a:lnTo>
                  <a:lnTo>
                    <a:pt x="4206" y="2558"/>
                  </a:lnTo>
                  <a:lnTo>
                    <a:pt x="4488" y="2276"/>
                  </a:lnTo>
                  <a:lnTo>
                    <a:pt x="4802" y="2025"/>
                  </a:lnTo>
                  <a:lnTo>
                    <a:pt x="5100" y="1789"/>
                  </a:lnTo>
                  <a:lnTo>
                    <a:pt x="5414" y="1554"/>
                  </a:lnTo>
                  <a:lnTo>
                    <a:pt x="5744" y="1350"/>
                  </a:lnTo>
                  <a:lnTo>
                    <a:pt x="6058" y="1162"/>
                  </a:lnTo>
                  <a:lnTo>
                    <a:pt x="6387" y="989"/>
                  </a:lnTo>
                  <a:lnTo>
                    <a:pt x="6717" y="816"/>
                  </a:lnTo>
                  <a:lnTo>
                    <a:pt x="7062" y="675"/>
                  </a:lnTo>
                  <a:lnTo>
                    <a:pt x="7407" y="550"/>
                  </a:lnTo>
                  <a:lnTo>
                    <a:pt x="7753" y="424"/>
                  </a:lnTo>
                  <a:lnTo>
                    <a:pt x="8082" y="330"/>
                  </a:lnTo>
                  <a:lnTo>
                    <a:pt x="8443" y="236"/>
                  </a:lnTo>
                  <a:lnTo>
                    <a:pt x="8788" y="157"/>
                  </a:lnTo>
                  <a:lnTo>
                    <a:pt x="9134" y="110"/>
                  </a:lnTo>
                  <a:lnTo>
                    <a:pt x="9479" y="63"/>
                  </a:lnTo>
                  <a:lnTo>
                    <a:pt x="9824" y="32"/>
                  </a:lnTo>
                  <a:lnTo>
                    <a:pt x="10169" y="0"/>
                  </a:lnTo>
                  <a:lnTo>
                    <a:pt x="10530" y="0"/>
                  </a:lnTo>
                  <a:lnTo>
                    <a:pt x="10860" y="16"/>
                  </a:lnTo>
                  <a:lnTo>
                    <a:pt x="11205" y="32"/>
                  </a:lnTo>
                  <a:lnTo>
                    <a:pt x="11551" y="63"/>
                  </a:lnTo>
                  <a:lnTo>
                    <a:pt x="11880" y="110"/>
                  </a:lnTo>
                  <a:lnTo>
                    <a:pt x="12210" y="173"/>
                  </a:lnTo>
                  <a:lnTo>
                    <a:pt x="12539" y="236"/>
                  </a:lnTo>
                  <a:lnTo>
                    <a:pt x="12869" y="314"/>
                  </a:lnTo>
                  <a:lnTo>
                    <a:pt x="13183" y="408"/>
                  </a:lnTo>
                  <a:lnTo>
                    <a:pt x="13497" y="518"/>
                  </a:lnTo>
                  <a:lnTo>
                    <a:pt x="13810" y="644"/>
                  </a:lnTo>
                  <a:lnTo>
                    <a:pt x="14109" y="769"/>
                  </a:lnTo>
                  <a:lnTo>
                    <a:pt x="14391" y="911"/>
                  </a:lnTo>
                  <a:lnTo>
                    <a:pt x="14391" y="911"/>
                  </a:lnTo>
                  <a:lnTo>
                    <a:pt x="14862" y="1162"/>
                  </a:lnTo>
                  <a:lnTo>
                    <a:pt x="15286" y="1429"/>
                  </a:lnTo>
                  <a:lnTo>
                    <a:pt x="15694" y="1695"/>
                  </a:lnTo>
                  <a:lnTo>
                    <a:pt x="16070" y="1994"/>
                  </a:lnTo>
                  <a:lnTo>
                    <a:pt x="16416" y="2292"/>
                  </a:lnTo>
                  <a:lnTo>
                    <a:pt x="16729" y="2606"/>
                  </a:lnTo>
                  <a:lnTo>
                    <a:pt x="17028" y="2919"/>
                  </a:lnTo>
                  <a:lnTo>
                    <a:pt x="17310" y="3249"/>
                  </a:lnTo>
                  <a:lnTo>
                    <a:pt x="17561" y="3594"/>
                  </a:lnTo>
                  <a:lnTo>
                    <a:pt x="17797" y="3940"/>
                  </a:lnTo>
                  <a:lnTo>
                    <a:pt x="18001" y="4285"/>
                  </a:lnTo>
                  <a:lnTo>
                    <a:pt x="18205" y="4646"/>
                  </a:lnTo>
                  <a:lnTo>
                    <a:pt x="18377" y="5007"/>
                  </a:lnTo>
                  <a:lnTo>
                    <a:pt x="18550" y="5383"/>
                  </a:lnTo>
                  <a:lnTo>
                    <a:pt x="18691" y="5744"/>
                  </a:lnTo>
                  <a:lnTo>
                    <a:pt x="18832" y="6121"/>
                  </a:lnTo>
                  <a:lnTo>
                    <a:pt x="19083" y="6874"/>
                  </a:lnTo>
                  <a:lnTo>
                    <a:pt x="19303" y="7612"/>
                  </a:lnTo>
                  <a:lnTo>
                    <a:pt x="19696" y="9071"/>
                  </a:lnTo>
                  <a:lnTo>
                    <a:pt x="19884" y="9778"/>
                  </a:lnTo>
                  <a:lnTo>
                    <a:pt x="20088" y="10452"/>
                  </a:lnTo>
                  <a:lnTo>
                    <a:pt x="20198" y="10782"/>
                  </a:lnTo>
                  <a:lnTo>
                    <a:pt x="20323" y="11096"/>
                  </a:lnTo>
                  <a:lnTo>
                    <a:pt x="20449" y="11394"/>
                  </a:lnTo>
                  <a:lnTo>
                    <a:pt x="20574" y="11692"/>
                  </a:lnTo>
                  <a:lnTo>
                    <a:pt x="20574" y="11692"/>
                  </a:lnTo>
                  <a:lnTo>
                    <a:pt x="20763" y="12053"/>
                  </a:lnTo>
                  <a:lnTo>
                    <a:pt x="20935" y="12414"/>
                  </a:lnTo>
                  <a:lnTo>
                    <a:pt x="21124" y="12744"/>
                  </a:lnTo>
                  <a:lnTo>
                    <a:pt x="21328" y="13058"/>
                  </a:lnTo>
                  <a:lnTo>
                    <a:pt x="21516" y="13356"/>
                  </a:lnTo>
                  <a:lnTo>
                    <a:pt x="21720" y="13622"/>
                  </a:lnTo>
                  <a:lnTo>
                    <a:pt x="21940" y="13889"/>
                  </a:lnTo>
                  <a:lnTo>
                    <a:pt x="22159" y="14125"/>
                  </a:lnTo>
                  <a:lnTo>
                    <a:pt x="22379" y="14360"/>
                  </a:lnTo>
                  <a:lnTo>
                    <a:pt x="22599" y="14564"/>
                  </a:lnTo>
                  <a:lnTo>
                    <a:pt x="22834" y="14752"/>
                  </a:lnTo>
                  <a:lnTo>
                    <a:pt x="23070" y="14941"/>
                  </a:lnTo>
                  <a:lnTo>
                    <a:pt x="23321" y="15098"/>
                  </a:lnTo>
                  <a:lnTo>
                    <a:pt x="23572" y="15255"/>
                  </a:lnTo>
                  <a:lnTo>
                    <a:pt x="23823" y="15396"/>
                  </a:lnTo>
                  <a:lnTo>
                    <a:pt x="24090" y="15521"/>
                  </a:lnTo>
                  <a:lnTo>
                    <a:pt x="24357" y="15631"/>
                  </a:lnTo>
                  <a:lnTo>
                    <a:pt x="24639" y="15725"/>
                  </a:lnTo>
                  <a:lnTo>
                    <a:pt x="24922" y="15820"/>
                  </a:lnTo>
                  <a:lnTo>
                    <a:pt x="25204" y="15898"/>
                  </a:lnTo>
                  <a:lnTo>
                    <a:pt x="25502" y="15977"/>
                  </a:lnTo>
                  <a:lnTo>
                    <a:pt x="25816" y="16039"/>
                  </a:lnTo>
                  <a:lnTo>
                    <a:pt x="26444" y="16133"/>
                  </a:lnTo>
                  <a:lnTo>
                    <a:pt x="27103" y="16212"/>
                  </a:lnTo>
                  <a:lnTo>
                    <a:pt x="27793" y="16243"/>
                  </a:lnTo>
                  <a:lnTo>
                    <a:pt x="28500" y="16275"/>
                  </a:lnTo>
                  <a:lnTo>
                    <a:pt x="29253" y="16275"/>
                  </a:lnTo>
                  <a:lnTo>
                    <a:pt x="29253" y="16275"/>
                  </a:lnTo>
                  <a:lnTo>
                    <a:pt x="28939" y="16808"/>
                  </a:lnTo>
                  <a:lnTo>
                    <a:pt x="28578" y="17326"/>
                  </a:lnTo>
                  <a:lnTo>
                    <a:pt x="28202" y="17828"/>
                  </a:lnTo>
                  <a:lnTo>
                    <a:pt x="27778" y="18331"/>
                  </a:lnTo>
                  <a:lnTo>
                    <a:pt x="27338" y="18817"/>
                  </a:lnTo>
                  <a:lnTo>
                    <a:pt x="26883" y="19272"/>
                  </a:lnTo>
                  <a:lnTo>
                    <a:pt x="26381" y="19727"/>
                  </a:lnTo>
                  <a:lnTo>
                    <a:pt x="25879" y="20167"/>
                  </a:lnTo>
                  <a:lnTo>
                    <a:pt x="25345" y="20575"/>
                  </a:lnTo>
                  <a:lnTo>
                    <a:pt x="24796" y="20967"/>
                  </a:lnTo>
                  <a:lnTo>
                    <a:pt x="24231" y="21344"/>
                  </a:lnTo>
                  <a:lnTo>
                    <a:pt x="23650" y="21673"/>
                  </a:lnTo>
                  <a:lnTo>
                    <a:pt x="23054" y="21987"/>
                  </a:lnTo>
                  <a:lnTo>
                    <a:pt x="22458" y="22270"/>
                  </a:lnTo>
                  <a:lnTo>
                    <a:pt x="21846" y="22521"/>
                  </a:lnTo>
                  <a:lnTo>
                    <a:pt x="21218" y="22740"/>
                  </a:lnTo>
                  <a:lnTo>
                    <a:pt x="20590" y="22929"/>
                  </a:lnTo>
                  <a:lnTo>
                    <a:pt x="20276" y="23007"/>
                  </a:lnTo>
                  <a:lnTo>
                    <a:pt x="19962" y="23070"/>
                  </a:lnTo>
                  <a:lnTo>
                    <a:pt x="19648" y="23133"/>
                  </a:lnTo>
                  <a:lnTo>
                    <a:pt x="19335" y="23164"/>
                  </a:lnTo>
                  <a:lnTo>
                    <a:pt x="19021" y="23211"/>
                  </a:lnTo>
                  <a:lnTo>
                    <a:pt x="18707" y="23227"/>
                  </a:lnTo>
                  <a:lnTo>
                    <a:pt x="18393" y="23243"/>
                  </a:lnTo>
                  <a:lnTo>
                    <a:pt x="18079" y="23258"/>
                  </a:lnTo>
                  <a:lnTo>
                    <a:pt x="17781" y="23243"/>
                  </a:lnTo>
                  <a:lnTo>
                    <a:pt x="17467" y="23227"/>
                  </a:lnTo>
                  <a:lnTo>
                    <a:pt x="17153" y="23196"/>
                  </a:lnTo>
                  <a:lnTo>
                    <a:pt x="16855" y="23149"/>
                  </a:lnTo>
                  <a:lnTo>
                    <a:pt x="16541" y="23101"/>
                  </a:lnTo>
                  <a:lnTo>
                    <a:pt x="16243" y="23023"/>
                  </a:lnTo>
                  <a:lnTo>
                    <a:pt x="15945" y="22944"/>
                  </a:lnTo>
                  <a:lnTo>
                    <a:pt x="15647" y="22850"/>
                  </a:lnTo>
                  <a:lnTo>
                    <a:pt x="15348" y="22740"/>
                  </a:lnTo>
                  <a:lnTo>
                    <a:pt x="15066" y="22615"/>
                  </a:lnTo>
                  <a:lnTo>
                    <a:pt x="14768" y="22489"/>
                  </a:lnTo>
                  <a:lnTo>
                    <a:pt x="14485" y="22332"/>
                  </a:lnTo>
                  <a:lnTo>
                    <a:pt x="14218" y="22176"/>
                  </a:lnTo>
                  <a:lnTo>
                    <a:pt x="13936" y="22003"/>
                  </a:lnTo>
                  <a:lnTo>
                    <a:pt x="13669" y="21799"/>
                  </a:lnTo>
                  <a:lnTo>
                    <a:pt x="13402" y="21595"/>
                  </a:lnTo>
                  <a:lnTo>
                    <a:pt x="13136" y="21375"/>
                  </a:lnTo>
                  <a:lnTo>
                    <a:pt x="12885" y="21140"/>
                  </a:lnTo>
                  <a:lnTo>
                    <a:pt x="12633" y="20889"/>
                  </a:lnTo>
                  <a:lnTo>
                    <a:pt x="12382" y="20606"/>
                  </a:lnTo>
                  <a:lnTo>
                    <a:pt x="12147" y="20324"/>
                  </a:lnTo>
                  <a:lnTo>
                    <a:pt x="11911" y="20025"/>
                  </a:lnTo>
                  <a:lnTo>
                    <a:pt x="11911" y="20025"/>
                  </a:lnTo>
                  <a:lnTo>
                    <a:pt x="11755" y="19806"/>
                  </a:lnTo>
                  <a:lnTo>
                    <a:pt x="11613" y="19586"/>
                  </a:lnTo>
                  <a:lnTo>
                    <a:pt x="11472" y="19366"/>
                  </a:lnTo>
                  <a:lnTo>
                    <a:pt x="11347" y="19131"/>
                  </a:lnTo>
                  <a:lnTo>
                    <a:pt x="11111" y="18660"/>
                  </a:lnTo>
                  <a:lnTo>
                    <a:pt x="10891" y="18158"/>
                  </a:lnTo>
                  <a:lnTo>
                    <a:pt x="10687" y="17640"/>
                  </a:lnTo>
                  <a:lnTo>
                    <a:pt x="10499" y="17122"/>
                  </a:lnTo>
                  <a:lnTo>
                    <a:pt x="10138" y="16071"/>
                  </a:lnTo>
                  <a:lnTo>
                    <a:pt x="9950" y="15537"/>
                  </a:lnTo>
                  <a:lnTo>
                    <a:pt x="9761" y="15035"/>
                  </a:lnTo>
                  <a:lnTo>
                    <a:pt x="9542" y="14533"/>
                  </a:lnTo>
                  <a:lnTo>
                    <a:pt x="9306" y="14046"/>
                  </a:lnTo>
                  <a:lnTo>
                    <a:pt x="9165" y="13811"/>
                  </a:lnTo>
                  <a:lnTo>
                    <a:pt x="9024" y="13575"/>
                  </a:lnTo>
                  <a:lnTo>
                    <a:pt x="8883" y="13356"/>
                  </a:lnTo>
                  <a:lnTo>
                    <a:pt x="8726" y="13136"/>
                  </a:lnTo>
                  <a:lnTo>
                    <a:pt x="8569" y="12932"/>
                  </a:lnTo>
                  <a:lnTo>
                    <a:pt x="8380" y="12744"/>
                  </a:lnTo>
                  <a:lnTo>
                    <a:pt x="8192" y="12555"/>
                  </a:lnTo>
                  <a:lnTo>
                    <a:pt x="7988" y="12367"/>
                  </a:lnTo>
                  <a:lnTo>
                    <a:pt x="7988" y="12367"/>
                  </a:lnTo>
                  <a:lnTo>
                    <a:pt x="7753" y="12179"/>
                  </a:lnTo>
                  <a:lnTo>
                    <a:pt x="7502" y="12006"/>
                  </a:lnTo>
                  <a:lnTo>
                    <a:pt x="7250" y="11849"/>
                  </a:lnTo>
                  <a:lnTo>
                    <a:pt x="6999" y="11708"/>
                  </a:lnTo>
                  <a:lnTo>
                    <a:pt x="6748" y="11598"/>
                  </a:lnTo>
                  <a:lnTo>
                    <a:pt x="6481" y="11520"/>
                  </a:lnTo>
                  <a:lnTo>
                    <a:pt x="6215" y="11441"/>
                  </a:lnTo>
                  <a:lnTo>
                    <a:pt x="5964" y="11394"/>
                  </a:lnTo>
                  <a:lnTo>
                    <a:pt x="5697" y="11347"/>
                  </a:lnTo>
                  <a:lnTo>
                    <a:pt x="5414" y="11331"/>
                  </a:lnTo>
                  <a:lnTo>
                    <a:pt x="5148" y="11331"/>
                  </a:lnTo>
                  <a:lnTo>
                    <a:pt x="4881" y="11347"/>
                  </a:lnTo>
                  <a:lnTo>
                    <a:pt x="4614" y="11378"/>
                  </a:lnTo>
                  <a:lnTo>
                    <a:pt x="4347" y="11410"/>
                  </a:lnTo>
                  <a:lnTo>
                    <a:pt x="4080" y="11472"/>
                  </a:lnTo>
                  <a:lnTo>
                    <a:pt x="3814" y="11535"/>
                  </a:lnTo>
                  <a:lnTo>
                    <a:pt x="3547" y="11614"/>
                  </a:lnTo>
                  <a:lnTo>
                    <a:pt x="3280" y="11708"/>
                  </a:lnTo>
                  <a:lnTo>
                    <a:pt x="3013" y="11818"/>
                  </a:lnTo>
                  <a:lnTo>
                    <a:pt x="2746" y="11928"/>
                  </a:lnTo>
                  <a:lnTo>
                    <a:pt x="2495" y="12053"/>
                  </a:lnTo>
                  <a:lnTo>
                    <a:pt x="2244" y="12194"/>
                  </a:lnTo>
                  <a:lnTo>
                    <a:pt x="1758" y="12493"/>
                  </a:lnTo>
                  <a:lnTo>
                    <a:pt x="1271" y="12806"/>
                  </a:lnTo>
                  <a:lnTo>
                    <a:pt x="832" y="13152"/>
                  </a:lnTo>
                  <a:lnTo>
                    <a:pt x="392" y="13528"/>
                  </a:lnTo>
                  <a:lnTo>
                    <a:pt x="0" y="13905"/>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183" name="Google Shape;2129;p40">
              <a:extLst>
                <a:ext uri="{FF2B5EF4-FFF2-40B4-BE49-F238E27FC236}">
                  <a16:creationId xmlns:a16="http://schemas.microsoft.com/office/drawing/2014/main" id="{0E9D1B24-C533-9B85-FFB1-4994C8730D32}"/>
                </a:ext>
              </a:extLst>
            </p:cNvPr>
            <p:cNvSpPr/>
            <p:nvPr/>
          </p:nvSpPr>
          <p:spPr>
            <a:xfrm>
              <a:off x="4572918" y="1551890"/>
              <a:ext cx="221805" cy="209959"/>
            </a:xfrm>
            <a:custGeom>
              <a:avLst/>
              <a:gdLst/>
              <a:ahLst/>
              <a:cxnLst/>
              <a:rect l="l" t="t" r="r" b="b"/>
              <a:pathLst>
                <a:path w="6750" h="6389" extrusionOk="0">
                  <a:moveTo>
                    <a:pt x="2575" y="629"/>
                  </a:moveTo>
                  <a:lnTo>
                    <a:pt x="2612" y="679"/>
                  </a:lnTo>
                  <a:lnTo>
                    <a:pt x="2622" y="691"/>
                  </a:lnTo>
                  <a:lnTo>
                    <a:pt x="2575" y="629"/>
                  </a:lnTo>
                  <a:close/>
                  <a:moveTo>
                    <a:pt x="1366" y="1"/>
                  </a:moveTo>
                  <a:lnTo>
                    <a:pt x="1225" y="17"/>
                  </a:lnTo>
                  <a:lnTo>
                    <a:pt x="1084" y="48"/>
                  </a:lnTo>
                  <a:lnTo>
                    <a:pt x="958" y="79"/>
                  </a:lnTo>
                  <a:lnTo>
                    <a:pt x="817" y="126"/>
                  </a:lnTo>
                  <a:lnTo>
                    <a:pt x="707" y="189"/>
                  </a:lnTo>
                  <a:lnTo>
                    <a:pt x="597" y="268"/>
                  </a:lnTo>
                  <a:lnTo>
                    <a:pt x="503" y="362"/>
                  </a:lnTo>
                  <a:lnTo>
                    <a:pt x="409" y="456"/>
                  </a:lnTo>
                  <a:lnTo>
                    <a:pt x="315" y="566"/>
                  </a:lnTo>
                  <a:lnTo>
                    <a:pt x="236" y="676"/>
                  </a:lnTo>
                  <a:lnTo>
                    <a:pt x="173" y="801"/>
                  </a:lnTo>
                  <a:lnTo>
                    <a:pt x="111" y="927"/>
                  </a:lnTo>
                  <a:lnTo>
                    <a:pt x="64" y="1052"/>
                  </a:lnTo>
                  <a:lnTo>
                    <a:pt x="32" y="1194"/>
                  </a:lnTo>
                  <a:lnTo>
                    <a:pt x="1" y="1335"/>
                  </a:lnTo>
                  <a:lnTo>
                    <a:pt x="1" y="1460"/>
                  </a:lnTo>
                  <a:lnTo>
                    <a:pt x="1" y="1602"/>
                  </a:lnTo>
                  <a:lnTo>
                    <a:pt x="32" y="1727"/>
                  </a:lnTo>
                  <a:lnTo>
                    <a:pt x="64" y="1868"/>
                  </a:lnTo>
                  <a:lnTo>
                    <a:pt x="126" y="1994"/>
                  </a:lnTo>
                  <a:lnTo>
                    <a:pt x="205" y="2104"/>
                  </a:lnTo>
                  <a:lnTo>
                    <a:pt x="440" y="2418"/>
                  </a:lnTo>
                  <a:lnTo>
                    <a:pt x="691" y="2700"/>
                  </a:lnTo>
                  <a:lnTo>
                    <a:pt x="942" y="2983"/>
                  </a:lnTo>
                  <a:lnTo>
                    <a:pt x="1194" y="3265"/>
                  </a:lnTo>
                  <a:lnTo>
                    <a:pt x="1727" y="3799"/>
                  </a:lnTo>
                  <a:lnTo>
                    <a:pt x="2276" y="4301"/>
                  </a:lnTo>
                  <a:lnTo>
                    <a:pt x="2857" y="4803"/>
                  </a:lnTo>
                  <a:lnTo>
                    <a:pt x="3438" y="5274"/>
                  </a:lnTo>
                  <a:lnTo>
                    <a:pt x="4034" y="5729"/>
                  </a:lnTo>
                  <a:lnTo>
                    <a:pt x="4646" y="6200"/>
                  </a:lnTo>
                  <a:lnTo>
                    <a:pt x="4756" y="6263"/>
                  </a:lnTo>
                  <a:lnTo>
                    <a:pt x="4897" y="6310"/>
                  </a:lnTo>
                  <a:lnTo>
                    <a:pt x="5023" y="6357"/>
                  </a:lnTo>
                  <a:lnTo>
                    <a:pt x="5180" y="6372"/>
                  </a:lnTo>
                  <a:lnTo>
                    <a:pt x="5321" y="6388"/>
                  </a:lnTo>
                  <a:lnTo>
                    <a:pt x="5462" y="6388"/>
                  </a:lnTo>
                  <a:lnTo>
                    <a:pt x="5603" y="6372"/>
                  </a:lnTo>
                  <a:lnTo>
                    <a:pt x="5729" y="6341"/>
                  </a:lnTo>
                  <a:lnTo>
                    <a:pt x="5855" y="6294"/>
                  </a:lnTo>
                  <a:lnTo>
                    <a:pt x="5980" y="6247"/>
                  </a:lnTo>
                  <a:lnTo>
                    <a:pt x="6090" y="6168"/>
                  </a:lnTo>
                  <a:lnTo>
                    <a:pt x="6216" y="6090"/>
                  </a:lnTo>
                  <a:lnTo>
                    <a:pt x="6310" y="6012"/>
                  </a:lnTo>
                  <a:lnTo>
                    <a:pt x="6420" y="5917"/>
                  </a:lnTo>
                  <a:lnTo>
                    <a:pt x="6498" y="5807"/>
                  </a:lnTo>
                  <a:lnTo>
                    <a:pt x="6561" y="5698"/>
                  </a:lnTo>
                  <a:lnTo>
                    <a:pt x="6624" y="5556"/>
                  </a:lnTo>
                  <a:lnTo>
                    <a:pt x="6686" y="5415"/>
                  </a:lnTo>
                  <a:lnTo>
                    <a:pt x="6718" y="5290"/>
                  </a:lnTo>
                  <a:lnTo>
                    <a:pt x="6733" y="5148"/>
                  </a:lnTo>
                  <a:lnTo>
                    <a:pt x="6749" y="5023"/>
                  </a:lnTo>
                  <a:lnTo>
                    <a:pt x="6749" y="4897"/>
                  </a:lnTo>
                  <a:lnTo>
                    <a:pt x="6718" y="4772"/>
                  </a:lnTo>
                  <a:lnTo>
                    <a:pt x="6686" y="4646"/>
                  </a:lnTo>
                  <a:lnTo>
                    <a:pt x="6655" y="4521"/>
                  </a:lnTo>
                  <a:lnTo>
                    <a:pt x="6592" y="4395"/>
                  </a:lnTo>
                  <a:lnTo>
                    <a:pt x="6529" y="4285"/>
                  </a:lnTo>
                  <a:lnTo>
                    <a:pt x="6467" y="4175"/>
                  </a:lnTo>
                  <a:lnTo>
                    <a:pt x="6372" y="4066"/>
                  </a:lnTo>
                  <a:lnTo>
                    <a:pt x="6278" y="3971"/>
                  </a:lnTo>
                  <a:lnTo>
                    <a:pt x="6168" y="3877"/>
                  </a:lnTo>
                  <a:lnTo>
                    <a:pt x="6059" y="3783"/>
                  </a:lnTo>
                  <a:lnTo>
                    <a:pt x="5541" y="3391"/>
                  </a:lnTo>
                  <a:lnTo>
                    <a:pt x="5274" y="3187"/>
                  </a:lnTo>
                  <a:lnTo>
                    <a:pt x="5211" y="3140"/>
                  </a:lnTo>
                  <a:lnTo>
                    <a:pt x="4725" y="2747"/>
                  </a:lnTo>
                  <a:lnTo>
                    <a:pt x="4238" y="2339"/>
                  </a:lnTo>
                  <a:lnTo>
                    <a:pt x="3767" y="1931"/>
                  </a:lnTo>
                  <a:lnTo>
                    <a:pt x="3328" y="1492"/>
                  </a:lnTo>
                  <a:lnTo>
                    <a:pt x="2888" y="1005"/>
                  </a:lnTo>
                  <a:lnTo>
                    <a:pt x="2700" y="801"/>
                  </a:lnTo>
                  <a:lnTo>
                    <a:pt x="2612" y="679"/>
                  </a:lnTo>
                  <a:lnTo>
                    <a:pt x="2449" y="487"/>
                  </a:lnTo>
                  <a:lnTo>
                    <a:pt x="2355" y="393"/>
                  </a:lnTo>
                  <a:lnTo>
                    <a:pt x="2261" y="299"/>
                  </a:lnTo>
                  <a:lnTo>
                    <a:pt x="2151" y="221"/>
                  </a:lnTo>
                  <a:lnTo>
                    <a:pt x="2041" y="158"/>
                  </a:lnTo>
                  <a:lnTo>
                    <a:pt x="1915" y="95"/>
                  </a:lnTo>
                  <a:lnTo>
                    <a:pt x="1790" y="48"/>
                  </a:lnTo>
                  <a:lnTo>
                    <a:pt x="1649" y="32"/>
                  </a:lnTo>
                  <a:lnTo>
                    <a:pt x="1507" y="17"/>
                  </a:lnTo>
                  <a:lnTo>
                    <a:pt x="1366"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312" name="Google Shape;2130;p40">
              <a:extLst>
                <a:ext uri="{FF2B5EF4-FFF2-40B4-BE49-F238E27FC236}">
                  <a16:creationId xmlns:a16="http://schemas.microsoft.com/office/drawing/2014/main" id="{55BE2508-6FA2-80D9-B9F5-E01DCFD96E8C}"/>
                </a:ext>
              </a:extLst>
            </p:cNvPr>
            <p:cNvSpPr/>
            <p:nvPr/>
          </p:nvSpPr>
          <p:spPr>
            <a:xfrm>
              <a:off x="3509528" y="1747875"/>
              <a:ext cx="1095355" cy="406936"/>
            </a:xfrm>
            <a:custGeom>
              <a:avLst/>
              <a:gdLst/>
              <a:ahLst/>
              <a:cxnLst/>
              <a:rect l="l" t="t" r="r" b="b"/>
              <a:pathLst>
                <a:path w="33334" h="12383" extrusionOk="0">
                  <a:moveTo>
                    <a:pt x="4552" y="0"/>
                  </a:moveTo>
                  <a:lnTo>
                    <a:pt x="4426" y="550"/>
                  </a:lnTo>
                  <a:lnTo>
                    <a:pt x="4254" y="1099"/>
                  </a:lnTo>
                  <a:lnTo>
                    <a:pt x="4065" y="1633"/>
                  </a:lnTo>
                  <a:lnTo>
                    <a:pt x="3845" y="2150"/>
                  </a:lnTo>
                  <a:lnTo>
                    <a:pt x="3610" y="2653"/>
                  </a:lnTo>
                  <a:lnTo>
                    <a:pt x="3343" y="3155"/>
                  </a:lnTo>
                  <a:lnTo>
                    <a:pt x="3061" y="3641"/>
                  </a:lnTo>
                  <a:lnTo>
                    <a:pt x="2763" y="4112"/>
                  </a:lnTo>
                  <a:lnTo>
                    <a:pt x="2449" y="4583"/>
                  </a:lnTo>
                  <a:lnTo>
                    <a:pt x="2135" y="5054"/>
                  </a:lnTo>
                  <a:lnTo>
                    <a:pt x="1460" y="5964"/>
                  </a:lnTo>
                  <a:lnTo>
                    <a:pt x="770" y="6859"/>
                  </a:lnTo>
                  <a:lnTo>
                    <a:pt x="95" y="7769"/>
                  </a:lnTo>
                  <a:lnTo>
                    <a:pt x="32" y="7879"/>
                  </a:lnTo>
                  <a:lnTo>
                    <a:pt x="1" y="7988"/>
                  </a:lnTo>
                  <a:lnTo>
                    <a:pt x="1" y="8083"/>
                  </a:lnTo>
                  <a:lnTo>
                    <a:pt x="32" y="8161"/>
                  </a:lnTo>
                  <a:lnTo>
                    <a:pt x="63" y="8240"/>
                  </a:lnTo>
                  <a:lnTo>
                    <a:pt x="110" y="8302"/>
                  </a:lnTo>
                  <a:lnTo>
                    <a:pt x="157" y="8365"/>
                  </a:lnTo>
                  <a:lnTo>
                    <a:pt x="236" y="8397"/>
                  </a:lnTo>
                  <a:lnTo>
                    <a:pt x="314" y="8428"/>
                  </a:lnTo>
                  <a:lnTo>
                    <a:pt x="393" y="8444"/>
                  </a:lnTo>
                  <a:lnTo>
                    <a:pt x="424" y="8459"/>
                  </a:lnTo>
                  <a:lnTo>
                    <a:pt x="1052" y="8491"/>
                  </a:lnTo>
                  <a:lnTo>
                    <a:pt x="1680" y="8506"/>
                  </a:lnTo>
                  <a:lnTo>
                    <a:pt x="2276" y="8491"/>
                  </a:lnTo>
                  <a:lnTo>
                    <a:pt x="2872" y="8459"/>
                  </a:lnTo>
                  <a:lnTo>
                    <a:pt x="3485" y="8397"/>
                  </a:lnTo>
                  <a:lnTo>
                    <a:pt x="4097" y="8302"/>
                  </a:lnTo>
                  <a:lnTo>
                    <a:pt x="4709" y="8193"/>
                  </a:lnTo>
                  <a:lnTo>
                    <a:pt x="5305" y="8051"/>
                  </a:lnTo>
                  <a:lnTo>
                    <a:pt x="5901" y="7894"/>
                  </a:lnTo>
                  <a:lnTo>
                    <a:pt x="6482" y="7722"/>
                  </a:lnTo>
                  <a:lnTo>
                    <a:pt x="7063" y="7533"/>
                  </a:lnTo>
                  <a:lnTo>
                    <a:pt x="7643" y="7329"/>
                  </a:lnTo>
                  <a:lnTo>
                    <a:pt x="8208" y="7094"/>
                  </a:lnTo>
                  <a:lnTo>
                    <a:pt x="8773" y="6859"/>
                  </a:lnTo>
                  <a:lnTo>
                    <a:pt x="9323" y="6623"/>
                  </a:lnTo>
                  <a:lnTo>
                    <a:pt x="9872" y="6372"/>
                  </a:lnTo>
                  <a:lnTo>
                    <a:pt x="10421" y="6105"/>
                  </a:lnTo>
                  <a:lnTo>
                    <a:pt x="10955" y="5838"/>
                  </a:lnTo>
                  <a:lnTo>
                    <a:pt x="12022" y="5273"/>
                  </a:lnTo>
                  <a:lnTo>
                    <a:pt x="14125" y="4144"/>
                  </a:lnTo>
                  <a:lnTo>
                    <a:pt x="15161" y="3579"/>
                  </a:lnTo>
                  <a:lnTo>
                    <a:pt x="16196" y="3045"/>
                  </a:lnTo>
                  <a:lnTo>
                    <a:pt x="17295" y="2511"/>
                  </a:lnTo>
                  <a:lnTo>
                    <a:pt x="17311" y="2872"/>
                  </a:lnTo>
                  <a:lnTo>
                    <a:pt x="17326" y="3233"/>
                  </a:lnTo>
                  <a:lnTo>
                    <a:pt x="17311" y="3955"/>
                  </a:lnTo>
                  <a:lnTo>
                    <a:pt x="17279" y="4599"/>
                  </a:lnTo>
                  <a:lnTo>
                    <a:pt x="17216" y="5226"/>
                  </a:lnTo>
                  <a:lnTo>
                    <a:pt x="17138" y="5854"/>
                  </a:lnTo>
                  <a:lnTo>
                    <a:pt x="17012" y="6482"/>
                  </a:lnTo>
                  <a:lnTo>
                    <a:pt x="16871" y="7094"/>
                  </a:lnTo>
                  <a:lnTo>
                    <a:pt x="16699" y="7706"/>
                  </a:lnTo>
                  <a:lnTo>
                    <a:pt x="16495" y="8318"/>
                  </a:lnTo>
                  <a:lnTo>
                    <a:pt x="16275" y="8899"/>
                  </a:lnTo>
                  <a:lnTo>
                    <a:pt x="16024" y="9479"/>
                  </a:lnTo>
                  <a:lnTo>
                    <a:pt x="15726" y="10029"/>
                  </a:lnTo>
                  <a:lnTo>
                    <a:pt x="15412" y="10562"/>
                  </a:lnTo>
                  <a:lnTo>
                    <a:pt x="15066" y="11080"/>
                  </a:lnTo>
                  <a:lnTo>
                    <a:pt x="15066" y="11096"/>
                  </a:lnTo>
                  <a:lnTo>
                    <a:pt x="14988" y="11206"/>
                  </a:lnTo>
                  <a:lnTo>
                    <a:pt x="14941" y="11347"/>
                  </a:lnTo>
                  <a:lnTo>
                    <a:pt x="14910" y="11488"/>
                  </a:lnTo>
                  <a:lnTo>
                    <a:pt x="14910" y="11629"/>
                  </a:lnTo>
                  <a:lnTo>
                    <a:pt x="14941" y="11786"/>
                  </a:lnTo>
                  <a:lnTo>
                    <a:pt x="14988" y="11928"/>
                  </a:lnTo>
                  <a:lnTo>
                    <a:pt x="15082" y="12069"/>
                  </a:lnTo>
                  <a:lnTo>
                    <a:pt x="15176" y="12179"/>
                  </a:lnTo>
                  <a:lnTo>
                    <a:pt x="15302" y="12257"/>
                  </a:lnTo>
                  <a:lnTo>
                    <a:pt x="15427" y="12336"/>
                  </a:lnTo>
                  <a:lnTo>
                    <a:pt x="15569" y="12367"/>
                  </a:lnTo>
                  <a:lnTo>
                    <a:pt x="15726" y="12383"/>
                  </a:lnTo>
                  <a:lnTo>
                    <a:pt x="15804" y="12383"/>
                  </a:lnTo>
                  <a:lnTo>
                    <a:pt x="16087" y="12351"/>
                  </a:lnTo>
                  <a:lnTo>
                    <a:pt x="16385" y="12320"/>
                  </a:lnTo>
                  <a:lnTo>
                    <a:pt x="16683" y="12257"/>
                  </a:lnTo>
                  <a:lnTo>
                    <a:pt x="16965" y="12210"/>
                  </a:lnTo>
                  <a:lnTo>
                    <a:pt x="17264" y="12132"/>
                  </a:lnTo>
                  <a:lnTo>
                    <a:pt x="17546" y="12053"/>
                  </a:lnTo>
                  <a:lnTo>
                    <a:pt x="18095" y="11865"/>
                  </a:lnTo>
                  <a:lnTo>
                    <a:pt x="18629" y="11661"/>
                  </a:lnTo>
                  <a:lnTo>
                    <a:pt x="19163" y="11410"/>
                  </a:lnTo>
                  <a:lnTo>
                    <a:pt x="19665" y="11159"/>
                  </a:lnTo>
                  <a:lnTo>
                    <a:pt x="20151" y="10876"/>
                  </a:lnTo>
                  <a:lnTo>
                    <a:pt x="20638" y="10578"/>
                  </a:lnTo>
                  <a:lnTo>
                    <a:pt x="21093" y="10264"/>
                  </a:lnTo>
                  <a:lnTo>
                    <a:pt x="21548" y="9934"/>
                  </a:lnTo>
                  <a:lnTo>
                    <a:pt x="21987" y="9605"/>
                  </a:lnTo>
                  <a:lnTo>
                    <a:pt x="22427" y="9244"/>
                  </a:lnTo>
                  <a:lnTo>
                    <a:pt x="22851" y="8899"/>
                  </a:lnTo>
                  <a:lnTo>
                    <a:pt x="23259" y="8538"/>
                  </a:lnTo>
                  <a:lnTo>
                    <a:pt x="23667" y="8161"/>
                  </a:lnTo>
                  <a:lnTo>
                    <a:pt x="24059" y="7784"/>
                  </a:lnTo>
                  <a:lnTo>
                    <a:pt x="24451" y="7408"/>
                  </a:lnTo>
                  <a:lnTo>
                    <a:pt x="25220" y="6623"/>
                  </a:lnTo>
                  <a:lnTo>
                    <a:pt x="25958" y="5838"/>
                  </a:lnTo>
                  <a:lnTo>
                    <a:pt x="26680" y="5038"/>
                  </a:lnTo>
                  <a:lnTo>
                    <a:pt x="28108" y="3437"/>
                  </a:lnTo>
                  <a:lnTo>
                    <a:pt x="28924" y="2527"/>
                  </a:lnTo>
                  <a:lnTo>
                    <a:pt x="29018" y="2998"/>
                  </a:lnTo>
                  <a:lnTo>
                    <a:pt x="29081" y="3343"/>
                  </a:lnTo>
                  <a:lnTo>
                    <a:pt x="29144" y="3688"/>
                  </a:lnTo>
                  <a:lnTo>
                    <a:pt x="29238" y="4395"/>
                  </a:lnTo>
                  <a:lnTo>
                    <a:pt x="29301" y="5101"/>
                  </a:lnTo>
                  <a:lnTo>
                    <a:pt x="29348" y="5823"/>
                  </a:lnTo>
                  <a:lnTo>
                    <a:pt x="29410" y="7282"/>
                  </a:lnTo>
                  <a:lnTo>
                    <a:pt x="29410" y="7298"/>
                  </a:lnTo>
                  <a:lnTo>
                    <a:pt x="29426" y="7329"/>
                  </a:lnTo>
                  <a:lnTo>
                    <a:pt x="29426" y="7376"/>
                  </a:lnTo>
                  <a:lnTo>
                    <a:pt x="29458" y="7439"/>
                  </a:lnTo>
                  <a:lnTo>
                    <a:pt x="29520" y="7518"/>
                  </a:lnTo>
                  <a:lnTo>
                    <a:pt x="29614" y="7565"/>
                  </a:lnTo>
                  <a:lnTo>
                    <a:pt x="29662" y="7580"/>
                  </a:lnTo>
                  <a:lnTo>
                    <a:pt x="29756" y="7580"/>
                  </a:lnTo>
                  <a:lnTo>
                    <a:pt x="29960" y="7549"/>
                  </a:lnTo>
                  <a:lnTo>
                    <a:pt x="30164" y="7486"/>
                  </a:lnTo>
                  <a:lnTo>
                    <a:pt x="30352" y="7424"/>
                  </a:lnTo>
                  <a:lnTo>
                    <a:pt x="30540" y="7345"/>
                  </a:lnTo>
                  <a:lnTo>
                    <a:pt x="30729" y="7251"/>
                  </a:lnTo>
                  <a:lnTo>
                    <a:pt x="30901" y="7157"/>
                  </a:lnTo>
                  <a:lnTo>
                    <a:pt x="31058" y="7047"/>
                  </a:lnTo>
                  <a:lnTo>
                    <a:pt x="31215" y="6921"/>
                  </a:lnTo>
                  <a:lnTo>
                    <a:pt x="31513" y="6670"/>
                  </a:lnTo>
                  <a:lnTo>
                    <a:pt x="31780" y="6388"/>
                  </a:lnTo>
                  <a:lnTo>
                    <a:pt x="32031" y="6105"/>
                  </a:lnTo>
                  <a:lnTo>
                    <a:pt x="32251" y="5791"/>
                  </a:lnTo>
                  <a:lnTo>
                    <a:pt x="32471" y="5493"/>
                  </a:lnTo>
                  <a:lnTo>
                    <a:pt x="32659" y="5164"/>
                  </a:lnTo>
                  <a:lnTo>
                    <a:pt x="32847" y="4850"/>
                  </a:lnTo>
                  <a:lnTo>
                    <a:pt x="33020" y="4520"/>
                  </a:lnTo>
                  <a:lnTo>
                    <a:pt x="33334" y="3861"/>
                  </a:lnTo>
                  <a:lnTo>
                    <a:pt x="33318" y="3704"/>
                  </a:lnTo>
                  <a:lnTo>
                    <a:pt x="33098" y="4065"/>
                  </a:lnTo>
                  <a:lnTo>
                    <a:pt x="32863" y="4426"/>
                  </a:lnTo>
                  <a:lnTo>
                    <a:pt x="32659" y="4724"/>
                  </a:lnTo>
                  <a:lnTo>
                    <a:pt x="32439" y="5022"/>
                  </a:lnTo>
                  <a:lnTo>
                    <a:pt x="32220" y="5305"/>
                  </a:lnTo>
                  <a:lnTo>
                    <a:pt x="31984" y="5587"/>
                  </a:lnTo>
                  <a:lnTo>
                    <a:pt x="31749" y="5854"/>
                  </a:lnTo>
                  <a:lnTo>
                    <a:pt x="31482" y="6090"/>
                  </a:lnTo>
                  <a:lnTo>
                    <a:pt x="31215" y="6325"/>
                  </a:lnTo>
                  <a:lnTo>
                    <a:pt x="30933" y="6529"/>
                  </a:lnTo>
                  <a:lnTo>
                    <a:pt x="30713" y="6655"/>
                  </a:lnTo>
                  <a:lnTo>
                    <a:pt x="30493" y="6764"/>
                  </a:lnTo>
                  <a:lnTo>
                    <a:pt x="30274" y="6859"/>
                  </a:lnTo>
                  <a:lnTo>
                    <a:pt x="30054" y="6921"/>
                  </a:lnTo>
                  <a:lnTo>
                    <a:pt x="30085" y="5807"/>
                  </a:lnTo>
                  <a:lnTo>
                    <a:pt x="30101" y="5069"/>
                  </a:lnTo>
                  <a:lnTo>
                    <a:pt x="30085" y="4332"/>
                  </a:lnTo>
                  <a:lnTo>
                    <a:pt x="30038" y="3579"/>
                  </a:lnTo>
                  <a:lnTo>
                    <a:pt x="30007" y="3218"/>
                  </a:lnTo>
                  <a:lnTo>
                    <a:pt x="29960" y="2841"/>
                  </a:lnTo>
                  <a:lnTo>
                    <a:pt x="29913" y="2464"/>
                  </a:lnTo>
                  <a:lnTo>
                    <a:pt x="29834" y="2088"/>
                  </a:lnTo>
                  <a:lnTo>
                    <a:pt x="29756" y="1711"/>
                  </a:lnTo>
                  <a:lnTo>
                    <a:pt x="29662" y="1350"/>
                  </a:lnTo>
                  <a:lnTo>
                    <a:pt x="29614" y="1225"/>
                  </a:lnTo>
                  <a:lnTo>
                    <a:pt x="29536" y="1130"/>
                  </a:lnTo>
                  <a:lnTo>
                    <a:pt x="29458" y="1052"/>
                  </a:lnTo>
                  <a:lnTo>
                    <a:pt x="29363" y="1005"/>
                  </a:lnTo>
                  <a:lnTo>
                    <a:pt x="29269" y="973"/>
                  </a:lnTo>
                  <a:lnTo>
                    <a:pt x="29175" y="958"/>
                  </a:lnTo>
                  <a:lnTo>
                    <a:pt x="29081" y="973"/>
                  </a:lnTo>
                  <a:lnTo>
                    <a:pt x="28987" y="1005"/>
                  </a:lnTo>
                  <a:lnTo>
                    <a:pt x="28893" y="1036"/>
                  </a:lnTo>
                  <a:lnTo>
                    <a:pt x="28814" y="1099"/>
                  </a:lnTo>
                  <a:lnTo>
                    <a:pt x="28798" y="1130"/>
                  </a:lnTo>
                  <a:lnTo>
                    <a:pt x="28014" y="1884"/>
                  </a:lnTo>
                  <a:lnTo>
                    <a:pt x="27260" y="2637"/>
                  </a:lnTo>
                  <a:lnTo>
                    <a:pt x="25754" y="4159"/>
                  </a:lnTo>
                  <a:lnTo>
                    <a:pt x="25001" y="4913"/>
                  </a:lnTo>
                  <a:lnTo>
                    <a:pt x="24247" y="5666"/>
                  </a:lnTo>
                  <a:lnTo>
                    <a:pt x="23478" y="6388"/>
                  </a:lnTo>
                  <a:lnTo>
                    <a:pt x="23086" y="6733"/>
                  </a:lnTo>
                  <a:lnTo>
                    <a:pt x="22694" y="7078"/>
                  </a:lnTo>
                  <a:lnTo>
                    <a:pt x="22301" y="7424"/>
                  </a:lnTo>
                  <a:lnTo>
                    <a:pt x="21893" y="7753"/>
                  </a:lnTo>
                  <a:lnTo>
                    <a:pt x="21485" y="8083"/>
                  </a:lnTo>
                  <a:lnTo>
                    <a:pt x="21077" y="8397"/>
                  </a:lnTo>
                  <a:lnTo>
                    <a:pt x="20653" y="8695"/>
                  </a:lnTo>
                  <a:lnTo>
                    <a:pt x="20230" y="8977"/>
                  </a:lnTo>
                  <a:lnTo>
                    <a:pt x="19806" y="9260"/>
                  </a:lnTo>
                  <a:lnTo>
                    <a:pt x="19367" y="9511"/>
                  </a:lnTo>
                  <a:lnTo>
                    <a:pt x="18911" y="9762"/>
                  </a:lnTo>
                  <a:lnTo>
                    <a:pt x="18472" y="9982"/>
                  </a:lnTo>
                  <a:lnTo>
                    <a:pt x="18017" y="10170"/>
                  </a:lnTo>
                  <a:lnTo>
                    <a:pt x="17546" y="10343"/>
                  </a:lnTo>
                  <a:lnTo>
                    <a:pt x="17421" y="10390"/>
                  </a:lnTo>
                  <a:lnTo>
                    <a:pt x="17625" y="9966"/>
                  </a:lnTo>
                  <a:lnTo>
                    <a:pt x="17813" y="9542"/>
                  </a:lnTo>
                  <a:lnTo>
                    <a:pt x="18080" y="8883"/>
                  </a:lnTo>
                  <a:lnTo>
                    <a:pt x="18299" y="8208"/>
                  </a:lnTo>
                  <a:lnTo>
                    <a:pt x="18488" y="7518"/>
                  </a:lnTo>
                  <a:lnTo>
                    <a:pt x="18660" y="6827"/>
                  </a:lnTo>
                  <a:lnTo>
                    <a:pt x="18786" y="6121"/>
                  </a:lnTo>
                  <a:lnTo>
                    <a:pt x="18880" y="5430"/>
                  </a:lnTo>
                  <a:lnTo>
                    <a:pt x="18943" y="4724"/>
                  </a:lnTo>
                  <a:lnTo>
                    <a:pt x="18974" y="4018"/>
                  </a:lnTo>
                  <a:lnTo>
                    <a:pt x="18990" y="3296"/>
                  </a:lnTo>
                  <a:lnTo>
                    <a:pt x="18958" y="2590"/>
                  </a:lnTo>
                  <a:lnTo>
                    <a:pt x="18880" y="1884"/>
                  </a:lnTo>
                  <a:lnTo>
                    <a:pt x="18786" y="1177"/>
                  </a:lnTo>
                  <a:lnTo>
                    <a:pt x="18786" y="1162"/>
                  </a:lnTo>
                  <a:lnTo>
                    <a:pt x="18754" y="1068"/>
                  </a:lnTo>
                  <a:lnTo>
                    <a:pt x="18723" y="973"/>
                  </a:lnTo>
                  <a:lnTo>
                    <a:pt x="18660" y="864"/>
                  </a:lnTo>
                  <a:lnTo>
                    <a:pt x="18598" y="769"/>
                  </a:lnTo>
                  <a:lnTo>
                    <a:pt x="18503" y="691"/>
                  </a:lnTo>
                  <a:lnTo>
                    <a:pt x="18409" y="612"/>
                  </a:lnTo>
                  <a:lnTo>
                    <a:pt x="18315" y="565"/>
                  </a:lnTo>
                  <a:lnTo>
                    <a:pt x="18205" y="518"/>
                  </a:lnTo>
                  <a:lnTo>
                    <a:pt x="18095" y="503"/>
                  </a:lnTo>
                  <a:lnTo>
                    <a:pt x="17985" y="487"/>
                  </a:lnTo>
                  <a:lnTo>
                    <a:pt x="17813" y="503"/>
                  </a:lnTo>
                  <a:lnTo>
                    <a:pt x="17656" y="565"/>
                  </a:lnTo>
                  <a:lnTo>
                    <a:pt x="17091" y="817"/>
                  </a:lnTo>
                  <a:lnTo>
                    <a:pt x="16542" y="1068"/>
                  </a:lnTo>
                  <a:lnTo>
                    <a:pt x="16008" y="1350"/>
                  </a:lnTo>
                  <a:lnTo>
                    <a:pt x="15459" y="1633"/>
                  </a:lnTo>
                  <a:lnTo>
                    <a:pt x="14407" y="2213"/>
                  </a:lnTo>
                  <a:lnTo>
                    <a:pt x="13372" y="2810"/>
                  </a:lnTo>
                  <a:lnTo>
                    <a:pt x="11316" y="3987"/>
                  </a:lnTo>
                  <a:lnTo>
                    <a:pt x="10296" y="4567"/>
                  </a:lnTo>
                  <a:lnTo>
                    <a:pt x="9260" y="5132"/>
                  </a:lnTo>
                  <a:lnTo>
                    <a:pt x="8742" y="5399"/>
                  </a:lnTo>
                  <a:lnTo>
                    <a:pt x="8208" y="5650"/>
                  </a:lnTo>
                  <a:lnTo>
                    <a:pt x="7690" y="5901"/>
                  </a:lnTo>
                  <a:lnTo>
                    <a:pt x="7157" y="6137"/>
                  </a:lnTo>
                  <a:lnTo>
                    <a:pt x="6623" y="6356"/>
                  </a:lnTo>
                  <a:lnTo>
                    <a:pt x="6090" y="6560"/>
                  </a:lnTo>
                  <a:lnTo>
                    <a:pt x="5540" y="6749"/>
                  </a:lnTo>
                  <a:lnTo>
                    <a:pt x="4991" y="6937"/>
                  </a:lnTo>
                  <a:lnTo>
                    <a:pt x="4536" y="7063"/>
                  </a:lnTo>
                  <a:lnTo>
                    <a:pt x="4081" y="7188"/>
                  </a:lnTo>
                  <a:lnTo>
                    <a:pt x="3610" y="7282"/>
                  </a:lnTo>
                  <a:lnTo>
                    <a:pt x="3139" y="7376"/>
                  </a:lnTo>
                  <a:lnTo>
                    <a:pt x="2668" y="7455"/>
                  </a:lnTo>
                  <a:lnTo>
                    <a:pt x="2198" y="7518"/>
                  </a:lnTo>
                  <a:lnTo>
                    <a:pt x="1727" y="7549"/>
                  </a:lnTo>
                  <a:lnTo>
                    <a:pt x="1240" y="7580"/>
                  </a:lnTo>
                  <a:lnTo>
                    <a:pt x="1240" y="7580"/>
                  </a:lnTo>
                  <a:lnTo>
                    <a:pt x="2041" y="6356"/>
                  </a:lnTo>
                  <a:lnTo>
                    <a:pt x="2339" y="5870"/>
                  </a:lnTo>
                  <a:lnTo>
                    <a:pt x="2637" y="5368"/>
                  </a:lnTo>
                  <a:lnTo>
                    <a:pt x="2920" y="4865"/>
                  </a:lnTo>
                  <a:lnTo>
                    <a:pt x="3186" y="4363"/>
                  </a:lnTo>
                  <a:lnTo>
                    <a:pt x="3453" y="3845"/>
                  </a:lnTo>
                  <a:lnTo>
                    <a:pt x="3689" y="3327"/>
                  </a:lnTo>
                  <a:lnTo>
                    <a:pt x="3908" y="2794"/>
                  </a:lnTo>
                  <a:lnTo>
                    <a:pt x="4097" y="2245"/>
                  </a:lnTo>
                  <a:lnTo>
                    <a:pt x="4269" y="1695"/>
                  </a:lnTo>
                  <a:lnTo>
                    <a:pt x="4395" y="1130"/>
                  </a:lnTo>
                  <a:lnTo>
                    <a:pt x="4489" y="565"/>
                  </a:lnTo>
                  <a:lnTo>
                    <a:pt x="455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313" name="Google Shape;2131;p40">
              <a:extLst>
                <a:ext uri="{FF2B5EF4-FFF2-40B4-BE49-F238E27FC236}">
                  <a16:creationId xmlns:a16="http://schemas.microsoft.com/office/drawing/2014/main" id="{C0BCE694-99CA-97BA-210B-ECA1BAC7CDF9}"/>
                </a:ext>
              </a:extLst>
            </p:cNvPr>
            <p:cNvSpPr/>
            <p:nvPr/>
          </p:nvSpPr>
          <p:spPr>
            <a:xfrm>
              <a:off x="4604399" y="1852046"/>
              <a:ext cx="10844" cy="22741"/>
            </a:xfrm>
            <a:custGeom>
              <a:avLst/>
              <a:gdLst/>
              <a:ahLst/>
              <a:cxnLst/>
              <a:rect l="l" t="t" r="r" b="b"/>
              <a:pathLst>
                <a:path w="330" h="692" extrusionOk="0">
                  <a:moveTo>
                    <a:pt x="330" y="1"/>
                  </a:moveTo>
                  <a:lnTo>
                    <a:pt x="0" y="534"/>
                  </a:lnTo>
                  <a:lnTo>
                    <a:pt x="16" y="691"/>
                  </a:lnTo>
                  <a:lnTo>
                    <a:pt x="330" y="1"/>
                  </a:lnTo>
                  <a:close/>
                </a:path>
              </a:pathLst>
            </a:custGeom>
            <a:solidFill>
              <a:srgbClr val="323665"/>
            </a:solid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314" name="Google Shape;2132;p40">
              <a:extLst>
                <a:ext uri="{FF2B5EF4-FFF2-40B4-BE49-F238E27FC236}">
                  <a16:creationId xmlns:a16="http://schemas.microsoft.com/office/drawing/2014/main" id="{E8763A9B-CB54-5ABD-759C-0A5B078B3D6A}"/>
                </a:ext>
              </a:extLst>
            </p:cNvPr>
            <p:cNvSpPr/>
            <p:nvPr/>
          </p:nvSpPr>
          <p:spPr>
            <a:xfrm>
              <a:off x="4604399" y="1852046"/>
              <a:ext cx="10844" cy="22741"/>
            </a:xfrm>
            <a:custGeom>
              <a:avLst/>
              <a:gdLst/>
              <a:ahLst/>
              <a:cxnLst/>
              <a:rect l="l" t="t" r="r" b="b"/>
              <a:pathLst>
                <a:path w="330" h="692" fill="none" extrusionOk="0">
                  <a:moveTo>
                    <a:pt x="330" y="1"/>
                  </a:moveTo>
                  <a:lnTo>
                    <a:pt x="330" y="1"/>
                  </a:lnTo>
                  <a:lnTo>
                    <a:pt x="0" y="534"/>
                  </a:lnTo>
                  <a:lnTo>
                    <a:pt x="16" y="691"/>
                  </a:lnTo>
                  <a:lnTo>
                    <a:pt x="16" y="691"/>
                  </a:lnTo>
                  <a:lnTo>
                    <a:pt x="330" y="1"/>
                  </a:lnTo>
                </a:path>
              </a:pathLst>
            </a:custGeom>
            <a:noFill/>
            <a:ln>
              <a:noFill/>
            </a:ln>
          </p:spPr>
          <p:txBody>
            <a:bodyPr spcFirstLastPara="1" wrap="square" lIns="91425" tIns="91425" rIns="91425" bIns="91425" anchor="ctr" anchorCtr="0">
              <a:noAutofit/>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sp>
        <p:nvSpPr>
          <p:cNvPr id="37315" name="Google Shape;2137;p40">
            <a:extLst>
              <a:ext uri="{FF2B5EF4-FFF2-40B4-BE49-F238E27FC236}">
                <a16:creationId xmlns:a16="http://schemas.microsoft.com/office/drawing/2014/main" id="{C60648F2-4E35-0A83-42FE-F4A9534EE048}"/>
              </a:ext>
            </a:extLst>
          </p:cNvPr>
          <p:cNvSpPr/>
          <p:nvPr/>
        </p:nvSpPr>
        <p:spPr>
          <a:xfrm>
            <a:off x="3232143" y="1549563"/>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defTabSz="914378">
              <a:buClrTx/>
              <a:defRPr/>
            </a:pPr>
            <a:r>
              <a:rPr lang="fr" sz="1800" b="1">
                <a:solidFill>
                  <a:srgbClr val="FFFFFF"/>
                </a:solidFill>
                <a:latin typeface="Fira Sans Extra Condensed"/>
                <a:ea typeface="Fira Sans Extra Condensed"/>
                <a:cs typeface="Fira Sans Extra Condensed"/>
                <a:sym typeface="Fira Sans Extra Condensed"/>
              </a:rPr>
              <a:t>01</a:t>
            </a:r>
            <a:endParaRPr sz="1800" b="1">
              <a:solidFill>
                <a:srgbClr val="FFFFFF"/>
              </a:solidFill>
              <a:latin typeface="Fira Sans Extra Condensed"/>
              <a:ea typeface="Fira Sans Extra Condensed"/>
              <a:cs typeface="Fira Sans Extra Condensed"/>
              <a:sym typeface="Fira Sans Extra Condensed"/>
            </a:endParaRPr>
          </a:p>
        </p:txBody>
      </p:sp>
      <p:sp>
        <p:nvSpPr>
          <p:cNvPr id="37316" name="Google Shape;2142;p40">
            <a:extLst>
              <a:ext uri="{FF2B5EF4-FFF2-40B4-BE49-F238E27FC236}">
                <a16:creationId xmlns:a16="http://schemas.microsoft.com/office/drawing/2014/main" id="{85E8F93E-615E-1B62-CDD3-D1A65544DE2D}"/>
              </a:ext>
            </a:extLst>
          </p:cNvPr>
          <p:cNvSpPr/>
          <p:nvPr/>
        </p:nvSpPr>
        <p:spPr>
          <a:xfrm>
            <a:off x="3232143" y="2768266"/>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defTabSz="914378">
              <a:buClrTx/>
              <a:defRPr/>
            </a:pPr>
            <a:r>
              <a:rPr lang="fr" sz="1800" b="1">
                <a:solidFill>
                  <a:srgbClr val="FFFFFF"/>
                </a:solidFill>
                <a:latin typeface="Fira Sans Extra Condensed"/>
                <a:ea typeface="Fira Sans Extra Condensed"/>
                <a:cs typeface="Fira Sans Extra Condensed"/>
                <a:sym typeface="Fira Sans Extra Condensed"/>
              </a:rPr>
              <a:t>02</a:t>
            </a:r>
            <a:endParaRPr sz="1800" b="1">
              <a:solidFill>
                <a:srgbClr val="FFFFFF"/>
              </a:solidFill>
              <a:latin typeface="Fira Sans Extra Condensed"/>
              <a:ea typeface="Fira Sans Extra Condensed"/>
              <a:cs typeface="Fira Sans Extra Condensed"/>
              <a:sym typeface="Fira Sans Extra Condensed"/>
            </a:endParaRPr>
          </a:p>
        </p:txBody>
      </p:sp>
      <p:sp>
        <p:nvSpPr>
          <p:cNvPr id="37317" name="Google Shape;2147;p40">
            <a:extLst>
              <a:ext uri="{FF2B5EF4-FFF2-40B4-BE49-F238E27FC236}">
                <a16:creationId xmlns:a16="http://schemas.microsoft.com/office/drawing/2014/main" id="{70561FCB-0C58-588D-4E5F-02F471C582FE}"/>
              </a:ext>
            </a:extLst>
          </p:cNvPr>
          <p:cNvSpPr/>
          <p:nvPr/>
        </p:nvSpPr>
        <p:spPr>
          <a:xfrm>
            <a:off x="3232143" y="3987025"/>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defTabSz="914378">
              <a:buClrTx/>
              <a:defRPr/>
            </a:pPr>
            <a:r>
              <a:rPr lang="fr" sz="1800" b="1">
                <a:solidFill>
                  <a:srgbClr val="FFFFFF"/>
                </a:solidFill>
                <a:latin typeface="Fira Sans Extra Condensed"/>
                <a:ea typeface="Fira Sans Extra Condensed"/>
                <a:cs typeface="Fira Sans Extra Condensed"/>
                <a:sym typeface="Fira Sans Extra Condensed"/>
              </a:rPr>
              <a:t>03</a:t>
            </a:r>
            <a:endParaRPr sz="1800" b="1">
              <a:solidFill>
                <a:srgbClr val="FFFFFF"/>
              </a:solidFill>
              <a:latin typeface="Fira Sans Extra Condensed"/>
              <a:ea typeface="Fira Sans Extra Condensed"/>
              <a:cs typeface="Fira Sans Extra Condensed"/>
              <a:sym typeface="Fira Sans Extra Condensed"/>
            </a:endParaRPr>
          </a:p>
        </p:txBody>
      </p:sp>
      <p:cxnSp>
        <p:nvCxnSpPr>
          <p:cNvPr id="37318" name="Google Shape;2151;p40">
            <a:extLst>
              <a:ext uri="{FF2B5EF4-FFF2-40B4-BE49-F238E27FC236}">
                <a16:creationId xmlns:a16="http://schemas.microsoft.com/office/drawing/2014/main" id="{E8A088F7-8ED8-FA67-12B1-960A9D941299}"/>
              </a:ext>
            </a:extLst>
          </p:cNvPr>
          <p:cNvCxnSpPr>
            <a:cxnSpLocks/>
            <a:endCxn id="37315" idx="2"/>
          </p:cNvCxnSpPr>
          <p:nvPr/>
        </p:nvCxnSpPr>
        <p:spPr>
          <a:xfrm flipV="1">
            <a:off x="1850146" y="1863213"/>
            <a:ext cx="1381997" cy="1210800"/>
          </a:xfrm>
          <a:prstGeom prst="curvedConnector3">
            <a:avLst>
              <a:gd name="adj1" fmla="val 50000"/>
            </a:avLst>
          </a:prstGeom>
          <a:noFill/>
          <a:ln w="9525" cap="flat" cmpd="sng">
            <a:solidFill>
              <a:srgbClr val="666666"/>
            </a:solidFill>
            <a:prstDash val="solid"/>
            <a:round/>
            <a:headEnd type="none" w="med" len="med"/>
            <a:tailEnd type="none" w="med" len="med"/>
          </a:ln>
        </p:spPr>
      </p:cxnSp>
      <p:cxnSp>
        <p:nvCxnSpPr>
          <p:cNvPr id="37319" name="Google Shape;2152;p40">
            <a:extLst>
              <a:ext uri="{FF2B5EF4-FFF2-40B4-BE49-F238E27FC236}">
                <a16:creationId xmlns:a16="http://schemas.microsoft.com/office/drawing/2014/main" id="{991A8951-EB18-496E-05AF-5D01C96E714E}"/>
              </a:ext>
            </a:extLst>
          </p:cNvPr>
          <p:cNvCxnSpPr>
            <a:cxnSpLocks/>
            <a:endCxn id="37316" idx="2"/>
          </p:cNvCxnSpPr>
          <p:nvPr/>
        </p:nvCxnSpPr>
        <p:spPr>
          <a:xfrm>
            <a:off x="1818298" y="3081916"/>
            <a:ext cx="1413845" cy="12700"/>
          </a:xfrm>
          <a:prstGeom prst="curvedConnector3">
            <a:avLst>
              <a:gd name="adj1" fmla="val 50000"/>
            </a:avLst>
          </a:prstGeom>
          <a:noFill/>
          <a:ln w="9525" cap="flat" cmpd="sng">
            <a:solidFill>
              <a:srgbClr val="666666"/>
            </a:solidFill>
            <a:prstDash val="solid"/>
            <a:round/>
            <a:headEnd type="none" w="med" len="med"/>
            <a:tailEnd type="none" w="med" len="med"/>
          </a:ln>
        </p:spPr>
      </p:cxnSp>
      <p:cxnSp>
        <p:nvCxnSpPr>
          <p:cNvPr id="37320" name="Google Shape;2153;p40">
            <a:extLst>
              <a:ext uri="{FF2B5EF4-FFF2-40B4-BE49-F238E27FC236}">
                <a16:creationId xmlns:a16="http://schemas.microsoft.com/office/drawing/2014/main" id="{A34F1EDD-23B4-E08A-F5A5-CC3B495E1881}"/>
              </a:ext>
            </a:extLst>
          </p:cNvPr>
          <p:cNvCxnSpPr>
            <a:cxnSpLocks/>
            <a:endCxn id="37317" idx="2"/>
          </p:cNvCxnSpPr>
          <p:nvPr/>
        </p:nvCxnSpPr>
        <p:spPr>
          <a:xfrm>
            <a:off x="1786865" y="3081916"/>
            <a:ext cx="1445278" cy="1218759"/>
          </a:xfrm>
          <a:prstGeom prst="curvedConnector3">
            <a:avLst>
              <a:gd name="adj1" fmla="val 50000"/>
            </a:avLst>
          </a:prstGeom>
          <a:noFill/>
          <a:ln w="9525" cap="flat" cmpd="sng">
            <a:solidFill>
              <a:srgbClr val="666666"/>
            </a:solidFill>
            <a:prstDash val="solid"/>
            <a:round/>
            <a:headEnd type="none" w="med" len="med"/>
            <a:tailEnd type="none" w="med" len="med"/>
          </a:ln>
        </p:spPr>
      </p:cxnSp>
      <p:sp>
        <p:nvSpPr>
          <p:cNvPr id="37321" name="TextBox 37320">
            <a:extLst>
              <a:ext uri="{FF2B5EF4-FFF2-40B4-BE49-F238E27FC236}">
                <a16:creationId xmlns:a16="http://schemas.microsoft.com/office/drawing/2014/main" id="{DCA3EB73-F3A8-D211-F52E-5BCFC83F42A2}"/>
              </a:ext>
            </a:extLst>
          </p:cNvPr>
          <p:cNvSpPr txBox="1"/>
          <p:nvPr/>
        </p:nvSpPr>
        <p:spPr>
          <a:xfrm>
            <a:off x="3936349" y="1404760"/>
            <a:ext cx="5551237" cy="1015663"/>
          </a:xfrm>
          <a:prstGeom prst="rect">
            <a:avLst/>
          </a:prstGeom>
          <a:noFill/>
        </p:spPr>
        <p:txBody>
          <a:bodyPr wrap="square">
            <a:spAutoFit/>
          </a:bodyPr>
          <a:lstStyle/>
          <a:p>
            <a:pPr defTabSz="914378"/>
            <a:r>
              <a:rPr lang="vi-VN" sz="2000" i="1">
                <a:solidFill>
                  <a:schemeClr val="tx1"/>
                </a:solidFill>
                <a:latin typeface="Times New Roman" panose="02020603050405020304" pitchFamily="18" charset="0"/>
                <a:cs typeface="Times New Roman" panose="02020603050405020304" pitchFamily="18" charset="0"/>
              </a:rPr>
              <a:t>Bài</a:t>
            </a:r>
            <a:r>
              <a:rPr lang="vi-VN" sz="2000">
                <a:solidFill>
                  <a:schemeClr val="tx1"/>
                </a:solidFill>
                <a:latin typeface="Times New Roman" panose="02020603050405020304" pitchFamily="18" charset="0"/>
                <a:cs typeface="Times New Roman" panose="02020603050405020304" pitchFamily="18" charset="0"/>
              </a:rPr>
              <a:t> </a:t>
            </a:r>
            <a:r>
              <a:rPr lang="vi-VN" sz="2000" i="1">
                <a:solidFill>
                  <a:schemeClr val="tx1"/>
                </a:solidFill>
                <a:latin typeface="Times New Roman" panose="02020603050405020304" pitchFamily="18" charset="0"/>
                <a:cs typeface="Times New Roman" panose="02020603050405020304" pitchFamily="18" charset="0"/>
              </a:rPr>
              <a:t>học Sao băng là gì và những điều bạn cần biết về sao băng? ngày hôm nay sẽ giúp cho chúng ta tìm hiểu thêm </a:t>
            </a:r>
            <a:r>
              <a:rPr lang="en-US" sz="2000" i="1">
                <a:solidFill>
                  <a:schemeClr val="tx1"/>
                </a:solidFill>
                <a:latin typeface="Times New Roman" panose="02020603050405020304" pitchFamily="18" charset="0"/>
                <a:cs typeface="Times New Roman" panose="02020603050405020304" pitchFamily="18" charset="0"/>
              </a:rPr>
              <a:t>điều gì </a:t>
            </a:r>
            <a:r>
              <a:rPr lang="vi-VN" sz="2000" i="1">
                <a:solidFill>
                  <a:schemeClr val="tx1"/>
                </a:solidFill>
                <a:latin typeface="Times New Roman" panose="02020603050405020304" pitchFamily="18" charset="0"/>
                <a:cs typeface="Times New Roman" panose="02020603050405020304" pitchFamily="18" charset="0"/>
              </a:rPr>
              <a:t>về thế giới tự nhiên.</a:t>
            </a:r>
            <a:endParaRPr lang="en-US" sz="440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7322" name="TextBox 37321">
            <a:extLst>
              <a:ext uri="{FF2B5EF4-FFF2-40B4-BE49-F238E27FC236}">
                <a16:creationId xmlns:a16="http://schemas.microsoft.com/office/drawing/2014/main" id="{514329E2-C607-2C12-E864-3AD534703F70}"/>
              </a:ext>
            </a:extLst>
          </p:cNvPr>
          <p:cNvSpPr txBox="1"/>
          <p:nvPr/>
        </p:nvSpPr>
        <p:spPr>
          <a:xfrm>
            <a:off x="3936349" y="2546071"/>
            <a:ext cx="5010313" cy="1015663"/>
          </a:xfrm>
          <a:prstGeom prst="rect">
            <a:avLst/>
          </a:prstGeom>
          <a:noFill/>
        </p:spPr>
        <p:txBody>
          <a:bodyPr wrap="square">
            <a:spAutoFit/>
          </a:bodyPr>
          <a:lstStyle/>
          <a:p>
            <a:r>
              <a:rPr lang="en-US" sz="2000" i="1">
                <a:solidFill>
                  <a:schemeClr val="tx1"/>
                </a:solidFill>
                <a:latin typeface="Times New Roman" panose="02020603050405020304" pitchFamily="18" charset="0"/>
                <a:cs typeface="Times New Roman" panose="02020603050405020304" pitchFamily="18" charset="0"/>
              </a:rPr>
              <a:t>Có quan niệm </a:t>
            </a:r>
            <a:r>
              <a:rPr lang="vi-VN" sz="2000" i="1">
                <a:solidFill>
                  <a:schemeClr val="tx1"/>
                </a:solidFill>
                <a:latin typeface="Times New Roman" panose="02020603050405020304" pitchFamily="18" charset="0"/>
                <a:cs typeface="Times New Roman" panose="02020603050405020304" pitchFamily="18" charset="0"/>
              </a:rPr>
              <a:t>tin vào điểm xấu hoặc điềm lành khi thấy sao băng</a:t>
            </a:r>
            <a:r>
              <a:rPr lang="en-US" sz="2000" i="1">
                <a:solidFill>
                  <a:schemeClr val="tx1"/>
                </a:solidFill>
                <a:latin typeface="Times New Roman" panose="02020603050405020304" pitchFamily="18" charset="0"/>
                <a:cs typeface="Times New Roman" panose="02020603050405020304" pitchFamily="18" charset="0"/>
              </a:rPr>
              <a:t>,</a:t>
            </a:r>
            <a:r>
              <a:rPr lang="vi-VN" sz="2000" i="1">
                <a:solidFill>
                  <a:schemeClr val="tx1"/>
                </a:solidFill>
                <a:latin typeface="Times New Roman" panose="02020603050405020304" pitchFamily="18" charset="0"/>
                <a:cs typeface="Times New Roman" panose="02020603050405020304" pitchFamily="18" charset="0"/>
              </a:rPr>
              <a:t> theo em có đúng với khoa học hay không</a:t>
            </a:r>
            <a:r>
              <a:rPr lang="en-US" sz="2000" i="1">
                <a:solidFill>
                  <a:schemeClr val="tx1"/>
                </a:solidFill>
                <a:latin typeface="Times New Roman" panose="02020603050405020304" pitchFamily="18" charset="0"/>
                <a:cs typeface="Times New Roman" panose="02020603050405020304" pitchFamily="18" charset="0"/>
              </a:rPr>
              <a:t>?</a:t>
            </a:r>
            <a:endParaRPr lang="en-US" sz="2000">
              <a:solidFill>
                <a:schemeClr val="tx1"/>
              </a:solidFill>
              <a:latin typeface="Times New Roman" panose="02020603050405020304" pitchFamily="18" charset="0"/>
              <a:cs typeface="Times New Roman" panose="02020603050405020304" pitchFamily="18" charset="0"/>
            </a:endParaRPr>
          </a:p>
        </p:txBody>
      </p:sp>
      <p:sp>
        <p:nvSpPr>
          <p:cNvPr id="37323" name="TextBox 37322">
            <a:extLst>
              <a:ext uri="{FF2B5EF4-FFF2-40B4-BE49-F238E27FC236}">
                <a16:creationId xmlns:a16="http://schemas.microsoft.com/office/drawing/2014/main" id="{EC554950-860D-4279-2F40-422EAA0D3935}"/>
              </a:ext>
            </a:extLst>
          </p:cNvPr>
          <p:cNvSpPr txBox="1"/>
          <p:nvPr/>
        </p:nvSpPr>
        <p:spPr>
          <a:xfrm>
            <a:off x="3868920" y="3895802"/>
            <a:ext cx="4762063" cy="707886"/>
          </a:xfrm>
          <a:prstGeom prst="rect">
            <a:avLst/>
          </a:prstGeom>
          <a:noFill/>
        </p:spPr>
        <p:txBody>
          <a:bodyPr wrap="square">
            <a:spAutoFit/>
          </a:bodyPr>
          <a:lstStyle/>
          <a:p>
            <a:r>
              <a:rPr lang="vi-VN" sz="2000" i="1">
                <a:solidFill>
                  <a:schemeClr val="tx1"/>
                </a:solidFill>
                <a:latin typeface="Times New Roman" panose="02020603050405020304" pitchFamily="18" charset="0"/>
                <a:cs typeface="Times New Roman" panose="02020603050405020304" pitchFamily="18" charset="0"/>
              </a:rPr>
              <a:t>Nếu có lần thấy sao băng, em sẽ ước nguyện điều gì? Vì sao lại ước nguyện điều đó?</a:t>
            </a:r>
            <a:endParaRPr lang="en-US" sz="20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39310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7139"/>
                                        </p:tgtEl>
                                        <p:attrNameLst>
                                          <p:attrName>style.visibility</p:attrName>
                                        </p:attrNameLst>
                                      </p:cBhvr>
                                      <p:to>
                                        <p:strVal val="visible"/>
                                      </p:to>
                                    </p:set>
                                    <p:animEffect transition="in" filter="fade">
                                      <p:cBhvr>
                                        <p:cTn id="7" dur="1000"/>
                                        <p:tgtEl>
                                          <p:spTgt spid="37139"/>
                                        </p:tgtEl>
                                      </p:cBhvr>
                                    </p:animEffect>
                                    <p:anim calcmode="lin" valueType="num">
                                      <p:cBhvr>
                                        <p:cTn id="8" dur="1000" fill="hold"/>
                                        <p:tgtEl>
                                          <p:spTgt spid="37139"/>
                                        </p:tgtEl>
                                        <p:attrNameLst>
                                          <p:attrName>ppt_x</p:attrName>
                                        </p:attrNameLst>
                                      </p:cBhvr>
                                      <p:tavLst>
                                        <p:tav tm="0">
                                          <p:val>
                                            <p:strVal val="#ppt_x"/>
                                          </p:val>
                                        </p:tav>
                                        <p:tav tm="100000">
                                          <p:val>
                                            <p:strVal val="#ppt_x"/>
                                          </p:val>
                                        </p:tav>
                                      </p:tavLst>
                                    </p:anim>
                                    <p:anim calcmode="lin" valueType="num">
                                      <p:cBhvr>
                                        <p:cTn id="9" dur="1000" fill="hold"/>
                                        <p:tgtEl>
                                          <p:spTgt spid="3713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7318"/>
                                        </p:tgtEl>
                                        <p:attrNameLst>
                                          <p:attrName>style.visibility</p:attrName>
                                        </p:attrNameLst>
                                      </p:cBhvr>
                                      <p:to>
                                        <p:strVal val="visible"/>
                                      </p:to>
                                    </p:set>
                                    <p:animEffect transition="in" filter="wipe(down)">
                                      <p:cBhvr>
                                        <p:cTn id="14" dur="500"/>
                                        <p:tgtEl>
                                          <p:spTgt spid="3731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7321"/>
                                        </p:tgtEl>
                                        <p:attrNameLst>
                                          <p:attrName>style.visibility</p:attrName>
                                        </p:attrNameLst>
                                      </p:cBhvr>
                                      <p:to>
                                        <p:strVal val="visible"/>
                                      </p:to>
                                    </p:set>
                                    <p:animEffect transition="in" filter="wipe(down)">
                                      <p:cBhvr>
                                        <p:cTn id="17" dur="500"/>
                                        <p:tgtEl>
                                          <p:spTgt spid="37321"/>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7315"/>
                                        </p:tgtEl>
                                        <p:attrNameLst>
                                          <p:attrName>style.visibility</p:attrName>
                                        </p:attrNameLst>
                                      </p:cBhvr>
                                      <p:to>
                                        <p:strVal val="visible"/>
                                      </p:to>
                                    </p:set>
                                    <p:animEffect transition="in" filter="wipe(down)">
                                      <p:cBhvr>
                                        <p:cTn id="20" dur="500"/>
                                        <p:tgtEl>
                                          <p:spTgt spid="3731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37319"/>
                                        </p:tgtEl>
                                        <p:attrNameLst>
                                          <p:attrName>style.visibility</p:attrName>
                                        </p:attrNameLst>
                                      </p:cBhvr>
                                      <p:to>
                                        <p:strVal val="visible"/>
                                      </p:to>
                                    </p:set>
                                    <p:animEffect transition="in" filter="barn(inVertical)">
                                      <p:cBhvr>
                                        <p:cTn id="25" dur="500"/>
                                        <p:tgtEl>
                                          <p:spTgt spid="37319"/>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37316"/>
                                        </p:tgtEl>
                                        <p:attrNameLst>
                                          <p:attrName>style.visibility</p:attrName>
                                        </p:attrNameLst>
                                      </p:cBhvr>
                                      <p:to>
                                        <p:strVal val="visible"/>
                                      </p:to>
                                    </p:set>
                                    <p:animEffect transition="in" filter="barn(inVertical)">
                                      <p:cBhvr>
                                        <p:cTn id="28" dur="500"/>
                                        <p:tgtEl>
                                          <p:spTgt spid="37316"/>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37322"/>
                                        </p:tgtEl>
                                        <p:attrNameLst>
                                          <p:attrName>style.visibility</p:attrName>
                                        </p:attrNameLst>
                                      </p:cBhvr>
                                      <p:to>
                                        <p:strVal val="visible"/>
                                      </p:to>
                                    </p:set>
                                    <p:animEffect transition="in" filter="barn(inVertical)">
                                      <p:cBhvr>
                                        <p:cTn id="31" dur="500"/>
                                        <p:tgtEl>
                                          <p:spTgt spid="3732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37320"/>
                                        </p:tgtEl>
                                        <p:attrNameLst>
                                          <p:attrName>style.visibility</p:attrName>
                                        </p:attrNameLst>
                                      </p:cBhvr>
                                      <p:to>
                                        <p:strVal val="visible"/>
                                      </p:to>
                                    </p:set>
                                    <p:animEffect transition="in" filter="barn(inVertical)">
                                      <p:cBhvr>
                                        <p:cTn id="36" dur="500"/>
                                        <p:tgtEl>
                                          <p:spTgt spid="37320"/>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37323"/>
                                        </p:tgtEl>
                                        <p:attrNameLst>
                                          <p:attrName>style.visibility</p:attrName>
                                        </p:attrNameLst>
                                      </p:cBhvr>
                                      <p:to>
                                        <p:strVal val="visible"/>
                                      </p:to>
                                    </p:set>
                                    <p:animEffect transition="in" filter="barn(inVertical)">
                                      <p:cBhvr>
                                        <p:cTn id="39" dur="500"/>
                                        <p:tgtEl>
                                          <p:spTgt spid="37323"/>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37317"/>
                                        </p:tgtEl>
                                        <p:attrNameLst>
                                          <p:attrName>style.visibility</p:attrName>
                                        </p:attrNameLst>
                                      </p:cBhvr>
                                      <p:to>
                                        <p:strVal val="visible"/>
                                      </p:to>
                                    </p:set>
                                    <p:animEffect transition="in" filter="barn(inVertical)">
                                      <p:cBhvr>
                                        <p:cTn id="42" dur="500"/>
                                        <p:tgtEl>
                                          <p:spTgt spid="37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315" grpId="0" animBg="1"/>
      <p:bldP spid="37316" grpId="0" animBg="1"/>
      <p:bldP spid="37317" grpId="0" animBg="1"/>
      <p:bldP spid="37321" grpId="0"/>
      <p:bldP spid="37322" grpId="0"/>
      <p:bldP spid="3732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6. Liên hệ</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5283;p67">
            <a:extLst>
              <a:ext uri="{FF2B5EF4-FFF2-40B4-BE49-F238E27FC236}">
                <a16:creationId xmlns:a16="http://schemas.microsoft.com/office/drawing/2014/main" id="{03C2BA85-1DBB-A5EC-DEFB-5702E9392D1B}"/>
              </a:ext>
            </a:extLst>
          </p:cNvPr>
          <p:cNvGrpSpPr/>
          <p:nvPr/>
        </p:nvGrpSpPr>
        <p:grpSpPr>
          <a:xfrm>
            <a:off x="3793742" y="1491811"/>
            <a:ext cx="4798513" cy="3622163"/>
            <a:chOff x="5357700" y="1252899"/>
            <a:chExt cx="2949300" cy="2441076"/>
          </a:xfrm>
        </p:grpSpPr>
        <p:grpSp>
          <p:nvGrpSpPr>
            <p:cNvPr id="37199" name="Google Shape;5284;p67">
              <a:extLst>
                <a:ext uri="{FF2B5EF4-FFF2-40B4-BE49-F238E27FC236}">
                  <a16:creationId xmlns:a16="http://schemas.microsoft.com/office/drawing/2014/main" id="{1C87F033-311D-F9A4-04C3-E6CEB1000E28}"/>
                </a:ext>
              </a:extLst>
            </p:cNvPr>
            <p:cNvGrpSpPr/>
            <p:nvPr/>
          </p:nvGrpSpPr>
          <p:grpSpPr>
            <a:xfrm>
              <a:off x="5600700" y="1362075"/>
              <a:ext cx="2523225" cy="2331900"/>
              <a:chOff x="5600700" y="1362075"/>
              <a:chExt cx="2523225" cy="2331900"/>
            </a:xfrm>
          </p:grpSpPr>
          <p:sp>
            <p:nvSpPr>
              <p:cNvPr id="37202" name="Google Shape;5285;p67">
                <a:extLst>
                  <a:ext uri="{FF2B5EF4-FFF2-40B4-BE49-F238E27FC236}">
                    <a16:creationId xmlns:a16="http://schemas.microsoft.com/office/drawing/2014/main" id="{B7D03A49-AC86-5D0F-8840-D48DACFA1751}"/>
                  </a:ext>
                </a:extLst>
              </p:cNvPr>
              <p:cNvSpPr/>
              <p:nvPr/>
            </p:nvSpPr>
            <p:spPr>
              <a:xfrm>
                <a:off x="8010525" y="1362075"/>
                <a:ext cx="113400" cy="2331900"/>
              </a:xfrm>
              <a:prstGeom prst="rect">
                <a:avLst/>
              </a:pr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3" name="Google Shape;5286;p67">
                <a:extLst>
                  <a:ext uri="{FF2B5EF4-FFF2-40B4-BE49-F238E27FC236}">
                    <a16:creationId xmlns:a16="http://schemas.microsoft.com/office/drawing/2014/main" id="{BB0FB2D3-9509-CCE1-0EC5-BE6AD215A2E9}"/>
                  </a:ext>
                </a:extLst>
              </p:cNvPr>
              <p:cNvSpPr/>
              <p:nvPr/>
            </p:nvSpPr>
            <p:spPr>
              <a:xfrm>
                <a:off x="5600700" y="1362075"/>
                <a:ext cx="113400" cy="2331900"/>
              </a:xfrm>
              <a:prstGeom prst="rect">
                <a:avLst/>
              </a:pr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7200" name="Google Shape;5287;p67">
              <a:extLst>
                <a:ext uri="{FF2B5EF4-FFF2-40B4-BE49-F238E27FC236}">
                  <a16:creationId xmlns:a16="http://schemas.microsoft.com/office/drawing/2014/main" id="{8A86E194-F743-DFED-9DAB-48E05A888F9F}"/>
                </a:ext>
              </a:extLst>
            </p:cNvPr>
            <p:cNvSpPr/>
            <p:nvPr/>
          </p:nvSpPr>
          <p:spPr>
            <a:xfrm>
              <a:off x="5357700" y="1252899"/>
              <a:ext cx="2949300" cy="668616"/>
            </a:xfrm>
            <a:prstGeom prst="roundRect">
              <a:avLst>
                <a:gd name="adj" fmla="val 8339"/>
              </a:avLst>
            </a:pr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1" name="Google Shape;5288;p67">
              <a:extLst>
                <a:ext uri="{FF2B5EF4-FFF2-40B4-BE49-F238E27FC236}">
                  <a16:creationId xmlns:a16="http://schemas.microsoft.com/office/drawing/2014/main" id="{D9B0C3F2-BAA4-E1B6-A6EE-DD9159D75CE6}"/>
                </a:ext>
              </a:extLst>
            </p:cNvPr>
            <p:cNvSpPr/>
            <p:nvPr/>
          </p:nvSpPr>
          <p:spPr>
            <a:xfrm>
              <a:off x="5357700" y="2295268"/>
              <a:ext cx="2949300" cy="1105258"/>
            </a:xfrm>
            <a:prstGeom prst="roundRect">
              <a:avLst>
                <a:gd name="adj" fmla="val 8339"/>
              </a:avLst>
            </a:pr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 name="Google Shape;5294;p67">
            <a:extLst>
              <a:ext uri="{FF2B5EF4-FFF2-40B4-BE49-F238E27FC236}">
                <a16:creationId xmlns:a16="http://schemas.microsoft.com/office/drawing/2014/main" id="{9DC31517-6CFC-B1AF-4D8F-793F5C36B702}"/>
              </a:ext>
            </a:extLst>
          </p:cNvPr>
          <p:cNvSpPr txBox="1">
            <a:spLocks noGrp="1"/>
          </p:cNvSpPr>
          <p:nvPr/>
        </p:nvSpPr>
        <p:spPr>
          <a:xfrm>
            <a:off x="3744571" y="3109180"/>
            <a:ext cx="4563749" cy="475200"/>
          </a:xfrm>
          <a:prstGeom prst="rect">
            <a:avLst/>
          </a:prstGeom>
          <a:noFill/>
          <a:ln>
            <a:noFill/>
          </a:ln>
        </p:spPr>
        <p:txBody>
          <a:bodyPr spcFirstLastPara="1" wrap="square" lIns="14400" tIns="14400" rIns="14400" bIns="144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1pPr>
            <a:lvl2pPr marL="914400" marR="0" lvl="1"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2pPr>
            <a:lvl3pPr marL="1371600" marR="0" lvl="2"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3pPr>
            <a:lvl4pPr marL="1828800" marR="0" lvl="3"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4pPr>
            <a:lvl5pPr marL="2286000" marR="0" lvl="4"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5pPr>
            <a:lvl6pPr marL="2743200" marR="0" lvl="5"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6pPr>
            <a:lvl7pPr marL="3200400" marR="0" lvl="6"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7pPr>
            <a:lvl8pPr marL="3657600" marR="0" lvl="7"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8pPr>
            <a:lvl9pPr marL="4114800" marR="0" lvl="8"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9pPr>
          </a:lstStyle>
          <a:p>
            <a:r>
              <a:rPr lang="en-US" sz="2400">
                <a:solidFill>
                  <a:schemeClr val="bg1"/>
                </a:solidFill>
                <a:latin typeface="Times New Roman" panose="02020603050405020304" pitchFamily="18" charset="0"/>
                <a:cs typeface="Times New Roman" panose="02020603050405020304" pitchFamily="18" charset="0"/>
              </a:rPr>
              <a:t>    Quan niệm </a:t>
            </a:r>
            <a:r>
              <a:rPr lang="vi-VN" sz="2400">
                <a:solidFill>
                  <a:schemeClr val="bg1"/>
                </a:solidFill>
                <a:latin typeface="Times New Roman" panose="02020603050405020304" pitchFamily="18" charset="0"/>
                <a:cs typeface="Times New Roman" panose="02020603050405020304" pitchFamily="18" charset="0"/>
              </a:rPr>
              <a:t>tin vào điểm xấu hoặc điềm lành khi thấy sao băng </a:t>
            </a:r>
            <a:r>
              <a:rPr lang="en-US" sz="2400">
                <a:solidFill>
                  <a:schemeClr val="bg1"/>
                </a:solidFill>
                <a:latin typeface="Times New Roman" panose="02020603050405020304" pitchFamily="18" charset="0"/>
                <a:cs typeface="Times New Roman" panose="02020603050405020304" pitchFamily="18" charset="0"/>
              </a:rPr>
              <a:t>là n</a:t>
            </a:r>
            <a:r>
              <a:rPr lang="vi-VN" sz="2400">
                <a:solidFill>
                  <a:schemeClr val="bg1"/>
                </a:solidFill>
                <a:latin typeface="Times New Roman" panose="02020603050405020304" pitchFamily="18" charset="0"/>
                <a:cs typeface="Times New Roman" panose="02020603050405020304" pitchFamily="18" charset="0"/>
              </a:rPr>
              <a:t>hững quan điểm không có cơ sở khoa học, tất cả chỉ mang đậm tính chất duy tâm</a:t>
            </a:r>
            <a:r>
              <a:rPr lang="en-US" sz="2400">
                <a:solidFill>
                  <a:schemeClr val="bg1"/>
                </a:solidFill>
                <a:latin typeface="Times New Roman" panose="02020603050405020304" pitchFamily="18" charset="0"/>
                <a:cs typeface="Times New Roman" panose="02020603050405020304" pitchFamily="18" charset="0"/>
              </a:rPr>
              <a:t>.</a:t>
            </a:r>
          </a:p>
          <a:p>
            <a:pPr marL="0" marR="0" lvl="0" indent="0" defTabSz="914400" rtl="0" eaLnBrk="1" fontAlgn="auto" latinLnBrk="0" hangingPunct="1">
              <a:spcBef>
                <a:spcPts val="0"/>
              </a:spcBef>
              <a:spcAft>
                <a:spcPts val="0"/>
              </a:spcAft>
              <a:buClr>
                <a:srgbClr val="5A2543"/>
              </a:buClr>
              <a:buSzPts val="1400"/>
              <a:buFont typeface="Spartan"/>
              <a:buNone/>
              <a:tabLst/>
              <a:defRPr/>
            </a:pPr>
            <a:endParaRPr kumimoji="0" sz="60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Spartan"/>
            </a:endParaRPr>
          </a:p>
        </p:txBody>
      </p:sp>
      <p:sp>
        <p:nvSpPr>
          <p:cNvPr id="5" name="Google Shape;5295;p67">
            <a:extLst>
              <a:ext uri="{FF2B5EF4-FFF2-40B4-BE49-F238E27FC236}">
                <a16:creationId xmlns:a16="http://schemas.microsoft.com/office/drawing/2014/main" id="{B6648EEB-D3F8-C125-9704-60429056C050}"/>
              </a:ext>
            </a:extLst>
          </p:cNvPr>
          <p:cNvSpPr txBox="1">
            <a:spLocks noGrp="1"/>
          </p:cNvSpPr>
          <p:nvPr/>
        </p:nvSpPr>
        <p:spPr>
          <a:xfrm>
            <a:off x="3655209" y="1431411"/>
            <a:ext cx="4468356" cy="474900"/>
          </a:xfrm>
          <a:prstGeom prst="rect">
            <a:avLst/>
          </a:prstGeom>
          <a:noFill/>
          <a:ln>
            <a:noFill/>
          </a:ln>
        </p:spPr>
        <p:txBody>
          <a:bodyPr spcFirstLastPara="1" wrap="square" lIns="14400" tIns="14400" rIns="14400" bIns="144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1pPr>
            <a:lvl2pPr marL="914400" marR="0" lvl="1"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2pPr>
            <a:lvl3pPr marL="1371600" marR="0" lvl="2"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3pPr>
            <a:lvl4pPr marL="1828800" marR="0" lvl="3"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4pPr>
            <a:lvl5pPr marL="2286000" marR="0" lvl="4"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5pPr>
            <a:lvl6pPr marL="2743200" marR="0" lvl="5"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6pPr>
            <a:lvl7pPr marL="3200400" marR="0" lvl="6"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7pPr>
            <a:lvl8pPr marL="3657600" marR="0" lvl="7"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8pPr>
            <a:lvl9pPr marL="4114800" marR="0" lvl="8"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9pPr>
          </a:lstStyle>
          <a:p>
            <a:r>
              <a:rPr lang="en-US" sz="2400" i="1">
                <a:solidFill>
                  <a:schemeClr val="bg1"/>
                </a:solidFill>
                <a:latin typeface="Times New Roman" panose="02020603050405020304" pitchFamily="18" charset="0"/>
                <a:cs typeface="Times New Roman" panose="02020603050405020304" pitchFamily="18" charset="0"/>
              </a:rPr>
              <a:t>    </a:t>
            </a:r>
            <a:r>
              <a:rPr lang="vi-VN" sz="2400" i="1">
                <a:solidFill>
                  <a:schemeClr val="bg1"/>
                </a:solidFill>
                <a:latin typeface="Times New Roman" panose="02020603050405020304" pitchFamily="18" charset="0"/>
                <a:cs typeface="Times New Roman" panose="02020603050405020304" pitchFamily="18" charset="0"/>
              </a:rPr>
              <a:t>Trong cuộc sống xung quanh ta, thiên nhiên luôn ẩn chứa vô vàn điều thú vị.</a:t>
            </a:r>
            <a:endParaRPr lang="en-US" sz="2400">
              <a:solidFill>
                <a:schemeClr val="bg1"/>
              </a:solidFill>
              <a:latin typeface="Times New Roman" panose="02020603050405020304" pitchFamily="18" charset="0"/>
              <a:cs typeface="Times New Roman" panose="02020603050405020304" pitchFamily="18" charset="0"/>
            </a:endParaRPr>
          </a:p>
        </p:txBody>
      </p:sp>
      <p:grpSp>
        <p:nvGrpSpPr>
          <p:cNvPr id="6" name="Google Shape;5298;p67">
            <a:extLst>
              <a:ext uri="{FF2B5EF4-FFF2-40B4-BE49-F238E27FC236}">
                <a16:creationId xmlns:a16="http://schemas.microsoft.com/office/drawing/2014/main" id="{2FB30BC0-5A13-DA2B-35F1-E111CD2829E6}"/>
              </a:ext>
            </a:extLst>
          </p:cNvPr>
          <p:cNvGrpSpPr/>
          <p:nvPr/>
        </p:nvGrpSpPr>
        <p:grpSpPr>
          <a:xfrm>
            <a:off x="8077902" y="2417562"/>
            <a:ext cx="495262" cy="378658"/>
            <a:chOff x="7577157" y="886599"/>
            <a:chExt cx="495262" cy="378658"/>
          </a:xfrm>
        </p:grpSpPr>
        <p:sp>
          <p:nvSpPr>
            <p:cNvPr id="7" name="Google Shape;5299;p67">
              <a:extLst>
                <a:ext uri="{FF2B5EF4-FFF2-40B4-BE49-F238E27FC236}">
                  <a16:creationId xmlns:a16="http://schemas.microsoft.com/office/drawing/2014/main" id="{150106BA-CC0E-464B-9EE2-B4F087BB8323}"/>
                </a:ext>
              </a:extLst>
            </p:cNvPr>
            <p:cNvSpPr/>
            <p:nvPr/>
          </p:nvSpPr>
          <p:spPr>
            <a:xfrm>
              <a:off x="7651310" y="886599"/>
              <a:ext cx="325595" cy="378658"/>
            </a:xfrm>
            <a:custGeom>
              <a:avLst/>
              <a:gdLst/>
              <a:ahLst/>
              <a:cxnLst/>
              <a:rect l="l" t="t" r="r" b="b"/>
              <a:pathLst>
                <a:path w="18083" h="21030" extrusionOk="0">
                  <a:moveTo>
                    <a:pt x="9862" y="0"/>
                  </a:moveTo>
                  <a:cubicBezTo>
                    <a:pt x="6720" y="0"/>
                    <a:pt x="3793" y="2218"/>
                    <a:pt x="2617" y="5020"/>
                  </a:cubicBezTo>
                  <a:cubicBezTo>
                    <a:pt x="2469" y="5390"/>
                    <a:pt x="2314" y="5730"/>
                    <a:pt x="2188" y="6099"/>
                  </a:cubicBezTo>
                  <a:cubicBezTo>
                    <a:pt x="0" y="11947"/>
                    <a:pt x="2314" y="20331"/>
                    <a:pt x="9123" y="20974"/>
                  </a:cubicBezTo>
                  <a:cubicBezTo>
                    <a:pt x="9502" y="21010"/>
                    <a:pt x="9893" y="21030"/>
                    <a:pt x="10288" y="21030"/>
                  </a:cubicBezTo>
                  <a:cubicBezTo>
                    <a:pt x="11908" y="21030"/>
                    <a:pt x="13604" y="20697"/>
                    <a:pt x="14941" y="19806"/>
                  </a:cubicBezTo>
                  <a:cubicBezTo>
                    <a:pt x="17529" y="18142"/>
                    <a:pt x="18083" y="15274"/>
                    <a:pt x="18083" y="12383"/>
                  </a:cubicBezTo>
                  <a:cubicBezTo>
                    <a:pt x="18083" y="10225"/>
                    <a:pt x="17558" y="8347"/>
                    <a:pt x="16730" y="6373"/>
                  </a:cubicBezTo>
                  <a:cubicBezTo>
                    <a:pt x="15836" y="4155"/>
                    <a:pt x="14815" y="1819"/>
                    <a:pt x="12568" y="673"/>
                  </a:cubicBezTo>
                  <a:cubicBezTo>
                    <a:pt x="11984" y="370"/>
                    <a:pt x="11400" y="185"/>
                    <a:pt x="10786" y="59"/>
                  </a:cubicBezTo>
                  <a:cubicBezTo>
                    <a:pt x="10476" y="30"/>
                    <a:pt x="10165" y="0"/>
                    <a:pt x="9862" y="0"/>
                  </a:cubicBezTo>
                  <a:close/>
                </a:path>
              </a:pathLst>
            </a:custGeom>
            <a:solidFill>
              <a:srgbClr val="01A0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5300;p67">
              <a:extLst>
                <a:ext uri="{FF2B5EF4-FFF2-40B4-BE49-F238E27FC236}">
                  <a16:creationId xmlns:a16="http://schemas.microsoft.com/office/drawing/2014/main" id="{9ACD4835-385C-37DF-0654-1348B9B25736}"/>
                </a:ext>
              </a:extLst>
            </p:cNvPr>
            <p:cNvSpPr/>
            <p:nvPr/>
          </p:nvSpPr>
          <p:spPr>
            <a:xfrm>
              <a:off x="7714006" y="1030716"/>
              <a:ext cx="250656" cy="234541"/>
            </a:xfrm>
            <a:custGeom>
              <a:avLst/>
              <a:gdLst/>
              <a:ahLst/>
              <a:cxnLst/>
              <a:rect l="l" t="t" r="r" b="b"/>
              <a:pathLst>
                <a:path w="13921" h="13026" extrusionOk="0">
                  <a:moveTo>
                    <a:pt x="6260" y="0"/>
                  </a:moveTo>
                  <a:cubicBezTo>
                    <a:pt x="5686" y="0"/>
                    <a:pt x="5116" y="54"/>
                    <a:pt x="4562" y="158"/>
                  </a:cubicBezTo>
                  <a:cubicBezTo>
                    <a:pt x="3423" y="372"/>
                    <a:pt x="2159" y="772"/>
                    <a:pt x="1420" y="1666"/>
                  </a:cubicBezTo>
                  <a:cubicBezTo>
                    <a:pt x="651" y="2590"/>
                    <a:pt x="311" y="3825"/>
                    <a:pt x="155" y="4993"/>
                  </a:cubicBezTo>
                  <a:cubicBezTo>
                    <a:pt x="0" y="6227"/>
                    <a:pt x="30" y="7551"/>
                    <a:pt x="399" y="8748"/>
                  </a:cubicBezTo>
                  <a:cubicBezTo>
                    <a:pt x="739" y="9857"/>
                    <a:pt x="1390" y="10781"/>
                    <a:pt x="2033" y="11706"/>
                  </a:cubicBezTo>
                  <a:cubicBezTo>
                    <a:pt x="3053" y="12386"/>
                    <a:pt x="4251" y="12814"/>
                    <a:pt x="5641" y="12970"/>
                  </a:cubicBezTo>
                  <a:cubicBezTo>
                    <a:pt x="6020" y="13006"/>
                    <a:pt x="6411" y="13026"/>
                    <a:pt x="6806" y="13026"/>
                  </a:cubicBezTo>
                  <a:cubicBezTo>
                    <a:pt x="8426" y="13026"/>
                    <a:pt x="10122" y="12693"/>
                    <a:pt x="11459" y="11802"/>
                  </a:cubicBezTo>
                  <a:cubicBezTo>
                    <a:pt x="12538" y="11121"/>
                    <a:pt x="13248" y="10197"/>
                    <a:pt x="13736" y="9185"/>
                  </a:cubicBezTo>
                  <a:lnTo>
                    <a:pt x="13736" y="9059"/>
                  </a:lnTo>
                  <a:cubicBezTo>
                    <a:pt x="13921" y="6346"/>
                    <a:pt x="13492" y="3426"/>
                    <a:pt x="11245" y="1636"/>
                  </a:cubicBezTo>
                  <a:cubicBezTo>
                    <a:pt x="9846" y="518"/>
                    <a:pt x="8041" y="0"/>
                    <a:pt x="6260" y="0"/>
                  </a:cubicBezTo>
                  <a:close/>
                </a:path>
              </a:pathLst>
            </a:custGeom>
            <a:solidFill>
              <a:srgbClr val="FE5F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5301;p67">
              <a:extLst>
                <a:ext uri="{FF2B5EF4-FFF2-40B4-BE49-F238E27FC236}">
                  <a16:creationId xmlns:a16="http://schemas.microsoft.com/office/drawing/2014/main" id="{D0C0B319-0957-3989-1076-A5F977E77F34}"/>
                </a:ext>
              </a:extLst>
            </p:cNvPr>
            <p:cNvSpPr/>
            <p:nvPr/>
          </p:nvSpPr>
          <p:spPr>
            <a:xfrm>
              <a:off x="7798920" y="970919"/>
              <a:ext cx="45410" cy="50236"/>
            </a:xfrm>
            <a:custGeom>
              <a:avLst/>
              <a:gdLst/>
              <a:ahLst/>
              <a:cxnLst/>
              <a:rect l="l" t="t" r="r" b="b"/>
              <a:pathLst>
                <a:path w="2522" h="2790" extrusionOk="0">
                  <a:moveTo>
                    <a:pt x="1168" y="1"/>
                  </a:moveTo>
                  <a:cubicBezTo>
                    <a:pt x="1016" y="1"/>
                    <a:pt x="851" y="63"/>
                    <a:pt x="674" y="211"/>
                  </a:cubicBezTo>
                  <a:cubicBezTo>
                    <a:pt x="333" y="522"/>
                    <a:pt x="89" y="1135"/>
                    <a:pt x="30" y="1601"/>
                  </a:cubicBezTo>
                  <a:cubicBezTo>
                    <a:pt x="1" y="1816"/>
                    <a:pt x="1" y="2156"/>
                    <a:pt x="149" y="2340"/>
                  </a:cubicBezTo>
                  <a:cubicBezTo>
                    <a:pt x="245" y="2496"/>
                    <a:pt x="400" y="2614"/>
                    <a:pt x="614" y="2680"/>
                  </a:cubicBezTo>
                  <a:cubicBezTo>
                    <a:pt x="823" y="2742"/>
                    <a:pt x="1131" y="2790"/>
                    <a:pt x="1436" y="2790"/>
                  </a:cubicBezTo>
                  <a:cubicBezTo>
                    <a:pt x="1715" y="2790"/>
                    <a:pt x="1991" y="2750"/>
                    <a:pt x="2182" y="2644"/>
                  </a:cubicBezTo>
                  <a:cubicBezTo>
                    <a:pt x="2522" y="2429"/>
                    <a:pt x="2463" y="1971"/>
                    <a:pt x="2366" y="1631"/>
                  </a:cubicBezTo>
                  <a:cubicBezTo>
                    <a:pt x="2217" y="1105"/>
                    <a:pt x="1807" y="1"/>
                    <a:pt x="1168"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5302;p67">
              <a:extLst>
                <a:ext uri="{FF2B5EF4-FFF2-40B4-BE49-F238E27FC236}">
                  <a16:creationId xmlns:a16="http://schemas.microsoft.com/office/drawing/2014/main" id="{F6CEA7FB-35F8-E307-FD4F-42B4B6965C48}"/>
                </a:ext>
              </a:extLst>
            </p:cNvPr>
            <p:cNvSpPr/>
            <p:nvPr/>
          </p:nvSpPr>
          <p:spPr>
            <a:xfrm>
              <a:off x="7844853" y="960332"/>
              <a:ext cx="27837" cy="21589"/>
            </a:xfrm>
            <a:custGeom>
              <a:avLst/>
              <a:gdLst/>
              <a:ahLst/>
              <a:cxnLst/>
              <a:rect l="l" t="t" r="r" b="b"/>
              <a:pathLst>
                <a:path w="1546" h="1199" extrusionOk="0">
                  <a:moveTo>
                    <a:pt x="777" y="1"/>
                  </a:moveTo>
                  <a:cubicBezTo>
                    <a:pt x="0" y="1"/>
                    <a:pt x="0" y="1198"/>
                    <a:pt x="777" y="1198"/>
                  </a:cubicBezTo>
                  <a:cubicBezTo>
                    <a:pt x="1545" y="1198"/>
                    <a:pt x="1545" y="1"/>
                    <a:pt x="777"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5303;p67">
              <a:extLst>
                <a:ext uri="{FF2B5EF4-FFF2-40B4-BE49-F238E27FC236}">
                  <a16:creationId xmlns:a16="http://schemas.microsoft.com/office/drawing/2014/main" id="{7091D382-D50E-F38F-6A44-762F32388970}"/>
                </a:ext>
              </a:extLst>
            </p:cNvPr>
            <p:cNvSpPr/>
            <p:nvPr/>
          </p:nvSpPr>
          <p:spPr>
            <a:xfrm>
              <a:off x="7763918" y="960332"/>
              <a:ext cx="27711" cy="21589"/>
            </a:xfrm>
            <a:custGeom>
              <a:avLst/>
              <a:gdLst/>
              <a:ahLst/>
              <a:cxnLst/>
              <a:rect l="l" t="t" r="r" b="b"/>
              <a:pathLst>
                <a:path w="1539" h="1199" extrusionOk="0">
                  <a:moveTo>
                    <a:pt x="769" y="1"/>
                  </a:moveTo>
                  <a:cubicBezTo>
                    <a:pt x="0" y="1"/>
                    <a:pt x="0" y="1198"/>
                    <a:pt x="769" y="1198"/>
                  </a:cubicBezTo>
                  <a:cubicBezTo>
                    <a:pt x="1538" y="1198"/>
                    <a:pt x="1538" y="1"/>
                    <a:pt x="769"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5304;p67">
              <a:extLst>
                <a:ext uri="{FF2B5EF4-FFF2-40B4-BE49-F238E27FC236}">
                  <a16:creationId xmlns:a16="http://schemas.microsoft.com/office/drawing/2014/main" id="{F737AAF4-97CA-8322-64EC-4C1F256E8AB5}"/>
                </a:ext>
              </a:extLst>
            </p:cNvPr>
            <p:cNvSpPr/>
            <p:nvPr/>
          </p:nvSpPr>
          <p:spPr>
            <a:xfrm>
              <a:off x="7740096" y="991355"/>
              <a:ext cx="22237" cy="22237"/>
            </a:xfrm>
            <a:custGeom>
              <a:avLst/>
              <a:gdLst/>
              <a:ahLst/>
              <a:cxnLst/>
              <a:rect l="l" t="t" r="r" b="b"/>
              <a:pathLst>
                <a:path w="1235" h="1235" extrusionOk="0">
                  <a:moveTo>
                    <a:pt x="954" y="0"/>
                  </a:moveTo>
                  <a:cubicBezTo>
                    <a:pt x="643" y="126"/>
                    <a:pt x="399" y="437"/>
                    <a:pt x="274" y="681"/>
                  </a:cubicBezTo>
                  <a:cubicBezTo>
                    <a:pt x="185" y="806"/>
                    <a:pt x="0" y="1205"/>
                    <a:pt x="244" y="1235"/>
                  </a:cubicBezTo>
                  <a:cubicBezTo>
                    <a:pt x="458" y="1235"/>
                    <a:pt x="710" y="924"/>
                    <a:pt x="828" y="769"/>
                  </a:cubicBezTo>
                  <a:cubicBezTo>
                    <a:pt x="983" y="555"/>
                    <a:pt x="1235" y="156"/>
                    <a:pt x="1013" y="0"/>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5305;p67">
              <a:extLst>
                <a:ext uri="{FF2B5EF4-FFF2-40B4-BE49-F238E27FC236}">
                  <a16:creationId xmlns:a16="http://schemas.microsoft.com/office/drawing/2014/main" id="{5C52220B-76BC-D415-48F7-49D0CD29275F}"/>
                </a:ext>
              </a:extLst>
            </p:cNvPr>
            <p:cNvSpPr/>
            <p:nvPr/>
          </p:nvSpPr>
          <p:spPr>
            <a:xfrm>
              <a:off x="7731705" y="991877"/>
              <a:ext cx="15053" cy="17862"/>
            </a:xfrm>
            <a:custGeom>
              <a:avLst/>
              <a:gdLst/>
              <a:ahLst/>
              <a:cxnLst/>
              <a:rect l="l" t="t" r="r" b="b"/>
              <a:pathLst>
                <a:path w="836" h="992" extrusionOk="0">
                  <a:moveTo>
                    <a:pt x="710" y="1"/>
                  </a:moveTo>
                  <a:cubicBezTo>
                    <a:pt x="710" y="1"/>
                    <a:pt x="681" y="1"/>
                    <a:pt x="681" y="38"/>
                  </a:cubicBezTo>
                  <a:cubicBezTo>
                    <a:pt x="437" y="186"/>
                    <a:pt x="252" y="437"/>
                    <a:pt x="156" y="681"/>
                  </a:cubicBezTo>
                  <a:cubicBezTo>
                    <a:pt x="96" y="777"/>
                    <a:pt x="0" y="992"/>
                    <a:pt x="126" y="992"/>
                  </a:cubicBezTo>
                  <a:cubicBezTo>
                    <a:pt x="252" y="992"/>
                    <a:pt x="466" y="740"/>
                    <a:pt x="525" y="652"/>
                  </a:cubicBezTo>
                  <a:cubicBezTo>
                    <a:pt x="621" y="496"/>
                    <a:pt x="836" y="156"/>
                    <a:pt x="740" y="38"/>
                  </a:cubicBezTo>
                  <a:cubicBezTo>
                    <a:pt x="740" y="1"/>
                    <a:pt x="740" y="1"/>
                    <a:pt x="710" y="1"/>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5306;p67">
              <a:extLst>
                <a:ext uri="{FF2B5EF4-FFF2-40B4-BE49-F238E27FC236}">
                  <a16:creationId xmlns:a16="http://schemas.microsoft.com/office/drawing/2014/main" id="{B5089858-6DE1-F676-D534-B5F507E9023B}"/>
                </a:ext>
              </a:extLst>
            </p:cNvPr>
            <p:cNvSpPr/>
            <p:nvPr/>
          </p:nvSpPr>
          <p:spPr>
            <a:xfrm>
              <a:off x="7754465" y="995785"/>
              <a:ext cx="15053" cy="17141"/>
            </a:xfrm>
            <a:custGeom>
              <a:avLst/>
              <a:gdLst/>
              <a:ahLst/>
              <a:cxnLst/>
              <a:rect l="l" t="t" r="r" b="b"/>
              <a:pathLst>
                <a:path w="836" h="952" extrusionOk="0">
                  <a:moveTo>
                    <a:pt x="650" y="0"/>
                  </a:moveTo>
                  <a:cubicBezTo>
                    <a:pt x="560" y="0"/>
                    <a:pt x="456" y="134"/>
                    <a:pt x="370" y="220"/>
                  </a:cubicBezTo>
                  <a:cubicBezTo>
                    <a:pt x="185" y="435"/>
                    <a:pt x="1" y="678"/>
                    <a:pt x="30" y="893"/>
                  </a:cubicBezTo>
                  <a:cubicBezTo>
                    <a:pt x="45" y="934"/>
                    <a:pt x="70" y="951"/>
                    <a:pt x="101" y="951"/>
                  </a:cubicBezTo>
                  <a:cubicBezTo>
                    <a:pt x="210" y="951"/>
                    <a:pt x="392" y="747"/>
                    <a:pt x="466" y="649"/>
                  </a:cubicBezTo>
                  <a:cubicBezTo>
                    <a:pt x="555" y="494"/>
                    <a:pt x="836" y="65"/>
                    <a:pt x="681" y="6"/>
                  </a:cubicBezTo>
                  <a:cubicBezTo>
                    <a:pt x="671" y="2"/>
                    <a:pt x="661" y="0"/>
                    <a:pt x="650" y="0"/>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5307;p67">
              <a:extLst>
                <a:ext uri="{FF2B5EF4-FFF2-40B4-BE49-F238E27FC236}">
                  <a16:creationId xmlns:a16="http://schemas.microsoft.com/office/drawing/2014/main" id="{11DF5EB9-EDFE-E9EA-FE88-EFBAD7C992D1}"/>
                </a:ext>
              </a:extLst>
            </p:cNvPr>
            <p:cNvSpPr/>
            <p:nvPr/>
          </p:nvSpPr>
          <p:spPr>
            <a:xfrm>
              <a:off x="7872131" y="991355"/>
              <a:ext cx="21589" cy="22237"/>
            </a:xfrm>
            <a:custGeom>
              <a:avLst/>
              <a:gdLst/>
              <a:ahLst/>
              <a:cxnLst/>
              <a:rect l="l" t="t" r="r" b="b"/>
              <a:pathLst>
                <a:path w="1199" h="1235" extrusionOk="0">
                  <a:moveTo>
                    <a:pt x="245" y="0"/>
                  </a:moveTo>
                  <a:cubicBezTo>
                    <a:pt x="1" y="0"/>
                    <a:pt x="186" y="437"/>
                    <a:pt x="245" y="555"/>
                  </a:cubicBezTo>
                  <a:cubicBezTo>
                    <a:pt x="400" y="769"/>
                    <a:pt x="644" y="1109"/>
                    <a:pt x="925" y="1205"/>
                  </a:cubicBezTo>
                  <a:lnTo>
                    <a:pt x="954" y="1235"/>
                  </a:lnTo>
                  <a:cubicBezTo>
                    <a:pt x="984" y="1235"/>
                    <a:pt x="984" y="1235"/>
                    <a:pt x="984" y="1205"/>
                  </a:cubicBezTo>
                  <a:cubicBezTo>
                    <a:pt x="1198" y="1080"/>
                    <a:pt x="954" y="681"/>
                    <a:pt x="799" y="466"/>
                  </a:cubicBezTo>
                  <a:cubicBezTo>
                    <a:pt x="703" y="311"/>
                    <a:pt x="459" y="0"/>
                    <a:pt x="245" y="0"/>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5308;p67">
              <a:extLst>
                <a:ext uri="{FF2B5EF4-FFF2-40B4-BE49-F238E27FC236}">
                  <a16:creationId xmlns:a16="http://schemas.microsoft.com/office/drawing/2014/main" id="{1A11511D-FF72-C8DA-DCFE-EF9BA8B41FEF}"/>
                </a:ext>
              </a:extLst>
            </p:cNvPr>
            <p:cNvSpPr/>
            <p:nvPr/>
          </p:nvSpPr>
          <p:spPr>
            <a:xfrm>
              <a:off x="7863759" y="995173"/>
              <a:ext cx="15053" cy="17591"/>
            </a:xfrm>
            <a:custGeom>
              <a:avLst/>
              <a:gdLst/>
              <a:ahLst/>
              <a:cxnLst/>
              <a:rect l="l" t="t" r="r" b="b"/>
              <a:pathLst>
                <a:path w="836" h="977" extrusionOk="0">
                  <a:moveTo>
                    <a:pt x="144" y="1"/>
                  </a:moveTo>
                  <a:cubicBezTo>
                    <a:pt x="138" y="1"/>
                    <a:pt x="132" y="1"/>
                    <a:pt x="126" y="3"/>
                  </a:cubicBezTo>
                  <a:cubicBezTo>
                    <a:pt x="0" y="3"/>
                    <a:pt x="96" y="225"/>
                    <a:pt x="126" y="313"/>
                  </a:cubicBezTo>
                  <a:cubicBezTo>
                    <a:pt x="244" y="528"/>
                    <a:pt x="399" y="779"/>
                    <a:pt x="680" y="964"/>
                  </a:cubicBezTo>
                  <a:lnTo>
                    <a:pt x="710" y="964"/>
                  </a:lnTo>
                  <a:cubicBezTo>
                    <a:pt x="710" y="974"/>
                    <a:pt x="713" y="977"/>
                    <a:pt x="717" y="977"/>
                  </a:cubicBezTo>
                  <a:cubicBezTo>
                    <a:pt x="726" y="977"/>
                    <a:pt x="739" y="964"/>
                    <a:pt x="739" y="964"/>
                  </a:cubicBezTo>
                  <a:cubicBezTo>
                    <a:pt x="835" y="809"/>
                    <a:pt x="614" y="498"/>
                    <a:pt x="495" y="313"/>
                  </a:cubicBezTo>
                  <a:cubicBezTo>
                    <a:pt x="467" y="257"/>
                    <a:pt x="266" y="1"/>
                    <a:pt x="144" y="1"/>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4" name="Google Shape;5309;p67">
              <a:extLst>
                <a:ext uri="{FF2B5EF4-FFF2-40B4-BE49-F238E27FC236}">
                  <a16:creationId xmlns:a16="http://schemas.microsoft.com/office/drawing/2014/main" id="{D865669A-72A5-41AD-EE8D-D4B09D6A734C}"/>
                </a:ext>
              </a:extLst>
            </p:cNvPr>
            <p:cNvSpPr/>
            <p:nvPr/>
          </p:nvSpPr>
          <p:spPr>
            <a:xfrm>
              <a:off x="7886518" y="991968"/>
              <a:ext cx="14927" cy="17303"/>
            </a:xfrm>
            <a:custGeom>
              <a:avLst/>
              <a:gdLst/>
              <a:ahLst/>
              <a:cxnLst/>
              <a:rect l="l" t="t" r="r" b="b"/>
              <a:pathLst>
                <a:path w="829" h="961" extrusionOk="0">
                  <a:moveTo>
                    <a:pt x="93" y="0"/>
                  </a:moveTo>
                  <a:cubicBezTo>
                    <a:pt x="60" y="0"/>
                    <a:pt x="37" y="18"/>
                    <a:pt x="30" y="62"/>
                  </a:cubicBezTo>
                  <a:cubicBezTo>
                    <a:pt x="0" y="247"/>
                    <a:pt x="185" y="491"/>
                    <a:pt x="370" y="706"/>
                  </a:cubicBezTo>
                  <a:cubicBezTo>
                    <a:pt x="424" y="821"/>
                    <a:pt x="534" y="961"/>
                    <a:pt x="620" y="961"/>
                  </a:cubicBezTo>
                  <a:cubicBezTo>
                    <a:pt x="628" y="961"/>
                    <a:pt x="636" y="960"/>
                    <a:pt x="643" y="957"/>
                  </a:cubicBezTo>
                  <a:cubicBezTo>
                    <a:pt x="828" y="861"/>
                    <a:pt x="555" y="432"/>
                    <a:pt x="459" y="277"/>
                  </a:cubicBezTo>
                  <a:cubicBezTo>
                    <a:pt x="391" y="181"/>
                    <a:pt x="195" y="0"/>
                    <a:pt x="93" y="0"/>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7185" name="Google Shape;5310;p67">
              <a:extLst>
                <a:ext uri="{FF2B5EF4-FFF2-40B4-BE49-F238E27FC236}">
                  <a16:creationId xmlns:a16="http://schemas.microsoft.com/office/drawing/2014/main" id="{FA1C7940-9534-F222-8556-69EAE99AD23B}"/>
                </a:ext>
              </a:extLst>
            </p:cNvPr>
            <p:cNvGrpSpPr/>
            <p:nvPr/>
          </p:nvGrpSpPr>
          <p:grpSpPr>
            <a:xfrm>
              <a:off x="7948007" y="1015105"/>
              <a:ext cx="123824" cy="153876"/>
              <a:chOff x="2131450" y="260482"/>
              <a:chExt cx="101762" cy="126459"/>
            </a:xfrm>
          </p:grpSpPr>
          <p:sp>
            <p:nvSpPr>
              <p:cNvPr id="37197" name="Google Shape;5311;p67">
                <a:extLst>
                  <a:ext uri="{FF2B5EF4-FFF2-40B4-BE49-F238E27FC236}">
                    <a16:creationId xmlns:a16="http://schemas.microsoft.com/office/drawing/2014/main" id="{B1845D19-7860-C0EA-080D-ABAB3BA744CA}"/>
                  </a:ext>
                </a:extLst>
              </p:cNvPr>
              <p:cNvSpPr/>
              <p:nvPr/>
            </p:nvSpPr>
            <p:spPr>
              <a:xfrm>
                <a:off x="2131450" y="264270"/>
                <a:ext cx="72079" cy="122671"/>
              </a:xfrm>
              <a:custGeom>
                <a:avLst/>
                <a:gdLst/>
                <a:ahLst/>
                <a:cxnLst/>
                <a:rect l="l" t="t" r="r" b="b"/>
                <a:pathLst>
                  <a:path w="4871" h="8290" extrusionOk="0">
                    <a:moveTo>
                      <a:pt x="1" y="0"/>
                    </a:moveTo>
                    <a:cubicBezTo>
                      <a:pt x="97" y="458"/>
                      <a:pt x="186" y="954"/>
                      <a:pt x="252" y="1449"/>
                    </a:cubicBezTo>
                    <a:cubicBezTo>
                      <a:pt x="311" y="2122"/>
                      <a:pt x="311" y="2802"/>
                      <a:pt x="223" y="3512"/>
                    </a:cubicBezTo>
                    <a:cubicBezTo>
                      <a:pt x="1080" y="5145"/>
                      <a:pt x="1945" y="6772"/>
                      <a:pt x="3113" y="8036"/>
                    </a:cubicBezTo>
                    <a:cubicBezTo>
                      <a:pt x="3310" y="8210"/>
                      <a:pt x="3522" y="8289"/>
                      <a:pt x="3728" y="8289"/>
                    </a:cubicBezTo>
                    <a:cubicBezTo>
                      <a:pt x="4329" y="8289"/>
                      <a:pt x="4870" y="7617"/>
                      <a:pt x="4776" y="6654"/>
                    </a:cubicBezTo>
                    <a:cubicBezTo>
                      <a:pt x="4318" y="3327"/>
                      <a:pt x="2034" y="1323"/>
                      <a:pt x="1" y="0"/>
                    </a:cubicBezTo>
                    <a:close/>
                  </a:path>
                </a:pathLst>
              </a:custGeom>
              <a:solidFill>
                <a:srgbClr val="01A0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8" name="Google Shape;5312;p67">
                <a:extLst>
                  <a:ext uri="{FF2B5EF4-FFF2-40B4-BE49-F238E27FC236}">
                    <a16:creationId xmlns:a16="http://schemas.microsoft.com/office/drawing/2014/main" id="{90EC63C6-F5A3-7D5D-DDC9-856003275C88}"/>
                  </a:ext>
                </a:extLst>
              </p:cNvPr>
              <p:cNvSpPr/>
              <p:nvPr/>
            </p:nvSpPr>
            <p:spPr>
              <a:xfrm>
                <a:off x="2131997" y="260482"/>
                <a:ext cx="101215" cy="75334"/>
              </a:xfrm>
              <a:custGeom>
                <a:avLst/>
                <a:gdLst/>
                <a:ahLst/>
                <a:cxnLst/>
                <a:rect l="l" t="t" r="r" b="b"/>
                <a:pathLst>
                  <a:path w="6840" h="5091" extrusionOk="0">
                    <a:moveTo>
                      <a:pt x="2162" y="1"/>
                    </a:moveTo>
                    <a:cubicBezTo>
                      <a:pt x="1432" y="1"/>
                      <a:pt x="697" y="131"/>
                      <a:pt x="1" y="315"/>
                    </a:cubicBezTo>
                    <a:cubicBezTo>
                      <a:pt x="89" y="744"/>
                      <a:pt x="149" y="1210"/>
                      <a:pt x="215" y="1705"/>
                    </a:cubicBezTo>
                    <a:cubicBezTo>
                      <a:pt x="245" y="2193"/>
                      <a:pt x="274" y="2688"/>
                      <a:pt x="245" y="3184"/>
                    </a:cubicBezTo>
                    <a:cubicBezTo>
                      <a:pt x="1908" y="4041"/>
                      <a:pt x="3571" y="5032"/>
                      <a:pt x="5390" y="5091"/>
                    </a:cubicBezTo>
                    <a:cubicBezTo>
                      <a:pt x="6314" y="4995"/>
                      <a:pt x="6839" y="3272"/>
                      <a:pt x="6159" y="2163"/>
                    </a:cubicBezTo>
                    <a:cubicBezTo>
                      <a:pt x="5069" y="521"/>
                      <a:pt x="3624" y="1"/>
                      <a:pt x="2162" y="1"/>
                    </a:cubicBezTo>
                    <a:close/>
                  </a:path>
                </a:pathLst>
              </a:custGeom>
              <a:solidFill>
                <a:srgbClr val="01A0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186" name="Google Shape;5313;p67">
              <a:extLst>
                <a:ext uri="{FF2B5EF4-FFF2-40B4-BE49-F238E27FC236}">
                  <a16:creationId xmlns:a16="http://schemas.microsoft.com/office/drawing/2014/main" id="{7EB9CB1F-3F84-5BB5-E727-02957B4CE199}"/>
                </a:ext>
              </a:extLst>
            </p:cNvPr>
            <p:cNvGrpSpPr/>
            <p:nvPr/>
          </p:nvGrpSpPr>
          <p:grpSpPr>
            <a:xfrm>
              <a:off x="7948007" y="1015092"/>
              <a:ext cx="123824" cy="153876"/>
              <a:chOff x="2131450" y="260482"/>
              <a:chExt cx="101762" cy="126459"/>
            </a:xfrm>
          </p:grpSpPr>
          <p:sp>
            <p:nvSpPr>
              <p:cNvPr id="37195" name="Google Shape;5314;p67">
                <a:extLst>
                  <a:ext uri="{FF2B5EF4-FFF2-40B4-BE49-F238E27FC236}">
                    <a16:creationId xmlns:a16="http://schemas.microsoft.com/office/drawing/2014/main" id="{AFB605F5-30DA-036C-D917-08B36F1BAEB3}"/>
                  </a:ext>
                </a:extLst>
              </p:cNvPr>
              <p:cNvSpPr/>
              <p:nvPr/>
            </p:nvSpPr>
            <p:spPr>
              <a:xfrm>
                <a:off x="2131450" y="264270"/>
                <a:ext cx="72079" cy="122671"/>
              </a:xfrm>
              <a:custGeom>
                <a:avLst/>
                <a:gdLst/>
                <a:ahLst/>
                <a:cxnLst/>
                <a:rect l="l" t="t" r="r" b="b"/>
                <a:pathLst>
                  <a:path w="4871" h="8290" extrusionOk="0">
                    <a:moveTo>
                      <a:pt x="1" y="0"/>
                    </a:moveTo>
                    <a:cubicBezTo>
                      <a:pt x="97" y="458"/>
                      <a:pt x="186" y="954"/>
                      <a:pt x="252" y="1449"/>
                    </a:cubicBezTo>
                    <a:cubicBezTo>
                      <a:pt x="311" y="2122"/>
                      <a:pt x="311" y="2802"/>
                      <a:pt x="223" y="3512"/>
                    </a:cubicBezTo>
                    <a:cubicBezTo>
                      <a:pt x="1080" y="5145"/>
                      <a:pt x="1945" y="6772"/>
                      <a:pt x="3113" y="8036"/>
                    </a:cubicBezTo>
                    <a:cubicBezTo>
                      <a:pt x="3310" y="8210"/>
                      <a:pt x="3522" y="8289"/>
                      <a:pt x="3728" y="8289"/>
                    </a:cubicBezTo>
                    <a:cubicBezTo>
                      <a:pt x="4329" y="8289"/>
                      <a:pt x="4870" y="7617"/>
                      <a:pt x="4776" y="6654"/>
                    </a:cubicBezTo>
                    <a:cubicBezTo>
                      <a:pt x="4318" y="3327"/>
                      <a:pt x="2034" y="1323"/>
                      <a:pt x="1" y="0"/>
                    </a:cubicBezTo>
                    <a:close/>
                  </a:path>
                </a:pathLst>
              </a:custGeom>
              <a:solidFill>
                <a:srgbClr val="000000">
                  <a:alpha val="22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6" name="Google Shape;5315;p67">
                <a:extLst>
                  <a:ext uri="{FF2B5EF4-FFF2-40B4-BE49-F238E27FC236}">
                    <a16:creationId xmlns:a16="http://schemas.microsoft.com/office/drawing/2014/main" id="{F4981FE7-B800-1ABA-1F9A-411961FE3364}"/>
                  </a:ext>
                </a:extLst>
              </p:cNvPr>
              <p:cNvSpPr/>
              <p:nvPr/>
            </p:nvSpPr>
            <p:spPr>
              <a:xfrm>
                <a:off x="2131997" y="260482"/>
                <a:ext cx="101215" cy="75334"/>
              </a:xfrm>
              <a:custGeom>
                <a:avLst/>
                <a:gdLst/>
                <a:ahLst/>
                <a:cxnLst/>
                <a:rect l="l" t="t" r="r" b="b"/>
                <a:pathLst>
                  <a:path w="6840" h="5091" extrusionOk="0">
                    <a:moveTo>
                      <a:pt x="2162" y="1"/>
                    </a:moveTo>
                    <a:cubicBezTo>
                      <a:pt x="1432" y="1"/>
                      <a:pt x="697" y="131"/>
                      <a:pt x="1" y="315"/>
                    </a:cubicBezTo>
                    <a:cubicBezTo>
                      <a:pt x="89" y="744"/>
                      <a:pt x="149" y="1210"/>
                      <a:pt x="215" y="1705"/>
                    </a:cubicBezTo>
                    <a:cubicBezTo>
                      <a:pt x="245" y="2193"/>
                      <a:pt x="274" y="2688"/>
                      <a:pt x="245" y="3184"/>
                    </a:cubicBezTo>
                    <a:cubicBezTo>
                      <a:pt x="1908" y="4041"/>
                      <a:pt x="3571" y="5032"/>
                      <a:pt x="5390" y="5091"/>
                    </a:cubicBezTo>
                    <a:cubicBezTo>
                      <a:pt x="6314" y="4995"/>
                      <a:pt x="6839" y="3272"/>
                      <a:pt x="6159" y="2163"/>
                    </a:cubicBezTo>
                    <a:cubicBezTo>
                      <a:pt x="5069" y="521"/>
                      <a:pt x="3624" y="1"/>
                      <a:pt x="2162" y="1"/>
                    </a:cubicBezTo>
                    <a:close/>
                  </a:path>
                </a:pathLst>
              </a:custGeom>
              <a:solidFill>
                <a:srgbClr val="000000">
                  <a:alpha val="22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7187" name="Google Shape;5316;p67">
              <a:extLst>
                <a:ext uri="{FF2B5EF4-FFF2-40B4-BE49-F238E27FC236}">
                  <a16:creationId xmlns:a16="http://schemas.microsoft.com/office/drawing/2014/main" id="{E64E403F-DE33-EF78-AC09-359C70DA4167}"/>
                </a:ext>
              </a:extLst>
            </p:cNvPr>
            <p:cNvSpPr/>
            <p:nvPr/>
          </p:nvSpPr>
          <p:spPr>
            <a:xfrm>
              <a:off x="7948072" y="1026777"/>
              <a:ext cx="124347" cy="135168"/>
            </a:xfrm>
            <a:custGeom>
              <a:avLst/>
              <a:gdLst/>
              <a:ahLst/>
              <a:cxnLst/>
              <a:rect l="l" t="t" r="r" b="b"/>
              <a:pathLst>
                <a:path w="6906" h="7507" extrusionOk="0">
                  <a:moveTo>
                    <a:pt x="0" y="0"/>
                  </a:moveTo>
                  <a:lnTo>
                    <a:pt x="0" y="0"/>
                  </a:lnTo>
                  <a:cubicBezTo>
                    <a:pt x="59" y="400"/>
                    <a:pt x="119" y="799"/>
                    <a:pt x="185" y="1235"/>
                  </a:cubicBezTo>
                  <a:cubicBezTo>
                    <a:pt x="244" y="1849"/>
                    <a:pt x="244" y="2492"/>
                    <a:pt x="156" y="3142"/>
                  </a:cubicBezTo>
                  <a:cubicBezTo>
                    <a:pt x="1878" y="4895"/>
                    <a:pt x="2861" y="6528"/>
                    <a:pt x="4924" y="7452"/>
                  </a:cubicBezTo>
                  <a:cubicBezTo>
                    <a:pt x="5031" y="7489"/>
                    <a:pt x="5137" y="7506"/>
                    <a:pt x="5240" y="7506"/>
                  </a:cubicBezTo>
                  <a:cubicBezTo>
                    <a:pt x="6178" y="7506"/>
                    <a:pt x="6906" y="6079"/>
                    <a:pt x="6439" y="4747"/>
                  </a:cubicBezTo>
                  <a:cubicBezTo>
                    <a:pt x="4990" y="1050"/>
                    <a:pt x="2588" y="311"/>
                    <a:pt x="0" y="0"/>
                  </a:cubicBezTo>
                  <a:close/>
                </a:path>
              </a:pathLst>
            </a:custGeom>
            <a:solidFill>
              <a:srgbClr val="01A0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7188" name="Google Shape;5317;p67">
              <a:extLst>
                <a:ext uri="{FF2B5EF4-FFF2-40B4-BE49-F238E27FC236}">
                  <a16:creationId xmlns:a16="http://schemas.microsoft.com/office/drawing/2014/main" id="{D00B7A56-F863-9E00-95BC-2B28024F0F73}"/>
                </a:ext>
              </a:extLst>
            </p:cNvPr>
            <p:cNvGrpSpPr/>
            <p:nvPr/>
          </p:nvGrpSpPr>
          <p:grpSpPr>
            <a:xfrm flipH="1">
              <a:off x="7577744" y="1015105"/>
              <a:ext cx="123824" cy="153876"/>
              <a:chOff x="2131450" y="260482"/>
              <a:chExt cx="101762" cy="126459"/>
            </a:xfrm>
          </p:grpSpPr>
          <p:sp>
            <p:nvSpPr>
              <p:cNvPr id="37193" name="Google Shape;5318;p67">
                <a:extLst>
                  <a:ext uri="{FF2B5EF4-FFF2-40B4-BE49-F238E27FC236}">
                    <a16:creationId xmlns:a16="http://schemas.microsoft.com/office/drawing/2014/main" id="{A560122B-BB57-BF5A-4CBC-133EFFB306D3}"/>
                  </a:ext>
                </a:extLst>
              </p:cNvPr>
              <p:cNvSpPr/>
              <p:nvPr/>
            </p:nvSpPr>
            <p:spPr>
              <a:xfrm>
                <a:off x="2131450" y="264270"/>
                <a:ext cx="72079" cy="122671"/>
              </a:xfrm>
              <a:custGeom>
                <a:avLst/>
                <a:gdLst/>
                <a:ahLst/>
                <a:cxnLst/>
                <a:rect l="l" t="t" r="r" b="b"/>
                <a:pathLst>
                  <a:path w="4871" h="8290" extrusionOk="0">
                    <a:moveTo>
                      <a:pt x="1" y="0"/>
                    </a:moveTo>
                    <a:cubicBezTo>
                      <a:pt x="97" y="458"/>
                      <a:pt x="186" y="954"/>
                      <a:pt x="252" y="1449"/>
                    </a:cubicBezTo>
                    <a:cubicBezTo>
                      <a:pt x="311" y="2122"/>
                      <a:pt x="311" y="2802"/>
                      <a:pt x="223" y="3512"/>
                    </a:cubicBezTo>
                    <a:cubicBezTo>
                      <a:pt x="1080" y="5145"/>
                      <a:pt x="1945" y="6772"/>
                      <a:pt x="3113" y="8036"/>
                    </a:cubicBezTo>
                    <a:cubicBezTo>
                      <a:pt x="3310" y="8210"/>
                      <a:pt x="3522" y="8289"/>
                      <a:pt x="3728" y="8289"/>
                    </a:cubicBezTo>
                    <a:cubicBezTo>
                      <a:pt x="4329" y="8289"/>
                      <a:pt x="4870" y="7617"/>
                      <a:pt x="4776" y="6654"/>
                    </a:cubicBezTo>
                    <a:cubicBezTo>
                      <a:pt x="4318" y="3327"/>
                      <a:pt x="2034" y="1323"/>
                      <a:pt x="1" y="0"/>
                    </a:cubicBezTo>
                    <a:close/>
                  </a:path>
                </a:pathLst>
              </a:custGeom>
              <a:solidFill>
                <a:srgbClr val="01A0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4" name="Google Shape;5319;p67">
                <a:extLst>
                  <a:ext uri="{FF2B5EF4-FFF2-40B4-BE49-F238E27FC236}">
                    <a16:creationId xmlns:a16="http://schemas.microsoft.com/office/drawing/2014/main" id="{EFA47A43-893D-84E3-C768-24FD76A63912}"/>
                  </a:ext>
                </a:extLst>
              </p:cNvPr>
              <p:cNvSpPr/>
              <p:nvPr/>
            </p:nvSpPr>
            <p:spPr>
              <a:xfrm>
                <a:off x="2131997" y="260482"/>
                <a:ext cx="101215" cy="75334"/>
              </a:xfrm>
              <a:custGeom>
                <a:avLst/>
                <a:gdLst/>
                <a:ahLst/>
                <a:cxnLst/>
                <a:rect l="l" t="t" r="r" b="b"/>
                <a:pathLst>
                  <a:path w="6840" h="5091" extrusionOk="0">
                    <a:moveTo>
                      <a:pt x="2162" y="1"/>
                    </a:moveTo>
                    <a:cubicBezTo>
                      <a:pt x="1432" y="1"/>
                      <a:pt x="697" y="131"/>
                      <a:pt x="1" y="315"/>
                    </a:cubicBezTo>
                    <a:cubicBezTo>
                      <a:pt x="89" y="744"/>
                      <a:pt x="149" y="1210"/>
                      <a:pt x="215" y="1705"/>
                    </a:cubicBezTo>
                    <a:cubicBezTo>
                      <a:pt x="245" y="2193"/>
                      <a:pt x="274" y="2688"/>
                      <a:pt x="245" y="3184"/>
                    </a:cubicBezTo>
                    <a:cubicBezTo>
                      <a:pt x="1908" y="4041"/>
                      <a:pt x="3571" y="5032"/>
                      <a:pt x="5390" y="5091"/>
                    </a:cubicBezTo>
                    <a:cubicBezTo>
                      <a:pt x="6314" y="4995"/>
                      <a:pt x="6839" y="3272"/>
                      <a:pt x="6159" y="2163"/>
                    </a:cubicBezTo>
                    <a:cubicBezTo>
                      <a:pt x="5069" y="521"/>
                      <a:pt x="3624" y="1"/>
                      <a:pt x="2162" y="1"/>
                    </a:cubicBezTo>
                    <a:close/>
                  </a:path>
                </a:pathLst>
              </a:custGeom>
              <a:solidFill>
                <a:srgbClr val="01A0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189" name="Google Shape;5320;p67">
              <a:extLst>
                <a:ext uri="{FF2B5EF4-FFF2-40B4-BE49-F238E27FC236}">
                  <a16:creationId xmlns:a16="http://schemas.microsoft.com/office/drawing/2014/main" id="{938A4CBB-61D7-4F31-F1AE-D25444A0E8CF}"/>
                </a:ext>
              </a:extLst>
            </p:cNvPr>
            <p:cNvGrpSpPr/>
            <p:nvPr/>
          </p:nvGrpSpPr>
          <p:grpSpPr>
            <a:xfrm flipH="1">
              <a:off x="7577744" y="1015092"/>
              <a:ext cx="123824" cy="153876"/>
              <a:chOff x="2131450" y="260482"/>
              <a:chExt cx="101762" cy="126459"/>
            </a:xfrm>
          </p:grpSpPr>
          <p:sp>
            <p:nvSpPr>
              <p:cNvPr id="37191" name="Google Shape;5321;p67">
                <a:extLst>
                  <a:ext uri="{FF2B5EF4-FFF2-40B4-BE49-F238E27FC236}">
                    <a16:creationId xmlns:a16="http://schemas.microsoft.com/office/drawing/2014/main" id="{D95DFCB9-AE2A-EC01-BAB0-A118CC62848A}"/>
                  </a:ext>
                </a:extLst>
              </p:cNvPr>
              <p:cNvSpPr/>
              <p:nvPr/>
            </p:nvSpPr>
            <p:spPr>
              <a:xfrm>
                <a:off x="2131450" y="264270"/>
                <a:ext cx="72079" cy="122671"/>
              </a:xfrm>
              <a:custGeom>
                <a:avLst/>
                <a:gdLst/>
                <a:ahLst/>
                <a:cxnLst/>
                <a:rect l="l" t="t" r="r" b="b"/>
                <a:pathLst>
                  <a:path w="4871" h="8290" extrusionOk="0">
                    <a:moveTo>
                      <a:pt x="1" y="0"/>
                    </a:moveTo>
                    <a:cubicBezTo>
                      <a:pt x="97" y="458"/>
                      <a:pt x="186" y="954"/>
                      <a:pt x="252" y="1449"/>
                    </a:cubicBezTo>
                    <a:cubicBezTo>
                      <a:pt x="311" y="2122"/>
                      <a:pt x="311" y="2802"/>
                      <a:pt x="223" y="3512"/>
                    </a:cubicBezTo>
                    <a:cubicBezTo>
                      <a:pt x="1080" y="5145"/>
                      <a:pt x="1945" y="6772"/>
                      <a:pt x="3113" y="8036"/>
                    </a:cubicBezTo>
                    <a:cubicBezTo>
                      <a:pt x="3310" y="8210"/>
                      <a:pt x="3522" y="8289"/>
                      <a:pt x="3728" y="8289"/>
                    </a:cubicBezTo>
                    <a:cubicBezTo>
                      <a:pt x="4329" y="8289"/>
                      <a:pt x="4870" y="7617"/>
                      <a:pt x="4776" y="6654"/>
                    </a:cubicBezTo>
                    <a:cubicBezTo>
                      <a:pt x="4318" y="3327"/>
                      <a:pt x="2034" y="1323"/>
                      <a:pt x="1" y="0"/>
                    </a:cubicBezTo>
                    <a:close/>
                  </a:path>
                </a:pathLst>
              </a:custGeom>
              <a:solidFill>
                <a:srgbClr val="000000">
                  <a:alpha val="22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2" name="Google Shape;5322;p67">
                <a:extLst>
                  <a:ext uri="{FF2B5EF4-FFF2-40B4-BE49-F238E27FC236}">
                    <a16:creationId xmlns:a16="http://schemas.microsoft.com/office/drawing/2014/main" id="{427B11D0-8BD8-6363-FEAF-2827AEE52A36}"/>
                  </a:ext>
                </a:extLst>
              </p:cNvPr>
              <p:cNvSpPr/>
              <p:nvPr/>
            </p:nvSpPr>
            <p:spPr>
              <a:xfrm>
                <a:off x="2131997" y="260482"/>
                <a:ext cx="101215" cy="75334"/>
              </a:xfrm>
              <a:custGeom>
                <a:avLst/>
                <a:gdLst/>
                <a:ahLst/>
                <a:cxnLst/>
                <a:rect l="l" t="t" r="r" b="b"/>
                <a:pathLst>
                  <a:path w="6840" h="5091" extrusionOk="0">
                    <a:moveTo>
                      <a:pt x="2162" y="1"/>
                    </a:moveTo>
                    <a:cubicBezTo>
                      <a:pt x="1432" y="1"/>
                      <a:pt x="697" y="131"/>
                      <a:pt x="1" y="315"/>
                    </a:cubicBezTo>
                    <a:cubicBezTo>
                      <a:pt x="89" y="744"/>
                      <a:pt x="149" y="1210"/>
                      <a:pt x="215" y="1705"/>
                    </a:cubicBezTo>
                    <a:cubicBezTo>
                      <a:pt x="245" y="2193"/>
                      <a:pt x="274" y="2688"/>
                      <a:pt x="245" y="3184"/>
                    </a:cubicBezTo>
                    <a:cubicBezTo>
                      <a:pt x="1908" y="4041"/>
                      <a:pt x="3571" y="5032"/>
                      <a:pt x="5390" y="5091"/>
                    </a:cubicBezTo>
                    <a:cubicBezTo>
                      <a:pt x="6314" y="4995"/>
                      <a:pt x="6839" y="3272"/>
                      <a:pt x="6159" y="2163"/>
                    </a:cubicBezTo>
                    <a:cubicBezTo>
                      <a:pt x="5069" y="521"/>
                      <a:pt x="3624" y="1"/>
                      <a:pt x="2162" y="1"/>
                    </a:cubicBezTo>
                    <a:close/>
                  </a:path>
                </a:pathLst>
              </a:custGeom>
              <a:solidFill>
                <a:srgbClr val="000000">
                  <a:alpha val="22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7190" name="Google Shape;5323;p67">
              <a:extLst>
                <a:ext uri="{FF2B5EF4-FFF2-40B4-BE49-F238E27FC236}">
                  <a16:creationId xmlns:a16="http://schemas.microsoft.com/office/drawing/2014/main" id="{52F0256F-230D-31C4-EA1B-81FAB3D6E446}"/>
                </a:ext>
              </a:extLst>
            </p:cNvPr>
            <p:cNvSpPr/>
            <p:nvPr/>
          </p:nvSpPr>
          <p:spPr>
            <a:xfrm flipH="1">
              <a:off x="7577157" y="1026777"/>
              <a:ext cx="124347" cy="135168"/>
            </a:xfrm>
            <a:custGeom>
              <a:avLst/>
              <a:gdLst/>
              <a:ahLst/>
              <a:cxnLst/>
              <a:rect l="l" t="t" r="r" b="b"/>
              <a:pathLst>
                <a:path w="6906" h="7507" extrusionOk="0">
                  <a:moveTo>
                    <a:pt x="0" y="0"/>
                  </a:moveTo>
                  <a:lnTo>
                    <a:pt x="0" y="0"/>
                  </a:lnTo>
                  <a:cubicBezTo>
                    <a:pt x="59" y="400"/>
                    <a:pt x="119" y="799"/>
                    <a:pt x="185" y="1235"/>
                  </a:cubicBezTo>
                  <a:cubicBezTo>
                    <a:pt x="244" y="1849"/>
                    <a:pt x="244" y="2492"/>
                    <a:pt x="156" y="3142"/>
                  </a:cubicBezTo>
                  <a:cubicBezTo>
                    <a:pt x="1878" y="4895"/>
                    <a:pt x="2861" y="6528"/>
                    <a:pt x="4924" y="7452"/>
                  </a:cubicBezTo>
                  <a:cubicBezTo>
                    <a:pt x="5031" y="7489"/>
                    <a:pt x="5137" y="7506"/>
                    <a:pt x="5240" y="7506"/>
                  </a:cubicBezTo>
                  <a:cubicBezTo>
                    <a:pt x="6178" y="7506"/>
                    <a:pt x="6906" y="6079"/>
                    <a:pt x="6439" y="4747"/>
                  </a:cubicBezTo>
                  <a:cubicBezTo>
                    <a:pt x="4990" y="1050"/>
                    <a:pt x="2588" y="311"/>
                    <a:pt x="0" y="0"/>
                  </a:cubicBezTo>
                  <a:close/>
                </a:path>
              </a:pathLst>
            </a:custGeom>
            <a:solidFill>
              <a:srgbClr val="01A0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7204" name="Picture 6" descr="มาเรียนรู้เรื่อง กลุ่มดาว ด้วย Project Approach">
            <a:extLst>
              <a:ext uri="{FF2B5EF4-FFF2-40B4-BE49-F238E27FC236}">
                <a16:creationId xmlns:a16="http://schemas.microsoft.com/office/drawing/2014/main" id="{6299E2E1-B283-D845-F40D-993E6C7DD96F}"/>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2889" b="95333" l="71875" r="88542">
                        <a14:foregroundMark x1="72500" y1="41778" x2="85781" y2="58889"/>
                        <a14:foregroundMark x1="76354" y1="52222" x2="76354" y2="84000"/>
                        <a14:foregroundMark x1="71927" y1="40889" x2="71927" y2="40889"/>
                        <a14:foregroundMark x1="78073" y1="92222" x2="78073" y2="92222"/>
                        <a14:foregroundMark x1="74948" y1="92222" x2="74948" y2="92222"/>
                        <a14:foregroundMark x1="81094" y1="94889" x2="81094" y2="94889"/>
                        <a14:foregroundMark x1="88542" y1="74222" x2="88542" y2="74222"/>
                        <a14:foregroundMark x1="87813" y1="90222" x2="87813" y2="90222"/>
                        <a14:foregroundMark x1="80833" y1="95333" x2="80833" y2="95333"/>
                        <a14:foregroundMark x1="81458" y1="94889" x2="81458" y2="94889"/>
                        <a14:foregroundMark x1="72135" y1="37778" x2="72135" y2="37778"/>
                      </a14:backgroundRemoval>
                    </a14:imgEffect>
                  </a14:imgLayer>
                </a14:imgProps>
              </a:ext>
              <a:ext uri="{28A0092B-C50C-407E-A947-70E740481C1C}">
                <a14:useLocalDpi xmlns:a14="http://schemas.microsoft.com/office/drawing/2010/main" val="0"/>
              </a:ext>
            </a:extLst>
          </a:blip>
          <a:srcRect l="70730" t="3297" r="9644"/>
          <a:stretch/>
        </p:blipFill>
        <p:spPr bwMode="auto">
          <a:xfrm flipH="1">
            <a:off x="75551" y="1592282"/>
            <a:ext cx="3195386" cy="36901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1169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204"/>
                                        </p:tgtEl>
                                        <p:attrNameLst>
                                          <p:attrName>style.visibility</p:attrName>
                                        </p:attrNameLst>
                                      </p:cBhvr>
                                      <p:to>
                                        <p:strVal val="visible"/>
                                      </p:to>
                                    </p:set>
                                    <p:anim calcmode="lin" valueType="num">
                                      <p:cBhvr additive="base">
                                        <p:cTn id="7" dur="500" fill="hold"/>
                                        <p:tgtEl>
                                          <p:spTgt spid="37204"/>
                                        </p:tgtEl>
                                        <p:attrNameLst>
                                          <p:attrName>ppt_x</p:attrName>
                                        </p:attrNameLst>
                                      </p:cBhvr>
                                      <p:tavLst>
                                        <p:tav tm="0">
                                          <p:val>
                                            <p:strVal val="#ppt_x"/>
                                          </p:val>
                                        </p:tav>
                                        <p:tav tm="100000">
                                          <p:val>
                                            <p:strVal val="#ppt_x"/>
                                          </p:val>
                                        </p:tav>
                                      </p:tavLst>
                                    </p:anim>
                                    <p:anim calcmode="lin" valueType="num">
                                      <p:cBhvr additive="base">
                                        <p:cTn id="8" dur="500" fill="hold"/>
                                        <p:tgtEl>
                                          <p:spTgt spid="3720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barn(inVertical)">
                                      <p:cBhvr>
                                        <p:cTn id="2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9423"/>
        <p:cNvGrpSpPr/>
        <p:nvPr/>
      </p:nvGrpSpPr>
      <p:grpSpPr>
        <a:xfrm>
          <a:off x="0" y="0"/>
          <a:ext cx="0" cy="0"/>
          <a:chOff x="0" y="0"/>
          <a:chExt cx="0" cy="0"/>
        </a:xfrm>
      </p:grpSpPr>
      <p:sp>
        <p:nvSpPr>
          <p:cNvPr id="39424" name="Google Shape;39424;p75"/>
          <p:cNvSpPr/>
          <p:nvPr/>
        </p:nvSpPr>
        <p:spPr>
          <a:xfrm>
            <a:off x="1196625" y="1836875"/>
            <a:ext cx="1469700" cy="1469700"/>
          </a:xfrm>
          <a:prstGeom prst="ellipse">
            <a:avLst/>
          </a:prstGeom>
          <a:gradFill>
            <a:gsLst>
              <a:gs pos="0">
                <a:srgbClr val="FFFFFF">
                  <a:alpha val="18431"/>
                </a:srgbClr>
              </a:gs>
              <a:gs pos="100000">
                <a:srgbClr val="270C2A">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25" name="Google Shape;39425;p75"/>
          <p:cNvGrpSpPr/>
          <p:nvPr/>
        </p:nvGrpSpPr>
        <p:grpSpPr>
          <a:xfrm rot="-5400000">
            <a:off x="721068" y="1359592"/>
            <a:ext cx="2421909" cy="2424063"/>
            <a:chOff x="6319100" y="5477342"/>
            <a:chExt cx="1271477" cy="1272675"/>
          </a:xfrm>
        </p:grpSpPr>
        <p:sp>
          <p:nvSpPr>
            <p:cNvPr id="39426" name="Google Shape;39426;p75"/>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7" name="Google Shape;39427;p75"/>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25882"/>
                  </a:srgbClr>
                </a:gs>
                <a:gs pos="100000">
                  <a:srgbClr val="270C2A">
                    <a:alpha val="38823"/>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28" name="Google Shape;39428;p75"/>
          <p:cNvSpPr txBox="1">
            <a:spLocks noGrp="1"/>
          </p:cNvSpPr>
          <p:nvPr>
            <p:ph type="title"/>
          </p:nvPr>
        </p:nvSpPr>
        <p:spPr>
          <a:xfrm>
            <a:off x="3423009" y="1925367"/>
            <a:ext cx="5541939"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6000"/>
              <a:t>Tổng kết</a:t>
            </a:r>
            <a:endParaRPr sz="6000"/>
          </a:p>
        </p:txBody>
      </p:sp>
      <p:sp>
        <p:nvSpPr>
          <p:cNvPr id="39429" name="Google Shape;39429;p75"/>
          <p:cNvSpPr txBox="1">
            <a:spLocks noGrp="1"/>
          </p:cNvSpPr>
          <p:nvPr>
            <p:ph type="title" idx="2"/>
          </p:nvPr>
        </p:nvSpPr>
        <p:spPr>
          <a:xfrm>
            <a:off x="1400725" y="2031350"/>
            <a:ext cx="10617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III</a:t>
            </a:r>
            <a:endParaRPr/>
          </a:p>
        </p:txBody>
      </p:sp>
      <p:grpSp>
        <p:nvGrpSpPr>
          <p:cNvPr id="39431" name="Google Shape;39431;p75"/>
          <p:cNvGrpSpPr/>
          <p:nvPr/>
        </p:nvGrpSpPr>
        <p:grpSpPr>
          <a:xfrm>
            <a:off x="5915718" y="993005"/>
            <a:ext cx="3732849" cy="3724647"/>
            <a:chOff x="6673624" y="2086450"/>
            <a:chExt cx="2729888" cy="2723691"/>
          </a:xfrm>
        </p:grpSpPr>
        <p:sp>
          <p:nvSpPr>
            <p:cNvPr id="39432" name="Google Shape;39432;p75"/>
            <p:cNvSpPr/>
            <p:nvPr/>
          </p:nvSpPr>
          <p:spPr>
            <a:xfrm>
              <a:off x="6673624" y="2086450"/>
              <a:ext cx="2729888" cy="2723691"/>
            </a:xfrm>
            <a:custGeom>
              <a:avLst/>
              <a:gdLst/>
              <a:ahLst/>
              <a:cxnLst/>
              <a:rect l="l" t="t" r="r" b="b"/>
              <a:pathLst>
                <a:path w="11349" h="11323" extrusionOk="0">
                  <a:moveTo>
                    <a:pt x="7521" y="1"/>
                  </a:moveTo>
                  <a:lnTo>
                    <a:pt x="1050" y="6472"/>
                  </a:lnTo>
                  <a:cubicBezTo>
                    <a:pt x="0" y="7522"/>
                    <a:pt x="0" y="9225"/>
                    <a:pt x="1050" y="10273"/>
                  </a:cubicBezTo>
                  <a:cubicBezTo>
                    <a:pt x="2099" y="11323"/>
                    <a:pt x="3802" y="11323"/>
                    <a:pt x="4851" y="10273"/>
                  </a:cubicBezTo>
                  <a:lnTo>
                    <a:pt x="11349" y="3776"/>
                  </a:ln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3" name="Google Shape;39433;p75"/>
            <p:cNvSpPr/>
            <p:nvPr/>
          </p:nvSpPr>
          <p:spPr>
            <a:xfrm>
              <a:off x="6886262" y="3517931"/>
              <a:ext cx="1167100" cy="1022316"/>
            </a:xfrm>
            <a:custGeom>
              <a:avLst/>
              <a:gdLst/>
              <a:ahLst/>
              <a:cxnLst/>
              <a:rect l="l" t="t" r="r" b="b"/>
              <a:pathLst>
                <a:path w="4852" h="4250" extrusionOk="0">
                  <a:moveTo>
                    <a:pt x="3200" y="1"/>
                  </a:moveTo>
                  <a:lnTo>
                    <a:pt x="1830" y="228"/>
                  </a:lnTo>
                  <a:lnTo>
                    <a:pt x="1280" y="941"/>
                  </a:lnTo>
                  <a:lnTo>
                    <a:pt x="0" y="1687"/>
                  </a:lnTo>
                  <a:lnTo>
                    <a:pt x="0" y="3017"/>
                  </a:lnTo>
                  <a:lnTo>
                    <a:pt x="1280" y="4250"/>
                  </a:lnTo>
                  <a:lnTo>
                    <a:pt x="3515" y="4250"/>
                  </a:lnTo>
                  <a:lnTo>
                    <a:pt x="4033" y="3017"/>
                  </a:lnTo>
                  <a:lnTo>
                    <a:pt x="4851" y="2012"/>
                  </a:lnTo>
                  <a:lnTo>
                    <a:pt x="4602" y="667"/>
                  </a:lnTo>
                  <a:lnTo>
                    <a:pt x="32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4" name="Google Shape;39434;p75"/>
            <p:cNvSpPr/>
            <p:nvPr/>
          </p:nvSpPr>
          <p:spPr>
            <a:xfrm>
              <a:off x="6980073" y="3598272"/>
              <a:ext cx="1029992" cy="835894"/>
            </a:xfrm>
            <a:custGeom>
              <a:avLst/>
              <a:gdLst/>
              <a:ahLst/>
              <a:cxnLst/>
              <a:rect l="l" t="t" r="r" b="b"/>
              <a:pathLst>
                <a:path w="4282" h="3475" extrusionOk="0">
                  <a:moveTo>
                    <a:pt x="2719" y="0"/>
                  </a:moveTo>
                  <a:lnTo>
                    <a:pt x="1925" y="73"/>
                  </a:lnTo>
                  <a:lnTo>
                    <a:pt x="1558" y="770"/>
                  </a:lnTo>
                  <a:lnTo>
                    <a:pt x="98" y="1353"/>
                  </a:lnTo>
                  <a:lnTo>
                    <a:pt x="0" y="1856"/>
                  </a:lnTo>
                  <a:lnTo>
                    <a:pt x="870" y="3226"/>
                  </a:lnTo>
                  <a:lnTo>
                    <a:pt x="1719" y="3475"/>
                  </a:lnTo>
                  <a:lnTo>
                    <a:pt x="3280" y="3226"/>
                  </a:lnTo>
                  <a:lnTo>
                    <a:pt x="4282" y="1493"/>
                  </a:lnTo>
                  <a:lnTo>
                    <a:pt x="3936" y="201"/>
                  </a:lnTo>
                  <a:lnTo>
                    <a:pt x="2719" y="0"/>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5" name="Google Shape;39435;p75"/>
            <p:cNvSpPr/>
            <p:nvPr/>
          </p:nvSpPr>
          <p:spPr>
            <a:xfrm>
              <a:off x="7315628" y="4243413"/>
              <a:ext cx="255213" cy="261954"/>
            </a:xfrm>
            <a:custGeom>
              <a:avLst/>
              <a:gdLst/>
              <a:ahLst/>
              <a:cxnLst/>
              <a:rect l="l" t="t" r="r" b="b"/>
              <a:pathLst>
                <a:path w="1061" h="1089" extrusionOk="0">
                  <a:moveTo>
                    <a:pt x="641" y="1"/>
                  </a:moveTo>
                  <a:lnTo>
                    <a:pt x="1" y="909"/>
                  </a:lnTo>
                  <a:lnTo>
                    <a:pt x="530" y="1088"/>
                  </a:lnTo>
                  <a:lnTo>
                    <a:pt x="973" y="796"/>
                  </a:lnTo>
                  <a:lnTo>
                    <a:pt x="1060" y="229"/>
                  </a:lnTo>
                  <a:lnTo>
                    <a:pt x="641" y="1"/>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6" name="Google Shape;39436;p75"/>
            <p:cNvSpPr/>
            <p:nvPr/>
          </p:nvSpPr>
          <p:spPr>
            <a:xfrm>
              <a:off x="7570602" y="4363204"/>
              <a:ext cx="104154" cy="142162"/>
            </a:xfrm>
            <a:custGeom>
              <a:avLst/>
              <a:gdLst/>
              <a:ahLst/>
              <a:cxnLst/>
              <a:rect l="l" t="t" r="r" b="b"/>
              <a:pathLst>
                <a:path w="433" h="591" extrusionOk="0">
                  <a:moveTo>
                    <a:pt x="379" y="1"/>
                  </a:moveTo>
                  <a:lnTo>
                    <a:pt x="173" y="46"/>
                  </a:lnTo>
                  <a:lnTo>
                    <a:pt x="0" y="465"/>
                  </a:lnTo>
                  <a:lnTo>
                    <a:pt x="291" y="590"/>
                  </a:lnTo>
                  <a:lnTo>
                    <a:pt x="433" y="317"/>
                  </a:lnTo>
                  <a:lnTo>
                    <a:pt x="379" y="1"/>
                  </a:lnTo>
                  <a:close/>
                </a:path>
              </a:pathLst>
            </a:custGeom>
            <a:solidFill>
              <a:srgbClr val="270C2A">
                <a:alpha val="49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7" name="Google Shape;39437;p75"/>
            <p:cNvSpPr/>
            <p:nvPr/>
          </p:nvSpPr>
          <p:spPr>
            <a:xfrm>
              <a:off x="6886262" y="3923729"/>
              <a:ext cx="845739" cy="616517"/>
            </a:xfrm>
            <a:custGeom>
              <a:avLst/>
              <a:gdLst/>
              <a:ahLst/>
              <a:cxnLst/>
              <a:rect l="l" t="t" r="r" b="b"/>
              <a:pathLst>
                <a:path w="3516" h="2563" extrusionOk="0">
                  <a:moveTo>
                    <a:pt x="0" y="0"/>
                  </a:moveTo>
                  <a:lnTo>
                    <a:pt x="0" y="1330"/>
                  </a:lnTo>
                  <a:lnTo>
                    <a:pt x="1280" y="2563"/>
                  </a:lnTo>
                  <a:lnTo>
                    <a:pt x="3515" y="2563"/>
                  </a:lnTo>
                  <a:lnTo>
                    <a:pt x="1523" y="2457"/>
                  </a:lnTo>
                  <a:lnTo>
                    <a:pt x="131" y="124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8" name="Google Shape;39438;p75"/>
            <p:cNvSpPr/>
            <p:nvPr/>
          </p:nvSpPr>
          <p:spPr>
            <a:xfrm>
              <a:off x="7193195" y="4145490"/>
              <a:ext cx="553242" cy="395456"/>
            </a:xfrm>
            <a:custGeom>
              <a:avLst/>
              <a:gdLst/>
              <a:ahLst/>
              <a:cxnLst/>
              <a:rect l="l" t="t" r="r" b="b"/>
              <a:pathLst>
                <a:path w="2300" h="1644" extrusionOk="0">
                  <a:moveTo>
                    <a:pt x="1889" y="1"/>
                  </a:moveTo>
                  <a:lnTo>
                    <a:pt x="1146" y="86"/>
                  </a:lnTo>
                  <a:lnTo>
                    <a:pt x="0" y="1644"/>
                  </a:lnTo>
                  <a:lnTo>
                    <a:pt x="2235" y="1644"/>
                  </a:lnTo>
                  <a:lnTo>
                    <a:pt x="2105" y="714"/>
                  </a:lnTo>
                  <a:lnTo>
                    <a:pt x="2299" y="542"/>
                  </a:lnTo>
                  <a:lnTo>
                    <a:pt x="1889" y="1"/>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9" name="Google Shape;39439;p75"/>
            <p:cNvSpPr/>
            <p:nvPr/>
          </p:nvSpPr>
          <p:spPr>
            <a:xfrm>
              <a:off x="6886262" y="3572534"/>
              <a:ext cx="606161" cy="421675"/>
            </a:xfrm>
            <a:custGeom>
              <a:avLst/>
              <a:gdLst/>
              <a:ahLst/>
              <a:cxnLst/>
              <a:rect l="l" t="t" r="r" b="b"/>
              <a:pathLst>
                <a:path w="2520" h="1753" extrusionOk="0">
                  <a:moveTo>
                    <a:pt x="1830" y="1"/>
                  </a:moveTo>
                  <a:lnTo>
                    <a:pt x="1280" y="714"/>
                  </a:lnTo>
                  <a:lnTo>
                    <a:pt x="0" y="1460"/>
                  </a:lnTo>
                  <a:lnTo>
                    <a:pt x="731" y="1752"/>
                  </a:lnTo>
                  <a:lnTo>
                    <a:pt x="2066" y="1320"/>
                  </a:lnTo>
                  <a:lnTo>
                    <a:pt x="2520" y="440"/>
                  </a:lnTo>
                  <a:lnTo>
                    <a:pt x="1959" y="440"/>
                  </a:lnTo>
                  <a:lnTo>
                    <a:pt x="1830" y="1"/>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0" name="Google Shape;39440;p75"/>
            <p:cNvSpPr/>
            <p:nvPr/>
          </p:nvSpPr>
          <p:spPr>
            <a:xfrm>
              <a:off x="7570602" y="3517931"/>
              <a:ext cx="422869" cy="406040"/>
            </a:xfrm>
            <a:custGeom>
              <a:avLst/>
              <a:gdLst/>
              <a:ahLst/>
              <a:cxnLst/>
              <a:rect l="l" t="t" r="r" b="b"/>
              <a:pathLst>
                <a:path w="1758" h="1688" extrusionOk="0">
                  <a:moveTo>
                    <a:pt x="355" y="1"/>
                  </a:moveTo>
                  <a:lnTo>
                    <a:pt x="0" y="1308"/>
                  </a:lnTo>
                  <a:lnTo>
                    <a:pt x="540" y="1687"/>
                  </a:lnTo>
                  <a:lnTo>
                    <a:pt x="1049" y="1266"/>
                  </a:lnTo>
                  <a:lnTo>
                    <a:pt x="1049" y="667"/>
                  </a:lnTo>
                  <a:lnTo>
                    <a:pt x="1757" y="667"/>
                  </a:lnTo>
                  <a:lnTo>
                    <a:pt x="355" y="1"/>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1" name="Google Shape;39441;p75"/>
            <p:cNvSpPr/>
            <p:nvPr/>
          </p:nvSpPr>
          <p:spPr>
            <a:xfrm>
              <a:off x="7674515" y="3957405"/>
              <a:ext cx="378851" cy="286249"/>
            </a:xfrm>
            <a:custGeom>
              <a:avLst/>
              <a:gdLst/>
              <a:ahLst/>
              <a:cxnLst/>
              <a:rect l="l" t="t" r="r" b="b"/>
              <a:pathLst>
                <a:path w="1575" h="1190" extrusionOk="0">
                  <a:moveTo>
                    <a:pt x="129" y="0"/>
                  </a:moveTo>
                  <a:lnTo>
                    <a:pt x="1" y="185"/>
                  </a:lnTo>
                  <a:lnTo>
                    <a:pt x="519" y="299"/>
                  </a:lnTo>
                  <a:lnTo>
                    <a:pt x="302" y="693"/>
                  </a:lnTo>
                  <a:lnTo>
                    <a:pt x="756" y="1190"/>
                  </a:lnTo>
                  <a:lnTo>
                    <a:pt x="1574" y="185"/>
                  </a:lnTo>
                  <a:lnTo>
                    <a:pt x="1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2" name="Google Shape;39442;p75"/>
            <p:cNvSpPr/>
            <p:nvPr/>
          </p:nvSpPr>
          <p:spPr>
            <a:xfrm>
              <a:off x="7189344" y="4100529"/>
              <a:ext cx="126524" cy="100307"/>
            </a:xfrm>
            <a:custGeom>
              <a:avLst/>
              <a:gdLst/>
              <a:ahLst/>
              <a:cxnLst/>
              <a:rect l="l" t="t" r="r" b="b"/>
              <a:pathLst>
                <a:path w="526" h="417" extrusionOk="0">
                  <a:moveTo>
                    <a:pt x="152" y="0"/>
                  </a:moveTo>
                  <a:lnTo>
                    <a:pt x="0" y="311"/>
                  </a:lnTo>
                  <a:lnTo>
                    <a:pt x="266" y="417"/>
                  </a:lnTo>
                  <a:lnTo>
                    <a:pt x="526" y="209"/>
                  </a:lnTo>
                  <a:lnTo>
                    <a:pt x="152" y="0"/>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3" name="Google Shape;39443;p75"/>
            <p:cNvSpPr/>
            <p:nvPr/>
          </p:nvSpPr>
          <p:spPr>
            <a:xfrm>
              <a:off x="7045260" y="3764970"/>
              <a:ext cx="270607" cy="143124"/>
            </a:xfrm>
            <a:custGeom>
              <a:avLst/>
              <a:gdLst/>
              <a:ahLst/>
              <a:cxnLst/>
              <a:rect l="l" t="t" r="r" b="b"/>
              <a:pathLst>
                <a:path w="1125" h="595" extrusionOk="0">
                  <a:moveTo>
                    <a:pt x="619" y="1"/>
                  </a:moveTo>
                  <a:lnTo>
                    <a:pt x="561" y="250"/>
                  </a:lnTo>
                  <a:lnTo>
                    <a:pt x="193" y="298"/>
                  </a:lnTo>
                  <a:lnTo>
                    <a:pt x="0" y="433"/>
                  </a:lnTo>
                  <a:lnTo>
                    <a:pt x="291" y="595"/>
                  </a:lnTo>
                  <a:lnTo>
                    <a:pt x="1125" y="347"/>
                  </a:lnTo>
                  <a:lnTo>
                    <a:pt x="1125" y="1"/>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4" name="Google Shape;39444;p75"/>
            <p:cNvSpPr/>
            <p:nvPr/>
          </p:nvSpPr>
          <p:spPr>
            <a:xfrm>
              <a:off x="7622558" y="3656484"/>
              <a:ext cx="159237" cy="195323"/>
            </a:xfrm>
            <a:custGeom>
              <a:avLst/>
              <a:gdLst/>
              <a:ahLst/>
              <a:cxnLst/>
              <a:rect l="l" t="t" r="r" b="b"/>
              <a:pathLst>
                <a:path w="662" h="812" extrusionOk="0">
                  <a:moveTo>
                    <a:pt x="313" y="1"/>
                  </a:moveTo>
                  <a:lnTo>
                    <a:pt x="45" y="212"/>
                  </a:lnTo>
                  <a:lnTo>
                    <a:pt x="1" y="528"/>
                  </a:lnTo>
                  <a:lnTo>
                    <a:pt x="313" y="812"/>
                  </a:lnTo>
                  <a:lnTo>
                    <a:pt x="662" y="495"/>
                  </a:lnTo>
                  <a:lnTo>
                    <a:pt x="402" y="268"/>
                  </a:lnTo>
                  <a:lnTo>
                    <a:pt x="475" y="99"/>
                  </a:lnTo>
                  <a:lnTo>
                    <a:pt x="313" y="1"/>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5" name="Google Shape;39445;p75"/>
            <p:cNvSpPr/>
            <p:nvPr/>
          </p:nvSpPr>
          <p:spPr>
            <a:xfrm>
              <a:off x="7674515" y="3549682"/>
              <a:ext cx="189546" cy="97180"/>
            </a:xfrm>
            <a:custGeom>
              <a:avLst/>
              <a:gdLst/>
              <a:ahLst/>
              <a:cxnLst/>
              <a:rect l="l" t="t" r="r" b="b"/>
              <a:pathLst>
                <a:path w="788" h="404" extrusionOk="0">
                  <a:moveTo>
                    <a:pt x="201" y="1"/>
                  </a:moveTo>
                  <a:lnTo>
                    <a:pt x="1" y="226"/>
                  </a:lnTo>
                  <a:lnTo>
                    <a:pt x="235" y="403"/>
                  </a:lnTo>
                  <a:lnTo>
                    <a:pt x="446" y="298"/>
                  </a:lnTo>
                  <a:lnTo>
                    <a:pt x="567" y="403"/>
                  </a:lnTo>
                  <a:lnTo>
                    <a:pt x="787" y="280"/>
                  </a:lnTo>
                  <a:lnTo>
                    <a:pt x="201" y="1"/>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6" name="Google Shape;39446;p75"/>
            <p:cNvSpPr/>
            <p:nvPr/>
          </p:nvSpPr>
          <p:spPr>
            <a:xfrm>
              <a:off x="7428682" y="3827992"/>
              <a:ext cx="127005" cy="129654"/>
            </a:xfrm>
            <a:custGeom>
              <a:avLst/>
              <a:gdLst/>
              <a:ahLst/>
              <a:cxnLst/>
              <a:rect l="l" t="t" r="r" b="b"/>
              <a:pathLst>
                <a:path w="528" h="539" extrusionOk="0">
                  <a:moveTo>
                    <a:pt x="265" y="0"/>
                  </a:moveTo>
                  <a:lnTo>
                    <a:pt x="1" y="188"/>
                  </a:lnTo>
                  <a:lnTo>
                    <a:pt x="60" y="447"/>
                  </a:lnTo>
                  <a:lnTo>
                    <a:pt x="326" y="538"/>
                  </a:lnTo>
                  <a:lnTo>
                    <a:pt x="527" y="147"/>
                  </a:lnTo>
                  <a:lnTo>
                    <a:pt x="265" y="0"/>
                  </a:ln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7" name="Google Shape;39447;p75"/>
            <p:cNvSpPr/>
            <p:nvPr/>
          </p:nvSpPr>
          <p:spPr>
            <a:xfrm>
              <a:off x="7162163" y="2267821"/>
              <a:ext cx="1162289" cy="1162554"/>
            </a:xfrm>
            <a:custGeom>
              <a:avLst/>
              <a:gdLst/>
              <a:ahLst/>
              <a:cxnLst/>
              <a:rect l="l" t="t" r="r" b="b"/>
              <a:pathLst>
                <a:path w="4832" h="4833" extrusionOk="0">
                  <a:moveTo>
                    <a:pt x="4832" y="517"/>
                  </a:moveTo>
                  <a:lnTo>
                    <a:pt x="659" y="4691"/>
                  </a:lnTo>
                  <a:cubicBezTo>
                    <a:pt x="516" y="4833"/>
                    <a:pt x="285" y="4833"/>
                    <a:pt x="143" y="4691"/>
                  </a:cubicBezTo>
                  <a:lnTo>
                    <a:pt x="143" y="4691"/>
                  </a:lnTo>
                  <a:cubicBezTo>
                    <a:pt x="1" y="4548"/>
                    <a:pt x="1" y="4317"/>
                    <a:pt x="143" y="4175"/>
                  </a:cubicBezTo>
                  <a:lnTo>
                    <a:pt x="4316" y="1"/>
                  </a:ln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8" name="Google Shape;39448;p75"/>
            <p:cNvSpPr/>
            <p:nvPr/>
          </p:nvSpPr>
          <p:spPr>
            <a:xfrm>
              <a:off x="8383630" y="3287008"/>
              <a:ext cx="744712" cy="744727"/>
            </a:xfrm>
            <a:custGeom>
              <a:avLst/>
              <a:gdLst/>
              <a:ahLst/>
              <a:cxnLst/>
              <a:rect l="l" t="t" r="r" b="b"/>
              <a:pathLst>
                <a:path w="3096" h="3096" extrusionOk="0">
                  <a:moveTo>
                    <a:pt x="3095" y="330"/>
                  </a:moveTo>
                  <a:lnTo>
                    <a:pt x="422" y="3004"/>
                  </a:lnTo>
                  <a:cubicBezTo>
                    <a:pt x="331" y="3095"/>
                    <a:pt x="184" y="3095"/>
                    <a:pt x="91" y="3004"/>
                  </a:cubicBezTo>
                  <a:lnTo>
                    <a:pt x="91" y="3004"/>
                  </a:lnTo>
                  <a:cubicBezTo>
                    <a:pt x="0" y="2913"/>
                    <a:pt x="0" y="2765"/>
                    <a:pt x="91" y="2673"/>
                  </a:cubicBezTo>
                  <a:lnTo>
                    <a:pt x="2764" y="0"/>
                  </a:ln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9" name="Google Shape;39449;p75"/>
            <p:cNvSpPr/>
            <p:nvPr/>
          </p:nvSpPr>
          <p:spPr>
            <a:xfrm>
              <a:off x="7910967" y="2493451"/>
              <a:ext cx="744712" cy="744727"/>
            </a:xfrm>
            <a:custGeom>
              <a:avLst/>
              <a:gdLst/>
              <a:ahLst/>
              <a:cxnLst/>
              <a:rect l="l" t="t" r="r" b="b"/>
              <a:pathLst>
                <a:path w="3096" h="3096" extrusionOk="0">
                  <a:moveTo>
                    <a:pt x="3096" y="332"/>
                  </a:moveTo>
                  <a:lnTo>
                    <a:pt x="422" y="3005"/>
                  </a:lnTo>
                  <a:cubicBezTo>
                    <a:pt x="332" y="3096"/>
                    <a:pt x="184" y="3096"/>
                    <a:pt x="92" y="3005"/>
                  </a:cubicBezTo>
                  <a:lnTo>
                    <a:pt x="92" y="3005"/>
                  </a:lnTo>
                  <a:cubicBezTo>
                    <a:pt x="1" y="2914"/>
                    <a:pt x="1" y="2767"/>
                    <a:pt x="92" y="2674"/>
                  </a:cubicBezTo>
                  <a:lnTo>
                    <a:pt x="2766" y="0"/>
                  </a:ln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0" name="Google Shape;39450;p75"/>
            <p:cNvSpPr/>
            <p:nvPr/>
          </p:nvSpPr>
          <p:spPr>
            <a:xfrm>
              <a:off x="7229033" y="2631765"/>
              <a:ext cx="1746080" cy="1746116"/>
            </a:xfrm>
            <a:custGeom>
              <a:avLst/>
              <a:gdLst/>
              <a:ahLst/>
              <a:cxnLst/>
              <a:rect l="l" t="t" r="r" b="b"/>
              <a:pathLst>
                <a:path w="7259" h="7259" extrusionOk="0">
                  <a:moveTo>
                    <a:pt x="7259" y="775"/>
                  </a:moveTo>
                  <a:lnTo>
                    <a:pt x="989" y="7045"/>
                  </a:lnTo>
                  <a:cubicBezTo>
                    <a:pt x="776" y="7259"/>
                    <a:pt x="428" y="7259"/>
                    <a:pt x="214" y="7045"/>
                  </a:cubicBezTo>
                  <a:lnTo>
                    <a:pt x="214" y="7045"/>
                  </a:lnTo>
                  <a:cubicBezTo>
                    <a:pt x="1" y="6832"/>
                    <a:pt x="1" y="6484"/>
                    <a:pt x="214" y="6270"/>
                  </a:cubicBezTo>
                  <a:lnTo>
                    <a:pt x="6483" y="0"/>
                  </a:ln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1" name="Google Shape;39451;p75"/>
            <p:cNvSpPr/>
            <p:nvPr/>
          </p:nvSpPr>
          <p:spPr>
            <a:xfrm>
              <a:off x="7738499" y="3461162"/>
              <a:ext cx="653547" cy="653561"/>
            </a:xfrm>
            <a:custGeom>
              <a:avLst/>
              <a:gdLst/>
              <a:ahLst/>
              <a:cxnLst/>
              <a:rect l="l" t="t" r="r" b="b"/>
              <a:pathLst>
                <a:path w="2717" h="2717" extrusionOk="0">
                  <a:moveTo>
                    <a:pt x="2716" y="557"/>
                  </a:moveTo>
                  <a:lnTo>
                    <a:pt x="711" y="2562"/>
                  </a:lnTo>
                  <a:cubicBezTo>
                    <a:pt x="557" y="2716"/>
                    <a:pt x="307" y="2716"/>
                    <a:pt x="156" y="2562"/>
                  </a:cubicBezTo>
                  <a:lnTo>
                    <a:pt x="156" y="2562"/>
                  </a:lnTo>
                  <a:cubicBezTo>
                    <a:pt x="1" y="2408"/>
                    <a:pt x="1" y="2158"/>
                    <a:pt x="156" y="2005"/>
                  </a:cubicBezTo>
                  <a:lnTo>
                    <a:pt x="2160" y="1"/>
                  </a:ln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2" name="Google Shape;39452;p75"/>
          <p:cNvGrpSpPr/>
          <p:nvPr/>
        </p:nvGrpSpPr>
        <p:grpSpPr>
          <a:xfrm>
            <a:off x="7750418" y="950606"/>
            <a:ext cx="600170" cy="508881"/>
            <a:chOff x="8483468" y="3859206"/>
            <a:chExt cx="650520" cy="551573"/>
          </a:xfrm>
        </p:grpSpPr>
        <p:sp>
          <p:nvSpPr>
            <p:cNvPr id="39453" name="Google Shape;39453;p75"/>
            <p:cNvSpPr/>
            <p:nvPr/>
          </p:nvSpPr>
          <p:spPr>
            <a:xfrm>
              <a:off x="8483468" y="3859206"/>
              <a:ext cx="650520" cy="551573"/>
            </a:xfrm>
            <a:custGeom>
              <a:avLst/>
              <a:gdLst/>
              <a:ahLst/>
              <a:cxnLst/>
              <a:rect l="l" t="t" r="r" b="b"/>
              <a:pathLst>
                <a:path w="1381" h="1171" extrusionOk="0">
                  <a:moveTo>
                    <a:pt x="1169" y="1"/>
                  </a:moveTo>
                  <a:cubicBezTo>
                    <a:pt x="1152" y="1"/>
                    <a:pt x="1134" y="5"/>
                    <a:pt x="1118" y="13"/>
                  </a:cubicBezTo>
                  <a:cubicBezTo>
                    <a:pt x="1088" y="31"/>
                    <a:pt x="1068" y="63"/>
                    <a:pt x="1039" y="82"/>
                  </a:cubicBezTo>
                  <a:cubicBezTo>
                    <a:pt x="1016" y="98"/>
                    <a:pt x="988" y="104"/>
                    <a:pt x="956" y="104"/>
                  </a:cubicBezTo>
                  <a:cubicBezTo>
                    <a:pt x="844" y="104"/>
                    <a:pt x="687" y="27"/>
                    <a:pt x="562" y="26"/>
                  </a:cubicBezTo>
                  <a:cubicBezTo>
                    <a:pt x="559" y="26"/>
                    <a:pt x="557" y="26"/>
                    <a:pt x="555" y="26"/>
                  </a:cubicBezTo>
                  <a:cubicBezTo>
                    <a:pt x="458" y="26"/>
                    <a:pt x="384" y="74"/>
                    <a:pt x="365" y="240"/>
                  </a:cubicBezTo>
                  <a:cubicBezTo>
                    <a:pt x="360" y="291"/>
                    <a:pt x="370" y="344"/>
                    <a:pt x="349" y="390"/>
                  </a:cubicBezTo>
                  <a:cubicBezTo>
                    <a:pt x="327" y="433"/>
                    <a:pt x="284" y="459"/>
                    <a:pt x="244" y="486"/>
                  </a:cubicBezTo>
                  <a:cubicBezTo>
                    <a:pt x="118" y="570"/>
                    <a:pt x="1" y="703"/>
                    <a:pt x="17" y="854"/>
                  </a:cubicBezTo>
                  <a:lnTo>
                    <a:pt x="350" y="1094"/>
                  </a:lnTo>
                  <a:cubicBezTo>
                    <a:pt x="371" y="1109"/>
                    <a:pt x="393" y="1125"/>
                    <a:pt x="417" y="1139"/>
                  </a:cubicBezTo>
                  <a:cubicBezTo>
                    <a:pt x="450" y="1160"/>
                    <a:pt x="488" y="1170"/>
                    <a:pt x="525" y="1170"/>
                  </a:cubicBezTo>
                  <a:cubicBezTo>
                    <a:pt x="588" y="1170"/>
                    <a:pt x="650" y="1140"/>
                    <a:pt x="686" y="1084"/>
                  </a:cubicBezTo>
                  <a:cubicBezTo>
                    <a:pt x="711" y="1045"/>
                    <a:pt x="757" y="1012"/>
                    <a:pt x="803" y="999"/>
                  </a:cubicBezTo>
                  <a:cubicBezTo>
                    <a:pt x="886" y="977"/>
                    <a:pt x="978" y="990"/>
                    <a:pt x="1057" y="955"/>
                  </a:cubicBezTo>
                  <a:cubicBezTo>
                    <a:pt x="1096" y="938"/>
                    <a:pt x="1130" y="912"/>
                    <a:pt x="1170" y="900"/>
                  </a:cubicBezTo>
                  <a:cubicBezTo>
                    <a:pt x="1203" y="888"/>
                    <a:pt x="1240" y="891"/>
                    <a:pt x="1271" y="877"/>
                  </a:cubicBezTo>
                  <a:cubicBezTo>
                    <a:pt x="1345" y="845"/>
                    <a:pt x="1366" y="753"/>
                    <a:pt x="1373" y="674"/>
                  </a:cubicBezTo>
                  <a:cubicBezTo>
                    <a:pt x="1381" y="565"/>
                    <a:pt x="1378" y="455"/>
                    <a:pt x="1367" y="347"/>
                  </a:cubicBezTo>
                  <a:cubicBezTo>
                    <a:pt x="1362" y="303"/>
                    <a:pt x="1356" y="261"/>
                    <a:pt x="1347" y="218"/>
                  </a:cubicBezTo>
                  <a:cubicBezTo>
                    <a:pt x="1336" y="160"/>
                    <a:pt x="1320" y="98"/>
                    <a:pt x="1281" y="53"/>
                  </a:cubicBezTo>
                  <a:cubicBezTo>
                    <a:pt x="1253" y="22"/>
                    <a:pt x="1210"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4" name="Google Shape;39454;p75"/>
            <p:cNvSpPr/>
            <p:nvPr/>
          </p:nvSpPr>
          <p:spPr>
            <a:xfrm>
              <a:off x="8483468" y="3870982"/>
              <a:ext cx="650520" cy="539798"/>
            </a:xfrm>
            <a:custGeom>
              <a:avLst/>
              <a:gdLst/>
              <a:ahLst/>
              <a:cxnLst/>
              <a:rect l="l" t="t" r="r" b="b"/>
              <a:pathLst>
                <a:path w="1381" h="1146" extrusionOk="0">
                  <a:moveTo>
                    <a:pt x="555" y="1"/>
                  </a:moveTo>
                  <a:cubicBezTo>
                    <a:pt x="458" y="1"/>
                    <a:pt x="384" y="49"/>
                    <a:pt x="365" y="215"/>
                  </a:cubicBezTo>
                  <a:cubicBezTo>
                    <a:pt x="360" y="266"/>
                    <a:pt x="370" y="319"/>
                    <a:pt x="349" y="365"/>
                  </a:cubicBezTo>
                  <a:cubicBezTo>
                    <a:pt x="327" y="408"/>
                    <a:pt x="284" y="434"/>
                    <a:pt x="244" y="461"/>
                  </a:cubicBezTo>
                  <a:cubicBezTo>
                    <a:pt x="118" y="545"/>
                    <a:pt x="1" y="678"/>
                    <a:pt x="17" y="829"/>
                  </a:cubicBezTo>
                  <a:lnTo>
                    <a:pt x="350" y="1069"/>
                  </a:lnTo>
                  <a:cubicBezTo>
                    <a:pt x="371" y="1084"/>
                    <a:pt x="393" y="1100"/>
                    <a:pt x="417" y="1114"/>
                  </a:cubicBezTo>
                  <a:cubicBezTo>
                    <a:pt x="450" y="1135"/>
                    <a:pt x="488" y="1145"/>
                    <a:pt x="525" y="1145"/>
                  </a:cubicBezTo>
                  <a:cubicBezTo>
                    <a:pt x="588" y="1145"/>
                    <a:pt x="650" y="1115"/>
                    <a:pt x="686" y="1059"/>
                  </a:cubicBezTo>
                  <a:cubicBezTo>
                    <a:pt x="711" y="1020"/>
                    <a:pt x="757" y="987"/>
                    <a:pt x="803" y="974"/>
                  </a:cubicBezTo>
                  <a:cubicBezTo>
                    <a:pt x="886" y="952"/>
                    <a:pt x="978" y="965"/>
                    <a:pt x="1057" y="930"/>
                  </a:cubicBezTo>
                  <a:cubicBezTo>
                    <a:pt x="1096" y="913"/>
                    <a:pt x="1130" y="887"/>
                    <a:pt x="1170" y="875"/>
                  </a:cubicBezTo>
                  <a:cubicBezTo>
                    <a:pt x="1203" y="863"/>
                    <a:pt x="1240" y="866"/>
                    <a:pt x="1271" y="852"/>
                  </a:cubicBezTo>
                  <a:cubicBezTo>
                    <a:pt x="1345" y="820"/>
                    <a:pt x="1366" y="728"/>
                    <a:pt x="1373" y="649"/>
                  </a:cubicBezTo>
                  <a:cubicBezTo>
                    <a:pt x="1381" y="540"/>
                    <a:pt x="1378" y="430"/>
                    <a:pt x="1368" y="324"/>
                  </a:cubicBezTo>
                  <a:cubicBezTo>
                    <a:pt x="1303" y="418"/>
                    <a:pt x="1238" y="513"/>
                    <a:pt x="1173" y="608"/>
                  </a:cubicBezTo>
                  <a:cubicBezTo>
                    <a:pt x="1135" y="570"/>
                    <a:pt x="1075" y="534"/>
                    <a:pt x="1021" y="534"/>
                  </a:cubicBezTo>
                  <a:cubicBezTo>
                    <a:pt x="986" y="534"/>
                    <a:pt x="953" y="549"/>
                    <a:pt x="929" y="589"/>
                  </a:cubicBezTo>
                  <a:cubicBezTo>
                    <a:pt x="919" y="605"/>
                    <a:pt x="907" y="610"/>
                    <a:pt x="891" y="610"/>
                  </a:cubicBezTo>
                  <a:cubicBezTo>
                    <a:pt x="843" y="610"/>
                    <a:pt x="770" y="551"/>
                    <a:pt x="712" y="551"/>
                  </a:cubicBezTo>
                  <a:cubicBezTo>
                    <a:pt x="707" y="551"/>
                    <a:pt x="702" y="551"/>
                    <a:pt x="698" y="552"/>
                  </a:cubicBezTo>
                  <a:cubicBezTo>
                    <a:pt x="720" y="610"/>
                    <a:pt x="665" y="677"/>
                    <a:pt x="603" y="686"/>
                  </a:cubicBezTo>
                  <a:cubicBezTo>
                    <a:pt x="595" y="687"/>
                    <a:pt x="588" y="688"/>
                    <a:pt x="581" y="688"/>
                  </a:cubicBezTo>
                  <a:cubicBezTo>
                    <a:pt x="527" y="688"/>
                    <a:pt x="476" y="661"/>
                    <a:pt x="433" y="626"/>
                  </a:cubicBezTo>
                  <a:lnTo>
                    <a:pt x="433" y="626"/>
                  </a:lnTo>
                  <a:cubicBezTo>
                    <a:pt x="433" y="626"/>
                    <a:pt x="433" y="626"/>
                    <a:pt x="434" y="626"/>
                  </a:cubicBezTo>
                  <a:cubicBezTo>
                    <a:pt x="448" y="626"/>
                    <a:pt x="365" y="382"/>
                    <a:pt x="488" y="355"/>
                  </a:cubicBezTo>
                  <a:cubicBezTo>
                    <a:pt x="567" y="336"/>
                    <a:pt x="569" y="170"/>
                    <a:pt x="562" y="1"/>
                  </a:cubicBezTo>
                  <a:cubicBezTo>
                    <a:pt x="559" y="1"/>
                    <a:pt x="557" y="1"/>
                    <a:pt x="5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5" name="Google Shape;39455;p75"/>
            <p:cNvSpPr/>
            <p:nvPr/>
          </p:nvSpPr>
          <p:spPr>
            <a:xfrm>
              <a:off x="8853240" y="3983557"/>
              <a:ext cx="42395" cy="32972"/>
            </a:xfrm>
            <a:custGeom>
              <a:avLst/>
              <a:gdLst/>
              <a:ahLst/>
              <a:cxnLst/>
              <a:rect l="l" t="t" r="r" b="b"/>
              <a:pathLst>
                <a:path w="90" h="70" extrusionOk="0">
                  <a:moveTo>
                    <a:pt x="44" y="0"/>
                  </a:moveTo>
                  <a:cubicBezTo>
                    <a:pt x="0" y="0"/>
                    <a:pt x="0" y="70"/>
                    <a:pt x="44" y="70"/>
                  </a:cubicBezTo>
                  <a:cubicBezTo>
                    <a:pt x="90" y="70"/>
                    <a:pt x="90" y="0"/>
                    <a:pt x="4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6" name="Google Shape;39456;p75"/>
            <p:cNvSpPr/>
            <p:nvPr/>
          </p:nvSpPr>
          <p:spPr>
            <a:xfrm>
              <a:off x="8798599" y="4071640"/>
              <a:ext cx="18842" cy="14602"/>
            </a:xfrm>
            <a:custGeom>
              <a:avLst/>
              <a:gdLst/>
              <a:ahLst/>
              <a:cxnLst/>
              <a:rect l="l" t="t" r="r" b="b"/>
              <a:pathLst>
                <a:path w="40" h="31" extrusionOk="0">
                  <a:moveTo>
                    <a:pt x="19" y="1"/>
                  </a:moveTo>
                  <a:cubicBezTo>
                    <a:pt x="0" y="1"/>
                    <a:pt x="0" y="30"/>
                    <a:pt x="19" y="30"/>
                  </a:cubicBezTo>
                  <a:cubicBezTo>
                    <a:pt x="39" y="30"/>
                    <a:pt x="39" y="1"/>
                    <a:pt x="1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7" name="Google Shape;39457;p75"/>
            <p:cNvSpPr/>
            <p:nvPr/>
          </p:nvSpPr>
          <p:spPr>
            <a:xfrm>
              <a:off x="8880561" y="4066459"/>
              <a:ext cx="21197" cy="16957"/>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8" name="Google Shape;39458;p75"/>
            <p:cNvSpPr/>
            <p:nvPr/>
          </p:nvSpPr>
          <p:spPr>
            <a:xfrm>
              <a:off x="8960168" y="4011348"/>
              <a:ext cx="50873" cy="49458"/>
            </a:xfrm>
            <a:custGeom>
              <a:avLst/>
              <a:gdLst/>
              <a:ahLst/>
              <a:cxnLst/>
              <a:rect l="l" t="t" r="r" b="b"/>
              <a:pathLst>
                <a:path w="108" h="105" extrusionOk="0">
                  <a:moveTo>
                    <a:pt x="55" y="1"/>
                  </a:moveTo>
                  <a:cubicBezTo>
                    <a:pt x="38" y="1"/>
                    <a:pt x="20" y="9"/>
                    <a:pt x="14" y="24"/>
                  </a:cubicBezTo>
                  <a:cubicBezTo>
                    <a:pt x="13" y="26"/>
                    <a:pt x="13" y="27"/>
                    <a:pt x="11" y="30"/>
                  </a:cubicBezTo>
                  <a:cubicBezTo>
                    <a:pt x="3" y="47"/>
                    <a:pt x="1" y="62"/>
                    <a:pt x="11" y="79"/>
                  </a:cubicBezTo>
                  <a:cubicBezTo>
                    <a:pt x="21" y="95"/>
                    <a:pt x="37" y="105"/>
                    <a:pt x="55" y="105"/>
                  </a:cubicBezTo>
                  <a:cubicBezTo>
                    <a:pt x="72" y="105"/>
                    <a:pt x="90" y="95"/>
                    <a:pt x="98" y="79"/>
                  </a:cubicBezTo>
                  <a:cubicBezTo>
                    <a:pt x="107" y="63"/>
                    <a:pt x="105" y="47"/>
                    <a:pt x="98" y="30"/>
                  </a:cubicBezTo>
                  <a:cubicBezTo>
                    <a:pt x="97" y="29"/>
                    <a:pt x="97" y="27"/>
                    <a:pt x="96" y="24"/>
                  </a:cubicBezTo>
                  <a:cubicBezTo>
                    <a:pt x="89" y="9"/>
                    <a:pt x="72"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9" name="Google Shape;39459;p75"/>
            <p:cNvSpPr/>
            <p:nvPr/>
          </p:nvSpPr>
          <p:spPr>
            <a:xfrm>
              <a:off x="9016223" y="3933628"/>
              <a:ext cx="22139" cy="17428"/>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0" name="Google Shape;39460;p75"/>
            <p:cNvSpPr/>
            <p:nvPr/>
          </p:nvSpPr>
          <p:spPr>
            <a:xfrm>
              <a:off x="9042130" y="4002399"/>
              <a:ext cx="27792" cy="21196"/>
            </a:xfrm>
            <a:custGeom>
              <a:avLst/>
              <a:gdLst/>
              <a:ahLst/>
              <a:cxnLst/>
              <a:rect l="l" t="t" r="r" b="b"/>
              <a:pathLst>
                <a:path w="59" h="45" extrusionOk="0">
                  <a:moveTo>
                    <a:pt x="28" y="0"/>
                  </a:moveTo>
                  <a:cubicBezTo>
                    <a:pt x="1" y="0"/>
                    <a:pt x="2" y="45"/>
                    <a:pt x="29" y="45"/>
                  </a:cubicBezTo>
                  <a:cubicBezTo>
                    <a:pt x="59" y="45"/>
                    <a:pt x="59" y="0"/>
                    <a:pt x="29" y="0"/>
                  </a:cubicBezTo>
                  <a:cubicBezTo>
                    <a:pt x="29" y="0"/>
                    <a:pt x="28"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1" name="Google Shape;39461;p75"/>
            <p:cNvSpPr/>
            <p:nvPr/>
          </p:nvSpPr>
          <p:spPr>
            <a:xfrm>
              <a:off x="8930021" y="3965187"/>
              <a:ext cx="37684" cy="29204"/>
            </a:xfrm>
            <a:custGeom>
              <a:avLst/>
              <a:gdLst/>
              <a:ahLst/>
              <a:cxnLst/>
              <a:rect l="l" t="t" r="r" b="b"/>
              <a:pathLst>
                <a:path w="80" h="62" extrusionOk="0">
                  <a:moveTo>
                    <a:pt x="40" y="0"/>
                  </a:moveTo>
                  <a:cubicBezTo>
                    <a:pt x="1" y="0"/>
                    <a:pt x="1" y="61"/>
                    <a:pt x="40" y="61"/>
                  </a:cubicBezTo>
                  <a:cubicBezTo>
                    <a:pt x="80" y="61"/>
                    <a:pt x="80"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2" name="Google Shape;39462;p75"/>
            <p:cNvSpPr/>
            <p:nvPr/>
          </p:nvSpPr>
          <p:spPr>
            <a:xfrm>
              <a:off x="8756205" y="3953412"/>
              <a:ext cx="45221" cy="35327"/>
            </a:xfrm>
            <a:custGeom>
              <a:avLst/>
              <a:gdLst/>
              <a:ahLst/>
              <a:cxnLst/>
              <a:rect l="l" t="t" r="r" b="b"/>
              <a:pathLst>
                <a:path w="96" h="75" extrusionOk="0">
                  <a:moveTo>
                    <a:pt x="48" y="1"/>
                  </a:moveTo>
                  <a:cubicBezTo>
                    <a:pt x="1" y="1"/>
                    <a:pt x="1" y="75"/>
                    <a:pt x="48" y="75"/>
                  </a:cubicBezTo>
                  <a:cubicBezTo>
                    <a:pt x="95" y="75"/>
                    <a:pt x="95" y="1"/>
                    <a:pt x="4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3" name="Google Shape;39463;p75"/>
            <p:cNvSpPr/>
            <p:nvPr/>
          </p:nvSpPr>
          <p:spPr>
            <a:xfrm>
              <a:off x="8753849" y="4102728"/>
              <a:ext cx="33445" cy="27320"/>
            </a:xfrm>
            <a:custGeom>
              <a:avLst/>
              <a:gdLst/>
              <a:ahLst/>
              <a:cxnLst/>
              <a:rect l="l" t="t" r="r" b="b"/>
              <a:pathLst>
                <a:path w="71" h="58" extrusionOk="0">
                  <a:moveTo>
                    <a:pt x="35" y="0"/>
                  </a:moveTo>
                  <a:cubicBezTo>
                    <a:pt x="0" y="0"/>
                    <a:pt x="0" y="57"/>
                    <a:pt x="35" y="57"/>
                  </a:cubicBezTo>
                  <a:cubicBezTo>
                    <a:pt x="71" y="57"/>
                    <a:pt x="71" y="0"/>
                    <a:pt x="3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4" name="Google Shape;39464;p75"/>
            <p:cNvSpPr/>
            <p:nvPr/>
          </p:nvSpPr>
          <p:spPr>
            <a:xfrm>
              <a:off x="8719934" y="4064574"/>
              <a:ext cx="26850" cy="20725"/>
            </a:xfrm>
            <a:custGeom>
              <a:avLst/>
              <a:gdLst/>
              <a:ahLst/>
              <a:cxnLst/>
              <a:rect l="l" t="t" r="r" b="b"/>
              <a:pathLst>
                <a:path w="57" h="44" extrusionOk="0">
                  <a:moveTo>
                    <a:pt x="28" y="0"/>
                  </a:moveTo>
                  <a:cubicBezTo>
                    <a:pt x="1" y="0"/>
                    <a:pt x="1" y="43"/>
                    <a:pt x="28" y="43"/>
                  </a:cubicBezTo>
                  <a:cubicBezTo>
                    <a:pt x="56" y="43"/>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5" name="Google Shape;39465;p75"/>
            <p:cNvSpPr/>
            <p:nvPr/>
          </p:nvSpPr>
          <p:spPr>
            <a:xfrm>
              <a:off x="8832985" y="3928918"/>
              <a:ext cx="24495" cy="19312"/>
            </a:xfrm>
            <a:custGeom>
              <a:avLst/>
              <a:gdLst/>
              <a:ahLst/>
              <a:cxnLst/>
              <a:rect l="l" t="t" r="r" b="b"/>
              <a:pathLst>
                <a:path w="52" h="41" extrusionOk="0">
                  <a:moveTo>
                    <a:pt x="24" y="0"/>
                  </a:moveTo>
                  <a:cubicBezTo>
                    <a:pt x="1" y="0"/>
                    <a:pt x="1" y="40"/>
                    <a:pt x="25" y="40"/>
                  </a:cubicBezTo>
                  <a:cubicBezTo>
                    <a:pt x="52" y="40"/>
                    <a:pt x="52" y="0"/>
                    <a:pt x="25"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6" name="Google Shape;39466;p75"/>
            <p:cNvSpPr/>
            <p:nvPr/>
          </p:nvSpPr>
          <p:spPr>
            <a:xfrm>
              <a:off x="8563075" y="4201173"/>
              <a:ext cx="58410" cy="45690"/>
            </a:xfrm>
            <a:custGeom>
              <a:avLst/>
              <a:gdLst/>
              <a:ahLst/>
              <a:cxnLst/>
              <a:rect l="l" t="t" r="r" b="b"/>
              <a:pathLst>
                <a:path w="124" h="97" extrusionOk="0">
                  <a:moveTo>
                    <a:pt x="63" y="0"/>
                  </a:moveTo>
                  <a:cubicBezTo>
                    <a:pt x="0" y="1"/>
                    <a:pt x="0" y="96"/>
                    <a:pt x="63" y="96"/>
                  </a:cubicBezTo>
                  <a:cubicBezTo>
                    <a:pt x="124" y="96"/>
                    <a:pt x="124" y="0"/>
                    <a:pt x="6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7" name="Google Shape;39467;p75"/>
            <p:cNvSpPr/>
            <p:nvPr/>
          </p:nvSpPr>
          <p:spPr>
            <a:xfrm>
              <a:off x="8642682" y="4317988"/>
              <a:ext cx="38155" cy="32501"/>
            </a:xfrm>
            <a:custGeom>
              <a:avLst/>
              <a:gdLst/>
              <a:ahLst/>
              <a:cxnLst/>
              <a:rect l="l" t="t" r="r" b="b"/>
              <a:pathLst>
                <a:path w="81" h="69" extrusionOk="0">
                  <a:moveTo>
                    <a:pt x="39" y="0"/>
                  </a:moveTo>
                  <a:cubicBezTo>
                    <a:pt x="29" y="0"/>
                    <a:pt x="19" y="4"/>
                    <a:pt x="13" y="10"/>
                  </a:cubicBezTo>
                  <a:cubicBezTo>
                    <a:pt x="0" y="23"/>
                    <a:pt x="0" y="54"/>
                    <a:pt x="21" y="63"/>
                  </a:cubicBezTo>
                  <a:cubicBezTo>
                    <a:pt x="22" y="64"/>
                    <a:pt x="25" y="64"/>
                    <a:pt x="26" y="65"/>
                  </a:cubicBezTo>
                  <a:cubicBezTo>
                    <a:pt x="32" y="68"/>
                    <a:pt x="38" y="69"/>
                    <a:pt x="43" y="69"/>
                  </a:cubicBezTo>
                  <a:cubicBezTo>
                    <a:pt x="65" y="69"/>
                    <a:pt x="81" y="47"/>
                    <a:pt x="70" y="22"/>
                  </a:cubicBezTo>
                  <a:cubicBezTo>
                    <a:pt x="69" y="20"/>
                    <a:pt x="69" y="18"/>
                    <a:pt x="68" y="17"/>
                  </a:cubicBezTo>
                  <a:cubicBezTo>
                    <a:pt x="62" y="5"/>
                    <a:pt x="51"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8" name="Google Shape;39468;p75"/>
            <p:cNvSpPr/>
            <p:nvPr/>
          </p:nvSpPr>
          <p:spPr>
            <a:xfrm>
              <a:off x="8653045" y="4225666"/>
              <a:ext cx="27792" cy="21667"/>
            </a:xfrm>
            <a:custGeom>
              <a:avLst/>
              <a:gdLst/>
              <a:ahLst/>
              <a:cxnLst/>
              <a:rect l="l" t="t" r="r" b="b"/>
              <a:pathLst>
                <a:path w="59" h="46" extrusionOk="0">
                  <a:moveTo>
                    <a:pt x="30" y="1"/>
                  </a:moveTo>
                  <a:cubicBezTo>
                    <a:pt x="0" y="1"/>
                    <a:pt x="0" y="45"/>
                    <a:pt x="30" y="45"/>
                  </a:cubicBezTo>
                  <a:cubicBezTo>
                    <a:pt x="58" y="45"/>
                    <a:pt x="58"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9" name="Google Shape;39469;p75"/>
            <p:cNvSpPr/>
            <p:nvPr/>
          </p:nvSpPr>
          <p:spPr>
            <a:xfrm>
              <a:off x="8781641" y="4235087"/>
              <a:ext cx="63592" cy="48987"/>
            </a:xfrm>
            <a:custGeom>
              <a:avLst/>
              <a:gdLst/>
              <a:ahLst/>
              <a:cxnLst/>
              <a:rect l="l" t="t" r="r" b="b"/>
              <a:pathLst>
                <a:path w="135" h="104" extrusionOk="0">
                  <a:moveTo>
                    <a:pt x="58" y="0"/>
                  </a:moveTo>
                  <a:cubicBezTo>
                    <a:pt x="50" y="0"/>
                    <a:pt x="41" y="2"/>
                    <a:pt x="33" y="7"/>
                  </a:cubicBezTo>
                  <a:cubicBezTo>
                    <a:pt x="10" y="21"/>
                    <a:pt x="0" y="53"/>
                    <a:pt x="15" y="78"/>
                  </a:cubicBezTo>
                  <a:cubicBezTo>
                    <a:pt x="25" y="95"/>
                    <a:pt x="41" y="103"/>
                    <a:pt x="58" y="103"/>
                  </a:cubicBezTo>
                  <a:cubicBezTo>
                    <a:pt x="71" y="103"/>
                    <a:pt x="85" y="98"/>
                    <a:pt x="96" y="88"/>
                  </a:cubicBezTo>
                  <a:cubicBezTo>
                    <a:pt x="134" y="56"/>
                    <a:pt x="100"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0" name="Google Shape;39470;p75"/>
            <p:cNvSpPr/>
            <p:nvPr/>
          </p:nvSpPr>
          <p:spPr>
            <a:xfrm>
              <a:off x="8864546" y="4184216"/>
              <a:ext cx="27792" cy="21196"/>
            </a:xfrm>
            <a:custGeom>
              <a:avLst/>
              <a:gdLst/>
              <a:ahLst/>
              <a:cxnLst/>
              <a:rect l="l" t="t" r="r" b="b"/>
              <a:pathLst>
                <a:path w="59" h="45" extrusionOk="0">
                  <a:moveTo>
                    <a:pt x="30" y="0"/>
                  </a:moveTo>
                  <a:cubicBezTo>
                    <a:pt x="0" y="0"/>
                    <a:pt x="0" y="45"/>
                    <a:pt x="30" y="45"/>
                  </a:cubicBezTo>
                  <a:cubicBezTo>
                    <a:pt x="58" y="45"/>
                    <a:pt x="58" y="0"/>
                    <a:pt x="3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1" name="Google Shape;39471;p75"/>
            <p:cNvSpPr/>
            <p:nvPr/>
          </p:nvSpPr>
          <p:spPr>
            <a:xfrm>
              <a:off x="8900816" y="4228963"/>
              <a:ext cx="29676" cy="22609"/>
            </a:xfrm>
            <a:custGeom>
              <a:avLst/>
              <a:gdLst/>
              <a:ahLst/>
              <a:cxnLst/>
              <a:rect l="l" t="t" r="r" b="b"/>
              <a:pathLst>
                <a:path w="63" h="48" extrusionOk="0">
                  <a:moveTo>
                    <a:pt x="32" y="0"/>
                  </a:moveTo>
                  <a:cubicBezTo>
                    <a:pt x="0" y="1"/>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2" name="Google Shape;39472;p75"/>
            <p:cNvSpPr/>
            <p:nvPr/>
          </p:nvSpPr>
          <p:spPr>
            <a:xfrm>
              <a:off x="8955458" y="4224253"/>
              <a:ext cx="52758" cy="40979"/>
            </a:xfrm>
            <a:custGeom>
              <a:avLst/>
              <a:gdLst/>
              <a:ahLst/>
              <a:cxnLst/>
              <a:rect l="l" t="t" r="r" b="b"/>
              <a:pathLst>
                <a:path w="112" h="87" extrusionOk="0">
                  <a:moveTo>
                    <a:pt x="55" y="1"/>
                  </a:moveTo>
                  <a:cubicBezTo>
                    <a:pt x="0" y="1"/>
                    <a:pt x="0" y="86"/>
                    <a:pt x="55" y="86"/>
                  </a:cubicBezTo>
                  <a:cubicBezTo>
                    <a:pt x="111" y="86"/>
                    <a:pt x="111"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3" name="Google Shape;39473;p75"/>
            <p:cNvSpPr/>
            <p:nvPr/>
          </p:nvSpPr>
          <p:spPr>
            <a:xfrm>
              <a:off x="8942268" y="4173853"/>
              <a:ext cx="13189" cy="9421"/>
            </a:xfrm>
            <a:custGeom>
              <a:avLst/>
              <a:gdLst/>
              <a:ahLst/>
              <a:cxnLst/>
              <a:rect l="l" t="t" r="r" b="b"/>
              <a:pathLst>
                <a:path w="28" h="20" extrusionOk="0">
                  <a:moveTo>
                    <a:pt x="14" y="0"/>
                  </a:moveTo>
                  <a:cubicBezTo>
                    <a:pt x="1" y="0"/>
                    <a:pt x="1" y="19"/>
                    <a:pt x="14" y="19"/>
                  </a:cubicBezTo>
                  <a:cubicBezTo>
                    <a:pt x="27" y="19"/>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4" name="Google Shape;39474;p75"/>
            <p:cNvSpPr/>
            <p:nvPr/>
          </p:nvSpPr>
          <p:spPr>
            <a:xfrm>
              <a:off x="9069451" y="4213890"/>
              <a:ext cx="15545" cy="11305"/>
            </a:xfrm>
            <a:custGeom>
              <a:avLst/>
              <a:gdLst/>
              <a:ahLst/>
              <a:cxnLst/>
              <a:rect l="l" t="t" r="r" b="b"/>
              <a:pathLst>
                <a:path w="33" h="24" extrusionOk="0">
                  <a:moveTo>
                    <a:pt x="17" y="0"/>
                  </a:moveTo>
                  <a:cubicBezTo>
                    <a:pt x="1" y="0"/>
                    <a:pt x="1" y="24"/>
                    <a:pt x="17" y="24"/>
                  </a:cubicBezTo>
                  <a:cubicBezTo>
                    <a:pt x="33" y="24"/>
                    <a:pt x="33"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5" name="Google Shape;39475;p75"/>
            <p:cNvSpPr/>
            <p:nvPr/>
          </p:nvSpPr>
          <p:spPr>
            <a:xfrm>
              <a:off x="8722289" y="4339655"/>
              <a:ext cx="22139" cy="16957"/>
            </a:xfrm>
            <a:custGeom>
              <a:avLst/>
              <a:gdLst/>
              <a:ahLst/>
              <a:cxnLst/>
              <a:rect l="l" t="t" r="r" b="b"/>
              <a:pathLst>
                <a:path w="47" h="36" extrusionOk="0">
                  <a:moveTo>
                    <a:pt x="23" y="0"/>
                  </a:moveTo>
                  <a:cubicBezTo>
                    <a:pt x="1" y="1"/>
                    <a:pt x="1" y="35"/>
                    <a:pt x="23" y="35"/>
                  </a:cubicBezTo>
                  <a:cubicBezTo>
                    <a:pt x="46" y="35"/>
                    <a:pt x="4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6" name="Google Shape;39476;p75"/>
            <p:cNvSpPr/>
            <p:nvPr/>
          </p:nvSpPr>
          <p:spPr>
            <a:xfrm>
              <a:off x="8710042" y="4237442"/>
              <a:ext cx="29676" cy="22609"/>
            </a:xfrm>
            <a:custGeom>
              <a:avLst/>
              <a:gdLst/>
              <a:ahLst/>
              <a:cxnLst/>
              <a:rect l="l" t="t" r="r" b="b"/>
              <a:pathLst>
                <a:path w="63" h="48" extrusionOk="0">
                  <a:moveTo>
                    <a:pt x="32" y="0"/>
                  </a:moveTo>
                  <a:cubicBezTo>
                    <a:pt x="0" y="0"/>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7" name="Google Shape;39477;p75"/>
            <p:cNvSpPr/>
            <p:nvPr/>
          </p:nvSpPr>
          <p:spPr>
            <a:xfrm>
              <a:off x="8735008" y="4292081"/>
              <a:ext cx="37684" cy="29675"/>
            </a:xfrm>
            <a:custGeom>
              <a:avLst/>
              <a:gdLst/>
              <a:ahLst/>
              <a:cxnLst/>
              <a:rect l="l" t="t" r="r" b="b"/>
              <a:pathLst>
                <a:path w="80" h="63" extrusionOk="0">
                  <a:moveTo>
                    <a:pt x="40" y="0"/>
                  </a:moveTo>
                  <a:cubicBezTo>
                    <a:pt x="0" y="0"/>
                    <a:pt x="0" y="62"/>
                    <a:pt x="40" y="62"/>
                  </a:cubicBezTo>
                  <a:cubicBezTo>
                    <a:pt x="79" y="62"/>
                    <a:pt x="79"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8" name="Google Shape;39478;p75"/>
            <p:cNvSpPr/>
            <p:nvPr/>
          </p:nvSpPr>
          <p:spPr>
            <a:xfrm>
              <a:off x="8586157" y="4134287"/>
              <a:ext cx="28734" cy="21667"/>
            </a:xfrm>
            <a:custGeom>
              <a:avLst/>
              <a:gdLst/>
              <a:ahLst/>
              <a:cxnLst/>
              <a:rect l="l" t="t" r="r" b="b"/>
              <a:pathLst>
                <a:path w="61" h="46" extrusionOk="0">
                  <a:moveTo>
                    <a:pt x="31" y="1"/>
                  </a:moveTo>
                  <a:cubicBezTo>
                    <a:pt x="3" y="1"/>
                    <a:pt x="1" y="45"/>
                    <a:pt x="31" y="45"/>
                  </a:cubicBezTo>
                  <a:cubicBezTo>
                    <a:pt x="61" y="45"/>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9" name="Google Shape;39479;p75"/>
            <p:cNvSpPr/>
            <p:nvPr/>
          </p:nvSpPr>
          <p:spPr>
            <a:xfrm>
              <a:off x="8629493" y="4176208"/>
              <a:ext cx="16958" cy="12718"/>
            </a:xfrm>
            <a:custGeom>
              <a:avLst/>
              <a:gdLst/>
              <a:ahLst/>
              <a:cxnLst/>
              <a:rect l="l" t="t" r="r" b="b"/>
              <a:pathLst>
                <a:path w="36" h="27" extrusionOk="0">
                  <a:moveTo>
                    <a:pt x="19" y="0"/>
                  </a:moveTo>
                  <a:cubicBezTo>
                    <a:pt x="1" y="0"/>
                    <a:pt x="1" y="27"/>
                    <a:pt x="19" y="27"/>
                  </a:cubicBezTo>
                  <a:cubicBezTo>
                    <a:pt x="35" y="27"/>
                    <a:pt x="35" y="0"/>
                    <a:pt x="1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0" name="Google Shape;39480;p75"/>
            <p:cNvSpPr/>
            <p:nvPr/>
          </p:nvSpPr>
          <p:spPr>
            <a:xfrm>
              <a:off x="8618659" y="4252515"/>
              <a:ext cx="21668" cy="16957"/>
            </a:xfrm>
            <a:custGeom>
              <a:avLst/>
              <a:gdLst/>
              <a:ahLst/>
              <a:cxnLst/>
              <a:rect l="l" t="t" r="r" b="b"/>
              <a:pathLst>
                <a:path w="46" h="36" extrusionOk="0">
                  <a:moveTo>
                    <a:pt x="24" y="1"/>
                  </a:moveTo>
                  <a:cubicBezTo>
                    <a:pt x="0" y="2"/>
                    <a:pt x="0" y="36"/>
                    <a:pt x="24" y="36"/>
                  </a:cubicBezTo>
                  <a:cubicBezTo>
                    <a:pt x="46" y="36"/>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1" name="Google Shape;39481;p75"/>
            <p:cNvSpPr/>
            <p:nvPr/>
          </p:nvSpPr>
          <p:spPr>
            <a:xfrm>
              <a:off x="8613006" y="4293494"/>
              <a:ext cx="16487" cy="16486"/>
            </a:xfrm>
            <a:custGeom>
              <a:avLst/>
              <a:gdLst/>
              <a:ahLst/>
              <a:cxnLst/>
              <a:rect l="l" t="t" r="r" b="b"/>
              <a:pathLst>
                <a:path w="35" h="35" extrusionOk="0">
                  <a:moveTo>
                    <a:pt x="18" y="0"/>
                  </a:moveTo>
                  <a:cubicBezTo>
                    <a:pt x="10" y="0"/>
                    <a:pt x="1" y="5"/>
                    <a:pt x="1" y="16"/>
                  </a:cubicBezTo>
                  <a:lnTo>
                    <a:pt x="1" y="20"/>
                  </a:lnTo>
                  <a:cubicBezTo>
                    <a:pt x="1" y="30"/>
                    <a:pt x="10" y="34"/>
                    <a:pt x="18" y="34"/>
                  </a:cubicBezTo>
                  <a:cubicBezTo>
                    <a:pt x="26" y="34"/>
                    <a:pt x="33" y="30"/>
                    <a:pt x="33" y="20"/>
                  </a:cubicBezTo>
                  <a:lnTo>
                    <a:pt x="33" y="16"/>
                  </a:lnTo>
                  <a:cubicBezTo>
                    <a:pt x="35" y="5"/>
                    <a:pt x="26" y="0"/>
                    <a:pt x="1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2" name="Google Shape;39482;p75"/>
            <p:cNvSpPr/>
            <p:nvPr/>
          </p:nvSpPr>
          <p:spPr>
            <a:xfrm>
              <a:off x="8505136" y="4201644"/>
              <a:ext cx="25437" cy="20254"/>
            </a:xfrm>
            <a:custGeom>
              <a:avLst/>
              <a:gdLst/>
              <a:ahLst/>
              <a:cxnLst/>
              <a:rect l="l" t="t" r="r" b="b"/>
              <a:pathLst>
                <a:path w="54" h="43" extrusionOk="0">
                  <a:moveTo>
                    <a:pt x="27" y="0"/>
                  </a:moveTo>
                  <a:cubicBezTo>
                    <a:pt x="1" y="0"/>
                    <a:pt x="1" y="42"/>
                    <a:pt x="27" y="42"/>
                  </a:cubicBezTo>
                  <a:cubicBezTo>
                    <a:pt x="54" y="42"/>
                    <a:pt x="54"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83" name="Google Shape;39483;p75"/>
          <p:cNvSpPr/>
          <p:nvPr/>
        </p:nvSpPr>
        <p:spPr>
          <a:xfrm>
            <a:off x="6795693" y="684230"/>
            <a:ext cx="45221" cy="35380"/>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4" name="Google Shape;39484;p75"/>
          <p:cNvSpPr/>
          <p:nvPr/>
        </p:nvSpPr>
        <p:spPr>
          <a:xfrm>
            <a:off x="7331193" y="868596"/>
            <a:ext cx="81739" cy="81923"/>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85" name="Google Shape;39485;p75"/>
          <p:cNvGrpSpPr/>
          <p:nvPr/>
        </p:nvGrpSpPr>
        <p:grpSpPr>
          <a:xfrm flipH="1">
            <a:off x="379032" y="793800"/>
            <a:ext cx="650444" cy="650270"/>
            <a:chOff x="-2803224" y="-453774"/>
            <a:chExt cx="3660351" cy="3659368"/>
          </a:xfrm>
        </p:grpSpPr>
        <p:sp>
          <p:nvSpPr>
            <p:cNvPr id="39486" name="Google Shape;39486;p75"/>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7" name="Google Shape;39487;p75"/>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8" name="Google Shape;39488;p75"/>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9" name="Google Shape;39489;p75"/>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0" name="Google Shape;39490;p75"/>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1" name="Google Shape;39491;p75"/>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2" name="Google Shape;39492;p75"/>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3" name="Google Shape;39493;p75"/>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4" name="Google Shape;39494;p75"/>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5" name="Google Shape;39495;p75"/>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6" name="Google Shape;39496;p75"/>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7" name="Google Shape;39497;p75"/>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8" name="Google Shape;39498;p75"/>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9" name="Google Shape;39499;p75"/>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0" name="Google Shape;39500;p75"/>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1" name="Google Shape;39501;p75"/>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2" name="Google Shape;39502;p75"/>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3" name="Google Shape;39503;p75"/>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4" name="Google Shape;39504;p75"/>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5" name="Google Shape;39505;p75"/>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6" name="Google Shape;39506;p75"/>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7" name="Google Shape;39507;p75"/>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8" name="Google Shape;39508;p75"/>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9" name="Google Shape;39509;p75"/>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0" name="Google Shape;39510;p75"/>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1" name="Google Shape;39511;p75"/>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2" name="Google Shape;39512;p75"/>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3" name="Google Shape;39513;p75"/>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4" name="Google Shape;39514;p75"/>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5" name="Google Shape;39515;p75"/>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6" name="Google Shape;39516;p75"/>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7" name="Google Shape;39517;p75"/>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8" name="Google Shape;39518;p75"/>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9" name="Google Shape;39519;p75"/>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0" name="Google Shape;39520;p75"/>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1" name="Google Shape;39521;p75"/>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2" name="Google Shape;39522;p75"/>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3" name="Google Shape;39523;p75"/>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4" name="Google Shape;39524;p75"/>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5" name="Google Shape;39525;p75"/>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6" name="Google Shape;39526;p75"/>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7" name="Google Shape;39527;p75"/>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8" name="Google Shape;39528;p75"/>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9" name="Google Shape;39529;p75"/>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0" name="Google Shape;39530;p75"/>
          <p:cNvGrpSpPr/>
          <p:nvPr/>
        </p:nvGrpSpPr>
        <p:grpSpPr>
          <a:xfrm>
            <a:off x="-502693" y="3553683"/>
            <a:ext cx="1222705" cy="1121498"/>
            <a:chOff x="10394090" y="4418785"/>
            <a:chExt cx="995850" cy="913347"/>
          </a:xfrm>
        </p:grpSpPr>
        <p:sp>
          <p:nvSpPr>
            <p:cNvPr id="39531" name="Google Shape;39531;p75"/>
            <p:cNvSpPr/>
            <p:nvPr/>
          </p:nvSpPr>
          <p:spPr>
            <a:xfrm>
              <a:off x="10394090" y="4418785"/>
              <a:ext cx="995850" cy="913347"/>
            </a:xfrm>
            <a:custGeom>
              <a:avLst/>
              <a:gdLst/>
              <a:ahLst/>
              <a:cxnLst/>
              <a:rect l="l" t="t" r="r" b="b"/>
              <a:pathLst>
                <a:path w="1024" h="939" extrusionOk="0">
                  <a:moveTo>
                    <a:pt x="512" y="1"/>
                  </a:moveTo>
                  <a:cubicBezTo>
                    <a:pt x="413" y="1"/>
                    <a:pt x="301" y="19"/>
                    <a:pt x="227" y="19"/>
                  </a:cubicBezTo>
                  <a:cubicBezTo>
                    <a:pt x="218" y="19"/>
                    <a:pt x="207" y="19"/>
                    <a:pt x="198" y="20"/>
                  </a:cubicBezTo>
                  <a:cubicBezTo>
                    <a:pt x="157" y="23"/>
                    <a:pt x="114" y="30"/>
                    <a:pt x="88" y="61"/>
                  </a:cubicBezTo>
                  <a:cubicBezTo>
                    <a:pt x="70" y="83"/>
                    <a:pt x="63" y="112"/>
                    <a:pt x="59" y="141"/>
                  </a:cubicBezTo>
                  <a:cubicBezTo>
                    <a:pt x="29" y="292"/>
                    <a:pt x="1" y="450"/>
                    <a:pt x="45" y="596"/>
                  </a:cubicBezTo>
                  <a:cubicBezTo>
                    <a:pt x="61" y="645"/>
                    <a:pt x="83" y="692"/>
                    <a:pt x="102" y="740"/>
                  </a:cubicBezTo>
                  <a:cubicBezTo>
                    <a:pt x="114" y="772"/>
                    <a:pt x="125" y="805"/>
                    <a:pt x="145" y="836"/>
                  </a:cubicBezTo>
                  <a:cubicBezTo>
                    <a:pt x="177" y="885"/>
                    <a:pt x="229" y="921"/>
                    <a:pt x="287" y="934"/>
                  </a:cubicBezTo>
                  <a:cubicBezTo>
                    <a:pt x="303" y="937"/>
                    <a:pt x="318" y="938"/>
                    <a:pt x="333" y="938"/>
                  </a:cubicBezTo>
                  <a:cubicBezTo>
                    <a:pt x="430" y="938"/>
                    <a:pt x="522" y="881"/>
                    <a:pt x="609" y="831"/>
                  </a:cubicBezTo>
                  <a:cubicBezTo>
                    <a:pt x="678" y="790"/>
                    <a:pt x="761" y="752"/>
                    <a:pt x="839" y="752"/>
                  </a:cubicBezTo>
                  <a:cubicBezTo>
                    <a:pt x="872" y="752"/>
                    <a:pt x="905" y="759"/>
                    <a:pt x="935" y="776"/>
                  </a:cubicBezTo>
                  <a:cubicBezTo>
                    <a:pt x="984" y="686"/>
                    <a:pt x="1015" y="584"/>
                    <a:pt x="1020" y="482"/>
                  </a:cubicBezTo>
                  <a:cubicBezTo>
                    <a:pt x="1021" y="463"/>
                    <a:pt x="1023" y="445"/>
                    <a:pt x="1021" y="426"/>
                  </a:cubicBezTo>
                  <a:cubicBezTo>
                    <a:pt x="1020" y="387"/>
                    <a:pt x="1013" y="340"/>
                    <a:pt x="977" y="319"/>
                  </a:cubicBezTo>
                  <a:cubicBezTo>
                    <a:pt x="953" y="304"/>
                    <a:pt x="921" y="305"/>
                    <a:pt x="895" y="297"/>
                  </a:cubicBezTo>
                  <a:cubicBezTo>
                    <a:pt x="783" y="256"/>
                    <a:pt x="777" y="78"/>
                    <a:pt x="653" y="23"/>
                  </a:cubicBezTo>
                  <a:cubicBezTo>
                    <a:pt x="616" y="6"/>
                    <a:pt x="566" y="1"/>
                    <a:pt x="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2" name="Google Shape;39532;p75"/>
            <p:cNvSpPr/>
            <p:nvPr/>
          </p:nvSpPr>
          <p:spPr>
            <a:xfrm>
              <a:off x="10394090" y="4437266"/>
              <a:ext cx="992933" cy="894866"/>
            </a:xfrm>
            <a:custGeom>
              <a:avLst/>
              <a:gdLst/>
              <a:ahLst/>
              <a:cxnLst/>
              <a:rect l="l" t="t" r="r" b="b"/>
              <a:pathLst>
                <a:path w="1021" h="920" extrusionOk="0">
                  <a:moveTo>
                    <a:pt x="198" y="1"/>
                  </a:moveTo>
                  <a:lnTo>
                    <a:pt x="198" y="1"/>
                  </a:lnTo>
                  <a:cubicBezTo>
                    <a:pt x="157" y="4"/>
                    <a:pt x="114" y="11"/>
                    <a:pt x="88" y="42"/>
                  </a:cubicBezTo>
                  <a:cubicBezTo>
                    <a:pt x="70" y="64"/>
                    <a:pt x="64" y="93"/>
                    <a:pt x="59" y="122"/>
                  </a:cubicBezTo>
                  <a:cubicBezTo>
                    <a:pt x="29" y="273"/>
                    <a:pt x="1" y="431"/>
                    <a:pt x="45" y="577"/>
                  </a:cubicBezTo>
                  <a:cubicBezTo>
                    <a:pt x="61" y="626"/>
                    <a:pt x="83" y="673"/>
                    <a:pt x="102" y="721"/>
                  </a:cubicBezTo>
                  <a:cubicBezTo>
                    <a:pt x="114" y="753"/>
                    <a:pt x="125" y="786"/>
                    <a:pt x="145" y="817"/>
                  </a:cubicBezTo>
                  <a:cubicBezTo>
                    <a:pt x="177" y="867"/>
                    <a:pt x="229" y="902"/>
                    <a:pt x="287" y="915"/>
                  </a:cubicBezTo>
                  <a:cubicBezTo>
                    <a:pt x="303" y="918"/>
                    <a:pt x="318" y="919"/>
                    <a:pt x="333" y="919"/>
                  </a:cubicBezTo>
                  <a:cubicBezTo>
                    <a:pt x="430" y="919"/>
                    <a:pt x="522" y="862"/>
                    <a:pt x="609" y="812"/>
                  </a:cubicBezTo>
                  <a:cubicBezTo>
                    <a:pt x="678" y="771"/>
                    <a:pt x="761" y="733"/>
                    <a:pt x="839" y="733"/>
                  </a:cubicBezTo>
                  <a:cubicBezTo>
                    <a:pt x="872" y="733"/>
                    <a:pt x="905" y="740"/>
                    <a:pt x="935" y="757"/>
                  </a:cubicBezTo>
                  <a:cubicBezTo>
                    <a:pt x="984" y="667"/>
                    <a:pt x="1015" y="565"/>
                    <a:pt x="1020" y="463"/>
                  </a:cubicBezTo>
                  <a:lnTo>
                    <a:pt x="1020" y="463"/>
                  </a:lnTo>
                  <a:cubicBezTo>
                    <a:pt x="981" y="515"/>
                    <a:pt x="930" y="553"/>
                    <a:pt x="862" y="556"/>
                  </a:cubicBezTo>
                  <a:cubicBezTo>
                    <a:pt x="860" y="556"/>
                    <a:pt x="858" y="556"/>
                    <a:pt x="857" y="556"/>
                  </a:cubicBezTo>
                  <a:cubicBezTo>
                    <a:pt x="799" y="556"/>
                    <a:pt x="743" y="525"/>
                    <a:pt x="688" y="504"/>
                  </a:cubicBezTo>
                  <a:cubicBezTo>
                    <a:pt x="662" y="493"/>
                    <a:pt x="632" y="486"/>
                    <a:pt x="604" y="486"/>
                  </a:cubicBezTo>
                  <a:cubicBezTo>
                    <a:pt x="571" y="486"/>
                    <a:pt x="540" y="495"/>
                    <a:pt x="517" y="519"/>
                  </a:cubicBezTo>
                  <a:cubicBezTo>
                    <a:pt x="498" y="541"/>
                    <a:pt x="489" y="567"/>
                    <a:pt x="472" y="589"/>
                  </a:cubicBezTo>
                  <a:cubicBezTo>
                    <a:pt x="449" y="618"/>
                    <a:pt x="413" y="633"/>
                    <a:pt x="377" y="633"/>
                  </a:cubicBezTo>
                  <a:cubicBezTo>
                    <a:pt x="347" y="633"/>
                    <a:pt x="318" y="623"/>
                    <a:pt x="296" y="602"/>
                  </a:cubicBezTo>
                  <a:cubicBezTo>
                    <a:pt x="291" y="565"/>
                    <a:pt x="286" y="530"/>
                    <a:pt x="281" y="494"/>
                  </a:cubicBezTo>
                  <a:cubicBezTo>
                    <a:pt x="275" y="499"/>
                    <a:pt x="269" y="501"/>
                    <a:pt x="263" y="501"/>
                  </a:cubicBezTo>
                  <a:cubicBezTo>
                    <a:pt x="234" y="501"/>
                    <a:pt x="209" y="449"/>
                    <a:pt x="223" y="414"/>
                  </a:cubicBezTo>
                  <a:cubicBezTo>
                    <a:pt x="286" y="256"/>
                    <a:pt x="165" y="145"/>
                    <a:pt x="19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3" name="Google Shape;39533;p75"/>
            <p:cNvSpPr/>
            <p:nvPr/>
          </p:nvSpPr>
          <p:spPr>
            <a:xfrm>
              <a:off x="10705292" y="4575387"/>
              <a:ext cx="45708" cy="35989"/>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4" name="Google Shape;39534;p75"/>
            <p:cNvSpPr/>
            <p:nvPr/>
          </p:nvSpPr>
          <p:spPr>
            <a:xfrm>
              <a:off x="10734467" y="4725181"/>
              <a:ext cx="57378" cy="45716"/>
            </a:xfrm>
            <a:custGeom>
              <a:avLst/>
              <a:gdLst/>
              <a:ahLst/>
              <a:cxnLst/>
              <a:rect l="l" t="t" r="r" b="b"/>
              <a:pathLst>
                <a:path w="59" h="47" extrusionOk="0">
                  <a:moveTo>
                    <a:pt x="29" y="0"/>
                  </a:moveTo>
                  <a:cubicBezTo>
                    <a:pt x="1" y="0"/>
                    <a:pt x="1" y="46"/>
                    <a:pt x="28" y="46"/>
                  </a:cubicBezTo>
                  <a:cubicBezTo>
                    <a:pt x="30" y="46"/>
                    <a:pt x="33" y="46"/>
                    <a:pt x="35" y="45"/>
                  </a:cubicBezTo>
                  <a:cubicBezTo>
                    <a:pt x="37" y="45"/>
                    <a:pt x="38" y="43"/>
                    <a:pt x="39" y="43"/>
                  </a:cubicBezTo>
                  <a:cubicBezTo>
                    <a:pt x="59" y="39"/>
                    <a:pt x="59" y="8"/>
                    <a:pt x="39" y="3"/>
                  </a:cubicBezTo>
                  <a:cubicBezTo>
                    <a:pt x="38" y="3"/>
                    <a:pt x="37" y="1"/>
                    <a:pt x="35" y="1"/>
                  </a:cubicBezTo>
                  <a:cubicBezTo>
                    <a:pt x="33" y="0"/>
                    <a:pt x="31"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5" name="Google Shape;39535;p75"/>
            <p:cNvSpPr/>
            <p:nvPr/>
          </p:nvSpPr>
          <p:spPr>
            <a:xfrm>
              <a:off x="10797680" y="4857466"/>
              <a:ext cx="54461" cy="37935"/>
            </a:xfrm>
            <a:custGeom>
              <a:avLst/>
              <a:gdLst/>
              <a:ahLst/>
              <a:cxnLst/>
              <a:rect l="l" t="t" r="r" b="b"/>
              <a:pathLst>
                <a:path w="56" h="39" extrusionOk="0">
                  <a:moveTo>
                    <a:pt x="26" y="1"/>
                  </a:moveTo>
                  <a:cubicBezTo>
                    <a:pt x="1" y="1"/>
                    <a:pt x="1" y="38"/>
                    <a:pt x="27" y="38"/>
                  </a:cubicBezTo>
                  <a:cubicBezTo>
                    <a:pt x="28" y="38"/>
                    <a:pt x="29" y="38"/>
                    <a:pt x="31" y="38"/>
                  </a:cubicBezTo>
                  <a:cubicBezTo>
                    <a:pt x="34" y="38"/>
                    <a:pt x="36" y="37"/>
                    <a:pt x="39" y="37"/>
                  </a:cubicBezTo>
                  <a:cubicBezTo>
                    <a:pt x="56" y="35"/>
                    <a:pt x="56" y="5"/>
                    <a:pt x="39" y="2"/>
                  </a:cubicBezTo>
                  <a:cubicBezTo>
                    <a:pt x="36" y="2"/>
                    <a:pt x="34" y="1"/>
                    <a:pt x="31" y="1"/>
                  </a:cubicBezTo>
                  <a:cubicBezTo>
                    <a:pt x="29" y="1"/>
                    <a:pt x="27"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6" name="Google Shape;39536;p75"/>
            <p:cNvSpPr/>
            <p:nvPr/>
          </p:nvSpPr>
          <p:spPr>
            <a:xfrm>
              <a:off x="10843388" y="4506327"/>
              <a:ext cx="111839" cy="107967"/>
            </a:xfrm>
            <a:custGeom>
              <a:avLst/>
              <a:gdLst/>
              <a:ahLst/>
              <a:cxnLst/>
              <a:rect l="l" t="t" r="r" b="b"/>
              <a:pathLst>
                <a:path w="115" h="111" extrusionOk="0">
                  <a:moveTo>
                    <a:pt x="57" y="0"/>
                  </a:moveTo>
                  <a:cubicBezTo>
                    <a:pt x="29" y="0"/>
                    <a:pt x="0" y="25"/>
                    <a:pt x="3" y="55"/>
                  </a:cubicBezTo>
                  <a:cubicBezTo>
                    <a:pt x="4" y="86"/>
                    <a:pt x="27" y="111"/>
                    <a:pt x="57" y="111"/>
                  </a:cubicBezTo>
                  <a:cubicBezTo>
                    <a:pt x="87" y="111"/>
                    <a:pt x="114" y="86"/>
                    <a:pt x="113" y="55"/>
                  </a:cubicBezTo>
                  <a:cubicBezTo>
                    <a:pt x="111" y="25"/>
                    <a:pt x="89" y="0"/>
                    <a:pt x="5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7" name="Google Shape;39537;p75"/>
            <p:cNvSpPr/>
            <p:nvPr/>
          </p:nvSpPr>
          <p:spPr>
            <a:xfrm>
              <a:off x="10906601" y="4675574"/>
              <a:ext cx="114756" cy="90459"/>
            </a:xfrm>
            <a:custGeom>
              <a:avLst/>
              <a:gdLst/>
              <a:ahLst/>
              <a:cxnLst/>
              <a:rect l="l" t="t" r="r" b="b"/>
              <a:pathLst>
                <a:path w="118" h="93" extrusionOk="0">
                  <a:moveTo>
                    <a:pt x="62" y="1"/>
                  </a:moveTo>
                  <a:cubicBezTo>
                    <a:pt x="22" y="1"/>
                    <a:pt x="1" y="64"/>
                    <a:pt x="40" y="87"/>
                  </a:cubicBezTo>
                  <a:cubicBezTo>
                    <a:pt x="47" y="91"/>
                    <a:pt x="55" y="92"/>
                    <a:pt x="63" y="92"/>
                  </a:cubicBezTo>
                  <a:cubicBezTo>
                    <a:pt x="79" y="92"/>
                    <a:pt x="94" y="85"/>
                    <a:pt x="102" y="71"/>
                  </a:cubicBezTo>
                  <a:cubicBezTo>
                    <a:pt x="118" y="45"/>
                    <a:pt x="102" y="14"/>
                    <a:pt x="76" y="3"/>
                  </a:cubicBezTo>
                  <a:cubicBezTo>
                    <a:pt x="71" y="2"/>
                    <a:pt x="66" y="1"/>
                    <a:pt x="6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8" name="Google Shape;39538;p75"/>
            <p:cNvSpPr/>
            <p:nvPr/>
          </p:nvSpPr>
          <p:spPr>
            <a:xfrm>
              <a:off x="11075817" y="4721290"/>
              <a:ext cx="46680" cy="35989"/>
            </a:xfrm>
            <a:custGeom>
              <a:avLst/>
              <a:gdLst/>
              <a:ahLst/>
              <a:cxnLst/>
              <a:rect l="l" t="t" r="r" b="b"/>
              <a:pathLst>
                <a:path w="48" h="37" extrusionOk="0">
                  <a:moveTo>
                    <a:pt x="27" y="1"/>
                  </a:moveTo>
                  <a:cubicBezTo>
                    <a:pt x="25" y="1"/>
                    <a:pt x="22" y="1"/>
                    <a:pt x="20" y="2"/>
                  </a:cubicBezTo>
                  <a:cubicBezTo>
                    <a:pt x="19" y="2"/>
                    <a:pt x="18" y="3"/>
                    <a:pt x="17" y="3"/>
                  </a:cubicBezTo>
                  <a:cubicBezTo>
                    <a:pt x="1" y="8"/>
                    <a:pt x="1" y="29"/>
                    <a:pt x="17" y="34"/>
                  </a:cubicBezTo>
                  <a:cubicBezTo>
                    <a:pt x="18" y="34"/>
                    <a:pt x="19" y="36"/>
                    <a:pt x="20" y="36"/>
                  </a:cubicBezTo>
                  <a:cubicBezTo>
                    <a:pt x="22" y="36"/>
                    <a:pt x="25" y="37"/>
                    <a:pt x="27" y="37"/>
                  </a:cubicBezTo>
                  <a:cubicBezTo>
                    <a:pt x="47" y="37"/>
                    <a:pt x="47"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9" name="Google Shape;39539;p75"/>
            <p:cNvSpPr/>
            <p:nvPr/>
          </p:nvSpPr>
          <p:spPr>
            <a:xfrm>
              <a:off x="11152645" y="4804941"/>
              <a:ext cx="74883" cy="58361"/>
            </a:xfrm>
            <a:custGeom>
              <a:avLst/>
              <a:gdLst/>
              <a:ahLst/>
              <a:cxnLst/>
              <a:rect l="l" t="t" r="r" b="b"/>
              <a:pathLst>
                <a:path w="77" h="60" extrusionOk="0">
                  <a:moveTo>
                    <a:pt x="39" y="0"/>
                  </a:moveTo>
                  <a:cubicBezTo>
                    <a:pt x="1" y="0"/>
                    <a:pt x="1" y="59"/>
                    <a:pt x="39" y="59"/>
                  </a:cubicBezTo>
                  <a:cubicBezTo>
                    <a:pt x="77" y="59"/>
                    <a:pt x="77"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0" name="Google Shape;39540;p75"/>
            <p:cNvSpPr/>
            <p:nvPr/>
          </p:nvSpPr>
          <p:spPr>
            <a:xfrm>
              <a:off x="10999961" y="4563715"/>
              <a:ext cx="54461" cy="42798"/>
            </a:xfrm>
            <a:custGeom>
              <a:avLst/>
              <a:gdLst/>
              <a:ahLst/>
              <a:cxnLst/>
              <a:rect l="l" t="t" r="r" b="b"/>
              <a:pathLst>
                <a:path w="56" h="44" extrusionOk="0">
                  <a:moveTo>
                    <a:pt x="28" y="0"/>
                  </a:moveTo>
                  <a:cubicBezTo>
                    <a:pt x="1" y="0"/>
                    <a:pt x="1" y="44"/>
                    <a:pt x="28" y="44"/>
                  </a:cubicBezTo>
                  <a:cubicBezTo>
                    <a:pt x="56" y="44"/>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1" name="Google Shape;39541;p75"/>
            <p:cNvSpPr/>
            <p:nvPr/>
          </p:nvSpPr>
          <p:spPr>
            <a:xfrm>
              <a:off x="10644997" y="4820504"/>
              <a:ext cx="104059" cy="77814"/>
            </a:xfrm>
            <a:custGeom>
              <a:avLst/>
              <a:gdLst/>
              <a:ahLst/>
              <a:cxnLst/>
              <a:rect l="l" t="t" r="r" b="b"/>
              <a:pathLst>
                <a:path w="107" h="80" extrusionOk="0">
                  <a:moveTo>
                    <a:pt x="61" y="0"/>
                  </a:moveTo>
                  <a:cubicBezTo>
                    <a:pt x="23" y="0"/>
                    <a:pt x="1" y="53"/>
                    <a:pt x="39" y="75"/>
                  </a:cubicBezTo>
                  <a:cubicBezTo>
                    <a:pt x="45" y="78"/>
                    <a:pt x="51" y="80"/>
                    <a:pt x="58" y="80"/>
                  </a:cubicBezTo>
                  <a:cubicBezTo>
                    <a:pt x="72" y="80"/>
                    <a:pt x="87" y="73"/>
                    <a:pt x="94" y="60"/>
                  </a:cubicBezTo>
                  <a:cubicBezTo>
                    <a:pt x="106" y="39"/>
                    <a:pt x="96" y="6"/>
                    <a:pt x="71" y="1"/>
                  </a:cubicBezTo>
                  <a:cubicBezTo>
                    <a:pt x="67" y="0"/>
                    <a:pt x="6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2" name="Google Shape;39542;p75"/>
            <p:cNvSpPr/>
            <p:nvPr/>
          </p:nvSpPr>
          <p:spPr>
            <a:xfrm>
              <a:off x="10718907" y="4971270"/>
              <a:ext cx="64186" cy="47661"/>
            </a:xfrm>
            <a:custGeom>
              <a:avLst/>
              <a:gdLst/>
              <a:ahLst/>
              <a:cxnLst/>
              <a:rect l="l" t="t" r="r" b="b"/>
              <a:pathLst>
                <a:path w="66" h="49" extrusionOk="0">
                  <a:moveTo>
                    <a:pt x="47" y="1"/>
                  </a:moveTo>
                  <a:cubicBezTo>
                    <a:pt x="44" y="1"/>
                    <a:pt x="41" y="1"/>
                    <a:pt x="38" y="3"/>
                  </a:cubicBezTo>
                  <a:cubicBezTo>
                    <a:pt x="34" y="4"/>
                    <a:pt x="29" y="5"/>
                    <a:pt x="27" y="8"/>
                  </a:cubicBezTo>
                  <a:cubicBezTo>
                    <a:pt x="0" y="18"/>
                    <a:pt x="21" y="48"/>
                    <a:pt x="39" y="48"/>
                  </a:cubicBezTo>
                  <a:cubicBezTo>
                    <a:pt x="45" y="48"/>
                    <a:pt x="51" y="45"/>
                    <a:pt x="55" y="36"/>
                  </a:cubicBezTo>
                  <a:cubicBezTo>
                    <a:pt x="57" y="32"/>
                    <a:pt x="58" y="27"/>
                    <a:pt x="60" y="25"/>
                  </a:cubicBezTo>
                  <a:cubicBezTo>
                    <a:pt x="66" y="13"/>
                    <a:pt x="58" y="1"/>
                    <a:pt x="4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3" name="Google Shape;39543;p75"/>
            <p:cNvSpPr/>
            <p:nvPr/>
          </p:nvSpPr>
          <p:spPr>
            <a:xfrm>
              <a:off x="10687787" y="4497572"/>
              <a:ext cx="46680" cy="36962"/>
            </a:xfrm>
            <a:custGeom>
              <a:avLst/>
              <a:gdLst/>
              <a:ahLst/>
              <a:cxnLst/>
              <a:rect l="l" t="t" r="r" b="b"/>
              <a:pathLst>
                <a:path w="48" h="38" extrusionOk="0">
                  <a:moveTo>
                    <a:pt x="23" y="1"/>
                  </a:moveTo>
                  <a:cubicBezTo>
                    <a:pt x="1" y="2"/>
                    <a:pt x="0" y="38"/>
                    <a:pt x="23" y="38"/>
                  </a:cubicBezTo>
                  <a:cubicBezTo>
                    <a:pt x="48" y="38"/>
                    <a:pt x="48" y="1"/>
                    <a:pt x="2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4" name="Google Shape;39544;p75"/>
            <p:cNvSpPr/>
            <p:nvPr/>
          </p:nvSpPr>
          <p:spPr>
            <a:xfrm>
              <a:off x="10898821" y="4788405"/>
              <a:ext cx="52516" cy="39880"/>
            </a:xfrm>
            <a:custGeom>
              <a:avLst/>
              <a:gdLst/>
              <a:ahLst/>
              <a:cxnLst/>
              <a:rect l="l" t="t" r="r" b="b"/>
              <a:pathLst>
                <a:path w="54" h="41" extrusionOk="0">
                  <a:moveTo>
                    <a:pt x="27" y="0"/>
                  </a:moveTo>
                  <a:cubicBezTo>
                    <a:pt x="0" y="0"/>
                    <a:pt x="0" y="40"/>
                    <a:pt x="27" y="40"/>
                  </a:cubicBezTo>
                  <a:cubicBezTo>
                    <a:pt x="53" y="40"/>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5" name="Google Shape;39545;p75"/>
            <p:cNvSpPr/>
            <p:nvPr/>
          </p:nvSpPr>
          <p:spPr>
            <a:xfrm>
              <a:off x="10922161" y="5004341"/>
              <a:ext cx="99196" cy="95323"/>
            </a:xfrm>
            <a:custGeom>
              <a:avLst/>
              <a:gdLst/>
              <a:ahLst/>
              <a:cxnLst/>
              <a:rect l="l" t="t" r="r" b="b"/>
              <a:pathLst>
                <a:path w="102" h="98" extrusionOk="0">
                  <a:moveTo>
                    <a:pt x="52" y="1"/>
                  </a:moveTo>
                  <a:cubicBezTo>
                    <a:pt x="39" y="1"/>
                    <a:pt x="27" y="6"/>
                    <a:pt x="18" y="16"/>
                  </a:cubicBezTo>
                  <a:cubicBezTo>
                    <a:pt x="3" y="29"/>
                    <a:pt x="1" y="49"/>
                    <a:pt x="7" y="68"/>
                  </a:cubicBezTo>
                  <a:cubicBezTo>
                    <a:pt x="15" y="87"/>
                    <a:pt x="32" y="97"/>
                    <a:pt x="51" y="97"/>
                  </a:cubicBezTo>
                  <a:cubicBezTo>
                    <a:pt x="55" y="97"/>
                    <a:pt x="60" y="97"/>
                    <a:pt x="64" y="96"/>
                  </a:cubicBezTo>
                  <a:lnTo>
                    <a:pt x="66" y="96"/>
                  </a:lnTo>
                  <a:cubicBezTo>
                    <a:pt x="81" y="91"/>
                    <a:pt x="96" y="79"/>
                    <a:pt x="98" y="64"/>
                  </a:cubicBezTo>
                  <a:lnTo>
                    <a:pt x="98" y="61"/>
                  </a:lnTo>
                  <a:cubicBezTo>
                    <a:pt x="102" y="40"/>
                    <a:pt x="96" y="18"/>
                    <a:pt x="76" y="7"/>
                  </a:cubicBezTo>
                  <a:cubicBezTo>
                    <a:pt x="68" y="3"/>
                    <a:pt x="60" y="1"/>
                    <a:pt x="5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6" name="Google Shape;39546;p75"/>
            <p:cNvSpPr/>
            <p:nvPr/>
          </p:nvSpPr>
          <p:spPr>
            <a:xfrm>
              <a:off x="10837553" y="5132736"/>
              <a:ext cx="71966" cy="63224"/>
            </a:xfrm>
            <a:custGeom>
              <a:avLst/>
              <a:gdLst/>
              <a:ahLst/>
              <a:cxnLst/>
              <a:rect l="l" t="t" r="r" b="b"/>
              <a:pathLst>
                <a:path w="74" h="65" extrusionOk="0">
                  <a:moveTo>
                    <a:pt x="37" y="1"/>
                  </a:moveTo>
                  <a:cubicBezTo>
                    <a:pt x="17" y="1"/>
                    <a:pt x="0" y="21"/>
                    <a:pt x="6" y="40"/>
                  </a:cubicBezTo>
                  <a:cubicBezTo>
                    <a:pt x="6" y="42"/>
                    <a:pt x="9" y="43"/>
                    <a:pt x="9" y="44"/>
                  </a:cubicBezTo>
                  <a:cubicBezTo>
                    <a:pt x="14" y="58"/>
                    <a:pt x="26" y="64"/>
                    <a:pt x="38" y="64"/>
                  </a:cubicBezTo>
                  <a:cubicBezTo>
                    <a:pt x="49" y="64"/>
                    <a:pt x="61" y="58"/>
                    <a:pt x="67" y="44"/>
                  </a:cubicBezTo>
                  <a:cubicBezTo>
                    <a:pt x="67" y="43"/>
                    <a:pt x="68" y="42"/>
                    <a:pt x="68" y="40"/>
                  </a:cubicBezTo>
                  <a:cubicBezTo>
                    <a:pt x="74" y="21"/>
                    <a:pt x="56" y="1"/>
                    <a:pt x="3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7" name="Google Shape;39547;p75"/>
            <p:cNvSpPr/>
            <p:nvPr/>
          </p:nvSpPr>
          <p:spPr>
            <a:xfrm>
              <a:off x="10708210" y="5209578"/>
              <a:ext cx="58351" cy="48634"/>
            </a:xfrm>
            <a:custGeom>
              <a:avLst/>
              <a:gdLst/>
              <a:ahLst/>
              <a:cxnLst/>
              <a:rect l="l" t="t" r="r" b="b"/>
              <a:pathLst>
                <a:path w="60" h="50" extrusionOk="0">
                  <a:moveTo>
                    <a:pt x="30" y="1"/>
                  </a:moveTo>
                  <a:cubicBezTo>
                    <a:pt x="21" y="1"/>
                    <a:pt x="12" y="8"/>
                    <a:pt x="7" y="21"/>
                  </a:cubicBezTo>
                  <a:cubicBezTo>
                    <a:pt x="0" y="40"/>
                    <a:pt x="15" y="49"/>
                    <a:pt x="30" y="49"/>
                  </a:cubicBezTo>
                  <a:cubicBezTo>
                    <a:pt x="45" y="49"/>
                    <a:pt x="59" y="40"/>
                    <a:pt x="53" y="21"/>
                  </a:cubicBezTo>
                  <a:cubicBezTo>
                    <a:pt x="48" y="8"/>
                    <a:pt x="3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8" name="Google Shape;39548;p75"/>
            <p:cNvSpPr/>
            <p:nvPr/>
          </p:nvSpPr>
          <p:spPr>
            <a:xfrm>
              <a:off x="10600262" y="5095774"/>
              <a:ext cx="51543" cy="38907"/>
            </a:xfrm>
            <a:custGeom>
              <a:avLst/>
              <a:gdLst/>
              <a:ahLst/>
              <a:cxnLst/>
              <a:rect l="l" t="t" r="r" b="b"/>
              <a:pathLst>
                <a:path w="53" h="40" extrusionOk="0">
                  <a:moveTo>
                    <a:pt x="27" y="1"/>
                  </a:moveTo>
                  <a:cubicBezTo>
                    <a:pt x="1" y="2"/>
                    <a:pt x="1" y="40"/>
                    <a:pt x="27" y="40"/>
                  </a:cubicBezTo>
                  <a:cubicBezTo>
                    <a:pt x="52" y="40"/>
                    <a:pt x="52"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9" name="Google Shape;39549;p75"/>
            <p:cNvSpPr/>
            <p:nvPr/>
          </p:nvSpPr>
          <p:spPr>
            <a:xfrm>
              <a:off x="10518571" y="4978079"/>
              <a:ext cx="43763" cy="35016"/>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0" name="Google Shape;39550;p75"/>
            <p:cNvSpPr/>
            <p:nvPr/>
          </p:nvSpPr>
          <p:spPr>
            <a:xfrm>
              <a:off x="10497176" y="4962516"/>
              <a:ext cx="87526" cy="69060"/>
            </a:xfrm>
            <a:custGeom>
              <a:avLst/>
              <a:gdLst/>
              <a:ahLst/>
              <a:cxnLst/>
              <a:rect l="l" t="t" r="r" b="b"/>
              <a:pathLst>
                <a:path w="90" h="71" extrusionOk="0">
                  <a:moveTo>
                    <a:pt x="44" y="1"/>
                  </a:moveTo>
                  <a:cubicBezTo>
                    <a:pt x="0" y="1"/>
                    <a:pt x="0" y="70"/>
                    <a:pt x="44" y="70"/>
                  </a:cubicBezTo>
                  <a:cubicBezTo>
                    <a:pt x="90" y="70"/>
                    <a:pt x="90" y="1"/>
                    <a:pt x="4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1" name="Google Shape;39551;p75"/>
            <p:cNvSpPr/>
            <p:nvPr/>
          </p:nvSpPr>
          <p:spPr>
            <a:xfrm>
              <a:off x="10517599" y="4798132"/>
              <a:ext cx="46680" cy="36962"/>
            </a:xfrm>
            <a:custGeom>
              <a:avLst/>
              <a:gdLst/>
              <a:ahLst/>
              <a:cxnLst/>
              <a:rect l="l" t="t" r="r" b="b"/>
              <a:pathLst>
                <a:path w="48" h="38" extrusionOk="0">
                  <a:moveTo>
                    <a:pt x="23" y="1"/>
                  </a:moveTo>
                  <a:cubicBezTo>
                    <a:pt x="0" y="1"/>
                    <a:pt x="0" y="38"/>
                    <a:pt x="23" y="38"/>
                  </a:cubicBezTo>
                  <a:cubicBezTo>
                    <a:pt x="48" y="38"/>
                    <a:pt x="48" y="1"/>
                    <a:pt x="2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2" name="Google Shape;39552;p75"/>
            <p:cNvSpPr/>
            <p:nvPr/>
          </p:nvSpPr>
          <p:spPr>
            <a:xfrm>
              <a:off x="10463138" y="4890537"/>
              <a:ext cx="51543" cy="39880"/>
            </a:xfrm>
            <a:custGeom>
              <a:avLst/>
              <a:gdLst/>
              <a:ahLst/>
              <a:cxnLst/>
              <a:rect l="l" t="t" r="r" b="b"/>
              <a:pathLst>
                <a:path w="53" h="41" extrusionOk="0">
                  <a:moveTo>
                    <a:pt x="27" y="1"/>
                  </a:moveTo>
                  <a:cubicBezTo>
                    <a:pt x="0" y="1"/>
                    <a:pt x="0" y="41"/>
                    <a:pt x="27" y="41"/>
                  </a:cubicBezTo>
                  <a:cubicBezTo>
                    <a:pt x="53" y="41"/>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3" name="Google Shape;39553;p75"/>
            <p:cNvSpPr/>
            <p:nvPr/>
          </p:nvSpPr>
          <p:spPr>
            <a:xfrm>
              <a:off x="10508846" y="4662929"/>
              <a:ext cx="62241" cy="50579"/>
            </a:xfrm>
            <a:custGeom>
              <a:avLst/>
              <a:gdLst/>
              <a:ahLst/>
              <a:cxnLst/>
              <a:rect l="l" t="t" r="r" b="b"/>
              <a:pathLst>
                <a:path w="64" h="52" extrusionOk="0">
                  <a:moveTo>
                    <a:pt x="32" y="1"/>
                  </a:moveTo>
                  <a:cubicBezTo>
                    <a:pt x="1" y="1"/>
                    <a:pt x="1" y="51"/>
                    <a:pt x="32" y="51"/>
                  </a:cubicBezTo>
                  <a:cubicBezTo>
                    <a:pt x="64" y="51"/>
                    <a:pt x="64"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4" name="Google Shape;39554;p75"/>
            <p:cNvSpPr/>
            <p:nvPr/>
          </p:nvSpPr>
          <p:spPr>
            <a:xfrm>
              <a:off x="11111800" y="5052003"/>
              <a:ext cx="53488" cy="41825"/>
            </a:xfrm>
            <a:custGeom>
              <a:avLst/>
              <a:gdLst/>
              <a:ahLst/>
              <a:cxnLst/>
              <a:rect l="l" t="t" r="r" b="b"/>
              <a:pathLst>
                <a:path w="55" h="43" extrusionOk="0">
                  <a:moveTo>
                    <a:pt x="28" y="0"/>
                  </a:moveTo>
                  <a:cubicBezTo>
                    <a:pt x="1" y="0"/>
                    <a:pt x="1" y="42"/>
                    <a:pt x="28" y="42"/>
                  </a:cubicBezTo>
                  <a:cubicBezTo>
                    <a:pt x="55" y="42"/>
                    <a:pt x="55"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5" name="Google Shape;39555;p75"/>
            <p:cNvSpPr/>
            <p:nvPr/>
          </p:nvSpPr>
          <p:spPr>
            <a:xfrm>
              <a:off x="10716962" y="5108419"/>
              <a:ext cx="39873" cy="31126"/>
            </a:xfrm>
            <a:custGeom>
              <a:avLst/>
              <a:gdLst/>
              <a:ahLst/>
              <a:cxnLst/>
              <a:rect l="l" t="t" r="r" b="b"/>
              <a:pathLst>
                <a:path w="41" h="32" extrusionOk="0">
                  <a:moveTo>
                    <a:pt x="20" y="0"/>
                  </a:moveTo>
                  <a:cubicBezTo>
                    <a:pt x="1" y="0"/>
                    <a:pt x="1" y="32"/>
                    <a:pt x="20" y="32"/>
                  </a:cubicBezTo>
                  <a:cubicBezTo>
                    <a:pt x="41" y="32"/>
                    <a:pt x="41"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6" name="Google Shape;39556;p75"/>
            <p:cNvSpPr/>
            <p:nvPr/>
          </p:nvSpPr>
          <p:spPr>
            <a:xfrm>
              <a:off x="10605124" y="5194015"/>
              <a:ext cx="41818" cy="32098"/>
            </a:xfrm>
            <a:custGeom>
              <a:avLst/>
              <a:gdLst/>
              <a:ahLst/>
              <a:cxnLst/>
              <a:rect l="l" t="t" r="r" b="b"/>
              <a:pathLst>
                <a:path w="43" h="33"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57" name="Google Shape;39557;p75"/>
          <p:cNvSpPr/>
          <p:nvPr/>
        </p:nvSpPr>
        <p:spPr>
          <a:xfrm>
            <a:off x="1907523" y="9505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8" name="Google Shape;39558;p75"/>
          <p:cNvSpPr/>
          <p:nvPr/>
        </p:nvSpPr>
        <p:spPr>
          <a:xfrm>
            <a:off x="5544773" y="39049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9" name="Google Shape;39559;p75"/>
          <p:cNvSpPr/>
          <p:nvPr/>
        </p:nvSpPr>
        <p:spPr>
          <a:xfrm>
            <a:off x="2080148" y="-51086"/>
            <a:ext cx="1495150" cy="1495150"/>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0" name="Google Shape;39560;p75"/>
          <p:cNvSpPr/>
          <p:nvPr/>
        </p:nvSpPr>
        <p:spPr>
          <a:xfrm>
            <a:off x="3203449" y="48888"/>
            <a:ext cx="995845" cy="995845"/>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61" name="Google Shape;39561;p75"/>
          <p:cNvGrpSpPr/>
          <p:nvPr/>
        </p:nvGrpSpPr>
        <p:grpSpPr>
          <a:xfrm>
            <a:off x="2630534" y="1587119"/>
            <a:ext cx="315604" cy="283088"/>
            <a:chOff x="9122209" y="4733906"/>
            <a:chExt cx="315604" cy="283088"/>
          </a:xfrm>
        </p:grpSpPr>
        <p:sp>
          <p:nvSpPr>
            <p:cNvPr id="39562" name="Google Shape;39562;p75"/>
            <p:cNvSpPr/>
            <p:nvPr/>
          </p:nvSpPr>
          <p:spPr>
            <a:xfrm>
              <a:off x="9122209" y="4733906"/>
              <a:ext cx="315604" cy="283088"/>
            </a:xfrm>
            <a:custGeom>
              <a:avLst/>
              <a:gdLst/>
              <a:ahLst/>
              <a:cxnLst/>
              <a:rect l="l" t="t" r="r" b="b"/>
              <a:pathLst>
                <a:path w="670" h="601" extrusionOk="0">
                  <a:moveTo>
                    <a:pt x="367" y="1"/>
                  </a:moveTo>
                  <a:cubicBezTo>
                    <a:pt x="313" y="1"/>
                    <a:pt x="241" y="31"/>
                    <a:pt x="201" y="45"/>
                  </a:cubicBezTo>
                  <a:lnTo>
                    <a:pt x="190" y="48"/>
                  </a:lnTo>
                  <a:cubicBezTo>
                    <a:pt x="163" y="57"/>
                    <a:pt x="135" y="66"/>
                    <a:pt x="116" y="84"/>
                  </a:cubicBezTo>
                  <a:cubicBezTo>
                    <a:pt x="58" y="138"/>
                    <a:pt x="91" y="246"/>
                    <a:pt x="39" y="306"/>
                  </a:cubicBezTo>
                  <a:cubicBezTo>
                    <a:pt x="25" y="323"/>
                    <a:pt x="1" y="342"/>
                    <a:pt x="10" y="363"/>
                  </a:cubicBezTo>
                  <a:cubicBezTo>
                    <a:pt x="13" y="370"/>
                    <a:pt x="20" y="374"/>
                    <a:pt x="25" y="379"/>
                  </a:cubicBezTo>
                  <a:cubicBezTo>
                    <a:pt x="96" y="440"/>
                    <a:pt x="165" y="500"/>
                    <a:pt x="237" y="561"/>
                  </a:cubicBezTo>
                  <a:cubicBezTo>
                    <a:pt x="252" y="574"/>
                    <a:pt x="265" y="587"/>
                    <a:pt x="284" y="594"/>
                  </a:cubicBezTo>
                  <a:cubicBezTo>
                    <a:pt x="296" y="598"/>
                    <a:pt x="307" y="600"/>
                    <a:pt x="319" y="600"/>
                  </a:cubicBezTo>
                  <a:cubicBezTo>
                    <a:pt x="355" y="600"/>
                    <a:pt x="391" y="583"/>
                    <a:pt x="423" y="565"/>
                  </a:cubicBezTo>
                  <a:cubicBezTo>
                    <a:pt x="447" y="553"/>
                    <a:pt x="470" y="541"/>
                    <a:pt x="486" y="521"/>
                  </a:cubicBezTo>
                  <a:cubicBezTo>
                    <a:pt x="500" y="504"/>
                    <a:pt x="507" y="484"/>
                    <a:pt x="515" y="465"/>
                  </a:cubicBezTo>
                  <a:cubicBezTo>
                    <a:pt x="547" y="395"/>
                    <a:pt x="587" y="330"/>
                    <a:pt x="637" y="270"/>
                  </a:cubicBezTo>
                  <a:cubicBezTo>
                    <a:pt x="649" y="254"/>
                    <a:pt x="664" y="238"/>
                    <a:pt x="666" y="217"/>
                  </a:cubicBezTo>
                  <a:cubicBezTo>
                    <a:pt x="669" y="195"/>
                    <a:pt x="659" y="175"/>
                    <a:pt x="648" y="154"/>
                  </a:cubicBezTo>
                  <a:cubicBezTo>
                    <a:pt x="642" y="142"/>
                    <a:pt x="635" y="131"/>
                    <a:pt x="631" y="120"/>
                  </a:cubicBezTo>
                  <a:cubicBezTo>
                    <a:pt x="628" y="110"/>
                    <a:pt x="619" y="103"/>
                    <a:pt x="609" y="103"/>
                  </a:cubicBezTo>
                  <a:cubicBezTo>
                    <a:pt x="607" y="103"/>
                    <a:pt x="606" y="103"/>
                    <a:pt x="605" y="103"/>
                  </a:cubicBezTo>
                  <a:cubicBezTo>
                    <a:pt x="594" y="104"/>
                    <a:pt x="583" y="104"/>
                    <a:pt x="572" y="104"/>
                  </a:cubicBezTo>
                  <a:cubicBezTo>
                    <a:pt x="554" y="104"/>
                    <a:pt x="535" y="103"/>
                    <a:pt x="517" y="99"/>
                  </a:cubicBezTo>
                  <a:cubicBezTo>
                    <a:pt x="482" y="90"/>
                    <a:pt x="448" y="68"/>
                    <a:pt x="433" y="35"/>
                  </a:cubicBezTo>
                  <a:cubicBezTo>
                    <a:pt x="422" y="10"/>
                    <a:pt x="397"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3" name="Google Shape;39563;p75"/>
            <p:cNvSpPr/>
            <p:nvPr/>
          </p:nvSpPr>
          <p:spPr>
            <a:xfrm>
              <a:off x="9122209" y="4754631"/>
              <a:ext cx="315604" cy="262362"/>
            </a:xfrm>
            <a:custGeom>
              <a:avLst/>
              <a:gdLst/>
              <a:ahLst/>
              <a:cxnLst/>
              <a:rect l="l" t="t" r="r" b="b"/>
              <a:pathLst>
                <a:path w="670" h="557" extrusionOk="0">
                  <a:moveTo>
                    <a:pt x="201" y="1"/>
                  </a:moveTo>
                  <a:lnTo>
                    <a:pt x="190" y="4"/>
                  </a:lnTo>
                  <a:cubicBezTo>
                    <a:pt x="163" y="13"/>
                    <a:pt x="135" y="22"/>
                    <a:pt x="116" y="40"/>
                  </a:cubicBezTo>
                  <a:cubicBezTo>
                    <a:pt x="58" y="94"/>
                    <a:pt x="91" y="202"/>
                    <a:pt x="39" y="262"/>
                  </a:cubicBezTo>
                  <a:cubicBezTo>
                    <a:pt x="25" y="279"/>
                    <a:pt x="1" y="298"/>
                    <a:pt x="10" y="319"/>
                  </a:cubicBezTo>
                  <a:cubicBezTo>
                    <a:pt x="13" y="326"/>
                    <a:pt x="20" y="330"/>
                    <a:pt x="25" y="335"/>
                  </a:cubicBezTo>
                  <a:cubicBezTo>
                    <a:pt x="96" y="396"/>
                    <a:pt x="165" y="456"/>
                    <a:pt x="237" y="517"/>
                  </a:cubicBezTo>
                  <a:cubicBezTo>
                    <a:pt x="252" y="530"/>
                    <a:pt x="265" y="543"/>
                    <a:pt x="284" y="550"/>
                  </a:cubicBezTo>
                  <a:cubicBezTo>
                    <a:pt x="296" y="554"/>
                    <a:pt x="307" y="556"/>
                    <a:pt x="319" y="556"/>
                  </a:cubicBezTo>
                  <a:cubicBezTo>
                    <a:pt x="355" y="556"/>
                    <a:pt x="391" y="539"/>
                    <a:pt x="423" y="521"/>
                  </a:cubicBezTo>
                  <a:cubicBezTo>
                    <a:pt x="447" y="509"/>
                    <a:pt x="470" y="497"/>
                    <a:pt x="486" y="477"/>
                  </a:cubicBezTo>
                  <a:cubicBezTo>
                    <a:pt x="500" y="460"/>
                    <a:pt x="507" y="440"/>
                    <a:pt x="515" y="421"/>
                  </a:cubicBezTo>
                  <a:cubicBezTo>
                    <a:pt x="547" y="351"/>
                    <a:pt x="587" y="286"/>
                    <a:pt x="637" y="226"/>
                  </a:cubicBezTo>
                  <a:cubicBezTo>
                    <a:pt x="649" y="210"/>
                    <a:pt x="664" y="194"/>
                    <a:pt x="666" y="173"/>
                  </a:cubicBezTo>
                  <a:cubicBezTo>
                    <a:pt x="669" y="151"/>
                    <a:pt x="659" y="131"/>
                    <a:pt x="646" y="111"/>
                  </a:cubicBezTo>
                  <a:cubicBezTo>
                    <a:pt x="613" y="157"/>
                    <a:pt x="582" y="203"/>
                    <a:pt x="549" y="250"/>
                  </a:cubicBezTo>
                  <a:cubicBezTo>
                    <a:pt x="535" y="268"/>
                    <a:pt x="517" y="290"/>
                    <a:pt x="493" y="290"/>
                  </a:cubicBezTo>
                  <a:cubicBezTo>
                    <a:pt x="478" y="290"/>
                    <a:pt x="463" y="281"/>
                    <a:pt x="448" y="281"/>
                  </a:cubicBezTo>
                  <a:cubicBezTo>
                    <a:pt x="446" y="281"/>
                    <a:pt x="443" y="281"/>
                    <a:pt x="440" y="281"/>
                  </a:cubicBezTo>
                  <a:cubicBezTo>
                    <a:pt x="424" y="284"/>
                    <a:pt x="414" y="303"/>
                    <a:pt x="403" y="315"/>
                  </a:cubicBezTo>
                  <a:cubicBezTo>
                    <a:pt x="385" y="335"/>
                    <a:pt x="360" y="345"/>
                    <a:pt x="335" y="345"/>
                  </a:cubicBezTo>
                  <a:cubicBezTo>
                    <a:pt x="322" y="345"/>
                    <a:pt x="308" y="342"/>
                    <a:pt x="296" y="336"/>
                  </a:cubicBezTo>
                  <a:cubicBezTo>
                    <a:pt x="260" y="320"/>
                    <a:pt x="239" y="279"/>
                    <a:pt x="244" y="241"/>
                  </a:cubicBezTo>
                  <a:cubicBezTo>
                    <a:pt x="248" y="221"/>
                    <a:pt x="256" y="200"/>
                    <a:pt x="245" y="183"/>
                  </a:cubicBezTo>
                  <a:cubicBezTo>
                    <a:pt x="200" y="113"/>
                    <a:pt x="177" y="62"/>
                    <a:pt x="20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4" name="Google Shape;39564;p75"/>
            <p:cNvSpPr/>
            <p:nvPr/>
          </p:nvSpPr>
          <p:spPr>
            <a:xfrm>
              <a:off x="9266820" y="4793256"/>
              <a:ext cx="20255" cy="17428"/>
            </a:xfrm>
            <a:custGeom>
              <a:avLst/>
              <a:gdLst/>
              <a:ahLst/>
              <a:cxnLst/>
              <a:rect l="l" t="t" r="r" b="b"/>
              <a:pathLst>
                <a:path w="43" h="37" extrusionOk="0">
                  <a:moveTo>
                    <a:pt x="22" y="0"/>
                  </a:moveTo>
                  <a:cubicBezTo>
                    <a:pt x="17" y="0"/>
                    <a:pt x="12" y="2"/>
                    <a:pt x="9" y="6"/>
                  </a:cubicBezTo>
                  <a:cubicBezTo>
                    <a:pt x="1" y="16"/>
                    <a:pt x="6" y="33"/>
                    <a:pt x="19" y="36"/>
                  </a:cubicBezTo>
                  <a:lnTo>
                    <a:pt x="21" y="36"/>
                  </a:lnTo>
                  <a:cubicBezTo>
                    <a:pt x="21" y="36"/>
                    <a:pt x="22" y="36"/>
                    <a:pt x="22" y="36"/>
                  </a:cubicBezTo>
                  <a:cubicBezTo>
                    <a:pt x="35" y="36"/>
                    <a:pt x="43" y="25"/>
                    <a:pt x="40" y="15"/>
                  </a:cubicBezTo>
                  <a:cubicBezTo>
                    <a:pt x="40" y="13"/>
                    <a:pt x="40" y="13"/>
                    <a:pt x="38" y="12"/>
                  </a:cubicBezTo>
                  <a:cubicBezTo>
                    <a:pt x="36" y="4"/>
                    <a:pt x="29"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5" name="Google Shape;39565;p75"/>
            <p:cNvSpPr/>
            <p:nvPr/>
          </p:nvSpPr>
          <p:spPr>
            <a:xfrm>
              <a:off x="9316751" y="4826228"/>
              <a:ext cx="29205" cy="26378"/>
            </a:xfrm>
            <a:custGeom>
              <a:avLst/>
              <a:gdLst/>
              <a:ahLst/>
              <a:cxnLst/>
              <a:rect l="l" t="t" r="r" b="b"/>
              <a:pathLst>
                <a:path w="62" h="56" extrusionOk="0">
                  <a:moveTo>
                    <a:pt x="31" y="0"/>
                  </a:moveTo>
                  <a:cubicBezTo>
                    <a:pt x="19" y="0"/>
                    <a:pt x="7" y="11"/>
                    <a:pt x="3" y="23"/>
                  </a:cubicBezTo>
                  <a:cubicBezTo>
                    <a:pt x="0" y="33"/>
                    <a:pt x="5" y="44"/>
                    <a:pt x="15" y="50"/>
                  </a:cubicBezTo>
                  <a:cubicBezTo>
                    <a:pt x="20" y="54"/>
                    <a:pt x="25" y="55"/>
                    <a:pt x="30" y="55"/>
                  </a:cubicBezTo>
                  <a:cubicBezTo>
                    <a:pt x="40" y="55"/>
                    <a:pt x="49" y="50"/>
                    <a:pt x="55" y="40"/>
                  </a:cubicBezTo>
                  <a:cubicBezTo>
                    <a:pt x="61" y="26"/>
                    <a:pt x="55" y="10"/>
                    <a:pt x="41" y="3"/>
                  </a:cubicBezTo>
                  <a:cubicBezTo>
                    <a:pt x="38" y="1"/>
                    <a:pt x="34"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6" name="Google Shape;39566;p75"/>
            <p:cNvSpPr/>
            <p:nvPr/>
          </p:nvSpPr>
          <p:spPr>
            <a:xfrm>
              <a:off x="9272944" y="4877099"/>
              <a:ext cx="19784" cy="14602"/>
            </a:xfrm>
            <a:custGeom>
              <a:avLst/>
              <a:gdLst/>
              <a:ahLst/>
              <a:cxnLst/>
              <a:rect l="l" t="t" r="r" b="b"/>
              <a:pathLst>
                <a:path w="42" h="31" extrusionOk="0">
                  <a:moveTo>
                    <a:pt x="22" y="0"/>
                  </a:moveTo>
                  <a:cubicBezTo>
                    <a:pt x="21" y="0"/>
                    <a:pt x="20" y="0"/>
                    <a:pt x="19" y="0"/>
                  </a:cubicBezTo>
                  <a:cubicBezTo>
                    <a:pt x="1" y="1"/>
                    <a:pt x="2" y="31"/>
                    <a:pt x="21" y="31"/>
                  </a:cubicBezTo>
                  <a:cubicBezTo>
                    <a:pt x="22" y="31"/>
                    <a:pt x="22" y="31"/>
                    <a:pt x="22" y="31"/>
                  </a:cubicBezTo>
                  <a:cubicBezTo>
                    <a:pt x="42" y="29"/>
                    <a:pt x="40"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7" name="Google Shape;39567;p75"/>
            <p:cNvSpPr/>
            <p:nvPr/>
          </p:nvSpPr>
          <p:spPr>
            <a:xfrm>
              <a:off x="9271060" y="4836590"/>
              <a:ext cx="20726" cy="16957"/>
            </a:xfrm>
            <a:custGeom>
              <a:avLst/>
              <a:gdLst/>
              <a:ahLst/>
              <a:cxnLst/>
              <a:rect l="l" t="t" r="r" b="b"/>
              <a:pathLst>
                <a:path w="44" h="36" extrusionOk="0">
                  <a:moveTo>
                    <a:pt x="22" y="1"/>
                  </a:moveTo>
                  <a:cubicBezTo>
                    <a:pt x="18" y="1"/>
                    <a:pt x="14" y="3"/>
                    <a:pt x="11" y="6"/>
                  </a:cubicBezTo>
                  <a:cubicBezTo>
                    <a:pt x="11" y="7"/>
                    <a:pt x="10" y="7"/>
                    <a:pt x="10" y="8"/>
                  </a:cubicBezTo>
                  <a:cubicBezTo>
                    <a:pt x="0" y="19"/>
                    <a:pt x="10" y="36"/>
                    <a:pt x="22" y="36"/>
                  </a:cubicBezTo>
                  <a:cubicBezTo>
                    <a:pt x="38" y="34"/>
                    <a:pt x="43" y="15"/>
                    <a:pt x="33" y="6"/>
                  </a:cubicBezTo>
                  <a:cubicBezTo>
                    <a:pt x="32" y="6"/>
                    <a:pt x="32" y="4"/>
                    <a:pt x="31" y="4"/>
                  </a:cubicBezTo>
                  <a:cubicBezTo>
                    <a:pt x="28" y="2"/>
                    <a:pt x="25"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8" name="Google Shape;39568;p75"/>
            <p:cNvSpPr/>
            <p:nvPr/>
          </p:nvSpPr>
          <p:spPr>
            <a:xfrm>
              <a:off x="9280952" y="4752747"/>
              <a:ext cx="26850" cy="23080"/>
            </a:xfrm>
            <a:custGeom>
              <a:avLst/>
              <a:gdLst/>
              <a:ahLst/>
              <a:cxnLst/>
              <a:rect l="l" t="t" r="r" b="b"/>
              <a:pathLst>
                <a:path w="57" h="49" extrusionOk="0">
                  <a:moveTo>
                    <a:pt x="25" y="1"/>
                  </a:moveTo>
                  <a:cubicBezTo>
                    <a:pt x="24" y="1"/>
                    <a:pt x="24" y="1"/>
                    <a:pt x="23" y="1"/>
                  </a:cubicBezTo>
                  <a:lnTo>
                    <a:pt x="20" y="1"/>
                  </a:lnTo>
                  <a:cubicBezTo>
                    <a:pt x="10" y="1"/>
                    <a:pt x="0" y="12"/>
                    <a:pt x="1" y="23"/>
                  </a:cubicBezTo>
                  <a:lnTo>
                    <a:pt x="1" y="27"/>
                  </a:lnTo>
                  <a:cubicBezTo>
                    <a:pt x="2" y="37"/>
                    <a:pt x="8" y="44"/>
                    <a:pt x="17" y="48"/>
                  </a:cubicBezTo>
                  <a:cubicBezTo>
                    <a:pt x="19" y="49"/>
                    <a:pt x="22" y="49"/>
                    <a:pt x="24" y="49"/>
                  </a:cubicBezTo>
                  <a:cubicBezTo>
                    <a:pt x="31" y="49"/>
                    <a:pt x="38" y="47"/>
                    <a:pt x="42" y="42"/>
                  </a:cubicBezTo>
                  <a:cubicBezTo>
                    <a:pt x="57" y="23"/>
                    <a:pt x="45"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9" name="Google Shape;39569;p75"/>
            <p:cNvSpPr/>
            <p:nvPr/>
          </p:nvSpPr>
          <p:spPr>
            <a:xfrm>
              <a:off x="9325701" y="4797495"/>
              <a:ext cx="11776" cy="8950"/>
            </a:xfrm>
            <a:custGeom>
              <a:avLst/>
              <a:gdLst/>
              <a:ahLst/>
              <a:cxnLst/>
              <a:rect l="l" t="t" r="r" b="b"/>
              <a:pathLst>
                <a:path w="25" h="19" extrusionOk="0">
                  <a:moveTo>
                    <a:pt x="13" y="1"/>
                  </a:moveTo>
                  <a:cubicBezTo>
                    <a:pt x="12" y="1"/>
                    <a:pt x="12" y="1"/>
                    <a:pt x="12" y="1"/>
                  </a:cubicBezTo>
                  <a:cubicBezTo>
                    <a:pt x="1" y="1"/>
                    <a:pt x="1" y="19"/>
                    <a:pt x="11" y="19"/>
                  </a:cubicBezTo>
                  <a:cubicBezTo>
                    <a:pt x="12" y="19"/>
                    <a:pt x="12" y="19"/>
                    <a:pt x="13" y="19"/>
                  </a:cubicBezTo>
                  <a:cubicBezTo>
                    <a:pt x="25" y="18"/>
                    <a:pt x="23"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0" name="Google Shape;39570;p75"/>
            <p:cNvSpPr/>
            <p:nvPr/>
          </p:nvSpPr>
          <p:spPr>
            <a:xfrm>
              <a:off x="9351138" y="4807858"/>
              <a:ext cx="12718" cy="9421"/>
            </a:xfrm>
            <a:custGeom>
              <a:avLst/>
              <a:gdLst/>
              <a:ahLst/>
              <a:cxnLst/>
              <a:rect l="l" t="t" r="r" b="b"/>
              <a:pathLst>
                <a:path w="27" h="20" extrusionOk="0">
                  <a:moveTo>
                    <a:pt x="14" y="1"/>
                  </a:moveTo>
                  <a:cubicBezTo>
                    <a:pt x="1" y="2"/>
                    <a:pt x="3" y="20"/>
                    <a:pt x="15" y="20"/>
                  </a:cubicBezTo>
                  <a:cubicBezTo>
                    <a:pt x="26" y="18"/>
                    <a:pt x="2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1" name="Google Shape;39571;p75"/>
            <p:cNvSpPr/>
            <p:nvPr/>
          </p:nvSpPr>
          <p:spPr>
            <a:xfrm>
              <a:off x="9345956" y="4854489"/>
              <a:ext cx="12247" cy="8950"/>
            </a:xfrm>
            <a:custGeom>
              <a:avLst/>
              <a:gdLst/>
              <a:ahLst/>
              <a:cxnLst/>
              <a:rect l="l" t="t" r="r" b="b"/>
              <a:pathLst>
                <a:path w="26" h="19" extrusionOk="0">
                  <a:moveTo>
                    <a:pt x="13" y="1"/>
                  </a:moveTo>
                  <a:cubicBezTo>
                    <a:pt x="13" y="1"/>
                    <a:pt x="12" y="1"/>
                    <a:pt x="12" y="1"/>
                  </a:cubicBezTo>
                  <a:cubicBezTo>
                    <a:pt x="1" y="2"/>
                    <a:pt x="1" y="19"/>
                    <a:pt x="12" y="19"/>
                  </a:cubicBezTo>
                  <a:cubicBezTo>
                    <a:pt x="13" y="19"/>
                    <a:pt x="13" y="19"/>
                    <a:pt x="14" y="19"/>
                  </a:cubicBezTo>
                  <a:cubicBezTo>
                    <a:pt x="25"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2" name="Google Shape;39572;p75"/>
            <p:cNvSpPr/>
            <p:nvPr/>
          </p:nvSpPr>
          <p:spPr>
            <a:xfrm>
              <a:off x="9362443" y="4821989"/>
              <a:ext cx="10834" cy="8007"/>
            </a:xfrm>
            <a:custGeom>
              <a:avLst/>
              <a:gdLst/>
              <a:ahLst/>
              <a:cxnLst/>
              <a:rect l="l" t="t" r="r" b="b"/>
              <a:pathLst>
                <a:path w="23" h="17" extrusionOk="0">
                  <a:moveTo>
                    <a:pt x="11" y="0"/>
                  </a:moveTo>
                  <a:cubicBezTo>
                    <a:pt x="0" y="1"/>
                    <a:pt x="1" y="16"/>
                    <a:pt x="11" y="16"/>
                  </a:cubicBezTo>
                  <a:cubicBezTo>
                    <a:pt x="11" y="16"/>
                    <a:pt x="11" y="16"/>
                    <a:pt x="12" y="16"/>
                  </a:cubicBezTo>
                  <a:cubicBezTo>
                    <a:pt x="22" y="14"/>
                    <a:pt x="21" y="0"/>
                    <a:pt x="1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3" name="Google Shape;39573;p75"/>
            <p:cNvSpPr/>
            <p:nvPr/>
          </p:nvSpPr>
          <p:spPr>
            <a:xfrm>
              <a:off x="9386937" y="4795611"/>
              <a:ext cx="10363" cy="7536"/>
            </a:xfrm>
            <a:custGeom>
              <a:avLst/>
              <a:gdLst/>
              <a:ahLst/>
              <a:cxnLst/>
              <a:rect l="l" t="t" r="r" b="b"/>
              <a:pathLst>
                <a:path w="22" h="16" extrusionOk="0">
                  <a:moveTo>
                    <a:pt x="12" y="0"/>
                  </a:moveTo>
                  <a:cubicBezTo>
                    <a:pt x="12" y="0"/>
                    <a:pt x="12" y="0"/>
                    <a:pt x="11" y="0"/>
                  </a:cubicBezTo>
                  <a:cubicBezTo>
                    <a:pt x="1" y="0"/>
                    <a:pt x="2" y="15"/>
                    <a:pt x="12" y="15"/>
                  </a:cubicBezTo>
                  <a:cubicBezTo>
                    <a:pt x="22" y="14"/>
                    <a:pt x="20"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4" name="Google Shape;39574;p75"/>
            <p:cNvSpPr/>
            <p:nvPr/>
          </p:nvSpPr>
          <p:spPr>
            <a:xfrm>
              <a:off x="9296967" y="4804560"/>
              <a:ext cx="17429" cy="13189"/>
            </a:xfrm>
            <a:custGeom>
              <a:avLst/>
              <a:gdLst/>
              <a:ahLst/>
              <a:cxnLst/>
              <a:rect l="l" t="t" r="r" b="b"/>
              <a:pathLst>
                <a:path w="37" h="28" extrusionOk="0">
                  <a:moveTo>
                    <a:pt x="20" y="0"/>
                  </a:moveTo>
                  <a:cubicBezTo>
                    <a:pt x="19" y="0"/>
                    <a:pt x="18" y="0"/>
                    <a:pt x="18" y="0"/>
                  </a:cubicBezTo>
                  <a:cubicBezTo>
                    <a:pt x="0" y="1"/>
                    <a:pt x="2" y="28"/>
                    <a:pt x="19" y="28"/>
                  </a:cubicBezTo>
                  <a:cubicBezTo>
                    <a:pt x="19" y="28"/>
                    <a:pt x="20" y="28"/>
                    <a:pt x="20" y="28"/>
                  </a:cubicBezTo>
                  <a:cubicBezTo>
                    <a:pt x="36" y="27"/>
                    <a:pt x="36"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5" name="Google Shape;39575;p75"/>
            <p:cNvSpPr/>
            <p:nvPr/>
          </p:nvSpPr>
          <p:spPr>
            <a:xfrm>
              <a:off x="9245623" y="4786190"/>
              <a:ext cx="10834" cy="8007"/>
            </a:xfrm>
            <a:custGeom>
              <a:avLst/>
              <a:gdLst/>
              <a:ahLst/>
              <a:cxnLst/>
              <a:rect l="l" t="t" r="r" b="b"/>
              <a:pathLst>
                <a:path w="23" h="17" extrusionOk="0">
                  <a:moveTo>
                    <a:pt x="12" y="0"/>
                  </a:moveTo>
                  <a:cubicBezTo>
                    <a:pt x="11" y="0"/>
                    <a:pt x="11" y="0"/>
                    <a:pt x="11" y="0"/>
                  </a:cubicBezTo>
                  <a:cubicBezTo>
                    <a:pt x="1" y="2"/>
                    <a:pt x="1" y="16"/>
                    <a:pt x="10" y="16"/>
                  </a:cubicBezTo>
                  <a:cubicBezTo>
                    <a:pt x="11" y="16"/>
                    <a:pt x="11" y="16"/>
                    <a:pt x="12" y="16"/>
                  </a:cubicBezTo>
                  <a:cubicBezTo>
                    <a:pt x="22" y="15"/>
                    <a:pt x="21"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6" name="Google Shape;39576;p75"/>
            <p:cNvSpPr/>
            <p:nvPr/>
          </p:nvSpPr>
          <p:spPr>
            <a:xfrm>
              <a:off x="9229136" y="4764523"/>
              <a:ext cx="10363" cy="8007"/>
            </a:xfrm>
            <a:custGeom>
              <a:avLst/>
              <a:gdLst/>
              <a:ahLst/>
              <a:cxnLst/>
              <a:rect l="l" t="t" r="r" b="b"/>
              <a:pathLst>
                <a:path w="22" h="17" extrusionOk="0">
                  <a:moveTo>
                    <a:pt x="13" y="1"/>
                  </a:moveTo>
                  <a:cubicBezTo>
                    <a:pt x="12" y="1"/>
                    <a:pt x="12" y="1"/>
                    <a:pt x="11" y="1"/>
                  </a:cubicBezTo>
                  <a:cubicBezTo>
                    <a:pt x="1" y="1"/>
                    <a:pt x="1" y="17"/>
                    <a:pt x="11" y="17"/>
                  </a:cubicBezTo>
                  <a:cubicBezTo>
                    <a:pt x="11" y="17"/>
                    <a:pt x="12" y="17"/>
                    <a:pt x="12" y="17"/>
                  </a:cubicBezTo>
                  <a:cubicBezTo>
                    <a:pt x="22" y="15"/>
                    <a:pt x="22"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7" name="Google Shape;39577;p75"/>
            <p:cNvSpPr/>
            <p:nvPr/>
          </p:nvSpPr>
          <p:spPr>
            <a:xfrm>
              <a:off x="9239028" y="4806916"/>
              <a:ext cx="9421" cy="7065"/>
            </a:xfrm>
            <a:custGeom>
              <a:avLst/>
              <a:gdLst/>
              <a:ahLst/>
              <a:cxnLst/>
              <a:rect l="l" t="t" r="r" b="b"/>
              <a:pathLst>
                <a:path w="20" h="15" extrusionOk="0">
                  <a:moveTo>
                    <a:pt x="9" y="1"/>
                  </a:moveTo>
                  <a:cubicBezTo>
                    <a:pt x="0" y="2"/>
                    <a:pt x="0" y="15"/>
                    <a:pt x="8" y="15"/>
                  </a:cubicBezTo>
                  <a:cubicBezTo>
                    <a:pt x="9" y="15"/>
                    <a:pt x="9" y="14"/>
                    <a:pt x="10" y="14"/>
                  </a:cubicBezTo>
                  <a:cubicBezTo>
                    <a:pt x="20" y="13"/>
                    <a:pt x="17" y="1"/>
                    <a:pt x="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8" name="Google Shape;39578;p75"/>
            <p:cNvSpPr/>
            <p:nvPr/>
          </p:nvSpPr>
          <p:spPr>
            <a:xfrm>
              <a:off x="9247978" y="4859671"/>
              <a:ext cx="13189" cy="10363"/>
            </a:xfrm>
            <a:custGeom>
              <a:avLst/>
              <a:gdLst/>
              <a:ahLst/>
              <a:cxnLst/>
              <a:rect l="l" t="t" r="r" b="b"/>
              <a:pathLst>
                <a:path w="28" h="22" extrusionOk="0">
                  <a:moveTo>
                    <a:pt x="14" y="0"/>
                  </a:moveTo>
                  <a:cubicBezTo>
                    <a:pt x="14" y="0"/>
                    <a:pt x="14" y="0"/>
                    <a:pt x="13" y="0"/>
                  </a:cubicBezTo>
                  <a:cubicBezTo>
                    <a:pt x="1" y="1"/>
                    <a:pt x="2" y="22"/>
                    <a:pt x="13" y="22"/>
                  </a:cubicBezTo>
                  <a:cubicBezTo>
                    <a:pt x="14" y="22"/>
                    <a:pt x="14" y="22"/>
                    <a:pt x="14" y="22"/>
                  </a:cubicBezTo>
                  <a:cubicBezTo>
                    <a:pt x="28" y="20"/>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9" name="Google Shape;39579;p75"/>
            <p:cNvSpPr/>
            <p:nvPr/>
          </p:nvSpPr>
          <p:spPr>
            <a:xfrm>
              <a:off x="9299322" y="4855432"/>
              <a:ext cx="13660" cy="10363"/>
            </a:xfrm>
            <a:custGeom>
              <a:avLst/>
              <a:gdLst/>
              <a:ahLst/>
              <a:cxnLst/>
              <a:rect l="l" t="t" r="r" b="b"/>
              <a:pathLst>
                <a:path w="29" h="22" extrusionOk="0">
                  <a:moveTo>
                    <a:pt x="15" y="1"/>
                  </a:moveTo>
                  <a:cubicBezTo>
                    <a:pt x="15" y="1"/>
                    <a:pt x="14" y="1"/>
                    <a:pt x="14" y="1"/>
                  </a:cubicBezTo>
                  <a:cubicBezTo>
                    <a:pt x="1" y="3"/>
                    <a:pt x="2" y="21"/>
                    <a:pt x="14" y="21"/>
                  </a:cubicBezTo>
                  <a:cubicBezTo>
                    <a:pt x="14" y="21"/>
                    <a:pt x="15" y="21"/>
                    <a:pt x="15" y="21"/>
                  </a:cubicBezTo>
                  <a:cubicBezTo>
                    <a:pt x="28" y="20"/>
                    <a:pt x="27"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0" name="Google Shape;39580;p75"/>
            <p:cNvSpPr/>
            <p:nvPr/>
          </p:nvSpPr>
          <p:spPr>
            <a:xfrm>
              <a:off x="9280480" y="4939275"/>
              <a:ext cx="13660" cy="10363"/>
            </a:xfrm>
            <a:custGeom>
              <a:avLst/>
              <a:gdLst/>
              <a:ahLst/>
              <a:cxnLst/>
              <a:rect l="l" t="t" r="r" b="b"/>
              <a:pathLst>
                <a:path w="29" h="22" extrusionOk="0">
                  <a:moveTo>
                    <a:pt x="15" y="0"/>
                  </a:moveTo>
                  <a:cubicBezTo>
                    <a:pt x="14" y="0"/>
                    <a:pt x="14" y="0"/>
                    <a:pt x="14" y="0"/>
                  </a:cubicBezTo>
                  <a:cubicBezTo>
                    <a:pt x="0" y="1"/>
                    <a:pt x="2" y="21"/>
                    <a:pt x="15" y="21"/>
                  </a:cubicBezTo>
                  <a:cubicBezTo>
                    <a:pt x="15" y="21"/>
                    <a:pt x="16" y="21"/>
                    <a:pt x="16" y="21"/>
                  </a:cubicBezTo>
                  <a:cubicBezTo>
                    <a:pt x="28" y="19"/>
                    <a:pt x="28" y="0"/>
                    <a:pt x="1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1" name="Google Shape;39581;p75"/>
            <p:cNvSpPr/>
            <p:nvPr/>
          </p:nvSpPr>
          <p:spPr>
            <a:xfrm>
              <a:off x="9263523" y="4964239"/>
              <a:ext cx="12247" cy="9421"/>
            </a:xfrm>
            <a:custGeom>
              <a:avLst/>
              <a:gdLst/>
              <a:ahLst/>
              <a:cxnLst/>
              <a:rect l="l" t="t" r="r" b="b"/>
              <a:pathLst>
                <a:path w="26" h="20" extrusionOk="0">
                  <a:moveTo>
                    <a:pt x="13" y="1"/>
                  </a:moveTo>
                  <a:cubicBezTo>
                    <a:pt x="12" y="1"/>
                    <a:pt x="12" y="1"/>
                    <a:pt x="12" y="1"/>
                  </a:cubicBezTo>
                  <a:cubicBezTo>
                    <a:pt x="1" y="1"/>
                    <a:pt x="1" y="20"/>
                    <a:pt x="12" y="20"/>
                  </a:cubicBezTo>
                  <a:cubicBezTo>
                    <a:pt x="12" y="20"/>
                    <a:pt x="13" y="20"/>
                    <a:pt x="13" y="20"/>
                  </a:cubicBezTo>
                  <a:cubicBezTo>
                    <a:pt x="25" y="18"/>
                    <a:pt x="24"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2" name="Google Shape;39582;p75"/>
            <p:cNvSpPr/>
            <p:nvPr/>
          </p:nvSpPr>
          <p:spPr>
            <a:xfrm>
              <a:off x="9193337" y="4906303"/>
              <a:ext cx="11305" cy="8478"/>
            </a:xfrm>
            <a:custGeom>
              <a:avLst/>
              <a:gdLst/>
              <a:ahLst/>
              <a:cxnLst/>
              <a:rect l="l" t="t" r="r" b="b"/>
              <a:pathLst>
                <a:path w="24" h="18" extrusionOk="0">
                  <a:moveTo>
                    <a:pt x="14" y="0"/>
                  </a:moveTo>
                  <a:cubicBezTo>
                    <a:pt x="13" y="0"/>
                    <a:pt x="13" y="0"/>
                    <a:pt x="12" y="1"/>
                  </a:cubicBezTo>
                  <a:cubicBezTo>
                    <a:pt x="1" y="1"/>
                    <a:pt x="2" y="17"/>
                    <a:pt x="13" y="17"/>
                  </a:cubicBezTo>
                  <a:cubicBezTo>
                    <a:pt x="23" y="16"/>
                    <a:pt x="24"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3" name="Google Shape;39583;p75"/>
            <p:cNvSpPr/>
            <p:nvPr/>
          </p:nvSpPr>
          <p:spPr>
            <a:xfrm>
              <a:off x="9179676" y="4829054"/>
              <a:ext cx="23081" cy="22138"/>
            </a:xfrm>
            <a:custGeom>
              <a:avLst/>
              <a:gdLst/>
              <a:ahLst/>
              <a:cxnLst/>
              <a:rect l="l" t="t" r="r" b="b"/>
              <a:pathLst>
                <a:path w="49" h="47" extrusionOk="0">
                  <a:moveTo>
                    <a:pt x="26" y="1"/>
                  </a:moveTo>
                  <a:cubicBezTo>
                    <a:pt x="25" y="1"/>
                    <a:pt x="23" y="1"/>
                    <a:pt x="22" y="1"/>
                  </a:cubicBezTo>
                  <a:cubicBezTo>
                    <a:pt x="11" y="2"/>
                    <a:pt x="0" y="13"/>
                    <a:pt x="1" y="25"/>
                  </a:cubicBezTo>
                  <a:cubicBezTo>
                    <a:pt x="3" y="38"/>
                    <a:pt x="12" y="47"/>
                    <a:pt x="23" y="47"/>
                  </a:cubicBezTo>
                  <a:cubicBezTo>
                    <a:pt x="24" y="47"/>
                    <a:pt x="25" y="47"/>
                    <a:pt x="26" y="46"/>
                  </a:cubicBezTo>
                  <a:cubicBezTo>
                    <a:pt x="38" y="45"/>
                    <a:pt x="49" y="35"/>
                    <a:pt x="47" y="22"/>
                  </a:cubicBezTo>
                  <a:cubicBezTo>
                    <a:pt x="47" y="11"/>
                    <a:pt x="3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4" name="Google Shape;39584;p75"/>
            <p:cNvSpPr/>
            <p:nvPr/>
          </p:nvSpPr>
          <p:spPr>
            <a:xfrm>
              <a:off x="9225839" y="4930325"/>
              <a:ext cx="15545" cy="11776"/>
            </a:xfrm>
            <a:custGeom>
              <a:avLst/>
              <a:gdLst/>
              <a:ahLst/>
              <a:cxnLst/>
              <a:rect l="l" t="t" r="r" b="b"/>
              <a:pathLst>
                <a:path w="33" h="25" extrusionOk="0">
                  <a:moveTo>
                    <a:pt x="17" y="0"/>
                  </a:moveTo>
                  <a:cubicBezTo>
                    <a:pt x="16" y="0"/>
                    <a:pt x="16" y="0"/>
                    <a:pt x="16" y="0"/>
                  </a:cubicBezTo>
                  <a:cubicBezTo>
                    <a:pt x="0" y="0"/>
                    <a:pt x="1" y="24"/>
                    <a:pt x="16" y="24"/>
                  </a:cubicBezTo>
                  <a:cubicBezTo>
                    <a:pt x="16" y="24"/>
                    <a:pt x="17" y="24"/>
                    <a:pt x="17" y="24"/>
                  </a:cubicBezTo>
                  <a:cubicBezTo>
                    <a:pt x="32" y="23"/>
                    <a:pt x="30"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5" name="Google Shape;39585;p75"/>
            <p:cNvSpPr/>
            <p:nvPr/>
          </p:nvSpPr>
          <p:spPr>
            <a:xfrm>
              <a:off x="9155182" y="4889817"/>
              <a:ext cx="9892" cy="7536"/>
            </a:xfrm>
            <a:custGeom>
              <a:avLst/>
              <a:gdLst/>
              <a:ahLst/>
              <a:cxnLst/>
              <a:rect l="l" t="t" r="r" b="b"/>
              <a:pathLst>
                <a:path w="21" h="16" extrusionOk="0">
                  <a:moveTo>
                    <a:pt x="11" y="1"/>
                  </a:moveTo>
                  <a:cubicBezTo>
                    <a:pt x="10" y="1"/>
                    <a:pt x="10" y="1"/>
                    <a:pt x="10" y="1"/>
                  </a:cubicBezTo>
                  <a:cubicBezTo>
                    <a:pt x="0" y="1"/>
                    <a:pt x="2" y="16"/>
                    <a:pt x="11" y="16"/>
                  </a:cubicBezTo>
                  <a:cubicBezTo>
                    <a:pt x="20" y="15"/>
                    <a:pt x="19" y="1"/>
                    <a:pt x="1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6" name="Google Shape;39586;p75"/>
            <p:cNvSpPr/>
            <p:nvPr/>
          </p:nvSpPr>
          <p:spPr>
            <a:xfrm>
              <a:off x="9196634" y="4860142"/>
              <a:ext cx="12718" cy="9892"/>
            </a:xfrm>
            <a:custGeom>
              <a:avLst/>
              <a:gdLst/>
              <a:ahLst/>
              <a:cxnLst/>
              <a:rect l="l" t="t" r="r" b="b"/>
              <a:pathLst>
                <a:path w="27" h="21" extrusionOk="0">
                  <a:moveTo>
                    <a:pt x="14" y="0"/>
                  </a:moveTo>
                  <a:cubicBezTo>
                    <a:pt x="13" y="0"/>
                    <a:pt x="13" y="0"/>
                    <a:pt x="13" y="0"/>
                  </a:cubicBezTo>
                  <a:cubicBezTo>
                    <a:pt x="0" y="2"/>
                    <a:pt x="1" y="21"/>
                    <a:pt x="14" y="21"/>
                  </a:cubicBezTo>
                  <a:cubicBezTo>
                    <a:pt x="14" y="21"/>
                    <a:pt x="14" y="21"/>
                    <a:pt x="15" y="21"/>
                  </a:cubicBezTo>
                  <a:cubicBezTo>
                    <a:pt x="27" y="19"/>
                    <a:pt x="26"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7" name="Google Shape;39587;p75"/>
            <p:cNvSpPr/>
            <p:nvPr/>
          </p:nvSpPr>
          <p:spPr>
            <a:xfrm>
              <a:off x="9223484" y="4896411"/>
              <a:ext cx="10363" cy="8478"/>
            </a:xfrm>
            <a:custGeom>
              <a:avLst/>
              <a:gdLst/>
              <a:ahLst/>
              <a:cxnLst/>
              <a:rect l="l" t="t" r="r" b="b"/>
              <a:pathLst>
                <a:path w="22" h="18" extrusionOk="0">
                  <a:moveTo>
                    <a:pt x="9" y="0"/>
                  </a:moveTo>
                  <a:cubicBezTo>
                    <a:pt x="0" y="1"/>
                    <a:pt x="1" y="17"/>
                    <a:pt x="10" y="17"/>
                  </a:cubicBezTo>
                  <a:cubicBezTo>
                    <a:pt x="11" y="17"/>
                    <a:pt x="11" y="17"/>
                    <a:pt x="11" y="17"/>
                  </a:cubicBezTo>
                  <a:cubicBezTo>
                    <a:pt x="22" y="16"/>
                    <a:pt x="21" y="0"/>
                    <a:pt x="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8" name="Google Shape;39588;p75"/>
            <p:cNvSpPr/>
            <p:nvPr/>
          </p:nvSpPr>
          <p:spPr>
            <a:xfrm>
              <a:off x="9328527" y="4927028"/>
              <a:ext cx="12247" cy="9421"/>
            </a:xfrm>
            <a:custGeom>
              <a:avLst/>
              <a:gdLst/>
              <a:ahLst/>
              <a:cxnLst/>
              <a:rect l="l" t="t" r="r" b="b"/>
              <a:pathLst>
                <a:path w="26" h="20" extrusionOk="0">
                  <a:moveTo>
                    <a:pt x="12" y="1"/>
                  </a:moveTo>
                  <a:cubicBezTo>
                    <a:pt x="1" y="2"/>
                    <a:pt x="1" y="20"/>
                    <a:pt x="13" y="20"/>
                  </a:cubicBezTo>
                  <a:cubicBezTo>
                    <a:pt x="13" y="20"/>
                    <a:pt x="14" y="20"/>
                    <a:pt x="14" y="20"/>
                  </a:cubicBezTo>
                  <a:cubicBezTo>
                    <a:pt x="26" y="18"/>
                    <a:pt x="25"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9" name="Google Shape;39589;p75"/>
            <p:cNvSpPr/>
            <p:nvPr/>
          </p:nvSpPr>
          <p:spPr>
            <a:xfrm>
              <a:off x="9319106" y="4970834"/>
              <a:ext cx="12247" cy="8950"/>
            </a:xfrm>
            <a:custGeom>
              <a:avLst/>
              <a:gdLst/>
              <a:ahLst/>
              <a:cxnLst/>
              <a:rect l="l" t="t" r="r" b="b"/>
              <a:pathLst>
                <a:path w="26" h="19" extrusionOk="0">
                  <a:moveTo>
                    <a:pt x="13" y="1"/>
                  </a:moveTo>
                  <a:cubicBezTo>
                    <a:pt x="1" y="2"/>
                    <a:pt x="2" y="19"/>
                    <a:pt x="13" y="19"/>
                  </a:cubicBezTo>
                  <a:cubicBezTo>
                    <a:pt x="13" y="19"/>
                    <a:pt x="14" y="19"/>
                    <a:pt x="14" y="19"/>
                  </a:cubicBezTo>
                  <a:cubicBezTo>
                    <a:pt x="26"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0" name="Google Shape;39590;p75"/>
            <p:cNvSpPr/>
            <p:nvPr/>
          </p:nvSpPr>
          <p:spPr>
            <a:xfrm>
              <a:off x="9239028" y="4969892"/>
              <a:ext cx="11776" cy="8950"/>
            </a:xfrm>
            <a:custGeom>
              <a:avLst/>
              <a:gdLst/>
              <a:ahLst/>
              <a:cxnLst/>
              <a:rect l="l" t="t" r="r" b="b"/>
              <a:pathLst>
                <a:path w="25" h="19" extrusionOk="0">
                  <a:moveTo>
                    <a:pt x="13" y="0"/>
                  </a:moveTo>
                  <a:cubicBezTo>
                    <a:pt x="13" y="0"/>
                    <a:pt x="13" y="1"/>
                    <a:pt x="12" y="1"/>
                  </a:cubicBezTo>
                  <a:cubicBezTo>
                    <a:pt x="1" y="3"/>
                    <a:pt x="2" y="19"/>
                    <a:pt x="13" y="19"/>
                  </a:cubicBezTo>
                  <a:cubicBezTo>
                    <a:pt x="14" y="19"/>
                    <a:pt x="14" y="19"/>
                    <a:pt x="14" y="18"/>
                  </a:cubicBezTo>
                  <a:cubicBezTo>
                    <a:pt x="24" y="16"/>
                    <a:pt x="25" y="0"/>
                    <a:pt x="1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1" name="Google Shape;39591;p75"/>
            <p:cNvSpPr/>
            <p:nvPr/>
          </p:nvSpPr>
          <p:spPr>
            <a:xfrm>
              <a:off x="9316280" y="4897824"/>
              <a:ext cx="25437" cy="18841"/>
            </a:xfrm>
            <a:custGeom>
              <a:avLst/>
              <a:gdLst/>
              <a:ahLst/>
              <a:cxnLst/>
              <a:rect l="l" t="t" r="r" b="b"/>
              <a:pathLst>
                <a:path w="54" h="40" extrusionOk="0">
                  <a:moveTo>
                    <a:pt x="28" y="1"/>
                  </a:moveTo>
                  <a:cubicBezTo>
                    <a:pt x="28" y="1"/>
                    <a:pt x="27" y="1"/>
                    <a:pt x="26" y="1"/>
                  </a:cubicBezTo>
                  <a:cubicBezTo>
                    <a:pt x="1" y="3"/>
                    <a:pt x="4" y="40"/>
                    <a:pt x="28" y="40"/>
                  </a:cubicBezTo>
                  <a:cubicBezTo>
                    <a:pt x="28" y="40"/>
                    <a:pt x="29" y="40"/>
                    <a:pt x="30" y="40"/>
                  </a:cubicBezTo>
                  <a:cubicBezTo>
                    <a:pt x="53" y="38"/>
                    <a:pt x="52" y="1"/>
                    <a:pt x="2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2" name="Google Shape;39592;p75"/>
            <p:cNvSpPr/>
            <p:nvPr/>
          </p:nvSpPr>
          <p:spPr>
            <a:xfrm>
              <a:off x="9295554" y="4979783"/>
              <a:ext cx="10834" cy="8950"/>
            </a:xfrm>
            <a:custGeom>
              <a:avLst/>
              <a:gdLst/>
              <a:ahLst/>
              <a:cxnLst/>
              <a:rect l="l" t="t" r="r" b="b"/>
              <a:pathLst>
                <a:path w="23" h="19" extrusionOk="0">
                  <a:moveTo>
                    <a:pt x="12" y="1"/>
                  </a:moveTo>
                  <a:cubicBezTo>
                    <a:pt x="12" y="1"/>
                    <a:pt x="12" y="1"/>
                    <a:pt x="11" y="1"/>
                  </a:cubicBezTo>
                  <a:cubicBezTo>
                    <a:pt x="0" y="3"/>
                    <a:pt x="1" y="19"/>
                    <a:pt x="11" y="19"/>
                  </a:cubicBezTo>
                  <a:cubicBezTo>
                    <a:pt x="12" y="19"/>
                    <a:pt x="12" y="19"/>
                    <a:pt x="12" y="19"/>
                  </a:cubicBezTo>
                  <a:cubicBezTo>
                    <a:pt x="23" y="17"/>
                    <a:pt x="23"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3" name="Google Shape;39593;p75"/>
            <p:cNvSpPr/>
            <p:nvPr/>
          </p:nvSpPr>
          <p:spPr>
            <a:xfrm>
              <a:off x="9296496" y="4935035"/>
              <a:ext cx="24495" cy="18841"/>
            </a:xfrm>
            <a:custGeom>
              <a:avLst/>
              <a:gdLst/>
              <a:ahLst/>
              <a:cxnLst/>
              <a:rect l="l" t="t" r="r" b="b"/>
              <a:pathLst>
                <a:path w="52" h="40" extrusionOk="0">
                  <a:moveTo>
                    <a:pt x="26" y="1"/>
                  </a:moveTo>
                  <a:cubicBezTo>
                    <a:pt x="26" y="1"/>
                    <a:pt x="25" y="1"/>
                    <a:pt x="25" y="1"/>
                  </a:cubicBezTo>
                  <a:cubicBezTo>
                    <a:pt x="0" y="4"/>
                    <a:pt x="3" y="40"/>
                    <a:pt x="26" y="40"/>
                  </a:cubicBezTo>
                  <a:cubicBezTo>
                    <a:pt x="27" y="40"/>
                    <a:pt x="27" y="40"/>
                    <a:pt x="27" y="40"/>
                  </a:cubicBezTo>
                  <a:cubicBezTo>
                    <a:pt x="51" y="38"/>
                    <a:pt x="4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4" name="Google Shape;39594;p75"/>
            <p:cNvSpPr/>
            <p:nvPr/>
          </p:nvSpPr>
          <p:spPr>
            <a:xfrm>
              <a:off x="9372335" y="4892643"/>
              <a:ext cx="12718" cy="10834"/>
            </a:xfrm>
            <a:custGeom>
              <a:avLst/>
              <a:gdLst/>
              <a:ahLst/>
              <a:cxnLst/>
              <a:rect l="l" t="t" r="r" b="b"/>
              <a:pathLst>
                <a:path w="27" h="23" extrusionOk="0">
                  <a:moveTo>
                    <a:pt x="12" y="0"/>
                  </a:moveTo>
                  <a:cubicBezTo>
                    <a:pt x="8" y="0"/>
                    <a:pt x="5" y="2"/>
                    <a:pt x="2" y="6"/>
                  </a:cubicBezTo>
                  <a:cubicBezTo>
                    <a:pt x="0" y="15"/>
                    <a:pt x="3" y="22"/>
                    <a:pt x="13" y="22"/>
                  </a:cubicBezTo>
                  <a:cubicBezTo>
                    <a:pt x="22" y="22"/>
                    <a:pt x="27" y="12"/>
                    <a:pt x="21" y="5"/>
                  </a:cubicBezTo>
                  <a:cubicBezTo>
                    <a:pt x="19"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95" name="Google Shape;39595;p75"/>
          <p:cNvSpPr/>
          <p:nvPr/>
        </p:nvSpPr>
        <p:spPr>
          <a:xfrm>
            <a:off x="2666327" y="3522588"/>
            <a:ext cx="1080901" cy="1080901"/>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6" name="Google Shape;39596;p75"/>
          <p:cNvSpPr/>
          <p:nvPr/>
        </p:nvSpPr>
        <p:spPr>
          <a:xfrm>
            <a:off x="3794661" y="3553664"/>
            <a:ext cx="557060" cy="557050"/>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7" name="Google Shape;39597;p75"/>
          <p:cNvSpPr/>
          <p:nvPr/>
        </p:nvSpPr>
        <p:spPr>
          <a:xfrm>
            <a:off x="2763811" y="39049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8607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9429"/>
                                        </p:tgtEl>
                                        <p:attrNameLst>
                                          <p:attrName>style.visibility</p:attrName>
                                        </p:attrNameLst>
                                      </p:cBhvr>
                                      <p:to>
                                        <p:strVal val="visible"/>
                                      </p:to>
                                    </p:set>
                                    <p:anim calcmode="lin" valueType="num">
                                      <p:cBhvr>
                                        <p:cTn id="7" dur="500" fill="hold"/>
                                        <p:tgtEl>
                                          <p:spTgt spid="39429"/>
                                        </p:tgtEl>
                                        <p:attrNameLst>
                                          <p:attrName>ppt_w</p:attrName>
                                        </p:attrNameLst>
                                      </p:cBhvr>
                                      <p:tavLst>
                                        <p:tav tm="0">
                                          <p:val>
                                            <p:fltVal val="0"/>
                                          </p:val>
                                        </p:tav>
                                        <p:tav tm="100000">
                                          <p:val>
                                            <p:strVal val="#ppt_w"/>
                                          </p:val>
                                        </p:tav>
                                      </p:tavLst>
                                    </p:anim>
                                    <p:anim calcmode="lin" valueType="num">
                                      <p:cBhvr>
                                        <p:cTn id="8" dur="500" fill="hold"/>
                                        <p:tgtEl>
                                          <p:spTgt spid="39429"/>
                                        </p:tgtEl>
                                        <p:attrNameLst>
                                          <p:attrName>ppt_h</p:attrName>
                                        </p:attrNameLst>
                                      </p:cBhvr>
                                      <p:tavLst>
                                        <p:tav tm="0">
                                          <p:val>
                                            <p:fltVal val="0"/>
                                          </p:val>
                                        </p:tav>
                                        <p:tav tm="100000">
                                          <p:val>
                                            <p:strVal val="#ppt_h"/>
                                          </p:val>
                                        </p:tav>
                                      </p:tavLst>
                                    </p:anim>
                                    <p:animEffect transition="in" filter="fade">
                                      <p:cBhvr>
                                        <p:cTn id="9" dur="500"/>
                                        <p:tgtEl>
                                          <p:spTgt spid="394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9424"/>
                                        </p:tgtEl>
                                        <p:attrNameLst>
                                          <p:attrName>style.visibility</p:attrName>
                                        </p:attrNameLst>
                                      </p:cBhvr>
                                      <p:to>
                                        <p:strVal val="visible"/>
                                      </p:to>
                                    </p:set>
                                    <p:anim calcmode="lin" valueType="num">
                                      <p:cBhvr>
                                        <p:cTn id="12" dur="500" fill="hold"/>
                                        <p:tgtEl>
                                          <p:spTgt spid="39424"/>
                                        </p:tgtEl>
                                        <p:attrNameLst>
                                          <p:attrName>ppt_w</p:attrName>
                                        </p:attrNameLst>
                                      </p:cBhvr>
                                      <p:tavLst>
                                        <p:tav tm="0">
                                          <p:val>
                                            <p:fltVal val="0"/>
                                          </p:val>
                                        </p:tav>
                                        <p:tav tm="100000">
                                          <p:val>
                                            <p:strVal val="#ppt_w"/>
                                          </p:val>
                                        </p:tav>
                                      </p:tavLst>
                                    </p:anim>
                                    <p:anim calcmode="lin" valueType="num">
                                      <p:cBhvr>
                                        <p:cTn id="13" dur="500" fill="hold"/>
                                        <p:tgtEl>
                                          <p:spTgt spid="39424"/>
                                        </p:tgtEl>
                                        <p:attrNameLst>
                                          <p:attrName>ppt_h</p:attrName>
                                        </p:attrNameLst>
                                      </p:cBhvr>
                                      <p:tavLst>
                                        <p:tav tm="0">
                                          <p:val>
                                            <p:fltVal val="0"/>
                                          </p:val>
                                        </p:tav>
                                        <p:tav tm="100000">
                                          <p:val>
                                            <p:strVal val="#ppt_h"/>
                                          </p:val>
                                        </p:tav>
                                      </p:tavLst>
                                    </p:anim>
                                    <p:animEffect transition="in" filter="fade">
                                      <p:cBhvr>
                                        <p:cTn id="14" dur="500"/>
                                        <p:tgtEl>
                                          <p:spTgt spid="39424"/>
                                        </p:tgtEl>
                                      </p:cBhvr>
                                    </p:animEffect>
                                  </p:childTnLst>
                                </p:cTn>
                              </p:par>
                              <p:par>
                                <p:cTn id="15" presetID="53" presetClass="entr" presetSubtype="16" fill="hold" nodeType="withEffect">
                                  <p:stCondLst>
                                    <p:cond delay="0"/>
                                  </p:stCondLst>
                                  <p:childTnLst>
                                    <p:set>
                                      <p:cBhvr>
                                        <p:cTn id="16" dur="1" fill="hold">
                                          <p:stCondLst>
                                            <p:cond delay="0"/>
                                          </p:stCondLst>
                                        </p:cTn>
                                        <p:tgtEl>
                                          <p:spTgt spid="39425"/>
                                        </p:tgtEl>
                                        <p:attrNameLst>
                                          <p:attrName>style.visibility</p:attrName>
                                        </p:attrNameLst>
                                      </p:cBhvr>
                                      <p:to>
                                        <p:strVal val="visible"/>
                                      </p:to>
                                    </p:set>
                                    <p:anim calcmode="lin" valueType="num">
                                      <p:cBhvr>
                                        <p:cTn id="17" dur="500" fill="hold"/>
                                        <p:tgtEl>
                                          <p:spTgt spid="39425"/>
                                        </p:tgtEl>
                                        <p:attrNameLst>
                                          <p:attrName>ppt_w</p:attrName>
                                        </p:attrNameLst>
                                      </p:cBhvr>
                                      <p:tavLst>
                                        <p:tav tm="0">
                                          <p:val>
                                            <p:fltVal val="0"/>
                                          </p:val>
                                        </p:tav>
                                        <p:tav tm="100000">
                                          <p:val>
                                            <p:strVal val="#ppt_w"/>
                                          </p:val>
                                        </p:tav>
                                      </p:tavLst>
                                    </p:anim>
                                    <p:anim calcmode="lin" valueType="num">
                                      <p:cBhvr>
                                        <p:cTn id="18" dur="500" fill="hold"/>
                                        <p:tgtEl>
                                          <p:spTgt spid="39425"/>
                                        </p:tgtEl>
                                        <p:attrNameLst>
                                          <p:attrName>ppt_h</p:attrName>
                                        </p:attrNameLst>
                                      </p:cBhvr>
                                      <p:tavLst>
                                        <p:tav tm="0">
                                          <p:val>
                                            <p:fltVal val="0"/>
                                          </p:val>
                                        </p:tav>
                                        <p:tav tm="100000">
                                          <p:val>
                                            <p:strVal val="#ppt_h"/>
                                          </p:val>
                                        </p:tav>
                                      </p:tavLst>
                                    </p:anim>
                                    <p:animEffect transition="in" filter="fade">
                                      <p:cBhvr>
                                        <p:cTn id="19" dur="500"/>
                                        <p:tgtEl>
                                          <p:spTgt spid="394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9428"/>
                                        </p:tgtEl>
                                        <p:attrNameLst>
                                          <p:attrName>style.visibility</p:attrName>
                                        </p:attrNameLst>
                                      </p:cBhvr>
                                      <p:to>
                                        <p:strVal val="visible"/>
                                      </p:to>
                                    </p:set>
                                    <p:anim calcmode="lin" valueType="num">
                                      <p:cBhvr>
                                        <p:cTn id="22" dur="500" fill="hold"/>
                                        <p:tgtEl>
                                          <p:spTgt spid="39428"/>
                                        </p:tgtEl>
                                        <p:attrNameLst>
                                          <p:attrName>ppt_w</p:attrName>
                                        </p:attrNameLst>
                                      </p:cBhvr>
                                      <p:tavLst>
                                        <p:tav tm="0">
                                          <p:val>
                                            <p:fltVal val="0"/>
                                          </p:val>
                                        </p:tav>
                                        <p:tav tm="100000">
                                          <p:val>
                                            <p:strVal val="#ppt_w"/>
                                          </p:val>
                                        </p:tav>
                                      </p:tavLst>
                                    </p:anim>
                                    <p:anim calcmode="lin" valueType="num">
                                      <p:cBhvr>
                                        <p:cTn id="23" dur="500" fill="hold"/>
                                        <p:tgtEl>
                                          <p:spTgt spid="39428"/>
                                        </p:tgtEl>
                                        <p:attrNameLst>
                                          <p:attrName>ppt_h</p:attrName>
                                        </p:attrNameLst>
                                      </p:cBhvr>
                                      <p:tavLst>
                                        <p:tav tm="0">
                                          <p:val>
                                            <p:fltVal val="0"/>
                                          </p:val>
                                        </p:tav>
                                        <p:tav tm="100000">
                                          <p:val>
                                            <p:strVal val="#ppt_h"/>
                                          </p:val>
                                        </p:tav>
                                      </p:tavLst>
                                    </p:anim>
                                    <p:animEffect transition="in" filter="fade">
                                      <p:cBhvr>
                                        <p:cTn id="24" dur="500"/>
                                        <p:tgtEl>
                                          <p:spTgt spid="39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24" grpId="0" animBg="1"/>
      <p:bldP spid="39428" grpId="0"/>
      <p:bldP spid="3942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1. Nội dung, nghệ thuật</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图片 3">
            <a:extLst>
              <a:ext uri="{FF2B5EF4-FFF2-40B4-BE49-F238E27FC236}">
                <a16:creationId xmlns:a16="http://schemas.microsoft.com/office/drawing/2014/main" id="{B555D308-5AD0-E488-8B1F-CEB484A4E369}"/>
              </a:ext>
            </a:extLst>
          </p:cNvPr>
          <p:cNvPicPr>
            <a:picLocks noChangeAspect="1"/>
          </p:cNvPicPr>
          <p:nvPr/>
        </p:nvPicPr>
        <p:blipFill>
          <a:blip r:embed="rId4" cstate="email"/>
          <a:stretch>
            <a:fillRect/>
          </a:stretch>
        </p:blipFill>
        <p:spPr>
          <a:xfrm>
            <a:off x="4208641" y="765311"/>
            <a:ext cx="4825958" cy="3897726"/>
          </a:xfrm>
          <a:prstGeom prst="rect">
            <a:avLst/>
          </a:prstGeom>
        </p:spPr>
      </p:pic>
      <p:sp>
        <p:nvSpPr>
          <p:cNvPr id="7" name="Text Box 35">
            <a:extLst>
              <a:ext uri="{FF2B5EF4-FFF2-40B4-BE49-F238E27FC236}">
                <a16:creationId xmlns:a16="http://schemas.microsoft.com/office/drawing/2014/main" id="{4B6B88C6-6969-DFA9-E5E1-21FAB4961CE0}"/>
              </a:ext>
            </a:extLst>
          </p:cNvPr>
          <p:cNvSpPr txBox="1">
            <a:spLocks noChangeArrowheads="1"/>
          </p:cNvSpPr>
          <p:nvPr>
            <p:custDataLst>
              <p:tags r:id="rId1"/>
            </p:custDataLst>
          </p:nvPr>
        </p:nvSpPr>
        <p:spPr bwMode="auto">
          <a:xfrm>
            <a:off x="5081432" y="1902930"/>
            <a:ext cx="3266822" cy="1569660"/>
          </a:xfrm>
          <a:prstGeom prst="rect">
            <a:avLst/>
          </a:prstGeom>
          <a:noFill/>
          <a:ln w="9525">
            <a:noFill/>
            <a:miter lim="800000"/>
          </a:ln>
        </p:spPr>
        <p:txBody>
          <a:bodyPr wrap="square">
            <a:spAutoFit/>
          </a:bodyPr>
          <a:lstStyle/>
          <a:p>
            <a:pPr algn="ctr" defTabSz="685800">
              <a:buClrTx/>
              <a:defRPr/>
            </a:pPr>
            <a:r>
              <a:rPr lang="en-US" sz="2400" i="1" kern="1200">
                <a:solidFill>
                  <a:prstClr val="black"/>
                </a:solidFill>
                <a:latin typeface="Times New Roman" panose="02020603050405020304" pitchFamily="18" charset="0"/>
                <a:ea typeface="+mn-ea"/>
                <a:cs typeface="Times New Roman" panose="02020603050405020304" pitchFamily="18" charset="0"/>
              </a:rPr>
              <a:t>Khái quát giá trị nội dung và nghệ thuật của văn bản theo PHT số .. (Hs làm việc cá nhân)</a:t>
            </a:r>
            <a:endParaRPr lang="en-US" sz="2400" kern="1200">
              <a:solidFill>
                <a:prstClr val="black"/>
              </a:solidFill>
              <a:latin typeface="Times New Roman" panose="02020603050405020304" pitchFamily="18" charset="0"/>
              <a:ea typeface="+mn-ea"/>
              <a:cs typeface="Times New Roman" panose="02020603050405020304" pitchFamily="18" charset="0"/>
            </a:endParaRPr>
          </a:p>
        </p:txBody>
      </p:sp>
      <p:sp>
        <p:nvSpPr>
          <p:cNvPr id="8" name="Freeform 10">
            <a:extLst>
              <a:ext uri="{FF2B5EF4-FFF2-40B4-BE49-F238E27FC236}">
                <a16:creationId xmlns:a16="http://schemas.microsoft.com/office/drawing/2014/main" id="{7C826CEC-CE63-045D-89D7-90FFCFED6AA8}"/>
              </a:ext>
            </a:extLst>
          </p:cNvPr>
          <p:cNvSpPr/>
          <p:nvPr/>
        </p:nvSpPr>
        <p:spPr>
          <a:xfrm>
            <a:off x="360562" y="2571751"/>
            <a:ext cx="3413151" cy="2579342"/>
          </a:xfrm>
          <a:custGeom>
            <a:avLst/>
            <a:gdLst/>
            <a:ahLst/>
            <a:cxnLst/>
            <a:rect l="l" t="t" r="r" b="b"/>
            <a:pathLst>
              <a:path w="3246043" h="2289936">
                <a:moveTo>
                  <a:pt x="0" y="0"/>
                </a:moveTo>
                <a:lnTo>
                  <a:pt x="3246043" y="0"/>
                </a:lnTo>
                <a:lnTo>
                  <a:pt x="3246043" y="2289936"/>
                </a:lnTo>
                <a:lnTo>
                  <a:pt x="0" y="2289936"/>
                </a:lnTo>
                <a:lnTo>
                  <a:pt x="0" y="0"/>
                </a:lnTo>
                <a:close/>
              </a:path>
            </a:pathLst>
          </a:custGeom>
          <a:blipFill>
            <a:blip r:embed="rId5">
              <a:extLst>
                <a:ext uri="{96DAC541-7B7A-43D3-8B79-37D633B846F1}">
                  <asvg:svgBlip xmlns:asvg="http://schemas.microsoft.com/office/drawing/2016/SVG/main" xmlns="" r:embed="rId6"/>
                </a:ext>
              </a:extLst>
            </a:blip>
            <a:stretch>
              <a:fillRect/>
            </a:stretch>
          </a:blipFill>
        </p:spPr>
      </p:sp>
    </p:spTree>
    <p:extLst>
      <p:ext uri="{BB962C8B-B14F-4D97-AF65-F5344CB8AC3E}">
        <p14:creationId xmlns:p14="http://schemas.microsoft.com/office/powerpoint/2010/main" val="2804137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056"/>
        <p:cNvGrpSpPr/>
        <p:nvPr/>
      </p:nvGrpSpPr>
      <p:grpSpPr>
        <a:xfrm>
          <a:off x="0" y="0"/>
          <a:ext cx="0" cy="0"/>
          <a:chOff x="0" y="0"/>
          <a:chExt cx="0" cy="0"/>
        </a:xfrm>
      </p:grpSpPr>
      <p:grpSp>
        <p:nvGrpSpPr>
          <p:cNvPr id="2" name="Google Shape;4384;p44">
            <a:extLst>
              <a:ext uri="{FF2B5EF4-FFF2-40B4-BE49-F238E27FC236}">
                <a16:creationId xmlns:a16="http://schemas.microsoft.com/office/drawing/2014/main" id="{67F17B52-CACF-9BEC-0807-1E8A36D53921}"/>
              </a:ext>
            </a:extLst>
          </p:cNvPr>
          <p:cNvGrpSpPr/>
          <p:nvPr/>
        </p:nvGrpSpPr>
        <p:grpSpPr>
          <a:xfrm>
            <a:off x="8423991" y="4438747"/>
            <a:ext cx="465929" cy="295134"/>
            <a:chOff x="238125" y="348350"/>
            <a:chExt cx="7478800" cy="4737300"/>
          </a:xfrm>
        </p:grpSpPr>
        <p:sp>
          <p:nvSpPr>
            <p:cNvPr id="3" name="Google Shape;4385;p44">
              <a:extLst>
                <a:ext uri="{FF2B5EF4-FFF2-40B4-BE49-F238E27FC236}">
                  <a16:creationId xmlns:a16="http://schemas.microsoft.com/office/drawing/2014/main" id="{66E2FBE8-FB67-BCDF-BDF2-EC95CA24039B}"/>
                </a:ext>
              </a:extLst>
            </p:cNvPr>
            <p:cNvSpPr/>
            <p:nvPr/>
          </p:nvSpPr>
          <p:spPr>
            <a:xfrm>
              <a:off x="468675" y="774050"/>
              <a:ext cx="7248250" cy="4213375"/>
            </a:xfrm>
            <a:custGeom>
              <a:avLst/>
              <a:gdLst/>
              <a:ahLst/>
              <a:cxnLst/>
              <a:rect l="l" t="t" r="r" b="b"/>
              <a:pathLst>
                <a:path w="289930" h="168535" extrusionOk="0">
                  <a:moveTo>
                    <a:pt x="133189" y="1"/>
                  </a:moveTo>
                  <a:cubicBezTo>
                    <a:pt x="120106" y="1"/>
                    <a:pt x="106895" y="1161"/>
                    <a:pt x="93953" y="3578"/>
                  </a:cubicBezTo>
                  <a:cubicBezTo>
                    <a:pt x="49859" y="11792"/>
                    <a:pt x="16716" y="32686"/>
                    <a:pt x="3171" y="58336"/>
                  </a:cubicBezTo>
                  <a:lnTo>
                    <a:pt x="123638" y="78654"/>
                  </a:lnTo>
                  <a:lnTo>
                    <a:pt x="0" y="103728"/>
                  </a:lnTo>
                  <a:cubicBezTo>
                    <a:pt x="15041" y="142535"/>
                    <a:pt x="70607" y="168535"/>
                    <a:pt x="132514" y="168535"/>
                  </a:cubicBezTo>
                  <a:cubicBezTo>
                    <a:pt x="148305" y="168535"/>
                    <a:pt x="164509" y="166843"/>
                    <a:pt x="180558" y="163241"/>
                  </a:cubicBezTo>
                  <a:cubicBezTo>
                    <a:pt x="256642" y="146237"/>
                    <a:pt x="289929" y="94361"/>
                    <a:pt x="259668" y="50987"/>
                  </a:cubicBezTo>
                  <a:cubicBezTo>
                    <a:pt x="237462" y="19182"/>
                    <a:pt x="186387" y="1"/>
                    <a:pt x="133189" y="1"/>
                  </a:cubicBezTo>
                  <a:close/>
                </a:path>
              </a:pathLst>
            </a:custGeom>
            <a:solidFill>
              <a:srgbClr val="3E4355">
                <a:alpha val="46430"/>
              </a:srgbClr>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4" name="Google Shape;4386;p44">
              <a:extLst>
                <a:ext uri="{FF2B5EF4-FFF2-40B4-BE49-F238E27FC236}">
                  <a16:creationId xmlns:a16="http://schemas.microsoft.com/office/drawing/2014/main" id="{F93A3D5F-D926-1383-996B-D08E6DD5F513}"/>
                </a:ext>
              </a:extLst>
            </p:cNvPr>
            <p:cNvSpPr/>
            <p:nvPr/>
          </p:nvSpPr>
          <p:spPr>
            <a:xfrm>
              <a:off x="238125" y="348350"/>
              <a:ext cx="7248225" cy="4737300"/>
            </a:xfrm>
            <a:custGeom>
              <a:avLst/>
              <a:gdLst/>
              <a:ahLst/>
              <a:cxnLst/>
              <a:rect l="l" t="t" r="r" b="b"/>
              <a:pathLst>
                <a:path w="289929" h="189492" extrusionOk="0">
                  <a:moveTo>
                    <a:pt x="259668" y="59513"/>
                  </a:moveTo>
                  <a:cubicBezTo>
                    <a:pt x="232001" y="19886"/>
                    <a:pt x="159519" y="0"/>
                    <a:pt x="93953" y="12104"/>
                  </a:cubicBezTo>
                  <a:cubicBezTo>
                    <a:pt x="49859" y="20318"/>
                    <a:pt x="16716" y="41213"/>
                    <a:pt x="3170" y="66862"/>
                  </a:cubicBezTo>
                  <a:lnTo>
                    <a:pt x="123494" y="87180"/>
                  </a:lnTo>
                  <a:lnTo>
                    <a:pt x="0" y="112254"/>
                  </a:lnTo>
                  <a:cubicBezTo>
                    <a:pt x="18877" y="161103"/>
                    <a:pt x="101590" y="189491"/>
                    <a:pt x="180557" y="171767"/>
                  </a:cubicBezTo>
                  <a:cubicBezTo>
                    <a:pt x="256786" y="154763"/>
                    <a:pt x="289929" y="102887"/>
                    <a:pt x="259668" y="59513"/>
                  </a:cubicBezTo>
                  <a:close/>
                </a:path>
              </a:pathLst>
            </a:custGeom>
            <a:gradFill>
              <a:gsLst>
                <a:gs pos="0">
                  <a:srgbClr val="357E46"/>
                </a:gs>
                <a:gs pos="100000">
                  <a:srgbClr val="B8C165"/>
                </a:gs>
              </a:gsLst>
              <a:lin ang="5400012" scaled="0"/>
            </a:gra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5" name="Google Shape;4387;p44">
              <a:extLst>
                <a:ext uri="{FF2B5EF4-FFF2-40B4-BE49-F238E27FC236}">
                  <a16:creationId xmlns:a16="http://schemas.microsoft.com/office/drawing/2014/main" id="{A8C74537-B3D9-2B43-B259-BF23CBBEF169}"/>
                </a:ext>
              </a:extLst>
            </p:cNvPr>
            <p:cNvSpPr/>
            <p:nvPr/>
          </p:nvSpPr>
          <p:spPr>
            <a:xfrm>
              <a:off x="349800" y="560900"/>
              <a:ext cx="6646625" cy="4211325"/>
            </a:xfrm>
            <a:custGeom>
              <a:avLst/>
              <a:gdLst/>
              <a:ahLst/>
              <a:cxnLst/>
              <a:rect l="l" t="t" r="r" b="b"/>
              <a:pathLst>
                <a:path w="265865" h="168453" extrusionOk="0">
                  <a:moveTo>
                    <a:pt x="108507" y="80840"/>
                  </a:moveTo>
                  <a:lnTo>
                    <a:pt x="107210" y="81128"/>
                  </a:lnTo>
                  <a:lnTo>
                    <a:pt x="108260" y="80913"/>
                  </a:lnTo>
                  <a:lnTo>
                    <a:pt x="108260" y="80913"/>
                  </a:lnTo>
                  <a:lnTo>
                    <a:pt x="108507" y="80840"/>
                  </a:lnTo>
                  <a:close/>
                  <a:moveTo>
                    <a:pt x="127096" y="0"/>
                  </a:moveTo>
                  <a:lnTo>
                    <a:pt x="118594" y="71906"/>
                  </a:lnTo>
                  <a:lnTo>
                    <a:pt x="99717" y="2017"/>
                  </a:lnTo>
                  <a:lnTo>
                    <a:pt x="97412" y="2306"/>
                  </a:lnTo>
                  <a:lnTo>
                    <a:pt x="116000" y="72050"/>
                  </a:lnTo>
                  <a:lnTo>
                    <a:pt x="71906" y="7781"/>
                  </a:lnTo>
                  <a:lnTo>
                    <a:pt x="69600" y="8358"/>
                  </a:lnTo>
                  <a:lnTo>
                    <a:pt x="113695" y="72770"/>
                  </a:lnTo>
                  <a:lnTo>
                    <a:pt x="46833" y="16860"/>
                  </a:lnTo>
                  <a:lnTo>
                    <a:pt x="44815" y="17868"/>
                  </a:lnTo>
                  <a:lnTo>
                    <a:pt x="111533" y="73635"/>
                  </a:lnTo>
                  <a:lnTo>
                    <a:pt x="25650" y="29108"/>
                  </a:lnTo>
                  <a:lnTo>
                    <a:pt x="24065" y="30261"/>
                  </a:lnTo>
                  <a:lnTo>
                    <a:pt x="109804" y="74932"/>
                  </a:lnTo>
                  <a:lnTo>
                    <a:pt x="9078" y="43662"/>
                  </a:lnTo>
                  <a:lnTo>
                    <a:pt x="7926" y="45103"/>
                  </a:lnTo>
                  <a:lnTo>
                    <a:pt x="108651" y="76373"/>
                  </a:lnTo>
                  <a:lnTo>
                    <a:pt x="81561" y="72338"/>
                  </a:lnTo>
                  <a:lnTo>
                    <a:pt x="81561" y="72338"/>
                  </a:lnTo>
                  <a:lnTo>
                    <a:pt x="119171" y="78678"/>
                  </a:lnTo>
                  <a:lnTo>
                    <a:pt x="108260" y="80913"/>
                  </a:lnTo>
                  <a:lnTo>
                    <a:pt x="108260" y="80913"/>
                  </a:lnTo>
                  <a:lnTo>
                    <a:pt x="0" y="112974"/>
                  </a:lnTo>
                  <a:lnTo>
                    <a:pt x="0" y="112974"/>
                  </a:lnTo>
                  <a:cubicBezTo>
                    <a:pt x="288" y="113406"/>
                    <a:pt x="576" y="113983"/>
                    <a:pt x="1009" y="114415"/>
                  </a:cubicBezTo>
                  <a:lnTo>
                    <a:pt x="109516" y="82425"/>
                  </a:lnTo>
                  <a:lnTo>
                    <a:pt x="13690" y="129978"/>
                  </a:lnTo>
                  <a:cubicBezTo>
                    <a:pt x="14122" y="130410"/>
                    <a:pt x="14698" y="130842"/>
                    <a:pt x="15131" y="131275"/>
                  </a:cubicBezTo>
                  <a:lnTo>
                    <a:pt x="111245" y="83578"/>
                  </a:lnTo>
                  <a:lnTo>
                    <a:pt x="111245" y="83578"/>
                  </a:lnTo>
                  <a:lnTo>
                    <a:pt x="33719" y="144820"/>
                  </a:lnTo>
                  <a:lnTo>
                    <a:pt x="33719" y="144820"/>
                  </a:lnTo>
                  <a:lnTo>
                    <a:pt x="35737" y="145973"/>
                  </a:lnTo>
                  <a:lnTo>
                    <a:pt x="113263" y="84731"/>
                  </a:lnTo>
                  <a:lnTo>
                    <a:pt x="59513" y="156924"/>
                  </a:lnTo>
                  <a:cubicBezTo>
                    <a:pt x="60378" y="157213"/>
                    <a:pt x="61098" y="157501"/>
                    <a:pt x="61963" y="157789"/>
                  </a:cubicBezTo>
                  <a:lnTo>
                    <a:pt x="115568" y="85307"/>
                  </a:lnTo>
                  <a:lnTo>
                    <a:pt x="89918" y="164994"/>
                  </a:lnTo>
                  <a:lnTo>
                    <a:pt x="92656" y="165426"/>
                  </a:lnTo>
                  <a:lnTo>
                    <a:pt x="118162" y="85595"/>
                  </a:lnTo>
                  <a:lnTo>
                    <a:pt x="123350" y="168452"/>
                  </a:lnTo>
                  <a:lnTo>
                    <a:pt x="126232" y="168452"/>
                  </a:lnTo>
                  <a:lnTo>
                    <a:pt x="120756" y="85451"/>
                  </a:lnTo>
                  <a:lnTo>
                    <a:pt x="157645" y="166579"/>
                  </a:lnTo>
                  <a:cubicBezTo>
                    <a:pt x="158654" y="166435"/>
                    <a:pt x="159519" y="166291"/>
                    <a:pt x="160527" y="166147"/>
                  </a:cubicBezTo>
                  <a:lnTo>
                    <a:pt x="123494" y="85019"/>
                  </a:lnTo>
                  <a:lnTo>
                    <a:pt x="190788" y="159374"/>
                  </a:lnTo>
                  <a:lnTo>
                    <a:pt x="193238" y="158654"/>
                  </a:lnTo>
                  <a:lnTo>
                    <a:pt x="125655" y="84298"/>
                  </a:lnTo>
                  <a:lnTo>
                    <a:pt x="219896" y="147270"/>
                  </a:lnTo>
                  <a:lnTo>
                    <a:pt x="221914" y="146117"/>
                  </a:lnTo>
                  <a:lnTo>
                    <a:pt x="127528" y="83001"/>
                  </a:lnTo>
                  <a:lnTo>
                    <a:pt x="243097" y="130987"/>
                  </a:lnTo>
                  <a:cubicBezTo>
                    <a:pt x="243529" y="130554"/>
                    <a:pt x="244105" y="129978"/>
                    <a:pt x="244538" y="129546"/>
                  </a:cubicBezTo>
                  <a:lnTo>
                    <a:pt x="128969" y="81849"/>
                  </a:lnTo>
                  <a:lnTo>
                    <a:pt x="258659" y="111677"/>
                  </a:lnTo>
                  <a:cubicBezTo>
                    <a:pt x="259092" y="111101"/>
                    <a:pt x="259236" y="110669"/>
                    <a:pt x="259524" y="110092"/>
                  </a:cubicBezTo>
                  <a:lnTo>
                    <a:pt x="129978" y="80263"/>
                  </a:lnTo>
                  <a:lnTo>
                    <a:pt x="265720" y="90783"/>
                  </a:lnTo>
                  <a:cubicBezTo>
                    <a:pt x="265720" y="90206"/>
                    <a:pt x="265864" y="89630"/>
                    <a:pt x="265864" y="89198"/>
                  </a:cubicBezTo>
                  <a:lnTo>
                    <a:pt x="130266" y="78678"/>
                  </a:lnTo>
                  <a:lnTo>
                    <a:pt x="264279" y="69744"/>
                  </a:lnTo>
                  <a:cubicBezTo>
                    <a:pt x="264135" y="69312"/>
                    <a:pt x="263991" y="68736"/>
                    <a:pt x="263703" y="68159"/>
                  </a:cubicBezTo>
                  <a:lnTo>
                    <a:pt x="129978" y="77093"/>
                  </a:lnTo>
                  <a:lnTo>
                    <a:pt x="254480" y="50147"/>
                  </a:lnTo>
                  <a:lnTo>
                    <a:pt x="253472" y="48706"/>
                  </a:lnTo>
                  <a:lnTo>
                    <a:pt x="129114" y="75652"/>
                  </a:lnTo>
                  <a:lnTo>
                    <a:pt x="237621" y="32855"/>
                  </a:lnTo>
                  <a:lnTo>
                    <a:pt x="236180" y="31558"/>
                  </a:lnTo>
                  <a:lnTo>
                    <a:pt x="127673" y="74355"/>
                  </a:lnTo>
                  <a:lnTo>
                    <a:pt x="215141" y="18589"/>
                  </a:lnTo>
                  <a:lnTo>
                    <a:pt x="213268" y="17724"/>
                  </a:lnTo>
                  <a:lnTo>
                    <a:pt x="125799" y="73203"/>
                  </a:lnTo>
                  <a:lnTo>
                    <a:pt x="188483" y="8358"/>
                  </a:lnTo>
                  <a:lnTo>
                    <a:pt x="186321" y="7781"/>
                  </a:lnTo>
                  <a:lnTo>
                    <a:pt x="123638" y="72482"/>
                  </a:lnTo>
                  <a:lnTo>
                    <a:pt x="159519" y="2017"/>
                  </a:lnTo>
                  <a:cubicBezTo>
                    <a:pt x="158654" y="2017"/>
                    <a:pt x="157934" y="1873"/>
                    <a:pt x="157069" y="1873"/>
                  </a:cubicBezTo>
                  <a:lnTo>
                    <a:pt x="121044" y="72050"/>
                  </a:lnTo>
                  <a:lnTo>
                    <a:pt x="129402" y="0"/>
                  </a:lnTo>
                  <a:close/>
                </a:path>
              </a:pathLst>
            </a:custGeom>
            <a:solidFill>
              <a:srgbClr val="B8C165">
                <a:alpha val="52380"/>
              </a:srgbClr>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grpSp>
      <p:grpSp>
        <p:nvGrpSpPr>
          <p:cNvPr id="12" name="Google Shape;4394;p44">
            <a:extLst>
              <a:ext uri="{FF2B5EF4-FFF2-40B4-BE49-F238E27FC236}">
                <a16:creationId xmlns:a16="http://schemas.microsoft.com/office/drawing/2014/main" id="{183A0767-6B34-54F0-2A09-90B36B0B7372}"/>
              </a:ext>
            </a:extLst>
          </p:cNvPr>
          <p:cNvGrpSpPr/>
          <p:nvPr/>
        </p:nvGrpSpPr>
        <p:grpSpPr>
          <a:xfrm>
            <a:off x="7265092" y="4053510"/>
            <a:ext cx="1230449" cy="969046"/>
            <a:chOff x="598400" y="238125"/>
            <a:chExt cx="6364150" cy="5161825"/>
          </a:xfrm>
        </p:grpSpPr>
        <p:sp>
          <p:nvSpPr>
            <p:cNvPr id="13" name="Google Shape;4395;p44">
              <a:extLst>
                <a:ext uri="{FF2B5EF4-FFF2-40B4-BE49-F238E27FC236}">
                  <a16:creationId xmlns:a16="http://schemas.microsoft.com/office/drawing/2014/main" id="{8B80BD2F-7625-FB47-E04C-04FE387BF7DA}"/>
                </a:ext>
              </a:extLst>
            </p:cNvPr>
            <p:cNvSpPr/>
            <p:nvPr/>
          </p:nvSpPr>
          <p:spPr>
            <a:xfrm>
              <a:off x="1927750" y="2079200"/>
              <a:ext cx="4385325" cy="1277500"/>
            </a:xfrm>
            <a:custGeom>
              <a:avLst/>
              <a:gdLst/>
              <a:ahLst/>
              <a:cxnLst/>
              <a:rect l="l" t="t" r="r" b="b"/>
              <a:pathLst>
                <a:path w="175413" h="51100" extrusionOk="0">
                  <a:moveTo>
                    <a:pt x="173265" y="0"/>
                  </a:moveTo>
                  <a:cubicBezTo>
                    <a:pt x="173265" y="0"/>
                    <a:pt x="100195" y="12882"/>
                    <a:pt x="44945" y="31204"/>
                  </a:cubicBezTo>
                  <a:cubicBezTo>
                    <a:pt x="29343" y="36356"/>
                    <a:pt x="14314" y="43012"/>
                    <a:pt x="1" y="51028"/>
                  </a:cubicBezTo>
                  <a:cubicBezTo>
                    <a:pt x="2291" y="51099"/>
                    <a:pt x="4652" y="51099"/>
                    <a:pt x="7014" y="51099"/>
                  </a:cubicBezTo>
                  <a:cubicBezTo>
                    <a:pt x="41510" y="51099"/>
                    <a:pt x="75290" y="44730"/>
                    <a:pt x="116512" y="30559"/>
                  </a:cubicBezTo>
                  <a:cubicBezTo>
                    <a:pt x="144495" y="20969"/>
                    <a:pt x="163532" y="9948"/>
                    <a:pt x="175412" y="1503"/>
                  </a:cubicBezTo>
                  <a:lnTo>
                    <a:pt x="173265" y="0"/>
                  </a:lnTo>
                  <a:close/>
                </a:path>
              </a:pathLst>
            </a:custGeom>
            <a:solidFill>
              <a:srgbClr val="3E4355"/>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14" name="Google Shape;4396;p44">
              <a:extLst>
                <a:ext uri="{FF2B5EF4-FFF2-40B4-BE49-F238E27FC236}">
                  <a16:creationId xmlns:a16="http://schemas.microsoft.com/office/drawing/2014/main" id="{7AE7D46F-BC80-A228-1D81-8B4BAAAB3D68}"/>
                </a:ext>
              </a:extLst>
            </p:cNvPr>
            <p:cNvSpPr/>
            <p:nvPr/>
          </p:nvSpPr>
          <p:spPr>
            <a:xfrm>
              <a:off x="779100" y="2209800"/>
              <a:ext cx="6183450" cy="2101475"/>
            </a:xfrm>
            <a:custGeom>
              <a:avLst/>
              <a:gdLst/>
              <a:ahLst/>
              <a:cxnLst/>
              <a:rect l="l" t="t" r="r" b="b"/>
              <a:pathLst>
                <a:path w="247338" h="84059" extrusionOk="0">
                  <a:moveTo>
                    <a:pt x="226869" y="1"/>
                  </a:moveTo>
                  <a:cubicBezTo>
                    <a:pt x="214774" y="8803"/>
                    <a:pt x="194878" y="20612"/>
                    <a:pt x="164963" y="30918"/>
                  </a:cubicBezTo>
                  <a:cubicBezTo>
                    <a:pt x="127497" y="43781"/>
                    <a:pt x="92373" y="51687"/>
                    <a:pt x="53840" y="51687"/>
                  </a:cubicBezTo>
                  <a:cubicBezTo>
                    <a:pt x="48210" y="51687"/>
                    <a:pt x="42508" y="51518"/>
                    <a:pt x="36714" y="51171"/>
                  </a:cubicBezTo>
                  <a:cubicBezTo>
                    <a:pt x="32778" y="53605"/>
                    <a:pt x="29200" y="55895"/>
                    <a:pt x="25979" y="58185"/>
                  </a:cubicBezTo>
                  <a:cubicBezTo>
                    <a:pt x="23618" y="59759"/>
                    <a:pt x="21471" y="61334"/>
                    <a:pt x="19395" y="62837"/>
                  </a:cubicBezTo>
                  <a:cubicBezTo>
                    <a:pt x="6585" y="72355"/>
                    <a:pt x="0" y="79441"/>
                    <a:pt x="0" y="79441"/>
                  </a:cubicBezTo>
                  <a:cubicBezTo>
                    <a:pt x="15805" y="82653"/>
                    <a:pt x="31508" y="84058"/>
                    <a:pt x="47009" y="84058"/>
                  </a:cubicBezTo>
                  <a:cubicBezTo>
                    <a:pt x="88149" y="84058"/>
                    <a:pt x="127860" y="74155"/>
                    <a:pt x="164248" y="61835"/>
                  </a:cubicBezTo>
                  <a:cubicBezTo>
                    <a:pt x="216492" y="44158"/>
                    <a:pt x="247337" y="14099"/>
                    <a:pt x="247337" y="14099"/>
                  </a:cubicBezTo>
                  <a:lnTo>
                    <a:pt x="235958" y="6227"/>
                  </a:lnTo>
                  <a:lnTo>
                    <a:pt x="233954" y="4867"/>
                  </a:lnTo>
                  <a:lnTo>
                    <a:pt x="226869" y="1"/>
                  </a:lnTo>
                  <a:close/>
                </a:path>
              </a:pathLst>
            </a:custGeom>
            <a:solidFill>
              <a:srgbClr val="3E4355">
                <a:alpha val="46430"/>
              </a:srgbClr>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15" name="Google Shape;4397;p44">
              <a:extLst>
                <a:ext uri="{FF2B5EF4-FFF2-40B4-BE49-F238E27FC236}">
                  <a16:creationId xmlns:a16="http://schemas.microsoft.com/office/drawing/2014/main" id="{8F6F1756-3649-BC16-D949-90BF8F94C92E}"/>
                </a:ext>
              </a:extLst>
            </p:cNvPr>
            <p:cNvSpPr/>
            <p:nvPr/>
          </p:nvSpPr>
          <p:spPr>
            <a:xfrm>
              <a:off x="1689800" y="1787550"/>
              <a:ext cx="4694825" cy="1567350"/>
            </a:xfrm>
            <a:custGeom>
              <a:avLst/>
              <a:gdLst/>
              <a:ahLst/>
              <a:cxnLst/>
              <a:rect l="l" t="t" r="r" b="b"/>
              <a:pathLst>
                <a:path w="187793" h="62694" extrusionOk="0">
                  <a:moveTo>
                    <a:pt x="171619" y="1"/>
                  </a:moveTo>
                  <a:lnTo>
                    <a:pt x="170688" y="72"/>
                  </a:lnTo>
                  <a:lnTo>
                    <a:pt x="170116" y="5010"/>
                  </a:lnTo>
                  <a:cubicBezTo>
                    <a:pt x="86597" y="16175"/>
                    <a:pt x="26695" y="46448"/>
                    <a:pt x="0" y="62264"/>
                  </a:cubicBezTo>
                  <a:cubicBezTo>
                    <a:pt x="3149" y="62408"/>
                    <a:pt x="6370" y="62551"/>
                    <a:pt x="9519" y="62622"/>
                  </a:cubicBezTo>
                  <a:cubicBezTo>
                    <a:pt x="11809" y="62694"/>
                    <a:pt x="14170" y="62694"/>
                    <a:pt x="16532" y="62694"/>
                  </a:cubicBezTo>
                  <a:cubicBezTo>
                    <a:pt x="51028" y="62694"/>
                    <a:pt x="84808" y="56396"/>
                    <a:pt x="126030" y="42225"/>
                  </a:cubicBezTo>
                  <a:cubicBezTo>
                    <a:pt x="154013" y="32635"/>
                    <a:pt x="173050" y="21542"/>
                    <a:pt x="184930" y="13169"/>
                  </a:cubicBezTo>
                  <a:cubicBezTo>
                    <a:pt x="185932" y="12453"/>
                    <a:pt x="186863" y="11738"/>
                    <a:pt x="187793" y="11094"/>
                  </a:cubicBezTo>
                  <a:lnTo>
                    <a:pt x="171619" y="1"/>
                  </a:lnTo>
                  <a:close/>
                </a:path>
              </a:pathLst>
            </a:custGeom>
            <a:solidFill>
              <a:srgbClr val="A6764E"/>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16" name="Google Shape;4398;p44">
              <a:extLst>
                <a:ext uri="{FF2B5EF4-FFF2-40B4-BE49-F238E27FC236}">
                  <a16:creationId xmlns:a16="http://schemas.microsoft.com/office/drawing/2014/main" id="{E0B531D9-8033-9C82-388A-194D08921F2E}"/>
                </a:ext>
              </a:extLst>
            </p:cNvPr>
            <p:cNvSpPr/>
            <p:nvPr/>
          </p:nvSpPr>
          <p:spPr>
            <a:xfrm>
              <a:off x="1154825" y="2157925"/>
              <a:ext cx="5528600" cy="1598000"/>
            </a:xfrm>
            <a:custGeom>
              <a:avLst/>
              <a:gdLst/>
              <a:ahLst/>
              <a:cxnLst/>
              <a:rect l="l" t="t" r="r" b="b"/>
              <a:pathLst>
                <a:path w="221144" h="63920" extrusionOk="0">
                  <a:moveTo>
                    <a:pt x="214631" y="0"/>
                  </a:moveTo>
                  <a:cubicBezTo>
                    <a:pt x="213701" y="644"/>
                    <a:pt x="212770" y="1360"/>
                    <a:pt x="211840" y="2076"/>
                  </a:cubicBezTo>
                  <a:cubicBezTo>
                    <a:pt x="199745" y="10878"/>
                    <a:pt x="179778" y="22687"/>
                    <a:pt x="149863" y="32993"/>
                  </a:cubicBezTo>
                  <a:cubicBezTo>
                    <a:pt x="112396" y="45856"/>
                    <a:pt x="77327" y="53762"/>
                    <a:pt x="38760" y="53762"/>
                  </a:cubicBezTo>
                  <a:cubicBezTo>
                    <a:pt x="33125" y="53762"/>
                    <a:pt x="27416" y="53593"/>
                    <a:pt x="21614" y="53246"/>
                  </a:cubicBezTo>
                  <a:cubicBezTo>
                    <a:pt x="18751" y="53103"/>
                    <a:pt x="15888" y="52889"/>
                    <a:pt x="12954" y="52602"/>
                  </a:cubicBezTo>
                  <a:cubicBezTo>
                    <a:pt x="10736" y="52388"/>
                    <a:pt x="8445" y="52173"/>
                    <a:pt x="6227" y="51958"/>
                  </a:cubicBezTo>
                  <a:cubicBezTo>
                    <a:pt x="4652" y="53390"/>
                    <a:pt x="3364" y="54606"/>
                    <a:pt x="2434" y="55608"/>
                  </a:cubicBezTo>
                  <a:cubicBezTo>
                    <a:pt x="788" y="57254"/>
                    <a:pt x="0" y="58185"/>
                    <a:pt x="0" y="58185"/>
                  </a:cubicBezTo>
                  <a:cubicBezTo>
                    <a:pt x="3722" y="58972"/>
                    <a:pt x="7372" y="59616"/>
                    <a:pt x="10950" y="60260"/>
                  </a:cubicBezTo>
                  <a:cubicBezTo>
                    <a:pt x="25996" y="62757"/>
                    <a:pt x="40221" y="63920"/>
                    <a:pt x="53956" y="63920"/>
                  </a:cubicBezTo>
                  <a:cubicBezTo>
                    <a:pt x="88239" y="63920"/>
                    <a:pt x="119461" y="56677"/>
                    <a:pt x="152725" y="44873"/>
                  </a:cubicBezTo>
                  <a:cubicBezTo>
                    <a:pt x="192660" y="30631"/>
                    <a:pt x="212627" y="13240"/>
                    <a:pt x="218854" y="6942"/>
                  </a:cubicBezTo>
                  <a:cubicBezTo>
                    <a:pt x="220428" y="5368"/>
                    <a:pt x="221144" y="4509"/>
                    <a:pt x="221144" y="4509"/>
                  </a:cubicBezTo>
                  <a:lnTo>
                    <a:pt x="214631" y="0"/>
                  </a:lnTo>
                  <a:close/>
                </a:path>
              </a:pathLst>
            </a:custGeom>
            <a:solidFill>
              <a:srgbClr val="A6764E"/>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17" name="Google Shape;4399;p44">
              <a:extLst>
                <a:ext uri="{FF2B5EF4-FFF2-40B4-BE49-F238E27FC236}">
                  <a16:creationId xmlns:a16="http://schemas.microsoft.com/office/drawing/2014/main" id="{FD051A4C-4AC0-337B-BB15-3CBE95CC66B6}"/>
                </a:ext>
              </a:extLst>
            </p:cNvPr>
            <p:cNvSpPr/>
            <p:nvPr/>
          </p:nvSpPr>
          <p:spPr>
            <a:xfrm>
              <a:off x="5944475" y="1356350"/>
              <a:ext cx="885675" cy="887475"/>
            </a:xfrm>
            <a:custGeom>
              <a:avLst/>
              <a:gdLst/>
              <a:ahLst/>
              <a:cxnLst/>
              <a:rect l="l" t="t" r="r" b="b"/>
              <a:pathLst>
                <a:path w="35427" h="35499" extrusionOk="0">
                  <a:moveTo>
                    <a:pt x="3650" y="1"/>
                  </a:moveTo>
                  <a:lnTo>
                    <a:pt x="2720" y="2362"/>
                  </a:lnTo>
                  <a:lnTo>
                    <a:pt x="2147" y="1933"/>
                  </a:lnTo>
                  <a:lnTo>
                    <a:pt x="0" y="22258"/>
                  </a:lnTo>
                  <a:lnTo>
                    <a:pt x="12954" y="31634"/>
                  </a:lnTo>
                  <a:lnTo>
                    <a:pt x="18322" y="35498"/>
                  </a:lnTo>
                  <a:cubicBezTo>
                    <a:pt x="18966" y="34997"/>
                    <a:pt x="19610" y="34568"/>
                    <a:pt x="20254" y="34139"/>
                  </a:cubicBezTo>
                  <a:cubicBezTo>
                    <a:pt x="21256" y="33423"/>
                    <a:pt x="22115" y="32707"/>
                    <a:pt x="23045" y="32063"/>
                  </a:cubicBezTo>
                  <a:cubicBezTo>
                    <a:pt x="24906" y="30560"/>
                    <a:pt x="26624" y="29272"/>
                    <a:pt x="28055" y="27984"/>
                  </a:cubicBezTo>
                  <a:cubicBezTo>
                    <a:pt x="30631" y="25837"/>
                    <a:pt x="33136" y="23547"/>
                    <a:pt x="35426" y="21042"/>
                  </a:cubicBezTo>
                  <a:lnTo>
                    <a:pt x="3650" y="1"/>
                  </a:lnTo>
                  <a:close/>
                </a:path>
              </a:pathLst>
            </a:custGeom>
            <a:solidFill>
              <a:srgbClr val="744642"/>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18" name="Google Shape;4400;p44">
              <a:extLst>
                <a:ext uri="{FF2B5EF4-FFF2-40B4-BE49-F238E27FC236}">
                  <a16:creationId xmlns:a16="http://schemas.microsoft.com/office/drawing/2014/main" id="{550BF0BD-82C6-2B8D-5244-77DA83368332}"/>
                </a:ext>
              </a:extLst>
            </p:cNvPr>
            <p:cNvSpPr/>
            <p:nvPr/>
          </p:nvSpPr>
          <p:spPr>
            <a:xfrm>
              <a:off x="6400725" y="2057725"/>
              <a:ext cx="245125" cy="329225"/>
            </a:xfrm>
            <a:custGeom>
              <a:avLst/>
              <a:gdLst/>
              <a:ahLst/>
              <a:cxnLst/>
              <a:rect l="l" t="t" r="r" b="b"/>
              <a:pathLst>
                <a:path w="9805" h="13169" extrusionOk="0">
                  <a:moveTo>
                    <a:pt x="9805" y="0"/>
                  </a:moveTo>
                  <a:lnTo>
                    <a:pt x="9805" y="0"/>
                  </a:lnTo>
                  <a:cubicBezTo>
                    <a:pt x="8374" y="1217"/>
                    <a:pt x="6656" y="2577"/>
                    <a:pt x="4795" y="4008"/>
                  </a:cubicBezTo>
                  <a:cubicBezTo>
                    <a:pt x="3865" y="4652"/>
                    <a:pt x="2934" y="5368"/>
                    <a:pt x="2004" y="6084"/>
                  </a:cubicBezTo>
                  <a:cubicBezTo>
                    <a:pt x="1360" y="6584"/>
                    <a:pt x="716" y="7014"/>
                    <a:pt x="0" y="7443"/>
                  </a:cubicBezTo>
                  <a:lnTo>
                    <a:pt x="7873" y="13169"/>
                  </a:lnTo>
                  <a:lnTo>
                    <a:pt x="9805" y="0"/>
                  </a:lnTo>
                  <a:close/>
                </a:path>
              </a:pathLst>
            </a:custGeom>
            <a:solidFill>
              <a:srgbClr val="744642"/>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19" name="Google Shape;4401;p44">
              <a:extLst>
                <a:ext uri="{FF2B5EF4-FFF2-40B4-BE49-F238E27FC236}">
                  <a16:creationId xmlns:a16="http://schemas.microsoft.com/office/drawing/2014/main" id="{FC7DCB93-E3C7-5FD1-EF7D-246266CF3A3D}"/>
                </a:ext>
              </a:extLst>
            </p:cNvPr>
            <p:cNvSpPr/>
            <p:nvPr/>
          </p:nvSpPr>
          <p:spPr>
            <a:xfrm>
              <a:off x="938325" y="3406775"/>
              <a:ext cx="540375" cy="186100"/>
            </a:xfrm>
            <a:custGeom>
              <a:avLst/>
              <a:gdLst/>
              <a:ahLst/>
              <a:cxnLst/>
              <a:rect l="l" t="t" r="r" b="b"/>
              <a:pathLst>
                <a:path w="21615" h="7444" extrusionOk="0">
                  <a:moveTo>
                    <a:pt x="1" y="0"/>
                  </a:moveTo>
                  <a:lnTo>
                    <a:pt x="11094" y="5654"/>
                  </a:lnTo>
                  <a:lnTo>
                    <a:pt x="14529" y="7443"/>
                  </a:lnTo>
                  <a:cubicBezTo>
                    <a:pt x="14529" y="7443"/>
                    <a:pt x="16962" y="5654"/>
                    <a:pt x="21614" y="2648"/>
                  </a:cubicBezTo>
                  <a:cubicBezTo>
                    <a:pt x="19396" y="2505"/>
                    <a:pt x="17105" y="2219"/>
                    <a:pt x="14887" y="2004"/>
                  </a:cubicBezTo>
                  <a:cubicBezTo>
                    <a:pt x="10020" y="1503"/>
                    <a:pt x="5082" y="788"/>
                    <a:pt x="1" y="0"/>
                  </a:cubicBezTo>
                  <a:close/>
                </a:path>
              </a:pathLst>
            </a:custGeom>
            <a:solidFill>
              <a:srgbClr val="744642"/>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0" name="Google Shape;4402;p44">
              <a:extLst>
                <a:ext uri="{FF2B5EF4-FFF2-40B4-BE49-F238E27FC236}">
                  <a16:creationId xmlns:a16="http://schemas.microsoft.com/office/drawing/2014/main" id="{59A7E88F-57BC-1416-5931-8A37E7798EA6}"/>
                </a:ext>
              </a:extLst>
            </p:cNvPr>
            <p:cNvSpPr/>
            <p:nvPr/>
          </p:nvSpPr>
          <p:spPr>
            <a:xfrm>
              <a:off x="5985625" y="1449400"/>
              <a:ext cx="12550" cy="32225"/>
            </a:xfrm>
            <a:custGeom>
              <a:avLst/>
              <a:gdLst/>
              <a:ahLst/>
              <a:cxnLst/>
              <a:rect l="l" t="t" r="r" b="b"/>
              <a:pathLst>
                <a:path w="502" h="1289" extrusionOk="0">
                  <a:moveTo>
                    <a:pt x="501" y="0"/>
                  </a:moveTo>
                  <a:lnTo>
                    <a:pt x="0" y="1074"/>
                  </a:lnTo>
                  <a:lnTo>
                    <a:pt x="287" y="1288"/>
                  </a:lnTo>
                  <a:lnTo>
                    <a:pt x="501" y="0"/>
                  </a:lnTo>
                  <a:close/>
                </a:path>
              </a:pathLst>
            </a:custGeom>
            <a:solidFill>
              <a:srgbClr val="744642"/>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1" name="Google Shape;4403;p44">
              <a:extLst>
                <a:ext uri="{FF2B5EF4-FFF2-40B4-BE49-F238E27FC236}">
                  <a16:creationId xmlns:a16="http://schemas.microsoft.com/office/drawing/2014/main" id="{84D338FD-B53D-FCED-B3DB-44D6A3437A2F}"/>
                </a:ext>
              </a:extLst>
            </p:cNvPr>
            <p:cNvSpPr/>
            <p:nvPr/>
          </p:nvSpPr>
          <p:spPr>
            <a:xfrm>
              <a:off x="601975" y="1356350"/>
              <a:ext cx="5433775" cy="1987825"/>
            </a:xfrm>
            <a:custGeom>
              <a:avLst/>
              <a:gdLst/>
              <a:ahLst/>
              <a:cxnLst/>
              <a:rect l="l" t="t" r="r" b="b"/>
              <a:pathLst>
                <a:path w="217351" h="79513" extrusionOk="0">
                  <a:moveTo>
                    <a:pt x="217350" y="1"/>
                  </a:moveTo>
                  <a:lnTo>
                    <a:pt x="217350" y="1"/>
                  </a:lnTo>
                  <a:cubicBezTo>
                    <a:pt x="217350" y="1"/>
                    <a:pt x="201605" y="1933"/>
                    <a:pt x="178060" y="6513"/>
                  </a:cubicBezTo>
                  <a:cubicBezTo>
                    <a:pt x="154586" y="11022"/>
                    <a:pt x="123239" y="17964"/>
                    <a:pt x="92107" y="27984"/>
                  </a:cubicBezTo>
                  <a:cubicBezTo>
                    <a:pt x="28126" y="48452"/>
                    <a:pt x="1789" y="77509"/>
                    <a:pt x="0" y="79512"/>
                  </a:cubicBezTo>
                  <a:lnTo>
                    <a:pt x="5081" y="77723"/>
                  </a:lnTo>
                  <a:lnTo>
                    <a:pt x="10735" y="75791"/>
                  </a:lnTo>
                  <a:cubicBezTo>
                    <a:pt x="18751" y="77151"/>
                    <a:pt x="26695" y="78153"/>
                    <a:pt x="34496" y="78868"/>
                  </a:cubicBezTo>
                  <a:cubicBezTo>
                    <a:pt x="37501" y="79083"/>
                    <a:pt x="40579" y="79298"/>
                    <a:pt x="43513" y="79512"/>
                  </a:cubicBezTo>
                  <a:cubicBezTo>
                    <a:pt x="70208" y="63696"/>
                    <a:pt x="130110" y="33423"/>
                    <a:pt x="213700" y="22258"/>
                  </a:cubicBezTo>
                  <a:lnTo>
                    <a:pt x="214201" y="17320"/>
                  </a:lnTo>
                  <a:lnTo>
                    <a:pt x="215633" y="5010"/>
                  </a:lnTo>
                  <a:lnTo>
                    <a:pt x="215346" y="4796"/>
                  </a:lnTo>
                  <a:lnTo>
                    <a:pt x="215847" y="3722"/>
                  </a:lnTo>
                  <a:lnTo>
                    <a:pt x="217350" y="1"/>
                  </a:lnTo>
                  <a:close/>
                </a:path>
              </a:pathLst>
            </a:custGeom>
            <a:solidFill>
              <a:srgbClr val="744642"/>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2" name="Google Shape;4404;p44">
              <a:extLst>
                <a:ext uri="{FF2B5EF4-FFF2-40B4-BE49-F238E27FC236}">
                  <a16:creationId xmlns:a16="http://schemas.microsoft.com/office/drawing/2014/main" id="{73B98BBC-E26C-910D-4B9C-4A18CB986C33}"/>
                </a:ext>
              </a:extLst>
            </p:cNvPr>
            <p:cNvSpPr/>
            <p:nvPr/>
          </p:nvSpPr>
          <p:spPr>
            <a:xfrm>
              <a:off x="3088925" y="2084550"/>
              <a:ext cx="1760600" cy="1069975"/>
            </a:xfrm>
            <a:custGeom>
              <a:avLst/>
              <a:gdLst/>
              <a:ahLst/>
              <a:cxnLst/>
              <a:rect l="l" t="t" r="r" b="b"/>
              <a:pathLst>
                <a:path w="70424" h="42799" extrusionOk="0">
                  <a:moveTo>
                    <a:pt x="18036" y="1"/>
                  </a:moveTo>
                  <a:lnTo>
                    <a:pt x="1" y="5368"/>
                  </a:lnTo>
                  <a:lnTo>
                    <a:pt x="52388" y="42798"/>
                  </a:lnTo>
                  <a:lnTo>
                    <a:pt x="70423" y="37431"/>
                  </a:lnTo>
                  <a:lnTo>
                    <a:pt x="18036" y="1"/>
                  </a:lnTo>
                  <a:close/>
                </a:path>
              </a:pathLst>
            </a:custGeom>
            <a:solidFill>
              <a:srgbClr val="744642"/>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3" name="Google Shape;4405;p44">
              <a:extLst>
                <a:ext uri="{FF2B5EF4-FFF2-40B4-BE49-F238E27FC236}">
                  <a16:creationId xmlns:a16="http://schemas.microsoft.com/office/drawing/2014/main" id="{DAD2EA8A-1E31-7740-2D3B-4FE278D32F16}"/>
                </a:ext>
              </a:extLst>
            </p:cNvPr>
            <p:cNvSpPr/>
            <p:nvPr/>
          </p:nvSpPr>
          <p:spPr>
            <a:xfrm>
              <a:off x="2621950" y="2868225"/>
              <a:ext cx="569000" cy="799250"/>
            </a:xfrm>
            <a:custGeom>
              <a:avLst/>
              <a:gdLst/>
              <a:ahLst/>
              <a:cxnLst/>
              <a:rect l="l" t="t" r="r" b="b"/>
              <a:pathLst>
                <a:path w="22760" h="31970" extrusionOk="0">
                  <a:moveTo>
                    <a:pt x="21328" y="0"/>
                  </a:moveTo>
                  <a:lnTo>
                    <a:pt x="11881" y="1790"/>
                  </a:lnTo>
                  <a:cubicBezTo>
                    <a:pt x="11881" y="1790"/>
                    <a:pt x="13742" y="18608"/>
                    <a:pt x="13670" y="19896"/>
                  </a:cubicBezTo>
                  <a:cubicBezTo>
                    <a:pt x="13455" y="21399"/>
                    <a:pt x="12453" y="22616"/>
                    <a:pt x="11094" y="23117"/>
                  </a:cubicBezTo>
                  <a:cubicBezTo>
                    <a:pt x="9519" y="23832"/>
                    <a:pt x="3007" y="25979"/>
                    <a:pt x="2005" y="26194"/>
                  </a:cubicBezTo>
                  <a:cubicBezTo>
                    <a:pt x="1003" y="26409"/>
                    <a:pt x="1" y="26767"/>
                    <a:pt x="502" y="28341"/>
                  </a:cubicBezTo>
                  <a:cubicBezTo>
                    <a:pt x="1003" y="29916"/>
                    <a:pt x="2577" y="31490"/>
                    <a:pt x="5583" y="31848"/>
                  </a:cubicBezTo>
                  <a:cubicBezTo>
                    <a:pt x="6293" y="31933"/>
                    <a:pt x="7055" y="31969"/>
                    <a:pt x="7845" y="31969"/>
                  </a:cubicBezTo>
                  <a:cubicBezTo>
                    <a:pt x="10397" y="31969"/>
                    <a:pt x="13235" y="31587"/>
                    <a:pt x="15531" y="31204"/>
                  </a:cubicBezTo>
                  <a:cubicBezTo>
                    <a:pt x="18537" y="30774"/>
                    <a:pt x="20326" y="30631"/>
                    <a:pt x="20898" y="30202"/>
                  </a:cubicBezTo>
                  <a:cubicBezTo>
                    <a:pt x="21543" y="29773"/>
                    <a:pt x="22759" y="28985"/>
                    <a:pt x="22187" y="26624"/>
                  </a:cubicBezTo>
                  <a:cubicBezTo>
                    <a:pt x="21399" y="23976"/>
                    <a:pt x="20898" y="21184"/>
                    <a:pt x="20755" y="18393"/>
                  </a:cubicBezTo>
                  <a:cubicBezTo>
                    <a:pt x="20684" y="15387"/>
                    <a:pt x="21328" y="1"/>
                    <a:pt x="21328" y="0"/>
                  </a:cubicBezTo>
                  <a:close/>
                </a:path>
              </a:pathLst>
            </a:custGeom>
            <a:solidFill>
              <a:srgbClr val="FACCBC"/>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4" name="Google Shape;4406;p44">
              <a:extLst>
                <a:ext uri="{FF2B5EF4-FFF2-40B4-BE49-F238E27FC236}">
                  <a16:creationId xmlns:a16="http://schemas.microsoft.com/office/drawing/2014/main" id="{BE8DCCB4-02A0-C051-2FBC-BCE370D7AFB1}"/>
                </a:ext>
              </a:extLst>
            </p:cNvPr>
            <p:cNvSpPr/>
            <p:nvPr/>
          </p:nvSpPr>
          <p:spPr>
            <a:xfrm>
              <a:off x="2804450" y="2157925"/>
              <a:ext cx="1331175" cy="856200"/>
            </a:xfrm>
            <a:custGeom>
              <a:avLst/>
              <a:gdLst/>
              <a:ahLst/>
              <a:cxnLst/>
              <a:rect l="l" t="t" r="r" b="b"/>
              <a:pathLst>
                <a:path w="53247" h="34248" extrusionOk="0">
                  <a:moveTo>
                    <a:pt x="30846" y="0"/>
                  </a:moveTo>
                  <a:cubicBezTo>
                    <a:pt x="30846" y="0"/>
                    <a:pt x="8231" y="6656"/>
                    <a:pt x="4509" y="8731"/>
                  </a:cubicBezTo>
                  <a:cubicBezTo>
                    <a:pt x="859" y="10878"/>
                    <a:pt x="1" y="11880"/>
                    <a:pt x="430" y="15888"/>
                  </a:cubicBezTo>
                  <a:cubicBezTo>
                    <a:pt x="859" y="19967"/>
                    <a:pt x="1861" y="32850"/>
                    <a:pt x="1861" y="32850"/>
                  </a:cubicBezTo>
                  <a:cubicBezTo>
                    <a:pt x="1861" y="32850"/>
                    <a:pt x="5614" y="34248"/>
                    <a:pt x="10218" y="34248"/>
                  </a:cubicBezTo>
                  <a:cubicBezTo>
                    <a:pt x="12035" y="34248"/>
                    <a:pt x="13985" y="34030"/>
                    <a:pt x="15889" y="33422"/>
                  </a:cubicBezTo>
                  <a:lnTo>
                    <a:pt x="15531" y="22544"/>
                  </a:lnTo>
                  <a:cubicBezTo>
                    <a:pt x="15531" y="22544"/>
                    <a:pt x="35283" y="22401"/>
                    <a:pt x="41367" y="21828"/>
                  </a:cubicBezTo>
                  <a:cubicBezTo>
                    <a:pt x="47450" y="21256"/>
                    <a:pt x="52173" y="17033"/>
                    <a:pt x="53247" y="8731"/>
                  </a:cubicBezTo>
                  <a:lnTo>
                    <a:pt x="30846" y="0"/>
                  </a:lnTo>
                  <a:close/>
                </a:path>
              </a:pathLst>
            </a:custGeom>
            <a:solidFill>
              <a:srgbClr val="3E4355"/>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5" name="Google Shape;4407;p44">
              <a:extLst>
                <a:ext uri="{FF2B5EF4-FFF2-40B4-BE49-F238E27FC236}">
                  <a16:creationId xmlns:a16="http://schemas.microsoft.com/office/drawing/2014/main" id="{188AF773-9F75-B948-1746-5A7FDCF76447}"/>
                </a:ext>
              </a:extLst>
            </p:cNvPr>
            <p:cNvSpPr/>
            <p:nvPr/>
          </p:nvSpPr>
          <p:spPr>
            <a:xfrm>
              <a:off x="2985150" y="2982725"/>
              <a:ext cx="570775" cy="851975"/>
            </a:xfrm>
            <a:custGeom>
              <a:avLst/>
              <a:gdLst/>
              <a:ahLst/>
              <a:cxnLst/>
              <a:rect l="l" t="t" r="r" b="b"/>
              <a:pathLst>
                <a:path w="22831" h="34079" extrusionOk="0">
                  <a:moveTo>
                    <a:pt x="16461" y="1"/>
                  </a:moveTo>
                  <a:lnTo>
                    <a:pt x="7444" y="3364"/>
                  </a:lnTo>
                  <a:cubicBezTo>
                    <a:pt x="7444" y="3364"/>
                    <a:pt x="12167" y="19610"/>
                    <a:pt x="12239" y="20970"/>
                  </a:cubicBezTo>
                  <a:cubicBezTo>
                    <a:pt x="12311" y="22401"/>
                    <a:pt x="11595" y="23761"/>
                    <a:pt x="10307" y="24548"/>
                  </a:cubicBezTo>
                  <a:cubicBezTo>
                    <a:pt x="8875" y="25479"/>
                    <a:pt x="2864" y="28699"/>
                    <a:pt x="1933" y="29129"/>
                  </a:cubicBezTo>
                  <a:cubicBezTo>
                    <a:pt x="1003" y="29487"/>
                    <a:pt x="1" y="29988"/>
                    <a:pt x="788" y="31490"/>
                  </a:cubicBezTo>
                  <a:cubicBezTo>
                    <a:pt x="1465" y="32913"/>
                    <a:pt x="3168" y="34078"/>
                    <a:pt x="5895" y="34078"/>
                  </a:cubicBezTo>
                  <a:cubicBezTo>
                    <a:pt x="6050" y="34078"/>
                    <a:pt x="6209" y="34075"/>
                    <a:pt x="6370" y="34067"/>
                  </a:cubicBezTo>
                  <a:cubicBezTo>
                    <a:pt x="9448" y="33924"/>
                    <a:pt x="13169" y="32707"/>
                    <a:pt x="16104" y="31705"/>
                  </a:cubicBezTo>
                  <a:cubicBezTo>
                    <a:pt x="18966" y="30775"/>
                    <a:pt x="20684" y="30345"/>
                    <a:pt x="21185" y="29844"/>
                  </a:cubicBezTo>
                  <a:cubicBezTo>
                    <a:pt x="21757" y="29272"/>
                    <a:pt x="22831" y="28270"/>
                    <a:pt x="21901" y="26123"/>
                  </a:cubicBezTo>
                  <a:cubicBezTo>
                    <a:pt x="20612" y="23618"/>
                    <a:pt x="19682" y="20970"/>
                    <a:pt x="19038" y="18250"/>
                  </a:cubicBezTo>
                  <a:cubicBezTo>
                    <a:pt x="18465" y="15316"/>
                    <a:pt x="16461" y="1"/>
                    <a:pt x="16461" y="1"/>
                  </a:cubicBezTo>
                  <a:close/>
                </a:path>
              </a:pathLst>
            </a:custGeom>
            <a:solidFill>
              <a:srgbClr val="FACCBC"/>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6" name="Google Shape;4408;p44">
              <a:extLst>
                <a:ext uri="{FF2B5EF4-FFF2-40B4-BE49-F238E27FC236}">
                  <a16:creationId xmlns:a16="http://schemas.microsoft.com/office/drawing/2014/main" id="{98A14D6C-23A4-F427-1B2A-BD0D7ED4314C}"/>
                </a:ext>
              </a:extLst>
            </p:cNvPr>
            <p:cNvSpPr/>
            <p:nvPr/>
          </p:nvSpPr>
          <p:spPr>
            <a:xfrm>
              <a:off x="2970850" y="2211600"/>
              <a:ext cx="1309700" cy="941725"/>
            </a:xfrm>
            <a:custGeom>
              <a:avLst/>
              <a:gdLst/>
              <a:ahLst/>
              <a:cxnLst/>
              <a:rect l="l" t="t" r="r" b="b"/>
              <a:pathLst>
                <a:path w="52388" h="37669" extrusionOk="0">
                  <a:moveTo>
                    <a:pt x="28341" y="0"/>
                  </a:moveTo>
                  <a:cubicBezTo>
                    <a:pt x="28341" y="0"/>
                    <a:pt x="7229" y="10521"/>
                    <a:pt x="3937" y="13240"/>
                  </a:cubicBezTo>
                  <a:cubicBezTo>
                    <a:pt x="644" y="15888"/>
                    <a:pt x="0" y="17033"/>
                    <a:pt x="1145" y="20969"/>
                  </a:cubicBezTo>
                  <a:cubicBezTo>
                    <a:pt x="2291" y="24906"/>
                    <a:pt x="5511" y="37358"/>
                    <a:pt x="5511" y="37358"/>
                  </a:cubicBezTo>
                  <a:cubicBezTo>
                    <a:pt x="5511" y="37358"/>
                    <a:pt x="7152" y="37668"/>
                    <a:pt x="9542" y="37668"/>
                  </a:cubicBezTo>
                  <a:cubicBezTo>
                    <a:pt x="12289" y="37668"/>
                    <a:pt x="16026" y="37259"/>
                    <a:pt x="19395" y="35498"/>
                  </a:cubicBezTo>
                  <a:lnTo>
                    <a:pt x="17177" y="24834"/>
                  </a:lnTo>
                  <a:cubicBezTo>
                    <a:pt x="17177" y="24834"/>
                    <a:pt x="36643" y="21256"/>
                    <a:pt x="42511" y="19681"/>
                  </a:cubicBezTo>
                  <a:cubicBezTo>
                    <a:pt x="48452" y="18107"/>
                    <a:pt x="52388" y="13025"/>
                    <a:pt x="51958" y="4724"/>
                  </a:cubicBezTo>
                  <a:lnTo>
                    <a:pt x="28341" y="0"/>
                  </a:lnTo>
                  <a:close/>
                </a:path>
              </a:pathLst>
            </a:custGeom>
            <a:solidFill>
              <a:srgbClr val="3E4355"/>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7" name="Google Shape;4409;p44">
              <a:extLst>
                <a:ext uri="{FF2B5EF4-FFF2-40B4-BE49-F238E27FC236}">
                  <a16:creationId xmlns:a16="http://schemas.microsoft.com/office/drawing/2014/main" id="{91EC3E38-E8BB-A21F-6840-E63F54393E36}"/>
                </a:ext>
              </a:extLst>
            </p:cNvPr>
            <p:cNvSpPr/>
            <p:nvPr/>
          </p:nvSpPr>
          <p:spPr>
            <a:xfrm>
              <a:off x="3523700" y="978050"/>
              <a:ext cx="878525" cy="1437675"/>
            </a:xfrm>
            <a:custGeom>
              <a:avLst/>
              <a:gdLst/>
              <a:ahLst/>
              <a:cxnLst/>
              <a:rect l="l" t="t" r="r" b="b"/>
              <a:pathLst>
                <a:path w="35141" h="57507" extrusionOk="0">
                  <a:moveTo>
                    <a:pt x="13228" y="0"/>
                  </a:moveTo>
                  <a:cubicBezTo>
                    <a:pt x="9035" y="0"/>
                    <a:pt x="3396" y="3015"/>
                    <a:pt x="1861" y="9765"/>
                  </a:cubicBezTo>
                  <a:cubicBezTo>
                    <a:pt x="1" y="17638"/>
                    <a:pt x="1861" y="26941"/>
                    <a:pt x="1861" y="35100"/>
                  </a:cubicBezTo>
                  <a:cubicBezTo>
                    <a:pt x="1861" y="43187"/>
                    <a:pt x="931" y="45692"/>
                    <a:pt x="1003" y="46479"/>
                  </a:cubicBezTo>
                  <a:cubicBezTo>
                    <a:pt x="1146" y="47195"/>
                    <a:pt x="3436" y="54137"/>
                    <a:pt x="15388" y="56570"/>
                  </a:cubicBezTo>
                  <a:cubicBezTo>
                    <a:pt x="18873" y="57255"/>
                    <a:pt x="21594" y="57507"/>
                    <a:pt x="23707" y="57507"/>
                  </a:cubicBezTo>
                  <a:cubicBezTo>
                    <a:pt x="28884" y="57507"/>
                    <a:pt x="30408" y="55996"/>
                    <a:pt x="30560" y="55640"/>
                  </a:cubicBezTo>
                  <a:cubicBezTo>
                    <a:pt x="30775" y="55211"/>
                    <a:pt x="35140" y="35029"/>
                    <a:pt x="33494" y="23936"/>
                  </a:cubicBezTo>
                  <a:cubicBezTo>
                    <a:pt x="31848" y="12843"/>
                    <a:pt x="23904" y="2608"/>
                    <a:pt x="15173" y="247"/>
                  </a:cubicBezTo>
                  <a:cubicBezTo>
                    <a:pt x="14582" y="84"/>
                    <a:pt x="13925" y="0"/>
                    <a:pt x="13228" y="0"/>
                  </a:cubicBezTo>
                  <a:close/>
                </a:path>
              </a:pathLst>
            </a:custGeom>
            <a:solidFill>
              <a:srgbClr val="B7394D"/>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8" name="Google Shape;4410;p44">
              <a:extLst>
                <a:ext uri="{FF2B5EF4-FFF2-40B4-BE49-F238E27FC236}">
                  <a16:creationId xmlns:a16="http://schemas.microsoft.com/office/drawing/2014/main" id="{40B022B8-80A3-714E-CB66-9A68C800594F}"/>
                </a:ext>
              </a:extLst>
            </p:cNvPr>
            <p:cNvSpPr/>
            <p:nvPr/>
          </p:nvSpPr>
          <p:spPr>
            <a:xfrm>
              <a:off x="3697250" y="955575"/>
              <a:ext cx="293450" cy="342050"/>
            </a:xfrm>
            <a:custGeom>
              <a:avLst/>
              <a:gdLst/>
              <a:ahLst/>
              <a:cxnLst/>
              <a:rect l="l" t="t" r="r" b="b"/>
              <a:pathLst>
                <a:path w="11738" h="13682" extrusionOk="0">
                  <a:moveTo>
                    <a:pt x="11666" y="1"/>
                  </a:moveTo>
                  <a:lnTo>
                    <a:pt x="1" y="5798"/>
                  </a:lnTo>
                  <a:cubicBezTo>
                    <a:pt x="1" y="5798"/>
                    <a:pt x="144" y="10163"/>
                    <a:pt x="144" y="11094"/>
                  </a:cubicBezTo>
                  <a:cubicBezTo>
                    <a:pt x="144" y="11952"/>
                    <a:pt x="215" y="13455"/>
                    <a:pt x="2148" y="13670"/>
                  </a:cubicBezTo>
                  <a:cubicBezTo>
                    <a:pt x="2219" y="13678"/>
                    <a:pt x="2296" y="13682"/>
                    <a:pt x="2376" y="13682"/>
                  </a:cubicBezTo>
                  <a:cubicBezTo>
                    <a:pt x="4487" y="13682"/>
                    <a:pt x="9707" y="11012"/>
                    <a:pt x="10879" y="7014"/>
                  </a:cubicBezTo>
                  <a:cubicBezTo>
                    <a:pt x="11523" y="4724"/>
                    <a:pt x="11738" y="2362"/>
                    <a:pt x="11666" y="1"/>
                  </a:cubicBezTo>
                  <a:close/>
                </a:path>
              </a:pathLst>
            </a:custGeom>
            <a:solidFill>
              <a:srgbClr val="FACCBC"/>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29" name="Google Shape;4411;p44">
              <a:extLst>
                <a:ext uri="{FF2B5EF4-FFF2-40B4-BE49-F238E27FC236}">
                  <a16:creationId xmlns:a16="http://schemas.microsoft.com/office/drawing/2014/main" id="{E44ECC62-8330-6B5B-1109-ABE5E16846E5}"/>
                </a:ext>
              </a:extLst>
            </p:cNvPr>
            <p:cNvSpPr/>
            <p:nvPr/>
          </p:nvSpPr>
          <p:spPr>
            <a:xfrm>
              <a:off x="3448550" y="377900"/>
              <a:ext cx="704975" cy="807825"/>
            </a:xfrm>
            <a:custGeom>
              <a:avLst/>
              <a:gdLst/>
              <a:ahLst/>
              <a:cxnLst/>
              <a:rect l="l" t="t" r="r" b="b"/>
              <a:pathLst>
                <a:path w="28199" h="32313" extrusionOk="0">
                  <a:moveTo>
                    <a:pt x="14220" y="0"/>
                  </a:moveTo>
                  <a:cubicBezTo>
                    <a:pt x="12411" y="0"/>
                    <a:pt x="10584" y="286"/>
                    <a:pt x="8875" y="850"/>
                  </a:cubicBezTo>
                  <a:cubicBezTo>
                    <a:pt x="1933" y="3140"/>
                    <a:pt x="1" y="9796"/>
                    <a:pt x="1504" y="17311"/>
                  </a:cubicBezTo>
                  <a:cubicBezTo>
                    <a:pt x="1862" y="19100"/>
                    <a:pt x="1218" y="21748"/>
                    <a:pt x="1647" y="24825"/>
                  </a:cubicBezTo>
                  <a:cubicBezTo>
                    <a:pt x="2148" y="27831"/>
                    <a:pt x="5011" y="31624"/>
                    <a:pt x="7372" y="32197"/>
                  </a:cubicBezTo>
                  <a:cubicBezTo>
                    <a:pt x="7649" y="32272"/>
                    <a:pt x="8021" y="32312"/>
                    <a:pt x="8467" y="32312"/>
                  </a:cubicBezTo>
                  <a:cubicBezTo>
                    <a:pt x="11819" y="32312"/>
                    <a:pt x="19353" y="30043"/>
                    <a:pt x="22258" y="23537"/>
                  </a:cubicBezTo>
                  <a:cubicBezTo>
                    <a:pt x="25407" y="21032"/>
                    <a:pt x="28198" y="15808"/>
                    <a:pt x="26481" y="8293"/>
                  </a:cubicBezTo>
                  <a:cubicBezTo>
                    <a:pt x="25132" y="2683"/>
                    <a:pt x="19758" y="0"/>
                    <a:pt x="14220" y="0"/>
                  </a:cubicBezTo>
                  <a:close/>
                </a:path>
              </a:pathLst>
            </a:custGeom>
            <a:solidFill>
              <a:srgbClr val="FACCBC"/>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0" name="Google Shape;4412;p44">
              <a:extLst>
                <a:ext uri="{FF2B5EF4-FFF2-40B4-BE49-F238E27FC236}">
                  <a16:creationId xmlns:a16="http://schemas.microsoft.com/office/drawing/2014/main" id="{6A610E3F-C4CD-B6CB-987F-C001B71F08EB}"/>
                </a:ext>
              </a:extLst>
            </p:cNvPr>
            <p:cNvSpPr/>
            <p:nvPr/>
          </p:nvSpPr>
          <p:spPr>
            <a:xfrm>
              <a:off x="3997850" y="770725"/>
              <a:ext cx="141350" cy="195625"/>
            </a:xfrm>
            <a:custGeom>
              <a:avLst/>
              <a:gdLst/>
              <a:ahLst/>
              <a:cxnLst/>
              <a:rect l="l" t="t" r="r" b="b"/>
              <a:pathLst>
                <a:path w="5654" h="7825" extrusionOk="0">
                  <a:moveTo>
                    <a:pt x="2843" y="1"/>
                  </a:moveTo>
                  <a:cubicBezTo>
                    <a:pt x="591" y="1"/>
                    <a:pt x="0" y="3745"/>
                    <a:pt x="0" y="3745"/>
                  </a:cubicBezTo>
                  <a:lnTo>
                    <a:pt x="286" y="7824"/>
                  </a:lnTo>
                  <a:cubicBezTo>
                    <a:pt x="1646" y="7538"/>
                    <a:pt x="2863" y="6822"/>
                    <a:pt x="3722" y="5749"/>
                  </a:cubicBezTo>
                  <a:cubicBezTo>
                    <a:pt x="5010" y="3745"/>
                    <a:pt x="5654" y="453"/>
                    <a:pt x="3149" y="23"/>
                  </a:cubicBezTo>
                  <a:cubicBezTo>
                    <a:pt x="3044" y="8"/>
                    <a:pt x="2942" y="1"/>
                    <a:pt x="2843" y="1"/>
                  </a:cubicBezTo>
                  <a:close/>
                </a:path>
              </a:pathLst>
            </a:custGeom>
            <a:solidFill>
              <a:srgbClr val="FACCBC"/>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1" name="Google Shape;4413;p44">
              <a:extLst>
                <a:ext uri="{FF2B5EF4-FFF2-40B4-BE49-F238E27FC236}">
                  <a16:creationId xmlns:a16="http://schemas.microsoft.com/office/drawing/2014/main" id="{0D5E8134-9E02-8C74-19FC-C06E3B8A8EA9}"/>
                </a:ext>
              </a:extLst>
            </p:cNvPr>
            <p:cNvSpPr/>
            <p:nvPr/>
          </p:nvSpPr>
          <p:spPr>
            <a:xfrm>
              <a:off x="3008425" y="485025"/>
              <a:ext cx="1595975" cy="341750"/>
            </a:xfrm>
            <a:custGeom>
              <a:avLst/>
              <a:gdLst/>
              <a:ahLst/>
              <a:cxnLst/>
              <a:rect l="l" t="t" r="r" b="b"/>
              <a:pathLst>
                <a:path w="63839" h="13670" extrusionOk="0">
                  <a:moveTo>
                    <a:pt x="31919" y="0"/>
                  </a:moveTo>
                  <a:cubicBezTo>
                    <a:pt x="14314" y="0"/>
                    <a:pt x="0" y="3722"/>
                    <a:pt x="0" y="7443"/>
                  </a:cubicBezTo>
                  <a:cubicBezTo>
                    <a:pt x="0" y="11236"/>
                    <a:pt x="14314" y="13670"/>
                    <a:pt x="31919" y="13670"/>
                  </a:cubicBezTo>
                  <a:cubicBezTo>
                    <a:pt x="49525" y="13670"/>
                    <a:pt x="63838" y="11236"/>
                    <a:pt x="63838" y="7443"/>
                  </a:cubicBezTo>
                  <a:cubicBezTo>
                    <a:pt x="63838" y="3722"/>
                    <a:pt x="49525" y="0"/>
                    <a:pt x="31919" y="0"/>
                  </a:cubicBezTo>
                  <a:close/>
                </a:path>
              </a:pathLst>
            </a:custGeom>
            <a:solidFill>
              <a:srgbClr val="FFD000"/>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2" name="Google Shape;4414;p44">
              <a:extLst>
                <a:ext uri="{FF2B5EF4-FFF2-40B4-BE49-F238E27FC236}">
                  <a16:creationId xmlns:a16="http://schemas.microsoft.com/office/drawing/2014/main" id="{041BB039-1AC6-0749-710E-795786F98CA3}"/>
                </a:ext>
              </a:extLst>
            </p:cNvPr>
            <p:cNvSpPr/>
            <p:nvPr/>
          </p:nvSpPr>
          <p:spPr>
            <a:xfrm>
              <a:off x="3405625" y="238125"/>
              <a:ext cx="808725" cy="465200"/>
            </a:xfrm>
            <a:custGeom>
              <a:avLst/>
              <a:gdLst/>
              <a:ahLst/>
              <a:cxnLst/>
              <a:rect l="l" t="t" r="r" b="b"/>
              <a:pathLst>
                <a:path w="32349" h="18608" extrusionOk="0">
                  <a:moveTo>
                    <a:pt x="16031" y="0"/>
                  </a:moveTo>
                  <a:cubicBezTo>
                    <a:pt x="7730" y="0"/>
                    <a:pt x="0" y="5582"/>
                    <a:pt x="0" y="15459"/>
                  </a:cubicBezTo>
                  <a:cubicBezTo>
                    <a:pt x="5726" y="18536"/>
                    <a:pt x="11236" y="18608"/>
                    <a:pt x="16031" y="18608"/>
                  </a:cubicBezTo>
                  <a:cubicBezTo>
                    <a:pt x="20755" y="18608"/>
                    <a:pt x="26266" y="18536"/>
                    <a:pt x="31991" y="15459"/>
                  </a:cubicBezTo>
                  <a:cubicBezTo>
                    <a:pt x="32349" y="5869"/>
                    <a:pt x="24333" y="0"/>
                    <a:pt x="16031" y="0"/>
                  </a:cubicBezTo>
                  <a:close/>
                </a:path>
              </a:pathLst>
            </a:custGeom>
            <a:solidFill>
              <a:srgbClr val="FFD000"/>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3" name="Google Shape;4415;p44">
              <a:extLst>
                <a:ext uri="{FF2B5EF4-FFF2-40B4-BE49-F238E27FC236}">
                  <a16:creationId xmlns:a16="http://schemas.microsoft.com/office/drawing/2014/main" id="{A6FC4C5D-2F7D-FD6B-9F04-DCEFAA211A59}"/>
                </a:ext>
              </a:extLst>
            </p:cNvPr>
            <p:cNvSpPr/>
            <p:nvPr/>
          </p:nvSpPr>
          <p:spPr>
            <a:xfrm>
              <a:off x="3407400" y="485025"/>
              <a:ext cx="801600" cy="216525"/>
            </a:xfrm>
            <a:custGeom>
              <a:avLst/>
              <a:gdLst/>
              <a:ahLst/>
              <a:cxnLst/>
              <a:rect l="l" t="t" r="r" b="b"/>
              <a:pathLst>
                <a:path w="32064" h="8661" extrusionOk="0">
                  <a:moveTo>
                    <a:pt x="931" y="0"/>
                  </a:moveTo>
                  <a:cubicBezTo>
                    <a:pt x="287" y="1790"/>
                    <a:pt x="1" y="3722"/>
                    <a:pt x="1" y="5583"/>
                  </a:cubicBezTo>
                  <a:cubicBezTo>
                    <a:pt x="5726" y="8660"/>
                    <a:pt x="11237" y="8660"/>
                    <a:pt x="15960" y="8660"/>
                  </a:cubicBezTo>
                  <a:cubicBezTo>
                    <a:pt x="20755" y="8660"/>
                    <a:pt x="26266" y="8660"/>
                    <a:pt x="31991" y="5583"/>
                  </a:cubicBezTo>
                  <a:cubicBezTo>
                    <a:pt x="32063" y="3650"/>
                    <a:pt x="31705" y="1790"/>
                    <a:pt x="31061" y="0"/>
                  </a:cubicBezTo>
                  <a:cubicBezTo>
                    <a:pt x="25694" y="2648"/>
                    <a:pt x="20469" y="2720"/>
                    <a:pt x="15960" y="2720"/>
                  </a:cubicBezTo>
                  <a:cubicBezTo>
                    <a:pt x="11452" y="2720"/>
                    <a:pt x="6299" y="2648"/>
                    <a:pt x="931" y="0"/>
                  </a:cubicBezTo>
                  <a:close/>
                </a:path>
              </a:pathLst>
            </a:custGeom>
            <a:solidFill>
              <a:srgbClr val="B7394D"/>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4" name="Google Shape;4416;p44">
              <a:extLst>
                <a:ext uri="{FF2B5EF4-FFF2-40B4-BE49-F238E27FC236}">
                  <a16:creationId xmlns:a16="http://schemas.microsoft.com/office/drawing/2014/main" id="{F6EEB294-A461-D078-D965-A913B9C52022}"/>
                </a:ext>
              </a:extLst>
            </p:cNvPr>
            <p:cNvSpPr/>
            <p:nvPr/>
          </p:nvSpPr>
          <p:spPr>
            <a:xfrm>
              <a:off x="607325" y="1882375"/>
              <a:ext cx="6222825" cy="2127650"/>
            </a:xfrm>
            <a:custGeom>
              <a:avLst/>
              <a:gdLst/>
              <a:ahLst/>
              <a:cxnLst/>
              <a:rect l="l" t="t" r="r" b="b"/>
              <a:pathLst>
                <a:path w="248913" h="85106" extrusionOk="0">
                  <a:moveTo>
                    <a:pt x="248841" y="1"/>
                  </a:moveTo>
                  <a:cubicBezTo>
                    <a:pt x="248626" y="287"/>
                    <a:pt x="244761" y="4653"/>
                    <a:pt x="236531" y="11022"/>
                  </a:cubicBezTo>
                  <a:cubicBezTo>
                    <a:pt x="235601" y="11666"/>
                    <a:pt x="234670" y="12382"/>
                    <a:pt x="233740" y="13098"/>
                  </a:cubicBezTo>
                  <a:cubicBezTo>
                    <a:pt x="221645" y="21900"/>
                    <a:pt x="201678" y="33709"/>
                    <a:pt x="171763" y="44015"/>
                  </a:cubicBezTo>
                  <a:cubicBezTo>
                    <a:pt x="134358" y="56878"/>
                    <a:pt x="99243" y="64784"/>
                    <a:pt x="60663" y="64784"/>
                  </a:cubicBezTo>
                  <a:cubicBezTo>
                    <a:pt x="55027" y="64784"/>
                    <a:pt x="49316" y="64615"/>
                    <a:pt x="43514" y="64268"/>
                  </a:cubicBezTo>
                  <a:cubicBezTo>
                    <a:pt x="40651" y="64125"/>
                    <a:pt x="37788" y="63911"/>
                    <a:pt x="34854" y="63624"/>
                  </a:cubicBezTo>
                  <a:cubicBezTo>
                    <a:pt x="32636" y="63481"/>
                    <a:pt x="30345" y="63195"/>
                    <a:pt x="28127" y="62980"/>
                  </a:cubicBezTo>
                  <a:cubicBezTo>
                    <a:pt x="23260" y="62408"/>
                    <a:pt x="18322" y="61764"/>
                    <a:pt x="13241" y="60976"/>
                  </a:cubicBezTo>
                  <a:cubicBezTo>
                    <a:pt x="8875" y="60261"/>
                    <a:pt x="4510" y="59545"/>
                    <a:pt x="1" y="58615"/>
                  </a:cubicBezTo>
                  <a:lnTo>
                    <a:pt x="1" y="58615"/>
                  </a:lnTo>
                  <a:cubicBezTo>
                    <a:pt x="1862" y="60189"/>
                    <a:pt x="14314" y="70280"/>
                    <a:pt x="26266" y="75934"/>
                  </a:cubicBezTo>
                  <a:cubicBezTo>
                    <a:pt x="27984" y="76721"/>
                    <a:pt x="29630" y="77437"/>
                    <a:pt x="31419" y="78081"/>
                  </a:cubicBezTo>
                  <a:cubicBezTo>
                    <a:pt x="39768" y="81102"/>
                    <a:pt x="53895" y="85106"/>
                    <a:pt x="75720" y="85106"/>
                  </a:cubicBezTo>
                  <a:cubicBezTo>
                    <a:pt x="91126" y="85106"/>
                    <a:pt x="110367" y="83111"/>
                    <a:pt x="134118" y="77365"/>
                  </a:cubicBezTo>
                  <a:cubicBezTo>
                    <a:pt x="191515" y="63481"/>
                    <a:pt x="228301" y="36071"/>
                    <a:pt x="232094" y="33280"/>
                  </a:cubicBezTo>
                  <a:cubicBezTo>
                    <a:pt x="235815" y="30488"/>
                    <a:pt x="239680" y="28055"/>
                    <a:pt x="240467" y="26266"/>
                  </a:cubicBezTo>
                  <a:cubicBezTo>
                    <a:pt x="240754" y="25693"/>
                    <a:pt x="241684" y="22902"/>
                    <a:pt x="242829" y="19324"/>
                  </a:cubicBezTo>
                  <a:cubicBezTo>
                    <a:pt x="245262" y="11738"/>
                    <a:pt x="248698" y="502"/>
                    <a:pt x="248912" y="1"/>
                  </a:cubicBezTo>
                  <a:close/>
                </a:path>
              </a:pathLst>
            </a:custGeom>
            <a:solidFill>
              <a:srgbClr val="A6764E"/>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5" name="Google Shape;4417;p44">
              <a:extLst>
                <a:ext uri="{FF2B5EF4-FFF2-40B4-BE49-F238E27FC236}">
                  <a16:creationId xmlns:a16="http://schemas.microsoft.com/office/drawing/2014/main" id="{0377D9CE-745D-5FF7-A0F1-43EE51B3B289}"/>
                </a:ext>
              </a:extLst>
            </p:cNvPr>
            <p:cNvSpPr/>
            <p:nvPr/>
          </p:nvSpPr>
          <p:spPr>
            <a:xfrm>
              <a:off x="5985625" y="1449400"/>
              <a:ext cx="12550" cy="32225"/>
            </a:xfrm>
            <a:custGeom>
              <a:avLst/>
              <a:gdLst/>
              <a:ahLst/>
              <a:cxnLst/>
              <a:rect l="l" t="t" r="r" b="b"/>
              <a:pathLst>
                <a:path w="502" h="1289" extrusionOk="0">
                  <a:moveTo>
                    <a:pt x="501" y="0"/>
                  </a:moveTo>
                  <a:lnTo>
                    <a:pt x="0" y="1074"/>
                  </a:lnTo>
                  <a:lnTo>
                    <a:pt x="287" y="1288"/>
                  </a:lnTo>
                  <a:lnTo>
                    <a:pt x="501" y="0"/>
                  </a:lnTo>
                  <a:close/>
                </a:path>
              </a:pathLst>
            </a:custGeom>
            <a:solidFill>
              <a:srgbClr val="744642"/>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6" name="Google Shape;4418;p44">
              <a:extLst>
                <a:ext uri="{FF2B5EF4-FFF2-40B4-BE49-F238E27FC236}">
                  <a16:creationId xmlns:a16="http://schemas.microsoft.com/office/drawing/2014/main" id="{2537E0DF-B99C-7741-3E63-49AD1610EB5E}"/>
                </a:ext>
              </a:extLst>
            </p:cNvPr>
            <p:cNvSpPr/>
            <p:nvPr/>
          </p:nvSpPr>
          <p:spPr>
            <a:xfrm>
              <a:off x="598400" y="2147175"/>
              <a:ext cx="5802350" cy="1354800"/>
            </a:xfrm>
            <a:custGeom>
              <a:avLst/>
              <a:gdLst/>
              <a:ahLst/>
              <a:cxnLst/>
              <a:rect l="l" t="t" r="r" b="b"/>
              <a:pathLst>
                <a:path w="232094" h="54192" extrusionOk="0">
                  <a:moveTo>
                    <a:pt x="226797" y="1"/>
                  </a:moveTo>
                  <a:cubicBezTo>
                    <a:pt x="214845" y="8231"/>
                    <a:pt x="196238" y="18680"/>
                    <a:pt x="169686" y="27840"/>
                  </a:cubicBezTo>
                  <a:cubicBezTo>
                    <a:pt x="128464" y="42011"/>
                    <a:pt x="94684" y="48309"/>
                    <a:pt x="60188" y="48309"/>
                  </a:cubicBezTo>
                  <a:cubicBezTo>
                    <a:pt x="57826" y="48309"/>
                    <a:pt x="55536" y="48309"/>
                    <a:pt x="53175" y="48237"/>
                  </a:cubicBezTo>
                  <a:cubicBezTo>
                    <a:pt x="50026" y="48166"/>
                    <a:pt x="46805" y="48023"/>
                    <a:pt x="43656" y="47808"/>
                  </a:cubicBezTo>
                  <a:cubicBezTo>
                    <a:pt x="40650" y="47665"/>
                    <a:pt x="37644" y="47450"/>
                    <a:pt x="34567" y="47164"/>
                  </a:cubicBezTo>
                  <a:cubicBezTo>
                    <a:pt x="26838" y="46448"/>
                    <a:pt x="18894" y="45446"/>
                    <a:pt x="10807" y="44086"/>
                  </a:cubicBezTo>
                  <a:lnTo>
                    <a:pt x="5224" y="46090"/>
                  </a:lnTo>
                  <a:lnTo>
                    <a:pt x="143" y="47879"/>
                  </a:lnTo>
                  <a:lnTo>
                    <a:pt x="0" y="48023"/>
                  </a:lnTo>
                  <a:lnTo>
                    <a:pt x="358" y="48023"/>
                  </a:lnTo>
                  <a:cubicBezTo>
                    <a:pt x="4867" y="48953"/>
                    <a:pt x="9232" y="49669"/>
                    <a:pt x="13598" y="50384"/>
                  </a:cubicBezTo>
                  <a:cubicBezTo>
                    <a:pt x="18679" y="51172"/>
                    <a:pt x="23617" y="51816"/>
                    <a:pt x="28484" y="52388"/>
                  </a:cubicBezTo>
                  <a:cubicBezTo>
                    <a:pt x="30702" y="52603"/>
                    <a:pt x="32993" y="52818"/>
                    <a:pt x="35211" y="53032"/>
                  </a:cubicBezTo>
                  <a:cubicBezTo>
                    <a:pt x="38145" y="53319"/>
                    <a:pt x="41008" y="53533"/>
                    <a:pt x="43871" y="53676"/>
                  </a:cubicBezTo>
                  <a:cubicBezTo>
                    <a:pt x="49673" y="54023"/>
                    <a:pt x="55382" y="54192"/>
                    <a:pt x="61017" y="54192"/>
                  </a:cubicBezTo>
                  <a:cubicBezTo>
                    <a:pt x="99584" y="54192"/>
                    <a:pt x="134653" y="46286"/>
                    <a:pt x="172120" y="33423"/>
                  </a:cubicBezTo>
                  <a:cubicBezTo>
                    <a:pt x="200460" y="23690"/>
                    <a:pt x="219855" y="12525"/>
                    <a:pt x="232093" y="3865"/>
                  </a:cubicBezTo>
                  <a:lnTo>
                    <a:pt x="226797" y="1"/>
                  </a:lnTo>
                  <a:close/>
                </a:path>
              </a:pathLst>
            </a:custGeom>
            <a:solidFill>
              <a:srgbClr val="744642"/>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7" name="Google Shape;4419;p44">
              <a:extLst>
                <a:ext uri="{FF2B5EF4-FFF2-40B4-BE49-F238E27FC236}">
                  <a16:creationId xmlns:a16="http://schemas.microsoft.com/office/drawing/2014/main" id="{A0E98B50-06AA-5AA1-BF31-256E28AF9D80}"/>
                </a:ext>
              </a:extLst>
            </p:cNvPr>
            <p:cNvSpPr/>
            <p:nvPr/>
          </p:nvSpPr>
          <p:spPr>
            <a:xfrm>
              <a:off x="3343000" y="1791125"/>
              <a:ext cx="3084575" cy="2949425"/>
            </a:xfrm>
            <a:custGeom>
              <a:avLst/>
              <a:gdLst/>
              <a:ahLst/>
              <a:cxnLst/>
              <a:rect l="l" t="t" r="r" b="b"/>
              <a:pathLst>
                <a:path w="123383" h="117977" extrusionOk="0">
                  <a:moveTo>
                    <a:pt x="1790" y="1"/>
                  </a:moveTo>
                  <a:lnTo>
                    <a:pt x="859" y="931"/>
                  </a:lnTo>
                  <a:lnTo>
                    <a:pt x="0" y="1790"/>
                  </a:lnTo>
                  <a:cubicBezTo>
                    <a:pt x="0" y="1790"/>
                    <a:pt x="73930" y="86741"/>
                    <a:pt x="79369" y="92681"/>
                  </a:cubicBezTo>
                  <a:cubicBezTo>
                    <a:pt x="83877" y="97547"/>
                    <a:pt x="86740" y="110430"/>
                    <a:pt x="89603" y="117443"/>
                  </a:cubicBezTo>
                  <a:cubicBezTo>
                    <a:pt x="92901" y="117798"/>
                    <a:pt x="96210" y="117976"/>
                    <a:pt x="99518" y="117976"/>
                  </a:cubicBezTo>
                  <a:cubicBezTo>
                    <a:pt x="107553" y="117976"/>
                    <a:pt x="115575" y="116924"/>
                    <a:pt x="123383" y="114795"/>
                  </a:cubicBezTo>
                  <a:cubicBezTo>
                    <a:pt x="119160" y="108855"/>
                    <a:pt x="114795" y="103058"/>
                    <a:pt x="112862" y="101269"/>
                  </a:cubicBezTo>
                  <a:cubicBezTo>
                    <a:pt x="108640" y="97261"/>
                    <a:pt x="91034" y="92752"/>
                    <a:pt x="85595" y="86812"/>
                  </a:cubicBezTo>
                  <a:cubicBezTo>
                    <a:pt x="80156" y="80872"/>
                    <a:pt x="1790" y="1"/>
                    <a:pt x="1790" y="1"/>
                  </a:cubicBezTo>
                  <a:close/>
                </a:path>
              </a:pathLst>
            </a:custGeom>
            <a:solidFill>
              <a:srgbClr val="A6764E"/>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8" name="Google Shape;4420;p44">
              <a:extLst>
                <a:ext uri="{FF2B5EF4-FFF2-40B4-BE49-F238E27FC236}">
                  <a16:creationId xmlns:a16="http://schemas.microsoft.com/office/drawing/2014/main" id="{B6F4EC91-D613-628B-3749-09E674F06282}"/>
                </a:ext>
              </a:extLst>
            </p:cNvPr>
            <p:cNvSpPr/>
            <p:nvPr/>
          </p:nvSpPr>
          <p:spPr>
            <a:xfrm>
              <a:off x="3926275" y="1801875"/>
              <a:ext cx="869575" cy="947400"/>
            </a:xfrm>
            <a:custGeom>
              <a:avLst/>
              <a:gdLst/>
              <a:ahLst/>
              <a:cxnLst/>
              <a:rect l="l" t="t" r="r" b="b"/>
              <a:pathLst>
                <a:path w="34783" h="37896" extrusionOk="0">
                  <a:moveTo>
                    <a:pt x="26051" y="0"/>
                  </a:moveTo>
                  <a:lnTo>
                    <a:pt x="16604" y="8230"/>
                  </a:lnTo>
                  <a:lnTo>
                    <a:pt x="21757" y="15172"/>
                  </a:lnTo>
                  <a:cubicBezTo>
                    <a:pt x="20755" y="16389"/>
                    <a:pt x="19896" y="17677"/>
                    <a:pt x="19180" y="19037"/>
                  </a:cubicBezTo>
                  <a:cubicBezTo>
                    <a:pt x="18107" y="21113"/>
                    <a:pt x="12382" y="29200"/>
                    <a:pt x="9805" y="30416"/>
                  </a:cubicBezTo>
                  <a:cubicBezTo>
                    <a:pt x="8088" y="28985"/>
                    <a:pt x="6298" y="27697"/>
                    <a:pt x="4294" y="26623"/>
                  </a:cubicBezTo>
                  <a:cubicBezTo>
                    <a:pt x="4211" y="26595"/>
                    <a:pt x="4098" y="26576"/>
                    <a:pt x="3963" y="26576"/>
                  </a:cubicBezTo>
                  <a:cubicBezTo>
                    <a:pt x="3405" y="26576"/>
                    <a:pt x="2481" y="26914"/>
                    <a:pt x="1790" y="28412"/>
                  </a:cubicBezTo>
                  <a:cubicBezTo>
                    <a:pt x="859" y="30273"/>
                    <a:pt x="0" y="30846"/>
                    <a:pt x="358" y="31991"/>
                  </a:cubicBezTo>
                  <a:cubicBezTo>
                    <a:pt x="788" y="33136"/>
                    <a:pt x="5082" y="36929"/>
                    <a:pt x="6012" y="37573"/>
                  </a:cubicBezTo>
                  <a:cubicBezTo>
                    <a:pt x="6334" y="37788"/>
                    <a:pt x="6692" y="37895"/>
                    <a:pt x="7050" y="37895"/>
                  </a:cubicBezTo>
                  <a:cubicBezTo>
                    <a:pt x="7408" y="37895"/>
                    <a:pt x="7765" y="37788"/>
                    <a:pt x="8088" y="37573"/>
                  </a:cubicBezTo>
                  <a:cubicBezTo>
                    <a:pt x="8517" y="37430"/>
                    <a:pt x="9877" y="35784"/>
                    <a:pt x="10592" y="35784"/>
                  </a:cubicBezTo>
                  <a:cubicBezTo>
                    <a:pt x="11140" y="35784"/>
                    <a:pt x="11946" y="36663"/>
                    <a:pt x="12879" y="36663"/>
                  </a:cubicBezTo>
                  <a:cubicBezTo>
                    <a:pt x="13043" y="36663"/>
                    <a:pt x="13212" y="36636"/>
                    <a:pt x="13383" y="36571"/>
                  </a:cubicBezTo>
                  <a:cubicBezTo>
                    <a:pt x="14457" y="36142"/>
                    <a:pt x="15387" y="34496"/>
                    <a:pt x="16604" y="33494"/>
                  </a:cubicBezTo>
                  <a:cubicBezTo>
                    <a:pt x="17749" y="32563"/>
                    <a:pt x="28484" y="25263"/>
                    <a:pt x="30918" y="21971"/>
                  </a:cubicBezTo>
                  <a:cubicBezTo>
                    <a:pt x="32063" y="20397"/>
                    <a:pt x="33065" y="18679"/>
                    <a:pt x="33780" y="16890"/>
                  </a:cubicBezTo>
                  <a:cubicBezTo>
                    <a:pt x="34353" y="15745"/>
                    <a:pt x="34782" y="15029"/>
                    <a:pt x="34281" y="13813"/>
                  </a:cubicBezTo>
                  <a:cubicBezTo>
                    <a:pt x="33852" y="12668"/>
                    <a:pt x="26051" y="0"/>
                    <a:pt x="26051" y="0"/>
                  </a:cubicBezTo>
                  <a:close/>
                </a:path>
              </a:pathLst>
            </a:custGeom>
            <a:solidFill>
              <a:srgbClr val="FACCBC"/>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39" name="Google Shape;4421;p44">
              <a:extLst>
                <a:ext uri="{FF2B5EF4-FFF2-40B4-BE49-F238E27FC236}">
                  <a16:creationId xmlns:a16="http://schemas.microsoft.com/office/drawing/2014/main" id="{D3DF22BC-82C2-E52B-71E2-72D929822F2D}"/>
                </a:ext>
              </a:extLst>
            </p:cNvPr>
            <p:cNvSpPr/>
            <p:nvPr/>
          </p:nvSpPr>
          <p:spPr>
            <a:xfrm>
              <a:off x="4012150" y="1331300"/>
              <a:ext cx="633400" cy="747925"/>
            </a:xfrm>
            <a:custGeom>
              <a:avLst/>
              <a:gdLst/>
              <a:ahLst/>
              <a:cxnLst/>
              <a:rect l="l" t="t" r="r" b="b"/>
              <a:pathLst>
                <a:path w="25336" h="29917" extrusionOk="0">
                  <a:moveTo>
                    <a:pt x="10807" y="1"/>
                  </a:moveTo>
                  <a:cubicBezTo>
                    <a:pt x="1" y="2148"/>
                    <a:pt x="2935" y="17320"/>
                    <a:pt x="5153" y="20398"/>
                  </a:cubicBezTo>
                  <a:cubicBezTo>
                    <a:pt x="7014" y="23046"/>
                    <a:pt x="10736" y="28055"/>
                    <a:pt x="11595" y="28914"/>
                  </a:cubicBezTo>
                  <a:cubicBezTo>
                    <a:pt x="12024" y="29415"/>
                    <a:pt x="12525" y="29701"/>
                    <a:pt x="13169" y="29916"/>
                  </a:cubicBezTo>
                  <a:cubicBezTo>
                    <a:pt x="17964" y="27697"/>
                    <a:pt x="25192" y="19396"/>
                    <a:pt x="25264" y="19109"/>
                  </a:cubicBezTo>
                  <a:cubicBezTo>
                    <a:pt x="25335" y="18823"/>
                    <a:pt x="10807" y="1"/>
                    <a:pt x="10807" y="1"/>
                  </a:cubicBezTo>
                  <a:close/>
                </a:path>
              </a:pathLst>
            </a:custGeom>
            <a:solidFill>
              <a:srgbClr val="B7394D"/>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sp>
          <p:nvSpPr>
            <p:cNvPr id="40" name="Google Shape;4422;p44">
              <a:extLst>
                <a:ext uri="{FF2B5EF4-FFF2-40B4-BE49-F238E27FC236}">
                  <a16:creationId xmlns:a16="http://schemas.microsoft.com/office/drawing/2014/main" id="{634C0884-1396-9775-9F57-C349F5F71BA2}"/>
                </a:ext>
              </a:extLst>
            </p:cNvPr>
            <p:cNvSpPr/>
            <p:nvPr/>
          </p:nvSpPr>
          <p:spPr>
            <a:xfrm>
              <a:off x="5581275" y="4661000"/>
              <a:ext cx="1109325" cy="738950"/>
            </a:xfrm>
            <a:custGeom>
              <a:avLst/>
              <a:gdLst/>
              <a:ahLst/>
              <a:cxnLst/>
              <a:rect l="l" t="t" r="r" b="b"/>
              <a:pathLst>
                <a:path w="44373" h="29558" extrusionOk="0">
                  <a:moveTo>
                    <a:pt x="33852" y="0"/>
                  </a:moveTo>
                  <a:cubicBezTo>
                    <a:pt x="26153" y="2050"/>
                    <a:pt x="18211" y="3087"/>
                    <a:pt x="10267" y="3087"/>
                  </a:cubicBezTo>
                  <a:cubicBezTo>
                    <a:pt x="6839" y="3087"/>
                    <a:pt x="3410" y="2893"/>
                    <a:pt x="0" y="2505"/>
                  </a:cubicBezTo>
                  <a:lnTo>
                    <a:pt x="0" y="2505"/>
                  </a:lnTo>
                  <a:cubicBezTo>
                    <a:pt x="501" y="3793"/>
                    <a:pt x="1145" y="5081"/>
                    <a:pt x="1933" y="6155"/>
                  </a:cubicBezTo>
                  <a:cubicBezTo>
                    <a:pt x="5511" y="10807"/>
                    <a:pt x="28627" y="29558"/>
                    <a:pt x="28627" y="29558"/>
                  </a:cubicBezTo>
                  <a:lnTo>
                    <a:pt x="36500" y="22329"/>
                  </a:lnTo>
                  <a:lnTo>
                    <a:pt x="44372" y="15101"/>
                  </a:lnTo>
                  <a:cubicBezTo>
                    <a:pt x="44372" y="15101"/>
                    <a:pt x="39219" y="7443"/>
                    <a:pt x="33852" y="0"/>
                  </a:cubicBezTo>
                  <a:close/>
                </a:path>
              </a:pathLst>
            </a:custGeom>
            <a:solidFill>
              <a:srgbClr val="744642"/>
            </a:solidFill>
            <a:ln>
              <a:noFill/>
            </a:ln>
          </p:spPr>
          <p:txBody>
            <a:bodyPr spcFirstLastPara="1" wrap="square" lIns="91425" tIns="91425" rIns="91425" bIns="91425" anchor="ctr" anchorCtr="0">
              <a:noAutofit/>
            </a:bodyPr>
            <a:lstStyle/>
            <a:p>
              <a:pPr defTabSz="914378">
                <a:buClrTx/>
                <a:defRPr/>
              </a:pPr>
              <a:endParaRPr sz="1800">
                <a:solidFill>
                  <a:sysClr val="windowText" lastClr="000000"/>
                </a:solidFill>
                <a:ea typeface="+mn-ea"/>
              </a:endParaRPr>
            </a:p>
          </p:txBody>
        </p:sp>
      </p:grpSp>
      <p:sp>
        <p:nvSpPr>
          <p:cNvPr id="3011" name="Google Shape;6193;p70">
            <a:extLst>
              <a:ext uri="{FF2B5EF4-FFF2-40B4-BE49-F238E27FC236}">
                <a16:creationId xmlns:a16="http://schemas.microsoft.com/office/drawing/2014/main" id="{DA34781F-FEB1-C601-332F-6F8BAAA68F8A}"/>
              </a:ext>
            </a:extLst>
          </p:cNvPr>
          <p:cNvSpPr txBox="1">
            <a:spLocks noGrp="1"/>
          </p:cNvSpPr>
          <p:nvPr>
            <p:ph type="title"/>
          </p:nvPr>
        </p:nvSpPr>
        <p:spPr>
          <a:xfrm>
            <a:off x="524483" y="269176"/>
            <a:ext cx="7704000" cy="572700"/>
          </a:xfrm>
          <a:prstGeom prst="rect">
            <a:avLst/>
          </a:prstGeom>
        </p:spPr>
        <p:txBody>
          <a:bodyPr spcFirstLastPara="1" wrap="square" lIns="91425" tIns="91425" rIns="91425" bIns="91425" anchor="t" anchorCtr="0">
            <a:noAutofit/>
          </a:bodyPr>
          <a:lstStyle/>
          <a:p>
            <a:pPr algn="ctr"/>
            <a:r>
              <a:rPr lang="en" sz="3200">
                <a:latin typeface="Times New Roman" panose="02020603050405020304" pitchFamily="18" charset="0"/>
                <a:cs typeface="Times New Roman" panose="02020603050405020304" pitchFamily="18" charset="0"/>
              </a:rPr>
              <a:t>III. Tổng kết</a:t>
            </a:r>
            <a:endParaRPr sz="3200">
              <a:latin typeface="Times New Roman" panose="02020603050405020304" pitchFamily="18" charset="0"/>
              <a:cs typeface="Times New Roman" panose="02020603050405020304" pitchFamily="18" charset="0"/>
            </a:endParaRPr>
          </a:p>
        </p:txBody>
      </p:sp>
      <p:sp>
        <p:nvSpPr>
          <p:cNvPr id="3012" name="Google Shape;2045;p65">
            <a:extLst>
              <a:ext uri="{FF2B5EF4-FFF2-40B4-BE49-F238E27FC236}">
                <a16:creationId xmlns:a16="http://schemas.microsoft.com/office/drawing/2014/main" id="{54550CD8-6EE7-E51E-E5F0-96178A3D5365}"/>
              </a:ext>
            </a:extLst>
          </p:cNvPr>
          <p:cNvSpPr/>
          <p:nvPr/>
        </p:nvSpPr>
        <p:spPr>
          <a:xfrm>
            <a:off x="1069800" y="284195"/>
            <a:ext cx="6696538" cy="572700"/>
          </a:xfrm>
          <a:prstGeom prst="roundRect">
            <a:avLst>
              <a:gd name="adj" fmla="val 9575"/>
            </a:avLst>
          </a:prstGeom>
          <a:noFill/>
          <a:ln w="19050" cap="flat" cmpd="sng">
            <a:solidFill>
              <a:srgbClr val="333333">
                <a:lumMod val="50000"/>
              </a:srgb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914378">
              <a:defRPr/>
            </a:pPr>
            <a:endParaRPr/>
          </a:p>
        </p:txBody>
      </p:sp>
      <p:pic>
        <p:nvPicPr>
          <p:cNvPr id="3036" name="Picture 3035">
            <a:extLst>
              <a:ext uri="{FF2B5EF4-FFF2-40B4-BE49-F238E27FC236}">
                <a16:creationId xmlns:a16="http://schemas.microsoft.com/office/drawing/2014/main" id="{A1D3E881-0E25-2DEA-1FAF-75EEABFBD835}"/>
              </a:ext>
            </a:extLst>
          </p:cNvPr>
          <p:cNvPicPr>
            <a:picLocks noChangeAspect="1"/>
          </p:cNvPicPr>
          <p:nvPr/>
        </p:nvPicPr>
        <p:blipFill>
          <a:blip r:embed="rId3"/>
          <a:stretch>
            <a:fillRect/>
          </a:stretch>
        </p:blipFill>
        <p:spPr>
          <a:xfrm>
            <a:off x="2209470" y="4187797"/>
            <a:ext cx="2208598" cy="817435"/>
          </a:xfrm>
          <a:prstGeom prst="rect">
            <a:avLst/>
          </a:prstGeom>
        </p:spPr>
      </p:pic>
      <p:pic>
        <p:nvPicPr>
          <p:cNvPr id="6" name="Picture 5">
            <a:extLst>
              <a:ext uri="{FF2B5EF4-FFF2-40B4-BE49-F238E27FC236}">
                <a16:creationId xmlns:a16="http://schemas.microsoft.com/office/drawing/2014/main" id="{F4EB7406-CCD6-F81D-CE78-8FEB8F1289D9}"/>
              </a:ext>
            </a:extLst>
          </p:cNvPr>
          <p:cNvPicPr>
            <a:picLocks noChangeAspect="1"/>
          </p:cNvPicPr>
          <p:nvPr/>
        </p:nvPicPr>
        <p:blipFill>
          <a:blip r:embed="rId4"/>
          <a:stretch>
            <a:fillRect/>
          </a:stretch>
        </p:blipFill>
        <p:spPr>
          <a:xfrm>
            <a:off x="0" y="1256"/>
            <a:ext cx="9144000" cy="5140990"/>
          </a:xfrm>
          <a:prstGeom prst="rect">
            <a:avLst/>
          </a:prstGeom>
        </p:spPr>
      </p:pic>
      <p:pic>
        <p:nvPicPr>
          <p:cNvPr id="7" name="Picture 6">
            <a:extLst>
              <a:ext uri="{FF2B5EF4-FFF2-40B4-BE49-F238E27FC236}">
                <a16:creationId xmlns:a16="http://schemas.microsoft.com/office/drawing/2014/main" id="{03AD7CC8-CC04-734E-519F-168B9995D378}"/>
              </a:ext>
            </a:extLst>
          </p:cNvPr>
          <p:cNvPicPr>
            <a:picLocks noChangeAspect="1"/>
          </p:cNvPicPr>
          <p:nvPr/>
        </p:nvPicPr>
        <p:blipFill>
          <a:blip r:embed="rId5"/>
          <a:stretch>
            <a:fillRect/>
          </a:stretch>
        </p:blipFill>
        <p:spPr>
          <a:xfrm>
            <a:off x="-210826" y="3813026"/>
            <a:ext cx="2208598" cy="1566976"/>
          </a:xfrm>
          <a:prstGeom prst="rect">
            <a:avLst/>
          </a:prstGeom>
        </p:spPr>
      </p:pic>
    </p:spTree>
    <p:extLst>
      <p:ext uri="{BB962C8B-B14F-4D97-AF65-F5344CB8AC3E}">
        <p14:creationId xmlns:p14="http://schemas.microsoft.com/office/powerpoint/2010/main" val="16178914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056"/>
        <p:cNvGrpSpPr/>
        <p:nvPr/>
      </p:nvGrpSpPr>
      <p:grpSpPr>
        <a:xfrm>
          <a:off x="0" y="0"/>
          <a:ext cx="0" cy="0"/>
          <a:chOff x="0" y="0"/>
          <a:chExt cx="0" cy="0"/>
        </a:xfrm>
      </p:grpSpPr>
      <p:pic>
        <p:nvPicPr>
          <p:cNvPr id="11" name="Picture 10">
            <a:extLst>
              <a:ext uri="{FF2B5EF4-FFF2-40B4-BE49-F238E27FC236}">
                <a16:creationId xmlns:a16="http://schemas.microsoft.com/office/drawing/2014/main" id="{C2C12D34-B07E-6F26-E4E8-EE90611B2098}"/>
              </a:ext>
            </a:extLst>
          </p:cNvPr>
          <p:cNvPicPr>
            <a:picLocks noChangeAspect="1"/>
          </p:cNvPicPr>
          <p:nvPr/>
        </p:nvPicPr>
        <p:blipFill>
          <a:blip r:embed="rId3"/>
          <a:stretch>
            <a:fillRect/>
          </a:stretch>
        </p:blipFill>
        <p:spPr>
          <a:xfrm>
            <a:off x="0" y="1256"/>
            <a:ext cx="9144000" cy="5140990"/>
          </a:xfrm>
          <a:prstGeom prst="rect">
            <a:avLst/>
          </a:prstGeom>
        </p:spPr>
      </p:pic>
      <p:sp>
        <p:nvSpPr>
          <p:cNvPr id="8" name="TextBox 7">
            <a:extLst>
              <a:ext uri="{FF2B5EF4-FFF2-40B4-BE49-F238E27FC236}">
                <a16:creationId xmlns:a16="http://schemas.microsoft.com/office/drawing/2014/main" id="{69554B1F-BF95-4EFA-B8EF-21BEF80530E0}"/>
              </a:ext>
            </a:extLst>
          </p:cNvPr>
          <p:cNvSpPr txBox="1"/>
          <p:nvPr/>
        </p:nvSpPr>
        <p:spPr>
          <a:xfrm>
            <a:off x="559075" y="1247528"/>
            <a:ext cx="3620546" cy="1015663"/>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Sao băng là gì? nguyên nhân xuất hiện và cách thức diễn ra hiện tượng mưa sao băng.</a:t>
            </a:r>
          </a:p>
        </p:txBody>
      </p:sp>
      <p:sp>
        <p:nvSpPr>
          <p:cNvPr id="10" name="TextBox 9">
            <a:extLst>
              <a:ext uri="{FF2B5EF4-FFF2-40B4-BE49-F238E27FC236}">
                <a16:creationId xmlns:a16="http://schemas.microsoft.com/office/drawing/2014/main" id="{81073144-7243-609C-662E-53B3320E1158}"/>
              </a:ext>
            </a:extLst>
          </p:cNvPr>
          <p:cNvSpPr txBox="1"/>
          <p:nvPr/>
        </p:nvSpPr>
        <p:spPr>
          <a:xfrm>
            <a:off x="4439894" y="1226107"/>
            <a:ext cx="4145031" cy="707886"/>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 Đề mục được trình bày dưới hình thức câu hỏi.</a:t>
            </a:r>
          </a:p>
        </p:txBody>
      </p:sp>
      <p:sp>
        <p:nvSpPr>
          <p:cNvPr id="41" name="TextBox 40">
            <a:extLst>
              <a:ext uri="{FF2B5EF4-FFF2-40B4-BE49-F238E27FC236}">
                <a16:creationId xmlns:a16="http://schemas.microsoft.com/office/drawing/2014/main" id="{DCE2CDDD-5891-7DB5-4C42-D8EFBA0F8ADA}"/>
              </a:ext>
            </a:extLst>
          </p:cNvPr>
          <p:cNvSpPr txBox="1"/>
          <p:nvPr/>
        </p:nvSpPr>
        <p:spPr>
          <a:xfrm>
            <a:off x="4572000" y="2016354"/>
            <a:ext cx="4145031" cy="2062103"/>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 Sử dụng thuật ngữ thuộc chuyên ngành khoa học thiên văn, động từ/ cụm động từ miêu tả hoạt động trạng thái, từ ngữ miêu tả tình tự</a:t>
            </a:r>
          </a:p>
          <a:p>
            <a:pPr algn="just" defTabSz="914378">
              <a:spcAft>
                <a:spcPts val="800"/>
              </a:spcAft>
              <a:defRPr/>
            </a:pPr>
            <a:endParaRPr lang="en-US" sz="4800">
              <a:solidFill>
                <a:srgbClr val="D4E6E0">
                  <a:lumMod val="10000"/>
                </a:srgbClr>
              </a:solidFill>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id="{92B0F9C7-084F-C861-383E-135C02705340}"/>
              </a:ext>
            </a:extLst>
          </p:cNvPr>
          <p:cNvSpPr txBox="1"/>
          <p:nvPr/>
        </p:nvSpPr>
        <p:spPr>
          <a:xfrm>
            <a:off x="4572000" y="3380618"/>
            <a:ext cx="4145031" cy="1446550"/>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 Sử dụng con số, từ ngữ chỉ thời gian, số từ chỉ số lượng chính xác</a:t>
            </a:r>
          </a:p>
          <a:p>
            <a:pPr algn="just" defTabSz="914378">
              <a:spcAft>
                <a:spcPts val="800"/>
              </a:spcAft>
              <a:defRPr/>
            </a:pPr>
            <a:endParaRPr lang="en-US" sz="4800">
              <a:solidFill>
                <a:srgbClr val="D4E6E0">
                  <a:lumMod val="10000"/>
                </a:srgbClr>
              </a:solidFill>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id="{B87E767B-C46F-6482-45A5-EC9AD641B139}"/>
              </a:ext>
            </a:extLst>
          </p:cNvPr>
          <p:cNvSpPr txBox="1"/>
          <p:nvPr/>
        </p:nvSpPr>
        <p:spPr>
          <a:xfrm>
            <a:off x="4572000" y="4103893"/>
            <a:ext cx="2801256" cy="1446550"/>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 Có hình ảnh minh họa rõ ràng cho văn bản</a:t>
            </a:r>
          </a:p>
          <a:p>
            <a:pPr algn="just" defTabSz="914378">
              <a:spcAft>
                <a:spcPts val="800"/>
              </a:spcAft>
              <a:defRPr/>
            </a:pPr>
            <a:endParaRPr lang="en-US" sz="4800">
              <a:solidFill>
                <a:srgbClr val="D4E6E0">
                  <a:lumMod val="10000"/>
                </a:srgbClr>
              </a:solidFill>
              <a:latin typeface="Times New Roman" panose="02020603050405020304" pitchFamily="18" charset="0"/>
              <a:ea typeface="+mn-ea"/>
              <a:cs typeface="Times New Roman" panose="02020603050405020304" pitchFamily="18" charset="0"/>
            </a:endParaRPr>
          </a:p>
        </p:txBody>
      </p:sp>
      <p:pic>
        <p:nvPicPr>
          <p:cNvPr id="94" name="Picture 93">
            <a:extLst>
              <a:ext uri="{FF2B5EF4-FFF2-40B4-BE49-F238E27FC236}">
                <a16:creationId xmlns:a16="http://schemas.microsoft.com/office/drawing/2014/main" id="{7CF6033A-74FF-D327-3C3B-E8785CD23A12}"/>
              </a:ext>
            </a:extLst>
          </p:cNvPr>
          <p:cNvPicPr>
            <a:picLocks noChangeAspect="1"/>
          </p:cNvPicPr>
          <p:nvPr/>
        </p:nvPicPr>
        <p:blipFill>
          <a:blip r:embed="rId4"/>
          <a:stretch>
            <a:fillRect/>
          </a:stretch>
        </p:blipFill>
        <p:spPr>
          <a:xfrm>
            <a:off x="3499" y="2221262"/>
            <a:ext cx="4176122" cy="2962913"/>
          </a:xfrm>
          <a:prstGeom prst="rect">
            <a:avLst/>
          </a:prstGeom>
        </p:spPr>
      </p:pic>
    </p:spTree>
    <p:extLst>
      <p:ext uri="{BB962C8B-B14F-4D97-AF65-F5344CB8AC3E}">
        <p14:creationId xmlns:p14="http://schemas.microsoft.com/office/powerpoint/2010/main" val="2436578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ppt_x"/>
                                          </p:val>
                                        </p:tav>
                                        <p:tav tm="100000">
                                          <p:val>
                                            <p:strVal val="#ppt_x"/>
                                          </p:val>
                                        </p:tav>
                                      </p:tavLst>
                                    </p:anim>
                                    <p:anim calcmode="lin" valueType="num">
                                      <p:cBhvr additive="base">
                                        <p:cTn id="20"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41" grpId="0"/>
      <p:bldP spid="4" grpId="0"/>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2. Khái quát đặc điểm thể loại</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Freeform 6">
            <a:extLst>
              <a:ext uri="{FF2B5EF4-FFF2-40B4-BE49-F238E27FC236}">
                <a16:creationId xmlns:a16="http://schemas.microsoft.com/office/drawing/2014/main" id="{A9D9990C-128F-EA93-C7E6-162AC22C989D}"/>
              </a:ext>
            </a:extLst>
          </p:cNvPr>
          <p:cNvSpPr/>
          <p:nvPr/>
        </p:nvSpPr>
        <p:spPr>
          <a:xfrm>
            <a:off x="491123" y="1337200"/>
            <a:ext cx="5611605" cy="2915486"/>
          </a:xfrm>
          <a:custGeom>
            <a:avLst/>
            <a:gdLst/>
            <a:ahLst/>
            <a:cxnLst/>
            <a:rect l="l" t="t" r="r" b="b"/>
            <a:pathLst>
              <a:path w="2816250" h="2167467">
                <a:moveTo>
                  <a:pt x="36925" y="0"/>
                </a:moveTo>
                <a:lnTo>
                  <a:pt x="2779325" y="0"/>
                </a:lnTo>
                <a:cubicBezTo>
                  <a:pt x="2789118" y="0"/>
                  <a:pt x="2798510" y="3890"/>
                  <a:pt x="2805435" y="10815"/>
                </a:cubicBezTo>
                <a:cubicBezTo>
                  <a:pt x="2812359" y="17740"/>
                  <a:pt x="2816250" y="27132"/>
                  <a:pt x="2816250" y="36925"/>
                </a:cubicBezTo>
                <a:lnTo>
                  <a:pt x="2816250" y="2130542"/>
                </a:lnTo>
                <a:cubicBezTo>
                  <a:pt x="2816250" y="2140335"/>
                  <a:pt x="2812359" y="2149727"/>
                  <a:pt x="2805435" y="2156652"/>
                </a:cubicBezTo>
                <a:cubicBezTo>
                  <a:pt x="2798510" y="2163576"/>
                  <a:pt x="2789118" y="2167467"/>
                  <a:pt x="2779325" y="2167467"/>
                </a:cubicBezTo>
                <a:lnTo>
                  <a:pt x="36925" y="2167467"/>
                </a:lnTo>
                <a:cubicBezTo>
                  <a:pt x="27132" y="2167467"/>
                  <a:pt x="17740" y="2163576"/>
                  <a:pt x="10815" y="2156652"/>
                </a:cubicBezTo>
                <a:cubicBezTo>
                  <a:pt x="3890" y="2149727"/>
                  <a:pt x="0" y="2140335"/>
                  <a:pt x="0" y="2130542"/>
                </a:cubicBezTo>
                <a:lnTo>
                  <a:pt x="0" y="36925"/>
                </a:lnTo>
                <a:cubicBezTo>
                  <a:pt x="0" y="27132"/>
                  <a:pt x="3890" y="17740"/>
                  <a:pt x="10815" y="10815"/>
                </a:cubicBezTo>
                <a:cubicBezTo>
                  <a:pt x="17740" y="3890"/>
                  <a:pt x="27132" y="0"/>
                  <a:pt x="36925" y="0"/>
                </a:cubicBezTo>
                <a:close/>
              </a:path>
            </a:pathLst>
          </a:custGeom>
          <a:solidFill>
            <a:srgbClr val="FBB44B">
              <a:lumMod val="20000"/>
              <a:lumOff val="80000"/>
            </a:srgbClr>
          </a:solidFill>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ysClr val="windowText" lastClr="000000"/>
              </a:solidFill>
              <a:effectLst/>
              <a:uLnTx/>
              <a:uFillTx/>
              <a:ea typeface="+mn-ea"/>
            </a:endParaRPr>
          </a:p>
        </p:txBody>
      </p:sp>
      <p:grpSp>
        <p:nvGrpSpPr>
          <p:cNvPr id="5" name="Group 4">
            <a:extLst>
              <a:ext uri="{FF2B5EF4-FFF2-40B4-BE49-F238E27FC236}">
                <a16:creationId xmlns:a16="http://schemas.microsoft.com/office/drawing/2014/main" id="{F56B40A6-E23A-066E-302B-27A61A293063}"/>
              </a:ext>
            </a:extLst>
          </p:cNvPr>
          <p:cNvGrpSpPr/>
          <p:nvPr/>
        </p:nvGrpSpPr>
        <p:grpSpPr>
          <a:xfrm>
            <a:off x="644659" y="1410755"/>
            <a:ext cx="3927341" cy="1473839"/>
            <a:chOff x="-523327" y="-28575"/>
            <a:chExt cx="3432874" cy="841375"/>
          </a:xfrm>
        </p:grpSpPr>
        <p:sp>
          <p:nvSpPr>
            <p:cNvPr id="6" name="Freeform 9">
              <a:extLst>
                <a:ext uri="{FF2B5EF4-FFF2-40B4-BE49-F238E27FC236}">
                  <a16:creationId xmlns:a16="http://schemas.microsoft.com/office/drawing/2014/main" id="{6A3B84AD-AF7D-7B35-2DD0-E6E0C4AC7E21}"/>
                </a:ext>
              </a:extLst>
            </p:cNvPr>
            <p:cNvSpPr/>
            <p:nvPr/>
          </p:nvSpPr>
          <p:spPr>
            <a:xfrm>
              <a:off x="-523327" y="10319"/>
              <a:ext cx="3432874" cy="248046"/>
            </a:xfrm>
            <a:custGeom>
              <a:avLst/>
              <a:gdLst/>
              <a:ahLst/>
              <a:cxnLst/>
              <a:rect l="l" t="t" r="r" b="b"/>
              <a:pathLst>
                <a:path w="2036904" h="248046">
                  <a:moveTo>
                    <a:pt x="51053" y="0"/>
                  </a:moveTo>
                  <a:lnTo>
                    <a:pt x="1985850" y="0"/>
                  </a:lnTo>
                  <a:cubicBezTo>
                    <a:pt x="2014046" y="0"/>
                    <a:pt x="2036904" y="22857"/>
                    <a:pt x="2036904" y="51053"/>
                  </a:cubicBezTo>
                  <a:lnTo>
                    <a:pt x="2036904" y="196993"/>
                  </a:lnTo>
                  <a:cubicBezTo>
                    <a:pt x="2036904" y="210533"/>
                    <a:pt x="2031525" y="223519"/>
                    <a:pt x="2021950" y="233093"/>
                  </a:cubicBezTo>
                  <a:cubicBezTo>
                    <a:pt x="2012376" y="242667"/>
                    <a:pt x="1999391" y="248046"/>
                    <a:pt x="1985850" y="248046"/>
                  </a:cubicBezTo>
                  <a:lnTo>
                    <a:pt x="51053" y="248046"/>
                  </a:lnTo>
                  <a:cubicBezTo>
                    <a:pt x="22857" y="248046"/>
                    <a:pt x="0" y="225189"/>
                    <a:pt x="0" y="196993"/>
                  </a:cubicBezTo>
                  <a:lnTo>
                    <a:pt x="0" y="51053"/>
                  </a:lnTo>
                  <a:cubicBezTo>
                    <a:pt x="0" y="22857"/>
                    <a:pt x="22857" y="0"/>
                    <a:pt x="51053" y="0"/>
                  </a:cubicBezTo>
                  <a:close/>
                </a:path>
              </a:pathLst>
            </a:custGeom>
            <a:solidFill>
              <a:srgbClr val="F9705A"/>
            </a:solidFill>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ysClr val="windowText" lastClr="000000"/>
                </a:solidFill>
                <a:effectLst/>
                <a:uLnTx/>
                <a:uFillTx/>
                <a:ea typeface="+mn-ea"/>
              </a:endParaRPr>
            </a:p>
          </p:txBody>
        </p:sp>
        <p:sp>
          <p:nvSpPr>
            <p:cNvPr id="7" name="TextBox 10">
              <a:extLst>
                <a:ext uri="{FF2B5EF4-FFF2-40B4-BE49-F238E27FC236}">
                  <a16:creationId xmlns:a16="http://schemas.microsoft.com/office/drawing/2014/main" id="{CC4A6F3B-A336-7E91-427C-071EA3DC4AFC}"/>
                </a:ext>
              </a:extLst>
            </p:cNvPr>
            <p:cNvSpPr txBox="1"/>
            <p:nvPr/>
          </p:nvSpPr>
          <p:spPr>
            <a:xfrm>
              <a:off x="0" y="-28575"/>
              <a:ext cx="812800" cy="841375"/>
            </a:xfrm>
            <a:prstGeom prst="rect">
              <a:avLst/>
            </a:prstGeom>
          </p:spPr>
          <p:txBody>
            <a:bodyPr lIns="19050" tIns="19050" rIns="19050" bIns="19050"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342900" rtl="0" eaLnBrk="1" fontAlgn="auto" latinLnBrk="0" hangingPunct="1">
                <a:lnSpc>
                  <a:spcPts val="841"/>
                </a:lnSpc>
                <a:spcBef>
                  <a:spcPts val="0"/>
                </a:spcBef>
                <a:spcAft>
                  <a:spcPts val="0"/>
                </a:spcAft>
                <a:buClrTx/>
                <a:buSzTx/>
                <a:buFont typeface="Arial"/>
                <a:buNone/>
                <a:tabLst/>
                <a:defRPr/>
              </a:pPr>
              <a:endParaRPr kumimoji="0" sz="675"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nvGrpSpPr>
          <p:cNvPr id="8" name="Group 7">
            <a:extLst>
              <a:ext uri="{FF2B5EF4-FFF2-40B4-BE49-F238E27FC236}">
                <a16:creationId xmlns:a16="http://schemas.microsoft.com/office/drawing/2014/main" id="{4FECEEDE-AD6B-3DEB-8DF1-B4E40D36E4A8}"/>
              </a:ext>
            </a:extLst>
          </p:cNvPr>
          <p:cNvGrpSpPr/>
          <p:nvPr/>
        </p:nvGrpSpPr>
        <p:grpSpPr>
          <a:xfrm>
            <a:off x="6714451" y="1397725"/>
            <a:ext cx="1549925" cy="2501651"/>
            <a:chOff x="0" y="-28575"/>
            <a:chExt cx="1302441" cy="2196042"/>
          </a:xfrm>
          <a:solidFill>
            <a:srgbClr val="DB3B44">
              <a:lumMod val="40000"/>
              <a:lumOff val="60000"/>
            </a:srgbClr>
          </a:solidFill>
        </p:grpSpPr>
        <p:sp>
          <p:nvSpPr>
            <p:cNvPr id="9" name="Freeform 12">
              <a:extLst>
                <a:ext uri="{FF2B5EF4-FFF2-40B4-BE49-F238E27FC236}">
                  <a16:creationId xmlns:a16="http://schemas.microsoft.com/office/drawing/2014/main" id="{84ED15C0-8C14-0B7D-4571-EB02BCFF3001}"/>
                </a:ext>
              </a:extLst>
            </p:cNvPr>
            <p:cNvSpPr/>
            <p:nvPr/>
          </p:nvSpPr>
          <p:spPr>
            <a:xfrm>
              <a:off x="0" y="0"/>
              <a:ext cx="1302441" cy="2167467"/>
            </a:xfrm>
            <a:custGeom>
              <a:avLst/>
              <a:gdLst/>
              <a:ahLst/>
              <a:cxnLst/>
              <a:rect l="l" t="t" r="r" b="b"/>
              <a:pathLst>
                <a:path w="1302441" h="2167467">
                  <a:moveTo>
                    <a:pt x="79843" y="0"/>
                  </a:moveTo>
                  <a:lnTo>
                    <a:pt x="1222599" y="0"/>
                  </a:lnTo>
                  <a:cubicBezTo>
                    <a:pt x="1266695" y="0"/>
                    <a:pt x="1302441" y="35747"/>
                    <a:pt x="1302441" y="79843"/>
                  </a:cubicBezTo>
                  <a:lnTo>
                    <a:pt x="1302441" y="2087624"/>
                  </a:lnTo>
                  <a:cubicBezTo>
                    <a:pt x="1302441" y="2131720"/>
                    <a:pt x="1266695" y="2167467"/>
                    <a:pt x="1222599" y="2167467"/>
                  </a:cubicBezTo>
                  <a:lnTo>
                    <a:pt x="79843" y="2167467"/>
                  </a:lnTo>
                  <a:cubicBezTo>
                    <a:pt x="35747" y="2167467"/>
                    <a:pt x="0" y="2131720"/>
                    <a:pt x="0" y="2087624"/>
                  </a:cubicBezTo>
                  <a:lnTo>
                    <a:pt x="0" y="79843"/>
                  </a:lnTo>
                  <a:cubicBezTo>
                    <a:pt x="0" y="35747"/>
                    <a:pt x="35747" y="0"/>
                    <a:pt x="79843" y="0"/>
                  </a:cubicBezTo>
                  <a:close/>
                </a:path>
              </a:pathLst>
            </a:custGeom>
            <a:grpFill/>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ysClr val="windowText" lastClr="000000"/>
                </a:solidFill>
                <a:effectLst/>
                <a:uLnTx/>
                <a:uFillTx/>
                <a:ea typeface="+mn-ea"/>
              </a:endParaRPr>
            </a:p>
          </p:txBody>
        </p:sp>
        <p:sp>
          <p:nvSpPr>
            <p:cNvPr id="10" name="TextBox 13">
              <a:extLst>
                <a:ext uri="{FF2B5EF4-FFF2-40B4-BE49-F238E27FC236}">
                  <a16:creationId xmlns:a16="http://schemas.microsoft.com/office/drawing/2014/main" id="{E4019F66-5C7B-B13B-F9AE-1F32B566F903}"/>
                </a:ext>
              </a:extLst>
            </p:cNvPr>
            <p:cNvSpPr txBox="1"/>
            <p:nvPr/>
          </p:nvSpPr>
          <p:spPr>
            <a:xfrm>
              <a:off x="0" y="-28575"/>
              <a:ext cx="812800" cy="841375"/>
            </a:xfrm>
            <a:prstGeom prst="rect">
              <a:avLst/>
            </a:prstGeom>
            <a:noFill/>
          </p:spPr>
          <p:txBody>
            <a:bodyPr lIns="19050" tIns="19050" rIns="19050" bIns="19050"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342900" rtl="0" eaLnBrk="1" fontAlgn="auto" latinLnBrk="0" hangingPunct="1">
                <a:lnSpc>
                  <a:spcPts val="841"/>
                </a:lnSpc>
                <a:spcBef>
                  <a:spcPts val="0"/>
                </a:spcBef>
                <a:spcAft>
                  <a:spcPts val="0"/>
                </a:spcAft>
                <a:buClrTx/>
                <a:buSzTx/>
                <a:buFont typeface="Arial"/>
                <a:buNone/>
                <a:tabLst/>
                <a:defRPr/>
              </a:pPr>
              <a:endParaRPr kumimoji="0" sz="675" b="0"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11" name="Freeform 16">
            <a:extLst>
              <a:ext uri="{FF2B5EF4-FFF2-40B4-BE49-F238E27FC236}">
                <a16:creationId xmlns:a16="http://schemas.microsoft.com/office/drawing/2014/main" id="{08BBABC6-58BE-439A-9E93-CF6C1A7E0255}"/>
              </a:ext>
            </a:extLst>
          </p:cNvPr>
          <p:cNvSpPr/>
          <p:nvPr/>
        </p:nvSpPr>
        <p:spPr>
          <a:xfrm>
            <a:off x="6396251" y="2356188"/>
            <a:ext cx="2003064" cy="2761302"/>
          </a:xfrm>
          <a:custGeom>
            <a:avLst/>
            <a:gdLst/>
            <a:ahLst/>
            <a:cxnLst/>
            <a:rect l="l" t="t" r="r" b="b"/>
            <a:pathLst>
              <a:path w="7542690" h="10945857">
                <a:moveTo>
                  <a:pt x="0" y="0"/>
                </a:moveTo>
                <a:lnTo>
                  <a:pt x="7542690" y="0"/>
                </a:lnTo>
                <a:lnTo>
                  <a:pt x="7542690" y="10945856"/>
                </a:lnTo>
                <a:lnTo>
                  <a:pt x="0" y="10945856"/>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ysClr val="windowText" lastClr="000000"/>
              </a:solidFill>
              <a:effectLst/>
              <a:uLnTx/>
              <a:uFillTx/>
              <a:ea typeface="+mn-ea"/>
            </a:endParaRPr>
          </a:p>
        </p:txBody>
      </p:sp>
      <p:sp>
        <p:nvSpPr>
          <p:cNvPr id="12" name="Freeform 18">
            <a:extLst>
              <a:ext uri="{FF2B5EF4-FFF2-40B4-BE49-F238E27FC236}">
                <a16:creationId xmlns:a16="http://schemas.microsoft.com/office/drawing/2014/main" id="{ED0CB369-B30F-A15E-567A-E9C4BD0A8FFC}"/>
              </a:ext>
            </a:extLst>
          </p:cNvPr>
          <p:cNvSpPr/>
          <p:nvPr/>
        </p:nvSpPr>
        <p:spPr>
          <a:xfrm>
            <a:off x="6076296" y="1170736"/>
            <a:ext cx="958110" cy="991047"/>
          </a:xfrm>
          <a:custGeom>
            <a:avLst/>
            <a:gdLst/>
            <a:ahLst/>
            <a:cxnLst/>
            <a:rect l="l" t="t" r="r" b="b"/>
            <a:pathLst>
              <a:path w="3056957" h="3303195">
                <a:moveTo>
                  <a:pt x="0" y="0"/>
                </a:moveTo>
                <a:lnTo>
                  <a:pt x="3056957" y="0"/>
                </a:lnTo>
                <a:lnTo>
                  <a:pt x="3056957" y="3303194"/>
                </a:lnTo>
                <a:lnTo>
                  <a:pt x="0" y="3303194"/>
                </a:lnTo>
                <a:lnTo>
                  <a:pt x="0" y="0"/>
                </a:lnTo>
                <a:close/>
              </a:path>
            </a:pathLst>
          </a:custGeom>
          <a:blipFill>
            <a:blip r:embed="rId5">
              <a:extLst>
                <a:ext uri="{96DAC541-7B7A-43D3-8B79-37D633B846F1}">
                  <asvg:svgBlip xmlns:asvg="http://schemas.microsoft.com/office/drawing/2016/SVG/main" xmlns="" r:embed="rId6"/>
                </a:ext>
              </a:extLst>
            </a:blip>
            <a:stretch>
              <a:fillRect/>
            </a:stretch>
          </a:blipFill>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ysClr val="windowText" lastClr="000000"/>
              </a:solidFill>
              <a:effectLst/>
              <a:uLnTx/>
              <a:uFillTx/>
              <a:ea typeface="+mn-ea"/>
            </a:endParaRPr>
          </a:p>
        </p:txBody>
      </p:sp>
      <p:sp>
        <p:nvSpPr>
          <p:cNvPr id="13" name="TextBox 20">
            <a:extLst>
              <a:ext uri="{FF2B5EF4-FFF2-40B4-BE49-F238E27FC236}">
                <a16:creationId xmlns:a16="http://schemas.microsoft.com/office/drawing/2014/main" id="{C9A1A659-344E-278E-67D3-A52924C68210}"/>
              </a:ext>
            </a:extLst>
          </p:cNvPr>
          <p:cNvSpPr txBox="1"/>
          <p:nvPr/>
        </p:nvSpPr>
        <p:spPr>
          <a:xfrm>
            <a:off x="863617" y="1586811"/>
            <a:ext cx="2710046" cy="282129"/>
          </a:xfrm>
          <a:prstGeom prst="rect">
            <a:avLst/>
          </a:prstGeom>
        </p:spPr>
        <p:txBody>
          <a:bodyPr wrap="square" lIns="0" tIns="0" rIns="0" bIns="0" rtlCol="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342900">
              <a:lnSpc>
                <a:spcPts val="2150"/>
              </a:lnSpc>
              <a:spcBef>
                <a:spcPct val="0"/>
              </a:spcBef>
              <a:buClrTx/>
              <a:defRPr/>
            </a:pPr>
            <a:endParaRPr lang="en-US" sz="2100" b="1" kern="1200">
              <a:solidFill>
                <a:srgbClr val="FFEEC8"/>
              </a:solidFill>
              <a:latin typeface="Times New Roman" panose="02020603050405020304" pitchFamily="18" charset="0"/>
              <a:ea typeface="+mn-ea"/>
              <a:cs typeface="Times New Roman" panose="02020603050405020304" pitchFamily="18" charset="0"/>
            </a:endParaRPr>
          </a:p>
        </p:txBody>
      </p:sp>
      <p:sp>
        <p:nvSpPr>
          <p:cNvPr id="61" name="TextBox 60">
            <a:extLst>
              <a:ext uri="{FF2B5EF4-FFF2-40B4-BE49-F238E27FC236}">
                <a16:creationId xmlns:a16="http://schemas.microsoft.com/office/drawing/2014/main" id="{D9718DC4-E2C4-1507-784A-6E97FA39F826}"/>
              </a:ext>
            </a:extLst>
          </p:cNvPr>
          <p:cNvSpPr txBox="1"/>
          <p:nvPr/>
        </p:nvSpPr>
        <p:spPr>
          <a:xfrm>
            <a:off x="591496" y="2060073"/>
            <a:ext cx="4980821" cy="2246769"/>
          </a:xfrm>
          <a:prstGeom prst="rect">
            <a:avLst/>
          </a:prstGeom>
          <a:noFill/>
        </p:spPr>
        <p:txBody>
          <a:bodyPr wrap="square">
            <a:spAutoFit/>
          </a:bodyPr>
          <a:lstStyle/>
          <a:p>
            <a:pPr algn="just"/>
            <a:r>
              <a:rPr lang="en-US" sz="2000" i="1">
                <a:latin typeface="Times New Roman" panose="02020603050405020304" pitchFamily="18" charset="0"/>
                <a:cs typeface="Times New Roman" panose="02020603050405020304" pitchFamily="18" charset="0"/>
              </a:rPr>
              <a:t>Chia lớp thành các nhóm, tùng nhóm trình bày nhanh mỗi lượt một nhận xét về đặc điểm và cách đọc loại VB để hoàn thiện bảng chỉ dẫn. Hết lượt này đến lượt khác, đến khi không còn nhóm nào muốn trình bày những ý tưởng mới nữa thì dừng hoạt động. Nhóm nêu ý tưởng cuối cùng là thắng cuộc </a:t>
            </a:r>
            <a:endParaRPr lang="en-US" sz="2000">
              <a:latin typeface="Times New Roman" panose="02020603050405020304" pitchFamily="18" charset="0"/>
              <a:cs typeface="Times New Roman" panose="02020603050405020304" pitchFamily="18" charset="0"/>
            </a:endParaRPr>
          </a:p>
        </p:txBody>
      </p:sp>
      <p:sp>
        <p:nvSpPr>
          <p:cNvPr id="62" name="TextBox 61">
            <a:extLst>
              <a:ext uri="{FF2B5EF4-FFF2-40B4-BE49-F238E27FC236}">
                <a16:creationId xmlns:a16="http://schemas.microsoft.com/office/drawing/2014/main" id="{85E3CA25-3F39-B523-CCA0-24CA6C7F7EB0}"/>
              </a:ext>
            </a:extLst>
          </p:cNvPr>
          <p:cNvSpPr txBox="1"/>
          <p:nvPr/>
        </p:nvSpPr>
        <p:spPr>
          <a:xfrm>
            <a:off x="660129" y="1464525"/>
            <a:ext cx="4641573" cy="461665"/>
          </a:xfrm>
          <a:prstGeom prst="rect">
            <a:avLst/>
          </a:prstGeom>
          <a:noFill/>
        </p:spPr>
        <p:txBody>
          <a:bodyPr wrap="square">
            <a:spAutoFit/>
          </a:bodyPr>
          <a:lstStyle/>
          <a:p>
            <a:r>
              <a:rPr lang="en-US" sz="2400" b="1" i="1">
                <a:latin typeface="Times New Roman" panose="02020603050405020304" pitchFamily="18" charset="0"/>
                <a:cs typeface="Times New Roman" panose="02020603050405020304" pitchFamily="18" charset="0"/>
              </a:rPr>
              <a:t>Trò chơi “Giải mật mã”</a:t>
            </a:r>
            <a:endParaRPr lang="en-US" sz="24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49381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barn(inVertical)">
                                      <p:cBhvr>
                                        <p:cTn id="13" dur="500"/>
                                        <p:tgtEl>
                                          <p:spTgt spid="12"/>
                                        </p:tgtEl>
                                      </p:cBhvr>
                                    </p:animEffect>
                                  </p:childTnLst>
                                </p:cTn>
                              </p:par>
                              <p:par>
                                <p:cTn id="14" presetID="16" presetClass="entr" presetSubtype="21" fill="hold" grpId="0" nodeType="withEffect" nodePh="1">
                                  <p:stCondLst>
                                    <p:cond delay="0"/>
                                  </p:stCondLst>
                                  <p:endCondLst>
                                    <p:cond evt="begin" delay="0">
                                      <p:tn val="14"/>
                                    </p:cond>
                                  </p:end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2"/>
                                        </p:tgtEl>
                                        <p:attrNameLst>
                                          <p:attrName>style.visibility</p:attrName>
                                        </p:attrNameLst>
                                      </p:cBhvr>
                                      <p:to>
                                        <p:strVal val="visible"/>
                                      </p:to>
                                    </p:set>
                                    <p:animEffect transition="in" filter="barn(inVertical)">
                                      <p:cBhvr>
                                        <p:cTn id="21" dur="500"/>
                                        <p:tgtEl>
                                          <p:spTgt spid="62"/>
                                        </p:tgtEl>
                                      </p:cBhvr>
                                    </p:animEffect>
                                  </p:childTnLst>
                                </p:cTn>
                              </p:par>
                              <p:par>
                                <p:cTn id="22" presetID="16" presetClass="entr" presetSubtype="21"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barn(inVertical)">
                                      <p:cBhvr>
                                        <p:cTn id="3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P spid="12" grpId="0" animBg="1"/>
      <p:bldP spid="13" grpId="0"/>
      <p:bldP spid="61" grpId="0"/>
      <p:bldP spid="6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154ECFA-F501-D202-0AAD-9D854203E679}"/>
              </a:ext>
            </a:extLst>
          </p:cNvPr>
          <p:cNvPicPr>
            <a:picLocks noChangeAspect="1"/>
          </p:cNvPicPr>
          <p:nvPr/>
        </p:nvPicPr>
        <p:blipFill>
          <a:blip r:embed="rId2"/>
          <a:stretch>
            <a:fillRect/>
          </a:stretch>
        </p:blipFill>
        <p:spPr>
          <a:xfrm>
            <a:off x="0" y="1255"/>
            <a:ext cx="9144000" cy="5140990"/>
          </a:xfrm>
          <a:prstGeom prst="rect">
            <a:avLst/>
          </a:prstGeom>
        </p:spPr>
      </p:pic>
    </p:spTree>
    <p:extLst>
      <p:ext uri="{BB962C8B-B14F-4D97-AF65-F5344CB8AC3E}">
        <p14:creationId xmlns:p14="http://schemas.microsoft.com/office/powerpoint/2010/main" val="13778920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2. Đề mục trong văn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组合 5">
            <a:extLst>
              <a:ext uri="{FF2B5EF4-FFF2-40B4-BE49-F238E27FC236}">
                <a16:creationId xmlns:a16="http://schemas.microsoft.com/office/drawing/2014/main" id="{ED9145AC-2A0C-CCA6-BAFD-F18853586E68}"/>
              </a:ext>
            </a:extLst>
          </p:cNvPr>
          <p:cNvGrpSpPr>
            <a:grpSpLocks/>
          </p:cNvGrpSpPr>
          <p:nvPr/>
        </p:nvGrpSpPr>
        <p:grpSpPr bwMode="auto">
          <a:xfrm>
            <a:off x="4417678" y="1183836"/>
            <a:ext cx="3975653" cy="3197709"/>
            <a:chOff x="5664" y="1974"/>
            <a:chExt cx="8641" cy="6853"/>
          </a:xfrm>
        </p:grpSpPr>
        <p:pic>
          <p:nvPicPr>
            <p:cNvPr id="4" name="图片 3">
              <a:extLst>
                <a:ext uri="{FF2B5EF4-FFF2-40B4-BE49-F238E27FC236}">
                  <a16:creationId xmlns:a16="http://schemas.microsoft.com/office/drawing/2014/main" id="{4FB82E90-39A2-B0E2-B4AE-B1C0AB84469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文本框 4">
              <a:extLst>
                <a:ext uri="{FF2B5EF4-FFF2-40B4-BE49-F238E27FC236}">
                  <a16:creationId xmlns:a16="http://schemas.microsoft.com/office/drawing/2014/main" id="{7CE4F10D-FD88-81D6-4C51-2812BF9D7AC8}"/>
                </a:ext>
              </a:extLst>
            </p:cNvPr>
            <p:cNvSpPr txBox="1"/>
            <p:nvPr/>
          </p:nvSpPr>
          <p:spPr>
            <a:xfrm>
              <a:off x="6309" y="3742"/>
              <a:ext cx="7251" cy="4155"/>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lang="en-US" sz="2400" i="1">
                  <a:effectLst/>
                  <a:latin typeface="Times New Roman" panose="02020603050405020304" pitchFamily="18" charset="0"/>
                  <a:ea typeface="Calibri" panose="020F0502020204030204" pitchFamily="34" charset="0"/>
                </a:rPr>
                <a:t>Xác định các đề mục của VB Sao băng là gì và những điều bạn cần biết về sao băng? và VB Bạn đã biết gì về sóng thần?</a:t>
              </a:r>
              <a:endParaRPr kumimoji="0" lang="en-US" sz="60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pSp>
      <p:sp>
        <p:nvSpPr>
          <p:cNvPr id="6" name="Freeform 6">
            <a:extLst>
              <a:ext uri="{FF2B5EF4-FFF2-40B4-BE49-F238E27FC236}">
                <a16:creationId xmlns:a16="http://schemas.microsoft.com/office/drawing/2014/main" id="{94747AB7-EF09-AD36-3AE1-844002328E73}"/>
              </a:ext>
            </a:extLst>
          </p:cNvPr>
          <p:cNvSpPr/>
          <p:nvPr/>
        </p:nvSpPr>
        <p:spPr>
          <a:xfrm>
            <a:off x="206528" y="2571750"/>
            <a:ext cx="3225161" cy="2571750"/>
          </a:xfrm>
          <a:custGeom>
            <a:avLst/>
            <a:gdLst/>
            <a:ahLst/>
            <a:cxnLst/>
            <a:rect l="l" t="t" r="r" b="b"/>
            <a:pathLst>
              <a:path w="3391023" h="2614170">
                <a:moveTo>
                  <a:pt x="0" y="0"/>
                </a:moveTo>
                <a:lnTo>
                  <a:pt x="3391023" y="0"/>
                </a:lnTo>
                <a:lnTo>
                  <a:pt x="3391023" y="2614170"/>
                </a:lnTo>
                <a:lnTo>
                  <a:pt x="0" y="2614170"/>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sp>
    </p:spTree>
    <p:extLst>
      <p:ext uri="{BB962C8B-B14F-4D97-AF65-F5344CB8AC3E}">
        <p14:creationId xmlns:p14="http://schemas.microsoft.com/office/powerpoint/2010/main" val="206191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154ECFA-F501-D202-0AAD-9D854203E679}"/>
              </a:ext>
            </a:extLst>
          </p:cNvPr>
          <p:cNvPicPr>
            <a:picLocks noChangeAspect="1"/>
          </p:cNvPicPr>
          <p:nvPr/>
        </p:nvPicPr>
        <p:blipFill>
          <a:blip r:embed="rId2"/>
          <a:stretch>
            <a:fillRect/>
          </a:stretch>
        </p:blipFill>
        <p:spPr>
          <a:xfrm>
            <a:off x="0" y="1255"/>
            <a:ext cx="9144000" cy="5140990"/>
          </a:xfrm>
          <a:prstGeom prst="rect">
            <a:avLst/>
          </a:prstGeom>
        </p:spPr>
      </p:pic>
      <p:sp>
        <p:nvSpPr>
          <p:cNvPr id="4" name="TextBox 3">
            <a:extLst>
              <a:ext uri="{FF2B5EF4-FFF2-40B4-BE49-F238E27FC236}">
                <a16:creationId xmlns:a16="http://schemas.microsoft.com/office/drawing/2014/main" id="{62157D3C-7A43-19CE-4EF3-28094FFEE24F}"/>
              </a:ext>
            </a:extLst>
          </p:cNvPr>
          <p:cNvSpPr txBox="1"/>
          <p:nvPr/>
        </p:nvSpPr>
        <p:spPr>
          <a:xfrm>
            <a:off x="166743" y="1141258"/>
            <a:ext cx="4867836" cy="738664"/>
          </a:xfrm>
          <a:prstGeom prst="rect">
            <a:avLst/>
          </a:prstGeom>
          <a:noFill/>
        </p:spPr>
        <p:txBody>
          <a:bodyPr wrap="square">
            <a:spAutoFit/>
          </a:bodyPr>
          <a:lstStyle/>
          <a:p>
            <a:pPr algn="just">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 Cấu trúc có 3 phần: </a:t>
            </a:r>
            <a:r>
              <a:rPr lang="en-US" i="1">
                <a:effectLst/>
                <a:latin typeface="Times New Roman" panose="02020603050405020304" pitchFamily="18" charset="0"/>
                <a:ea typeface="Times New Roman" panose="02020603050405020304" pitchFamily="18" charset="0"/>
                <a:cs typeface="Times New Roman" panose="02020603050405020304" pitchFamily="18" charset="0"/>
              </a:rPr>
              <a:t>phần mở đầu, phần nội dung, phần kết thúc</a:t>
            </a:r>
            <a:r>
              <a:rPr lang="en-US">
                <a:effectLst/>
                <a:latin typeface="Times New Roman" panose="02020603050405020304" pitchFamily="18" charset="0"/>
                <a:ea typeface="Times New Roman" panose="02020603050405020304" pitchFamily="18" charset="0"/>
                <a:cs typeface="Times New Roman" panose="02020603050405020304" pitchFamily="18" charset="0"/>
              </a:rPr>
              <a:t>. (Sa-pô và phần kết thúc là những phần không bắt buộc, có thể không có)</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id="{8082F85A-C0E3-31AE-7BF8-432A2891997E}"/>
              </a:ext>
            </a:extLst>
          </p:cNvPr>
          <p:cNvSpPr txBox="1"/>
          <p:nvPr/>
        </p:nvSpPr>
        <p:spPr>
          <a:xfrm>
            <a:off x="5190565" y="1187370"/>
            <a:ext cx="3786692" cy="523220"/>
          </a:xfrm>
          <a:prstGeom prst="rect">
            <a:avLst/>
          </a:prstGeom>
          <a:noFill/>
        </p:spPr>
        <p:txBody>
          <a:bodyPr wrap="square">
            <a:spAutoFit/>
          </a:bodyPr>
          <a:lstStyle/>
          <a:p>
            <a:pPr algn="just">
              <a:spcAft>
                <a:spcPts val="800"/>
              </a:spcAft>
            </a:pPr>
            <a:r>
              <a:rPr lang="vi-VN" sz="1400" b="1">
                <a:effectLst/>
                <a:latin typeface="Times New Roman" panose="02020603050405020304" pitchFamily="18" charset="0"/>
                <a:ea typeface="Calibri" panose="020F0502020204030204" pitchFamily="34" charset="0"/>
                <a:cs typeface="Times New Roman" panose="02020603050405020304" pitchFamily="18" charset="0"/>
              </a:rPr>
              <a:t>Khi đọc văn bản </a:t>
            </a:r>
            <a:r>
              <a:rPr lang="en-US" sz="1400" b="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thông tin giải thích hiện tượng tự nhiên</a:t>
            </a:r>
            <a:r>
              <a:rPr lang="en-US" sz="1400" b="1">
                <a:effectLst/>
                <a:latin typeface="Times New Roman" panose="02020603050405020304" pitchFamily="18" charset="0"/>
                <a:ea typeface="Calibri" panose="020F0502020204030204" pitchFamily="34" charset="0"/>
                <a:cs typeface="Times New Roman" panose="02020603050405020304" pitchFamily="18" charset="0"/>
              </a:rPr>
              <a:t> </a:t>
            </a:r>
            <a:r>
              <a:rPr lang="vi-VN" sz="1400" b="1">
                <a:effectLst/>
                <a:latin typeface="Times New Roman" panose="02020603050405020304" pitchFamily="18" charset="0"/>
                <a:ea typeface="Calibri" panose="020F0502020204030204" pitchFamily="34" charset="0"/>
                <a:cs typeface="Times New Roman" panose="02020603050405020304" pitchFamily="18" charset="0"/>
              </a:rPr>
              <a:t>theo đặc trưng thể loại cần:</a:t>
            </a:r>
            <a:endParaRPr lang="en-US" sz="1200" b="1">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63CBBCD4-9A2A-3BAD-8DB7-8341406B73EC}"/>
              </a:ext>
            </a:extLst>
          </p:cNvPr>
          <p:cNvSpPr txBox="1"/>
          <p:nvPr/>
        </p:nvSpPr>
        <p:spPr>
          <a:xfrm>
            <a:off x="244736" y="1770102"/>
            <a:ext cx="4867836" cy="954107"/>
          </a:xfrm>
          <a:prstGeom prst="rect">
            <a:avLst/>
          </a:prstGeom>
          <a:noFill/>
        </p:spPr>
        <p:txBody>
          <a:bodyPr wrap="square">
            <a:spAutoFit/>
          </a:bodyPr>
          <a:lstStyle/>
          <a:p>
            <a:pPr algn="just"/>
            <a:r>
              <a:rPr lang="en-US">
                <a:effectLst/>
                <a:latin typeface="Times New Roman" panose="02020603050405020304" pitchFamily="18" charset="0"/>
                <a:ea typeface="Times New Roman" panose="02020603050405020304" pitchFamily="18" charset="0"/>
              </a:rPr>
              <a:t>- </a:t>
            </a:r>
            <a:r>
              <a:rPr lang="en-US">
                <a:solidFill>
                  <a:srgbClr val="000000"/>
                </a:solidFill>
                <a:effectLst/>
                <a:latin typeface="Times New Roman" panose="02020603050405020304" pitchFamily="18" charset="0"/>
                <a:ea typeface="Times New Roman" panose="02020603050405020304" pitchFamily="18" charset="0"/>
              </a:rPr>
              <a:t>Cách sử dụng ngôn ngữ: thường sử dụng từ ngữ thuộc một chuyên ngành khoa học cụ thể (địa, sinh …) động từ miêu tả hoạt động hoặc trạng thái (xoay, vỡ…), từ ngữ miêu tả trình tự (bắt đầu, kế tiếp, tiếp theo…)</a:t>
            </a:r>
            <a:endParaRPr lang="en-US">
              <a:effectLst/>
              <a:latin typeface="Times New Roman" panose="02020603050405020304" pitchFamily="18" charset="0"/>
              <a:ea typeface="Times New Roman" panose="02020603050405020304" pitchFamily="18" charset="0"/>
            </a:endParaRPr>
          </a:p>
        </p:txBody>
      </p:sp>
      <p:sp>
        <p:nvSpPr>
          <p:cNvPr id="8" name="TextBox 7">
            <a:extLst>
              <a:ext uri="{FF2B5EF4-FFF2-40B4-BE49-F238E27FC236}">
                <a16:creationId xmlns:a16="http://schemas.microsoft.com/office/drawing/2014/main" id="{05D3CBC9-425B-DA7F-C4EA-31CC0C1155E8}"/>
              </a:ext>
            </a:extLst>
          </p:cNvPr>
          <p:cNvSpPr txBox="1"/>
          <p:nvPr/>
        </p:nvSpPr>
        <p:spPr>
          <a:xfrm>
            <a:off x="166743" y="2614782"/>
            <a:ext cx="4867836" cy="738664"/>
          </a:xfrm>
          <a:prstGeom prst="rect">
            <a:avLst/>
          </a:prstGeom>
          <a:noFill/>
        </p:spPr>
        <p:txBody>
          <a:bodyPr wrap="square">
            <a:spAutoFit/>
          </a:bodyPr>
          <a:lstStyle/>
          <a:p>
            <a:pPr algn="just">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 </a:t>
            </a:r>
            <a:r>
              <a:rPr lang="en-US"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Trình bày thông tin theo trật tự thời gian, quan hệ nhân quả, theo mức độ quan trọng của đối tượng, theo cách so sánh và đối chiếu.</a:t>
            </a:r>
            <a:r>
              <a:rPr lang="vi-VN">
                <a:effectLst/>
                <a:latin typeface="Times New Roman" panose="02020603050405020304" pitchFamily="18" charset="0"/>
                <a:ea typeface="Calibri" panose="020F0502020204030204" pitchFamily="34" charset="0"/>
                <a:cs typeface="Times New Roman" panose="02020603050405020304" pitchFamily="18" charset="0"/>
              </a:rPr>
              <a:t>.</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76AE4050-150F-A320-0F79-2CADEBAF1CF3}"/>
              </a:ext>
            </a:extLst>
          </p:cNvPr>
          <p:cNvSpPr txBox="1"/>
          <p:nvPr/>
        </p:nvSpPr>
        <p:spPr>
          <a:xfrm>
            <a:off x="155986" y="3219509"/>
            <a:ext cx="4867836" cy="523220"/>
          </a:xfrm>
          <a:prstGeom prst="rect">
            <a:avLst/>
          </a:prstGeom>
          <a:noFill/>
        </p:spPr>
        <p:txBody>
          <a:bodyPr wrap="square">
            <a:spAutoFit/>
          </a:bodyPr>
          <a:lstStyle/>
          <a:p>
            <a:pPr algn="just">
              <a:spcAft>
                <a:spcPts val="800"/>
              </a:spcAft>
            </a:pPr>
            <a:r>
              <a:rPr lang="en-US">
                <a:effectLst/>
                <a:latin typeface="Times New Roman" panose="02020603050405020304" pitchFamily="18" charset="0"/>
                <a:ea typeface="Calibri" panose="020F0502020204030204" pitchFamily="34" charset="0"/>
                <a:cs typeface="Times New Roman" panose="02020603050405020304" pitchFamily="18" charset="0"/>
              </a:rPr>
              <a:t>- </a:t>
            </a:r>
            <a:r>
              <a:rPr lang="en-US" b="1">
                <a:effectLst/>
                <a:latin typeface="Times New Roman" panose="02020603050405020304" pitchFamily="18" charset="0"/>
                <a:ea typeface="Times New Roman" panose="02020603050405020304" pitchFamily="18" charset="0"/>
                <a:cs typeface="Times New Roman" panose="02020603050405020304" pitchFamily="18" charset="0"/>
              </a:rPr>
              <a:t>Phân biết thông tin cơ bản/ thông tin chính và thông tin chi tiết.</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DFEDD892-2B79-A694-50D1-C4830B2140C2}"/>
              </a:ext>
            </a:extLst>
          </p:cNvPr>
          <p:cNvSpPr txBox="1"/>
          <p:nvPr/>
        </p:nvSpPr>
        <p:spPr>
          <a:xfrm>
            <a:off x="166743" y="3635043"/>
            <a:ext cx="4867836" cy="738664"/>
          </a:xfrm>
          <a:prstGeom prst="rect">
            <a:avLst/>
          </a:prstGeom>
          <a:noFill/>
        </p:spPr>
        <p:txBody>
          <a:bodyPr wrap="square">
            <a:spAutoFit/>
          </a:bodyPr>
          <a:lstStyle/>
          <a:p>
            <a:pPr algn="just">
              <a:spcAft>
                <a:spcPts val="800"/>
              </a:spcAft>
            </a:pPr>
            <a:r>
              <a:rPr lang="en-US">
                <a:effectLst/>
                <a:latin typeface="Times New Roman" panose="02020603050405020304" pitchFamily="18" charset="0"/>
                <a:ea typeface="Times New Roman" panose="02020603050405020304" pitchFamily="18" charset="0"/>
                <a:cs typeface="Times New Roman" panose="02020603050405020304" pitchFamily="18" charset="0"/>
              </a:rPr>
              <a:t>+ Thông tin cơ bản/ thông tin chính: nội dung chính/ quan trọng nhất mà tác giả muốn gửi đến người đọc thông qua một đoạn hoặc văn bản</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1" name="TextBox 10">
            <a:extLst>
              <a:ext uri="{FF2B5EF4-FFF2-40B4-BE49-F238E27FC236}">
                <a16:creationId xmlns:a16="http://schemas.microsoft.com/office/drawing/2014/main" id="{A24EBA0B-49B7-5C3D-DFE9-23F5001546D3}"/>
              </a:ext>
            </a:extLst>
          </p:cNvPr>
          <p:cNvSpPr txBox="1"/>
          <p:nvPr/>
        </p:nvSpPr>
        <p:spPr>
          <a:xfrm>
            <a:off x="155986" y="4244121"/>
            <a:ext cx="4867836" cy="523220"/>
          </a:xfrm>
          <a:prstGeom prst="rect">
            <a:avLst/>
          </a:prstGeom>
          <a:noFill/>
        </p:spPr>
        <p:txBody>
          <a:bodyPr wrap="square">
            <a:spAutoFit/>
          </a:bodyPr>
          <a:lstStyle/>
          <a:p>
            <a:pPr algn="just">
              <a:spcAft>
                <a:spcPts val="800"/>
              </a:spcAft>
            </a:pPr>
            <a:r>
              <a:rPr lang="en-US">
                <a:effectLst/>
                <a:latin typeface="Times New Roman" panose="02020603050405020304" pitchFamily="18" charset="0"/>
                <a:ea typeface="Times New Roman" panose="02020603050405020304" pitchFamily="18" charset="0"/>
                <a:cs typeface="Times New Roman" panose="02020603050405020304" pitchFamily="18" charset="0"/>
              </a:rPr>
              <a:t>+Thông tin chi tiết: những từ ngữ hoặc câu văn, bằng chứng được dùng để diễn giải, làm rõ thông tin chính</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 name="TextBox 11">
            <a:extLst>
              <a:ext uri="{FF2B5EF4-FFF2-40B4-BE49-F238E27FC236}">
                <a16:creationId xmlns:a16="http://schemas.microsoft.com/office/drawing/2014/main" id="{FE0DE5E3-C3C2-47B0-F4A9-8EE48AA9B110}"/>
              </a:ext>
            </a:extLst>
          </p:cNvPr>
          <p:cNvSpPr txBox="1"/>
          <p:nvPr/>
        </p:nvSpPr>
        <p:spPr>
          <a:xfrm>
            <a:off x="145229" y="4666862"/>
            <a:ext cx="4867836" cy="523220"/>
          </a:xfrm>
          <a:prstGeom prst="rect">
            <a:avLst/>
          </a:prstGeom>
          <a:noFill/>
        </p:spPr>
        <p:txBody>
          <a:bodyPr wrap="square">
            <a:spAutoFit/>
          </a:bodyPr>
          <a:lstStyle/>
          <a:p>
            <a:pPr marL="28575" marR="28575" algn="just">
              <a:spcAft>
                <a:spcPts val="800"/>
              </a:spcAft>
            </a:pPr>
            <a:r>
              <a:rPr lang="vi-V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Văn bản sử dụng những loại phương tiện phi ngôn ngữ: hình ảnh, số liệu</a:t>
            </a:r>
            <a:r>
              <a:rPr lang="en-US">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sơ đồ, bảng biểu…</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 name="TextBox 12">
            <a:extLst>
              <a:ext uri="{FF2B5EF4-FFF2-40B4-BE49-F238E27FC236}">
                <a16:creationId xmlns:a16="http://schemas.microsoft.com/office/drawing/2014/main" id="{26C3275D-8B92-6CEA-BFB1-14CC3D797AFF}"/>
              </a:ext>
            </a:extLst>
          </p:cNvPr>
          <p:cNvSpPr txBox="1"/>
          <p:nvPr/>
        </p:nvSpPr>
        <p:spPr>
          <a:xfrm>
            <a:off x="5112572" y="1680626"/>
            <a:ext cx="3786692" cy="307777"/>
          </a:xfrm>
          <a:prstGeom prst="rect">
            <a:avLst/>
          </a:prstGeom>
          <a:noFill/>
        </p:spPr>
        <p:txBody>
          <a:bodyPr wrap="square">
            <a:spAutoFit/>
          </a:bodyPr>
          <a:lstStyle/>
          <a:p>
            <a:pPr algn="just">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 Chú ý đến đặc điểm của loại văn bản:</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 name="TextBox 13">
            <a:extLst>
              <a:ext uri="{FF2B5EF4-FFF2-40B4-BE49-F238E27FC236}">
                <a16:creationId xmlns:a16="http://schemas.microsoft.com/office/drawing/2014/main" id="{3E14D5AE-BFB8-6C05-1331-02B9ADB36865}"/>
              </a:ext>
            </a:extLst>
          </p:cNvPr>
          <p:cNvSpPr txBox="1"/>
          <p:nvPr/>
        </p:nvSpPr>
        <p:spPr>
          <a:xfrm>
            <a:off x="5212079" y="1912196"/>
            <a:ext cx="3786692" cy="307777"/>
          </a:xfrm>
          <a:prstGeom prst="rect">
            <a:avLst/>
          </a:prstGeom>
          <a:noFill/>
        </p:spPr>
        <p:txBody>
          <a:bodyPr wrap="square">
            <a:spAutoFit/>
          </a:bodyPr>
          <a:lstStyle/>
          <a:p>
            <a:pPr algn="just">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 Xác định cấu trúc văn bản.</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5" name="TextBox 14">
            <a:extLst>
              <a:ext uri="{FF2B5EF4-FFF2-40B4-BE49-F238E27FC236}">
                <a16:creationId xmlns:a16="http://schemas.microsoft.com/office/drawing/2014/main" id="{86074D1E-9E3D-0F8E-E56C-391E501218FF}"/>
              </a:ext>
            </a:extLst>
          </p:cNvPr>
          <p:cNvSpPr txBox="1"/>
          <p:nvPr/>
        </p:nvSpPr>
        <p:spPr>
          <a:xfrm>
            <a:off x="5212079" y="2157735"/>
            <a:ext cx="3786692" cy="307777"/>
          </a:xfrm>
          <a:prstGeom prst="rect">
            <a:avLst/>
          </a:prstGeom>
          <a:noFill/>
        </p:spPr>
        <p:txBody>
          <a:bodyPr wrap="square">
            <a:spAutoFit/>
          </a:bodyPr>
          <a:lstStyle/>
          <a:p>
            <a:pPr algn="just">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 Xác định đặc điểm sử dụng ngôn ngữ</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6" name="TextBox 15">
            <a:extLst>
              <a:ext uri="{FF2B5EF4-FFF2-40B4-BE49-F238E27FC236}">
                <a16:creationId xmlns:a16="http://schemas.microsoft.com/office/drawing/2014/main" id="{FC321F71-93D1-C41E-DED4-637E4491E0E9}"/>
              </a:ext>
            </a:extLst>
          </p:cNvPr>
          <p:cNvSpPr txBox="1"/>
          <p:nvPr/>
        </p:nvSpPr>
        <p:spPr>
          <a:xfrm>
            <a:off x="5212079" y="2419290"/>
            <a:ext cx="3786692" cy="523220"/>
          </a:xfrm>
          <a:prstGeom prst="rect">
            <a:avLst/>
          </a:prstGeom>
          <a:noFill/>
        </p:spPr>
        <p:txBody>
          <a:bodyPr wrap="square">
            <a:spAutoFit/>
          </a:bodyPr>
          <a:lstStyle/>
          <a:p>
            <a:pPr algn="just">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 Nhận diện loại phương tiện phi ngônngữ miêu tả ngữ được sử dụng và chỉ ra tác dụng của chúng</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7" name="TextBox 16">
            <a:extLst>
              <a:ext uri="{FF2B5EF4-FFF2-40B4-BE49-F238E27FC236}">
                <a16:creationId xmlns:a16="http://schemas.microsoft.com/office/drawing/2014/main" id="{CB1509A4-E654-37F7-A239-8B4734CF24CF}"/>
              </a:ext>
            </a:extLst>
          </p:cNvPr>
          <p:cNvSpPr txBox="1"/>
          <p:nvPr/>
        </p:nvSpPr>
        <p:spPr>
          <a:xfrm>
            <a:off x="5212079" y="2931384"/>
            <a:ext cx="3786692" cy="523220"/>
          </a:xfrm>
          <a:prstGeom prst="rect">
            <a:avLst/>
          </a:prstGeom>
          <a:noFill/>
        </p:spPr>
        <p:txBody>
          <a:bodyPr wrap="square">
            <a:spAutoFit/>
          </a:bodyPr>
          <a:lstStyle/>
          <a:p>
            <a:pPr algn="just">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 Xác định cách triển khai các ý tưởng và thông tin trong văn bản.</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C18C8B54-F9AF-A82F-2344-C9B6D302414B}"/>
              </a:ext>
            </a:extLst>
          </p:cNvPr>
          <p:cNvSpPr txBox="1"/>
          <p:nvPr/>
        </p:nvSpPr>
        <p:spPr>
          <a:xfrm>
            <a:off x="5212079" y="3481119"/>
            <a:ext cx="3786692" cy="1056700"/>
          </a:xfrm>
          <a:prstGeom prst="rect">
            <a:avLst/>
          </a:prstGeom>
          <a:noFill/>
        </p:spPr>
        <p:txBody>
          <a:bodyPr wrap="square">
            <a:spAutoFit/>
          </a:bodyPr>
          <a:lstStyle/>
          <a:p>
            <a:pPr algn="just">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 Nhận biết thông tin cơ bản của văn bản.</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Liên hệ, kết nối giữa văn bản với thực tế với hiểu biết nền của người đọc (trải  nghiệm của người đọc, kiến thức của người đọc về loại văn bản).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943032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ppt_x"/>
                                          </p:val>
                                        </p:tav>
                                        <p:tav tm="100000">
                                          <p:val>
                                            <p:strVal val="#ppt_x"/>
                                          </p:val>
                                        </p:tav>
                                      </p:tavLst>
                                    </p:anim>
                                    <p:anim calcmode="lin" valueType="num">
                                      <p:cBhvr additive="base">
                                        <p:cTn id="5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ppt_x"/>
                                          </p:val>
                                        </p:tav>
                                        <p:tav tm="100000">
                                          <p:val>
                                            <p:strVal val="#ppt_x"/>
                                          </p:val>
                                        </p:tav>
                                      </p:tavLst>
                                    </p:anim>
                                    <p:anim calcmode="lin" valueType="num">
                                      <p:cBhvr additive="base">
                                        <p:cTn id="5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500" fill="hold"/>
                                        <p:tgtEl>
                                          <p:spTgt spid="15"/>
                                        </p:tgtEl>
                                        <p:attrNameLst>
                                          <p:attrName>ppt_x</p:attrName>
                                        </p:attrNameLst>
                                      </p:cBhvr>
                                      <p:tavLst>
                                        <p:tav tm="0">
                                          <p:val>
                                            <p:strVal val="#ppt_x"/>
                                          </p:val>
                                        </p:tav>
                                        <p:tav tm="100000">
                                          <p:val>
                                            <p:strVal val="#ppt_x"/>
                                          </p:val>
                                        </p:tav>
                                      </p:tavLst>
                                    </p:anim>
                                    <p:anim calcmode="lin" valueType="num">
                                      <p:cBhvr additive="base">
                                        <p:cTn id="6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6"/>
                                        </p:tgtEl>
                                        <p:attrNameLst>
                                          <p:attrName>style.visibility</p:attrName>
                                        </p:attrNameLst>
                                      </p:cBhvr>
                                      <p:to>
                                        <p:strVal val="visible"/>
                                      </p:to>
                                    </p:set>
                                    <p:anim calcmode="lin" valueType="num">
                                      <p:cBhvr additive="base">
                                        <p:cTn id="73" dur="500" fill="hold"/>
                                        <p:tgtEl>
                                          <p:spTgt spid="16"/>
                                        </p:tgtEl>
                                        <p:attrNameLst>
                                          <p:attrName>ppt_x</p:attrName>
                                        </p:attrNameLst>
                                      </p:cBhvr>
                                      <p:tavLst>
                                        <p:tav tm="0">
                                          <p:val>
                                            <p:strVal val="#ppt_x"/>
                                          </p:val>
                                        </p:tav>
                                        <p:tav tm="100000">
                                          <p:val>
                                            <p:strVal val="#ppt_x"/>
                                          </p:val>
                                        </p:tav>
                                      </p:tavLst>
                                    </p:anim>
                                    <p:anim calcmode="lin" valueType="num">
                                      <p:cBhvr additive="base">
                                        <p:cTn id="7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18"/>
                                        </p:tgtEl>
                                        <p:attrNameLst>
                                          <p:attrName>style.visibility</p:attrName>
                                        </p:attrNameLst>
                                      </p:cBhvr>
                                      <p:to>
                                        <p:strVal val="visible"/>
                                      </p:to>
                                    </p:set>
                                    <p:anim calcmode="lin" valueType="num">
                                      <p:cBhvr additive="base">
                                        <p:cTn id="85" dur="500" fill="hold"/>
                                        <p:tgtEl>
                                          <p:spTgt spid="18"/>
                                        </p:tgtEl>
                                        <p:attrNameLst>
                                          <p:attrName>ppt_x</p:attrName>
                                        </p:attrNameLst>
                                      </p:cBhvr>
                                      <p:tavLst>
                                        <p:tav tm="0">
                                          <p:val>
                                            <p:strVal val="#ppt_x"/>
                                          </p:val>
                                        </p:tav>
                                        <p:tav tm="100000">
                                          <p:val>
                                            <p:strVal val="#ppt_x"/>
                                          </p:val>
                                        </p:tav>
                                      </p:tavLst>
                                    </p:anim>
                                    <p:anim calcmode="lin" valueType="num">
                                      <p:cBhvr additive="base">
                                        <p:cTn id="8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P spid="11" grpId="0"/>
      <p:bldP spid="12" grpId="0"/>
      <p:bldP spid="13" grpId="0"/>
      <p:bldP spid="14" grpId="0"/>
      <p:bldP spid="15" grpId="0"/>
      <p:bldP spid="16" grpId="0"/>
      <p:bldP spid="17" grpId="0"/>
      <p:bldP spid="1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7539"/>
        <p:cNvGrpSpPr/>
        <p:nvPr/>
      </p:nvGrpSpPr>
      <p:grpSpPr>
        <a:xfrm>
          <a:off x="0" y="0"/>
          <a:ext cx="0" cy="0"/>
          <a:chOff x="0" y="0"/>
          <a:chExt cx="0" cy="0"/>
        </a:xfrm>
      </p:grpSpPr>
      <p:sp>
        <p:nvSpPr>
          <p:cNvPr id="37540" name="Google Shape;37540;p58"/>
          <p:cNvSpPr/>
          <p:nvPr/>
        </p:nvSpPr>
        <p:spPr>
          <a:xfrm>
            <a:off x="7333800" y="36221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1" name="Google Shape;37541;p58"/>
          <p:cNvSpPr/>
          <p:nvPr/>
        </p:nvSpPr>
        <p:spPr>
          <a:xfrm>
            <a:off x="866149" y="2412051"/>
            <a:ext cx="1489094" cy="1489094"/>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2" name="Google Shape;37542;p58"/>
          <p:cNvSpPr txBox="1">
            <a:spLocks noGrp="1"/>
          </p:cNvSpPr>
          <p:nvPr>
            <p:ph type="title"/>
          </p:nvPr>
        </p:nvSpPr>
        <p:spPr>
          <a:xfrm>
            <a:off x="1798479" y="1284597"/>
            <a:ext cx="5523600" cy="210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8000"/>
              <a:t>Hoạt động luyện tập</a:t>
            </a:r>
            <a:endParaRPr sz="8000"/>
          </a:p>
        </p:txBody>
      </p:sp>
      <p:grpSp>
        <p:nvGrpSpPr>
          <p:cNvPr id="37543" name="Google Shape;37543;p58"/>
          <p:cNvGrpSpPr/>
          <p:nvPr/>
        </p:nvGrpSpPr>
        <p:grpSpPr>
          <a:xfrm>
            <a:off x="6867851" y="3276306"/>
            <a:ext cx="503402" cy="461788"/>
            <a:chOff x="10394090" y="4418785"/>
            <a:chExt cx="995850" cy="913347"/>
          </a:xfrm>
        </p:grpSpPr>
        <p:sp>
          <p:nvSpPr>
            <p:cNvPr id="37544" name="Google Shape;37544;p58"/>
            <p:cNvSpPr/>
            <p:nvPr/>
          </p:nvSpPr>
          <p:spPr>
            <a:xfrm>
              <a:off x="10394090" y="4418785"/>
              <a:ext cx="995850" cy="913347"/>
            </a:xfrm>
            <a:custGeom>
              <a:avLst/>
              <a:gdLst/>
              <a:ahLst/>
              <a:cxnLst/>
              <a:rect l="l" t="t" r="r" b="b"/>
              <a:pathLst>
                <a:path w="1024" h="939" extrusionOk="0">
                  <a:moveTo>
                    <a:pt x="512" y="1"/>
                  </a:moveTo>
                  <a:cubicBezTo>
                    <a:pt x="413" y="1"/>
                    <a:pt x="301" y="19"/>
                    <a:pt x="227" y="19"/>
                  </a:cubicBezTo>
                  <a:cubicBezTo>
                    <a:pt x="218" y="19"/>
                    <a:pt x="207" y="19"/>
                    <a:pt x="198" y="20"/>
                  </a:cubicBezTo>
                  <a:cubicBezTo>
                    <a:pt x="157" y="23"/>
                    <a:pt x="114" y="30"/>
                    <a:pt x="88" y="61"/>
                  </a:cubicBezTo>
                  <a:cubicBezTo>
                    <a:pt x="70" y="83"/>
                    <a:pt x="63" y="112"/>
                    <a:pt x="59" y="141"/>
                  </a:cubicBezTo>
                  <a:cubicBezTo>
                    <a:pt x="29" y="292"/>
                    <a:pt x="1" y="450"/>
                    <a:pt x="45" y="596"/>
                  </a:cubicBezTo>
                  <a:cubicBezTo>
                    <a:pt x="61" y="645"/>
                    <a:pt x="83" y="692"/>
                    <a:pt x="102" y="740"/>
                  </a:cubicBezTo>
                  <a:cubicBezTo>
                    <a:pt x="114" y="772"/>
                    <a:pt x="125" y="805"/>
                    <a:pt x="145" y="836"/>
                  </a:cubicBezTo>
                  <a:cubicBezTo>
                    <a:pt x="177" y="885"/>
                    <a:pt x="229" y="921"/>
                    <a:pt x="287" y="934"/>
                  </a:cubicBezTo>
                  <a:cubicBezTo>
                    <a:pt x="303" y="937"/>
                    <a:pt x="318" y="938"/>
                    <a:pt x="333" y="938"/>
                  </a:cubicBezTo>
                  <a:cubicBezTo>
                    <a:pt x="430" y="938"/>
                    <a:pt x="522" y="881"/>
                    <a:pt x="609" y="831"/>
                  </a:cubicBezTo>
                  <a:cubicBezTo>
                    <a:pt x="678" y="790"/>
                    <a:pt x="761" y="752"/>
                    <a:pt x="839" y="752"/>
                  </a:cubicBezTo>
                  <a:cubicBezTo>
                    <a:pt x="872" y="752"/>
                    <a:pt x="905" y="759"/>
                    <a:pt x="935" y="776"/>
                  </a:cubicBezTo>
                  <a:cubicBezTo>
                    <a:pt x="984" y="686"/>
                    <a:pt x="1015" y="584"/>
                    <a:pt x="1020" y="482"/>
                  </a:cubicBezTo>
                  <a:cubicBezTo>
                    <a:pt x="1021" y="463"/>
                    <a:pt x="1023" y="445"/>
                    <a:pt x="1021" y="426"/>
                  </a:cubicBezTo>
                  <a:cubicBezTo>
                    <a:pt x="1020" y="387"/>
                    <a:pt x="1013" y="340"/>
                    <a:pt x="977" y="319"/>
                  </a:cubicBezTo>
                  <a:cubicBezTo>
                    <a:pt x="953" y="304"/>
                    <a:pt x="921" y="305"/>
                    <a:pt x="895" y="297"/>
                  </a:cubicBezTo>
                  <a:cubicBezTo>
                    <a:pt x="783" y="256"/>
                    <a:pt x="777" y="78"/>
                    <a:pt x="653" y="23"/>
                  </a:cubicBezTo>
                  <a:cubicBezTo>
                    <a:pt x="616" y="6"/>
                    <a:pt x="566" y="1"/>
                    <a:pt x="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5" name="Google Shape;37545;p58"/>
            <p:cNvSpPr/>
            <p:nvPr/>
          </p:nvSpPr>
          <p:spPr>
            <a:xfrm>
              <a:off x="10394090" y="4437266"/>
              <a:ext cx="992933" cy="894866"/>
            </a:xfrm>
            <a:custGeom>
              <a:avLst/>
              <a:gdLst/>
              <a:ahLst/>
              <a:cxnLst/>
              <a:rect l="l" t="t" r="r" b="b"/>
              <a:pathLst>
                <a:path w="1021" h="920" extrusionOk="0">
                  <a:moveTo>
                    <a:pt x="198" y="1"/>
                  </a:moveTo>
                  <a:lnTo>
                    <a:pt x="198" y="1"/>
                  </a:lnTo>
                  <a:cubicBezTo>
                    <a:pt x="157" y="4"/>
                    <a:pt x="114" y="11"/>
                    <a:pt x="88" y="42"/>
                  </a:cubicBezTo>
                  <a:cubicBezTo>
                    <a:pt x="70" y="64"/>
                    <a:pt x="64" y="93"/>
                    <a:pt x="59" y="122"/>
                  </a:cubicBezTo>
                  <a:cubicBezTo>
                    <a:pt x="29" y="273"/>
                    <a:pt x="1" y="431"/>
                    <a:pt x="45" y="577"/>
                  </a:cubicBezTo>
                  <a:cubicBezTo>
                    <a:pt x="61" y="626"/>
                    <a:pt x="83" y="673"/>
                    <a:pt x="102" y="721"/>
                  </a:cubicBezTo>
                  <a:cubicBezTo>
                    <a:pt x="114" y="753"/>
                    <a:pt x="125" y="786"/>
                    <a:pt x="145" y="817"/>
                  </a:cubicBezTo>
                  <a:cubicBezTo>
                    <a:pt x="177" y="867"/>
                    <a:pt x="229" y="902"/>
                    <a:pt x="287" y="915"/>
                  </a:cubicBezTo>
                  <a:cubicBezTo>
                    <a:pt x="303" y="918"/>
                    <a:pt x="318" y="919"/>
                    <a:pt x="333" y="919"/>
                  </a:cubicBezTo>
                  <a:cubicBezTo>
                    <a:pt x="430" y="919"/>
                    <a:pt x="522" y="862"/>
                    <a:pt x="609" y="812"/>
                  </a:cubicBezTo>
                  <a:cubicBezTo>
                    <a:pt x="678" y="771"/>
                    <a:pt x="761" y="733"/>
                    <a:pt x="839" y="733"/>
                  </a:cubicBezTo>
                  <a:cubicBezTo>
                    <a:pt x="872" y="733"/>
                    <a:pt x="905" y="740"/>
                    <a:pt x="935" y="757"/>
                  </a:cubicBezTo>
                  <a:cubicBezTo>
                    <a:pt x="984" y="667"/>
                    <a:pt x="1015" y="565"/>
                    <a:pt x="1020" y="463"/>
                  </a:cubicBezTo>
                  <a:lnTo>
                    <a:pt x="1020" y="463"/>
                  </a:lnTo>
                  <a:cubicBezTo>
                    <a:pt x="981" y="515"/>
                    <a:pt x="930" y="553"/>
                    <a:pt x="862" y="556"/>
                  </a:cubicBezTo>
                  <a:cubicBezTo>
                    <a:pt x="860" y="556"/>
                    <a:pt x="858" y="556"/>
                    <a:pt x="857" y="556"/>
                  </a:cubicBezTo>
                  <a:cubicBezTo>
                    <a:pt x="799" y="556"/>
                    <a:pt x="743" y="525"/>
                    <a:pt x="688" y="504"/>
                  </a:cubicBezTo>
                  <a:cubicBezTo>
                    <a:pt x="662" y="493"/>
                    <a:pt x="632" y="486"/>
                    <a:pt x="604" y="486"/>
                  </a:cubicBezTo>
                  <a:cubicBezTo>
                    <a:pt x="571" y="486"/>
                    <a:pt x="540" y="495"/>
                    <a:pt x="517" y="519"/>
                  </a:cubicBezTo>
                  <a:cubicBezTo>
                    <a:pt x="498" y="541"/>
                    <a:pt x="489" y="567"/>
                    <a:pt x="472" y="589"/>
                  </a:cubicBezTo>
                  <a:cubicBezTo>
                    <a:pt x="449" y="618"/>
                    <a:pt x="413" y="633"/>
                    <a:pt x="377" y="633"/>
                  </a:cubicBezTo>
                  <a:cubicBezTo>
                    <a:pt x="347" y="633"/>
                    <a:pt x="318" y="623"/>
                    <a:pt x="296" y="602"/>
                  </a:cubicBezTo>
                  <a:cubicBezTo>
                    <a:pt x="291" y="565"/>
                    <a:pt x="286" y="530"/>
                    <a:pt x="281" y="494"/>
                  </a:cubicBezTo>
                  <a:cubicBezTo>
                    <a:pt x="275" y="499"/>
                    <a:pt x="269" y="501"/>
                    <a:pt x="263" y="501"/>
                  </a:cubicBezTo>
                  <a:cubicBezTo>
                    <a:pt x="234" y="501"/>
                    <a:pt x="209" y="449"/>
                    <a:pt x="223" y="414"/>
                  </a:cubicBezTo>
                  <a:cubicBezTo>
                    <a:pt x="286" y="256"/>
                    <a:pt x="165" y="145"/>
                    <a:pt x="19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6" name="Google Shape;37546;p58"/>
            <p:cNvSpPr/>
            <p:nvPr/>
          </p:nvSpPr>
          <p:spPr>
            <a:xfrm>
              <a:off x="10705292" y="4575387"/>
              <a:ext cx="45708" cy="35989"/>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7" name="Google Shape;37547;p58"/>
            <p:cNvSpPr/>
            <p:nvPr/>
          </p:nvSpPr>
          <p:spPr>
            <a:xfrm>
              <a:off x="10734467" y="4725181"/>
              <a:ext cx="57378" cy="45716"/>
            </a:xfrm>
            <a:custGeom>
              <a:avLst/>
              <a:gdLst/>
              <a:ahLst/>
              <a:cxnLst/>
              <a:rect l="l" t="t" r="r" b="b"/>
              <a:pathLst>
                <a:path w="59" h="47" extrusionOk="0">
                  <a:moveTo>
                    <a:pt x="29" y="0"/>
                  </a:moveTo>
                  <a:cubicBezTo>
                    <a:pt x="1" y="0"/>
                    <a:pt x="1" y="46"/>
                    <a:pt x="28" y="46"/>
                  </a:cubicBezTo>
                  <a:cubicBezTo>
                    <a:pt x="30" y="46"/>
                    <a:pt x="33" y="46"/>
                    <a:pt x="35" y="45"/>
                  </a:cubicBezTo>
                  <a:cubicBezTo>
                    <a:pt x="37" y="45"/>
                    <a:pt x="38" y="43"/>
                    <a:pt x="39" y="43"/>
                  </a:cubicBezTo>
                  <a:cubicBezTo>
                    <a:pt x="59" y="39"/>
                    <a:pt x="59" y="8"/>
                    <a:pt x="39" y="3"/>
                  </a:cubicBezTo>
                  <a:cubicBezTo>
                    <a:pt x="38" y="3"/>
                    <a:pt x="37" y="1"/>
                    <a:pt x="35" y="1"/>
                  </a:cubicBezTo>
                  <a:cubicBezTo>
                    <a:pt x="33" y="0"/>
                    <a:pt x="31"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8" name="Google Shape;37548;p58"/>
            <p:cNvSpPr/>
            <p:nvPr/>
          </p:nvSpPr>
          <p:spPr>
            <a:xfrm>
              <a:off x="10797680" y="4857466"/>
              <a:ext cx="54461" cy="37935"/>
            </a:xfrm>
            <a:custGeom>
              <a:avLst/>
              <a:gdLst/>
              <a:ahLst/>
              <a:cxnLst/>
              <a:rect l="l" t="t" r="r" b="b"/>
              <a:pathLst>
                <a:path w="56" h="39" extrusionOk="0">
                  <a:moveTo>
                    <a:pt x="26" y="1"/>
                  </a:moveTo>
                  <a:cubicBezTo>
                    <a:pt x="1" y="1"/>
                    <a:pt x="1" y="38"/>
                    <a:pt x="27" y="38"/>
                  </a:cubicBezTo>
                  <a:cubicBezTo>
                    <a:pt x="28" y="38"/>
                    <a:pt x="29" y="38"/>
                    <a:pt x="31" y="38"/>
                  </a:cubicBezTo>
                  <a:cubicBezTo>
                    <a:pt x="34" y="38"/>
                    <a:pt x="36" y="37"/>
                    <a:pt x="39" y="37"/>
                  </a:cubicBezTo>
                  <a:cubicBezTo>
                    <a:pt x="56" y="35"/>
                    <a:pt x="56" y="5"/>
                    <a:pt x="39" y="2"/>
                  </a:cubicBezTo>
                  <a:cubicBezTo>
                    <a:pt x="36" y="2"/>
                    <a:pt x="34" y="1"/>
                    <a:pt x="31" y="1"/>
                  </a:cubicBezTo>
                  <a:cubicBezTo>
                    <a:pt x="29" y="1"/>
                    <a:pt x="27"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9" name="Google Shape;37549;p58"/>
            <p:cNvSpPr/>
            <p:nvPr/>
          </p:nvSpPr>
          <p:spPr>
            <a:xfrm>
              <a:off x="10843388" y="4506327"/>
              <a:ext cx="111839" cy="107967"/>
            </a:xfrm>
            <a:custGeom>
              <a:avLst/>
              <a:gdLst/>
              <a:ahLst/>
              <a:cxnLst/>
              <a:rect l="l" t="t" r="r" b="b"/>
              <a:pathLst>
                <a:path w="115" h="111" extrusionOk="0">
                  <a:moveTo>
                    <a:pt x="57" y="0"/>
                  </a:moveTo>
                  <a:cubicBezTo>
                    <a:pt x="29" y="0"/>
                    <a:pt x="0" y="25"/>
                    <a:pt x="3" y="55"/>
                  </a:cubicBezTo>
                  <a:cubicBezTo>
                    <a:pt x="4" y="86"/>
                    <a:pt x="27" y="111"/>
                    <a:pt x="57" y="111"/>
                  </a:cubicBezTo>
                  <a:cubicBezTo>
                    <a:pt x="87" y="111"/>
                    <a:pt x="114" y="86"/>
                    <a:pt x="113" y="55"/>
                  </a:cubicBezTo>
                  <a:cubicBezTo>
                    <a:pt x="111" y="25"/>
                    <a:pt x="89" y="0"/>
                    <a:pt x="5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0" name="Google Shape;37550;p58"/>
            <p:cNvSpPr/>
            <p:nvPr/>
          </p:nvSpPr>
          <p:spPr>
            <a:xfrm>
              <a:off x="10906601" y="4675574"/>
              <a:ext cx="114756" cy="90459"/>
            </a:xfrm>
            <a:custGeom>
              <a:avLst/>
              <a:gdLst/>
              <a:ahLst/>
              <a:cxnLst/>
              <a:rect l="l" t="t" r="r" b="b"/>
              <a:pathLst>
                <a:path w="118" h="93" extrusionOk="0">
                  <a:moveTo>
                    <a:pt x="62" y="1"/>
                  </a:moveTo>
                  <a:cubicBezTo>
                    <a:pt x="22" y="1"/>
                    <a:pt x="1" y="64"/>
                    <a:pt x="40" y="87"/>
                  </a:cubicBezTo>
                  <a:cubicBezTo>
                    <a:pt x="47" y="91"/>
                    <a:pt x="55" y="92"/>
                    <a:pt x="63" y="92"/>
                  </a:cubicBezTo>
                  <a:cubicBezTo>
                    <a:pt x="79" y="92"/>
                    <a:pt x="94" y="85"/>
                    <a:pt x="102" y="71"/>
                  </a:cubicBezTo>
                  <a:cubicBezTo>
                    <a:pt x="118" y="45"/>
                    <a:pt x="102" y="14"/>
                    <a:pt x="76" y="3"/>
                  </a:cubicBezTo>
                  <a:cubicBezTo>
                    <a:pt x="71" y="2"/>
                    <a:pt x="66" y="1"/>
                    <a:pt x="6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1" name="Google Shape;37551;p58"/>
            <p:cNvSpPr/>
            <p:nvPr/>
          </p:nvSpPr>
          <p:spPr>
            <a:xfrm>
              <a:off x="11075817" y="4721290"/>
              <a:ext cx="46680" cy="35989"/>
            </a:xfrm>
            <a:custGeom>
              <a:avLst/>
              <a:gdLst/>
              <a:ahLst/>
              <a:cxnLst/>
              <a:rect l="l" t="t" r="r" b="b"/>
              <a:pathLst>
                <a:path w="48" h="37" extrusionOk="0">
                  <a:moveTo>
                    <a:pt x="27" y="1"/>
                  </a:moveTo>
                  <a:cubicBezTo>
                    <a:pt x="25" y="1"/>
                    <a:pt x="22" y="1"/>
                    <a:pt x="20" y="2"/>
                  </a:cubicBezTo>
                  <a:cubicBezTo>
                    <a:pt x="19" y="2"/>
                    <a:pt x="18" y="3"/>
                    <a:pt x="17" y="3"/>
                  </a:cubicBezTo>
                  <a:cubicBezTo>
                    <a:pt x="1" y="8"/>
                    <a:pt x="1" y="29"/>
                    <a:pt x="17" y="34"/>
                  </a:cubicBezTo>
                  <a:cubicBezTo>
                    <a:pt x="18" y="34"/>
                    <a:pt x="19" y="36"/>
                    <a:pt x="20" y="36"/>
                  </a:cubicBezTo>
                  <a:cubicBezTo>
                    <a:pt x="22" y="36"/>
                    <a:pt x="25" y="37"/>
                    <a:pt x="27" y="37"/>
                  </a:cubicBezTo>
                  <a:cubicBezTo>
                    <a:pt x="47" y="37"/>
                    <a:pt x="47"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2" name="Google Shape;37552;p58"/>
            <p:cNvSpPr/>
            <p:nvPr/>
          </p:nvSpPr>
          <p:spPr>
            <a:xfrm>
              <a:off x="11152645" y="4804941"/>
              <a:ext cx="74883" cy="58361"/>
            </a:xfrm>
            <a:custGeom>
              <a:avLst/>
              <a:gdLst/>
              <a:ahLst/>
              <a:cxnLst/>
              <a:rect l="l" t="t" r="r" b="b"/>
              <a:pathLst>
                <a:path w="77" h="60" extrusionOk="0">
                  <a:moveTo>
                    <a:pt x="39" y="0"/>
                  </a:moveTo>
                  <a:cubicBezTo>
                    <a:pt x="1" y="0"/>
                    <a:pt x="1" y="59"/>
                    <a:pt x="39" y="59"/>
                  </a:cubicBezTo>
                  <a:cubicBezTo>
                    <a:pt x="77" y="59"/>
                    <a:pt x="77"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3" name="Google Shape;37553;p58"/>
            <p:cNvSpPr/>
            <p:nvPr/>
          </p:nvSpPr>
          <p:spPr>
            <a:xfrm>
              <a:off x="10999961" y="4563715"/>
              <a:ext cx="54461" cy="42798"/>
            </a:xfrm>
            <a:custGeom>
              <a:avLst/>
              <a:gdLst/>
              <a:ahLst/>
              <a:cxnLst/>
              <a:rect l="l" t="t" r="r" b="b"/>
              <a:pathLst>
                <a:path w="56" h="44" extrusionOk="0">
                  <a:moveTo>
                    <a:pt x="28" y="0"/>
                  </a:moveTo>
                  <a:cubicBezTo>
                    <a:pt x="1" y="0"/>
                    <a:pt x="1" y="44"/>
                    <a:pt x="28" y="44"/>
                  </a:cubicBezTo>
                  <a:cubicBezTo>
                    <a:pt x="56" y="44"/>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4" name="Google Shape;37554;p58"/>
            <p:cNvSpPr/>
            <p:nvPr/>
          </p:nvSpPr>
          <p:spPr>
            <a:xfrm>
              <a:off x="10644997" y="4820504"/>
              <a:ext cx="104059" cy="77814"/>
            </a:xfrm>
            <a:custGeom>
              <a:avLst/>
              <a:gdLst/>
              <a:ahLst/>
              <a:cxnLst/>
              <a:rect l="l" t="t" r="r" b="b"/>
              <a:pathLst>
                <a:path w="107" h="80" extrusionOk="0">
                  <a:moveTo>
                    <a:pt x="61" y="0"/>
                  </a:moveTo>
                  <a:cubicBezTo>
                    <a:pt x="23" y="0"/>
                    <a:pt x="1" y="53"/>
                    <a:pt x="39" y="75"/>
                  </a:cubicBezTo>
                  <a:cubicBezTo>
                    <a:pt x="45" y="78"/>
                    <a:pt x="51" y="80"/>
                    <a:pt x="58" y="80"/>
                  </a:cubicBezTo>
                  <a:cubicBezTo>
                    <a:pt x="72" y="80"/>
                    <a:pt x="87" y="73"/>
                    <a:pt x="94" y="60"/>
                  </a:cubicBezTo>
                  <a:cubicBezTo>
                    <a:pt x="106" y="39"/>
                    <a:pt x="96" y="6"/>
                    <a:pt x="71" y="1"/>
                  </a:cubicBezTo>
                  <a:cubicBezTo>
                    <a:pt x="67" y="0"/>
                    <a:pt x="6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5" name="Google Shape;37555;p58"/>
            <p:cNvSpPr/>
            <p:nvPr/>
          </p:nvSpPr>
          <p:spPr>
            <a:xfrm>
              <a:off x="10718907" y="4971270"/>
              <a:ext cx="64186" cy="47661"/>
            </a:xfrm>
            <a:custGeom>
              <a:avLst/>
              <a:gdLst/>
              <a:ahLst/>
              <a:cxnLst/>
              <a:rect l="l" t="t" r="r" b="b"/>
              <a:pathLst>
                <a:path w="66" h="49" extrusionOk="0">
                  <a:moveTo>
                    <a:pt x="47" y="1"/>
                  </a:moveTo>
                  <a:cubicBezTo>
                    <a:pt x="44" y="1"/>
                    <a:pt x="41" y="1"/>
                    <a:pt x="38" y="3"/>
                  </a:cubicBezTo>
                  <a:cubicBezTo>
                    <a:pt x="34" y="4"/>
                    <a:pt x="29" y="5"/>
                    <a:pt x="27" y="8"/>
                  </a:cubicBezTo>
                  <a:cubicBezTo>
                    <a:pt x="0" y="18"/>
                    <a:pt x="21" y="48"/>
                    <a:pt x="39" y="48"/>
                  </a:cubicBezTo>
                  <a:cubicBezTo>
                    <a:pt x="45" y="48"/>
                    <a:pt x="51" y="45"/>
                    <a:pt x="55" y="36"/>
                  </a:cubicBezTo>
                  <a:cubicBezTo>
                    <a:pt x="57" y="32"/>
                    <a:pt x="58" y="27"/>
                    <a:pt x="60" y="25"/>
                  </a:cubicBezTo>
                  <a:cubicBezTo>
                    <a:pt x="66" y="13"/>
                    <a:pt x="58" y="1"/>
                    <a:pt x="4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6" name="Google Shape;37556;p58"/>
            <p:cNvSpPr/>
            <p:nvPr/>
          </p:nvSpPr>
          <p:spPr>
            <a:xfrm>
              <a:off x="10687787" y="4497572"/>
              <a:ext cx="46680" cy="36962"/>
            </a:xfrm>
            <a:custGeom>
              <a:avLst/>
              <a:gdLst/>
              <a:ahLst/>
              <a:cxnLst/>
              <a:rect l="l" t="t" r="r" b="b"/>
              <a:pathLst>
                <a:path w="48" h="38" extrusionOk="0">
                  <a:moveTo>
                    <a:pt x="23" y="1"/>
                  </a:moveTo>
                  <a:cubicBezTo>
                    <a:pt x="1" y="2"/>
                    <a:pt x="0" y="38"/>
                    <a:pt x="23" y="38"/>
                  </a:cubicBezTo>
                  <a:cubicBezTo>
                    <a:pt x="48" y="38"/>
                    <a:pt x="48" y="1"/>
                    <a:pt x="2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7" name="Google Shape;37557;p58"/>
            <p:cNvSpPr/>
            <p:nvPr/>
          </p:nvSpPr>
          <p:spPr>
            <a:xfrm>
              <a:off x="10898821" y="4788405"/>
              <a:ext cx="52516" cy="39880"/>
            </a:xfrm>
            <a:custGeom>
              <a:avLst/>
              <a:gdLst/>
              <a:ahLst/>
              <a:cxnLst/>
              <a:rect l="l" t="t" r="r" b="b"/>
              <a:pathLst>
                <a:path w="54" h="41" extrusionOk="0">
                  <a:moveTo>
                    <a:pt x="27" y="0"/>
                  </a:moveTo>
                  <a:cubicBezTo>
                    <a:pt x="0" y="0"/>
                    <a:pt x="0" y="40"/>
                    <a:pt x="27" y="40"/>
                  </a:cubicBezTo>
                  <a:cubicBezTo>
                    <a:pt x="53" y="40"/>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8" name="Google Shape;37558;p58"/>
            <p:cNvSpPr/>
            <p:nvPr/>
          </p:nvSpPr>
          <p:spPr>
            <a:xfrm>
              <a:off x="10922161" y="5004341"/>
              <a:ext cx="99196" cy="95323"/>
            </a:xfrm>
            <a:custGeom>
              <a:avLst/>
              <a:gdLst/>
              <a:ahLst/>
              <a:cxnLst/>
              <a:rect l="l" t="t" r="r" b="b"/>
              <a:pathLst>
                <a:path w="102" h="98" extrusionOk="0">
                  <a:moveTo>
                    <a:pt x="52" y="1"/>
                  </a:moveTo>
                  <a:cubicBezTo>
                    <a:pt x="39" y="1"/>
                    <a:pt x="27" y="6"/>
                    <a:pt x="18" y="16"/>
                  </a:cubicBezTo>
                  <a:cubicBezTo>
                    <a:pt x="3" y="29"/>
                    <a:pt x="1" y="49"/>
                    <a:pt x="7" y="68"/>
                  </a:cubicBezTo>
                  <a:cubicBezTo>
                    <a:pt x="15" y="87"/>
                    <a:pt x="32" y="97"/>
                    <a:pt x="51" y="97"/>
                  </a:cubicBezTo>
                  <a:cubicBezTo>
                    <a:pt x="55" y="97"/>
                    <a:pt x="60" y="97"/>
                    <a:pt x="64" y="96"/>
                  </a:cubicBezTo>
                  <a:lnTo>
                    <a:pt x="66" y="96"/>
                  </a:lnTo>
                  <a:cubicBezTo>
                    <a:pt x="81" y="91"/>
                    <a:pt x="96" y="79"/>
                    <a:pt x="98" y="64"/>
                  </a:cubicBezTo>
                  <a:lnTo>
                    <a:pt x="98" y="61"/>
                  </a:lnTo>
                  <a:cubicBezTo>
                    <a:pt x="102" y="40"/>
                    <a:pt x="96" y="18"/>
                    <a:pt x="76" y="7"/>
                  </a:cubicBezTo>
                  <a:cubicBezTo>
                    <a:pt x="68" y="3"/>
                    <a:pt x="60" y="1"/>
                    <a:pt x="5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9" name="Google Shape;37559;p58"/>
            <p:cNvSpPr/>
            <p:nvPr/>
          </p:nvSpPr>
          <p:spPr>
            <a:xfrm>
              <a:off x="10837553" y="5132736"/>
              <a:ext cx="71966" cy="63224"/>
            </a:xfrm>
            <a:custGeom>
              <a:avLst/>
              <a:gdLst/>
              <a:ahLst/>
              <a:cxnLst/>
              <a:rect l="l" t="t" r="r" b="b"/>
              <a:pathLst>
                <a:path w="74" h="65" extrusionOk="0">
                  <a:moveTo>
                    <a:pt x="37" y="1"/>
                  </a:moveTo>
                  <a:cubicBezTo>
                    <a:pt x="17" y="1"/>
                    <a:pt x="0" y="21"/>
                    <a:pt x="6" y="40"/>
                  </a:cubicBezTo>
                  <a:cubicBezTo>
                    <a:pt x="6" y="42"/>
                    <a:pt x="9" y="43"/>
                    <a:pt x="9" y="44"/>
                  </a:cubicBezTo>
                  <a:cubicBezTo>
                    <a:pt x="14" y="58"/>
                    <a:pt x="26" y="64"/>
                    <a:pt x="38" y="64"/>
                  </a:cubicBezTo>
                  <a:cubicBezTo>
                    <a:pt x="49" y="64"/>
                    <a:pt x="61" y="58"/>
                    <a:pt x="67" y="44"/>
                  </a:cubicBezTo>
                  <a:cubicBezTo>
                    <a:pt x="67" y="43"/>
                    <a:pt x="68" y="42"/>
                    <a:pt x="68" y="40"/>
                  </a:cubicBezTo>
                  <a:cubicBezTo>
                    <a:pt x="74" y="21"/>
                    <a:pt x="56" y="1"/>
                    <a:pt x="3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0" name="Google Shape;37560;p58"/>
            <p:cNvSpPr/>
            <p:nvPr/>
          </p:nvSpPr>
          <p:spPr>
            <a:xfrm>
              <a:off x="10708210" y="5209578"/>
              <a:ext cx="58351" cy="48634"/>
            </a:xfrm>
            <a:custGeom>
              <a:avLst/>
              <a:gdLst/>
              <a:ahLst/>
              <a:cxnLst/>
              <a:rect l="l" t="t" r="r" b="b"/>
              <a:pathLst>
                <a:path w="60" h="50" extrusionOk="0">
                  <a:moveTo>
                    <a:pt x="30" y="1"/>
                  </a:moveTo>
                  <a:cubicBezTo>
                    <a:pt x="21" y="1"/>
                    <a:pt x="12" y="8"/>
                    <a:pt x="7" y="21"/>
                  </a:cubicBezTo>
                  <a:cubicBezTo>
                    <a:pt x="0" y="40"/>
                    <a:pt x="15" y="49"/>
                    <a:pt x="30" y="49"/>
                  </a:cubicBezTo>
                  <a:cubicBezTo>
                    <a:pt x="45" y="49"/>
                    <a:pt x="59" y="40"/>
                    <a:pt x="53" y="21"/>
                  </a:cubicBezTo>
                  <a:cubicBezTo>
                    <a:pt x="48" y="8"/>
                    <a:pt x="3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1" name="Google Shape;37561;p58"/>
            <p:cNvSpPr/>
            <p:nvPr/>
          </p:nvSpPr>
          <p:spPr>
            <a:xfrm>
              <a:off x="10600262" y="5095774"/>
              <a:ext cx="51543" cy="38907"/>
            </a:xfrm>
            <a:custGeom>
              <a:avLst/>
              <a:gdLst/>
              <a:ahLst/>
              <a:cxnLst/>
              <a:rect l="l" t="t" r="r" b="b"/>
              <a:pathLst>
                <a:path w="53" h="40" extrusionOk="0">
                  <a:moveTo>
                    <a:pt x="27" y="1"/>
                  </a:moveTo>
                  <a:cubicBezTo>
                    <a:pt x="1" y="2"/>
                    <a:pt x="1" y="40"/>
                    <a:pt x="27" y="40"/>
                  </a:cubicBezTo>
                  <a:cubicBezTo>
                    <a:pt x="52" y="40"/>
                    <a:pt x="52"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2" name="Google Shape;37562;p58"/>
            <p:cNvSpPr/>
            <p:nvPr/>
          </p:nvSpPr>
          <p:spPr>
            <a:xfrm>
              <a:off x="10518571" y="4978079"/>
              <a:ext cx="43763" cy="35016"/>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3" name="Google Shape;37563;p58"/>
            <p:cNvSpPr/>
            <p:nvPr/>
          </p:nvSpPr>
          <p:spPr>
            <a:xfrm>
              <a:off x="10497176" y="4962516"/>
              <a:ext cx="87526" cy="69060"/>
            </a:xfrm>
            <a:custGeom>
              <a:avLst/>
              <a:gdLst/>
              <a:ahLst/>
              <a:cxnLst/>
              <a:rect l="l" t="t" r="r" b="b"/>
              <a:pathLst>
                <a:path w="90" h="71" extrusionOk="0">
                  <a:moveTo>
                    <a:pt x="44" y="1"/>
                  </a:moveTo>
                  <a:cubicBezTo>
                    <a:pt x="0" y="1"/>
                    <a:pt x="0" y="70"/>
                    <a:pt x="44" y="70"/>
                  </a:cubicBezTo>
                  <a:cubicBezTo>
                    <a:pt x="90" y="70"/>
                    <a:pt x="90" y="1"/>
                    <a:pt x="4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4" name="Google Shape;37564;p58"/>
            <p:cNvSpPr/>
            <p:nvPr/>
          </p:nvSpPr>
          <p:spPr>
            <a:xfrm>
              <a:off x="10517599" y="4798132"/>
              <a:ext cx="46680" cy="36962"/>
            </a:xfrm>
            <a:custGeom>
              <a:avLst/>
              <a:gdLst/>
              <a:ahLst/>
              <a:cxnLst/>
              <a:rect l="l" t="t" r="r" b="b"/>
              <a:pathLst>
                <a:path w="48" h="38" extrusionOk="0">
                  <a:moveTo>
                    <a:pt x="23" y="1"/>
                  </a:moveTo>
                  <a:cubicBezTo>
                    <a:pt x="0" y="1"/>
                    <a:pt x="0" y="38"/>
                    <a:pt x="23" y="38"/>
                  </a:cubicBezTo>
                  <a:cubicBezTo>
                    <a:pt x="48" y="38"/>
                    <a:pt x="48" y="1"/>
                    <a:pt x="2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5" name="Google Shape;37565;p58"/>
            <p:cNvSpPr/>
            <p:nvPr/>
          </p:nvSpPr>
          <p:spPr>
            <a:xfrm>
              <a:off x="10463138" y="4890537"/>
              <a:ext cx="51543" cy="39880"/>
            </a:xfrm>
            <a:custGeom>
              <a:avLst/>
              <a:gdLst/>
              <a:ahLst/>
              <a:cxnLst/>
              <a:rect l="l" t="t" r="r" b="b"/>
              <a:pathLst>
                <a:path w="53" h="41" extrusionOk="0">
                  <a:moveTo>
                    <a:pt x="27" y="1"/>
                  </a:moveTo>
                  <a:cubicBezTo>
                    <a:pt x="0" y="1"/>
                    <a:pt x="0" y="41"/>
                    <a:pt x="27" y="41"/>
                  </a:cubicBezTo>
                  <a:cubicBezTo>
                    <a:pt x="53" y="41"/>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6" name="Google Shape;37566;p58"/>
            <p:cNvSpPr/>
            <p:nvPr/>
          </p:nvSpPr>
          <p:spPr>
            <a:xfrm>
              <a:off x="10508846" y="4662929"/>
              <a:ext cx="62241" cy="50579"/>
            </a:xfrm>
            <a:custGeom>
              <a:avLst/>
              <a:gdLst/>
              <a:ahLst/>
              <a:cxnLst/>
              <a:rect l="l" t="t" r="r" b="b"/>
              <a:pathLst>
                <a:path w="64" h="52" extrusionOk="0">
                  <a:moveTo>
                    <a:pt x="32" y="1"/>
                  </a:moveTo>
                  <a:cubicBezTo>
                    <a:pt x="1" y="1"/>
                    <a:pt x="1" y="51"/>
                    <a:pt x="32" y="51"/>
                  </a:cubicBezTo>
                  <a:cubicBezTo>
                    <a:pt x="64" y="51"/>
                    <a:pt x="64"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7" name="Google Shape;37567;p58"/>
            <p:cNvSpPr/>
            <p:nvPr/>
          </p:nvSpPr>
          <p:spPr>
            <a:xfrm>
              <a:off x="11111800" y="5052003"/>
              <a:ext cx="53488" cy="41825"/>
            </a:xfrm>
            <a:custGeom>
              <a:avLst/>
              <a:gdLst/>
              <a:ahLst/>
              <a:cxnLst/>
              <a:rect l="l" t="t" r="r" b="b"/>
              <a:pathLst>
                <a:path w="55" h="43" extrusionOk="0">
                  <a:moveTo>
                    <a:pt x="28" y="0"/>
                  </a:moveTo>
                  <a:cubicBezTo>
                    <a:pt x="1" y="0"/>
                    <a:pt x="1" y="42"/>
                    <a:pt x="28" y="42"/>
                  </a:cubicBezTo>
                  <a:cubicBezTo>
                    <a:pt x="55" y="42"/>
                    <a:pt x="55"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8" name="Google Shape;37568;p58"/>
            <p:cNvSpPr/>
            <p:nvPr/>
          </p:nvSpPr>
          <p:spPr>
            <a:xfrm>
              <a:off x="10716962" y="5108419"/>
              <a:ext cx="39873" cy="31126"/>
            </a:xfrm>
            <a:custGeom>
              <a:avLst/>
              <a:gdLst/>
              <a:ahLst/>
              <a:cxnLst/>
              <a:rect l="l" t="t" r="r" b="b"/>
              <a:pathLst>
                <a:path w="41" h="32" extrusionOk="0">
                  <a:moveTo>
                    <a:pt x="20" y="0"/>
                  </a:moveTo>
                  <a:cubicBezTo>
                    <a:pt x="1" y="0"/>
                    <a:pt x="1" y="32"/>
                    <a:pt x="20" y="32"/>
                  </a:cubicBezTo>
                  <a:cubicBezTo>
                    <a:pt x="41" y="32"/>
                    <a:pt x="41"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9" name="Google Shape;37569;p58"/>
            <p:cNvSpPr/>
            <p:nvPr/>
          </p:nvSpPr>
          <p:spPr>
            <a:xfrm>
              <a:off x="10605124" y="5194015"/>
              <a:ext cx="41818" cy="32098"/>
            </a:xfrm>
            <a:custGeom>
              <a:avLst/>
              <a:gdLst/>
              <a:ahLst/>
              <a:cxnLst/>
              <a:rect l="l" t="t" r="r" b="b"/>
              <a:pathLst>
                <a:path w="43" h="33"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70" name="Google Shape;37570;p58"/>
          <p:cNvGrpSpPr/>
          <p:nvPr/>
        </p:nvGrpSpPr>
        <p:grpSpPr>
          <a:xfrm>
            <a:off x="7837207" y="4112398"/>
            <a:ext cx="845806" cy="717156"/>
            <a:chOff x="8483468" y="3859206"/>
            <a:chExt cx="650520" cy="551573"/>
          </a:xfrm>
        </p:grpSpPr>
        <p:sp>
          <p:nvSpPr>
            <p:cNvPr id="37571" name="Google Shape;37571;p58"/>
            <p:cNvSpPr/>
            <p:nvPr/>
          </p:nvSpPr>
          <p:spPr>
            <a:xfrm>
              <a:off x="8483468" y="3859206"/>
              <a:ext cx="650520" cy="551573"/>
            </a:xfrm>
            <a:custGeom>
              <a:avLst/>
              <a:gdLst/>
              <a:ahLst/>
              <a:cxnLst/>
              <a:rect l="l" t="t" r="r" b="b"/>
              <a:pathLst>
                <a:path w="1381" h="1171" extrusionOk="0">
                  <a:moveTo>
                    <a:pt x="1169" y="1"/>
                  </a:moveTo>
                  <a:cubicBezTo>
                    <a:pt x="1152" y="1"/>
                    <a:pt x="1134" y="5"/>
                    <a:pt x="1118" y="13"/>
                  </a:cubicBezTo>
                  <a:cubicBezTo>
                    <a:pt x="1088" y="31"/>
                    <a:pt x="1068" y="63"/>
                    <a:pt x="1039" y="82"/>
                  </a:cubicBezTo>
                  <a:cubicBezTo>
                    <a:pt x="1016" y="98"/>
                    <a:pt x="988" y="104"/>
                    <a:pt x="956" y="104"/>
                  </a:cubicBezTo>
                  <a:cubicBezTo>
                    <a:pt x="844" y="104"/>
                    <a:pt x="687" y="27"/>
                    <a:pt x="562" y="26"/>
                  </a:cubicBezTo>
                  <a:cubicBezTo>
                    <a:pt x="559" y="26"/>
                    <a:pt x="557" y="26"/>
                    <a:pt x="555" y="26"/>
                  </a:cubicBezTo>
                  <a:cubicBezTo>
                    <a:pt x="458" y="26"/>
                    <a:pt x="384" y="74"/>
                    <a:pt x="365" y="240"/>
                  </a:cubicBezTo>
                  <a:cubicBezTo>
                    <a:pt x="360" y="291"/>
                    <a:pt x="370" y="344"/>
                    <a:pt x="349" y="390"/>
                  </a:cubicBezTo>
                  <a:cubicBezTo>
                    <a:pt x="327" y="433"/>
                    <a:pt x="284" y="459"/>
                    <a:pt x="244" y="486"/>
                  </a:cubicBezTo>
                  <a:cubicBezTo>
                    <a:pt x="118" y="570"/>
                    <a:pt x="1" y="703"/>
                    <a:pt x="17" y="854"/>
                  </a:cubicBezTo>
                  <a:lnTo>
                    <a:pt x="350" y="1094"/>
                  </a:lnTo>
                  <a:cubicBezTo>
                    <a:pt x="371" y="1109"/>
                    <a:pt x="393" y="1125"/>
                    <a:pt x="417" y="1139"/>
                  </a:cubicBezTo>
                  <a:cubicBezTo>
                    <a:pt x="450" y="1160"/>
                    <a:pt x="488" y="1170"/>
                    <a:pt x="525" y="1170"/>
                  </a:cubicBezTo>
                  <a:cubicBezTo>
                    <a:pt x="588" y="1170"/>
                    <a:pt x="650" y="1140"/>
                    <a:pt x="686" y="1084"/>
                  </a:cubicBezTo>
                  <a:cubicBezTo>
                    <a:pt x="711" y="1045"/>
                    <a:pt x="757" y="1012"/>
                    <a:pt x="803" y="999"/>
                  </a:cubicBezTo>
                  <a:cubicBezTo>
                    <a:pt x="886" y="977"/>
                    <a:pt x="978" y="990"/>
                    <a:pt x="1057" y="955"/>
                  </a:cubicBezTo>
                  <a:cubicBezTo>
                    <a:pt x="1096" y="938"/>
                    <a:pt x="1130" y="912"/>
                    <a:pt x="1170" y="900"/>
                  </a:cubicBezTo>
                  <a:cubicBezTo>
                    <a:pt x="1203" y="888"/>
                    <a:pt x="1240" y="891"/>
                    <a:pt x="1271" y="877"/>
                  </a:cubicBezTo>
                  <a:cubicBezTo>
                    <a:pt x="1345" y="845"/>
                    <a:pt x="1366" y="753"/>
                    <a:pt x="1373" y="674"/>
                  </a:cubicBezTo>
                  <a:cubicBezTo>
                    <a:pt x="1381" y="565"/>
                    <a:pt x="1378" y="455"/>
                    <a:pt x="1367" y="347"/>
                  </a:cubicBezTo>
                  <a:cubicBezTo>
                    <a:pt x="1362" y="303"/>
                    <a:pt x="1356" y="261"/>
                    <a:pt x="1347" y="218"/>
                  </a:cubicBezTo>
                  <a:cubicBezTo>
                    <a:pt x="1336" y="160"/>
                    <a:pt x="1320" y="98"/>
                    <a:pt x="1281" y="53"/>
                  </a:cubicBezTo>
                  <a:cubicBezTo>
                    <a:pt x="1253" y="22"/>
                    <a:pt x="1210"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2" name="Google Shape;37572;p58"/>
            <p:cNvSpPr/>
            <p:nvPr/>
          </p:nvSpPr>
          <p:spPr>
            <a:xfrm>
              <a:off x="8483468" y="3870982"/>
              <a:ext cx="650520" cy="539798"/>
            </a:xfrm>
            <a:custGeom>
              <a:avLst/>
              <a:gdLst/>
              <a:ahLst/>
              <a:cxnLst/>
              <a:rect l="l" t="t" r="r" b="b"/>
              <a:pathLst>
                <a:path w="1381" h="1146" extrusionOk="0">
                  <a:moveTo>
                    <a:pt x="555" y="1"/>
                  </a:moveTo>
                  <a:cubicBezTo>
                    <a:pt x="458" y="1"/>
                    <a:pt x="384" y="49"/>
                    <a:pt x="365" y="215"/>
                  </a:cubicBezTo>
                  <a:cubicBezTo>
                    <a:pt x="360" y="266"/>
                    <a:pt x="370" y="319"/>
                    <a:pt x="349" y="365"/>
                  </a:cubicBezTo>
                  <a:cubicBezTo>
                    <a:pt x="327" y="408"/>
                    <a:pt x="284" y="434"/>
                    <a:pt x="244" y="461"/>
                  </a:cubicBezTo>
                  <a:cubicBezTo>
                    <a:pt x="118" y="545"/>
                    <a:pt x="1" y="678"/>
                    <a:pt x="17" y="829"/>
                  </a:cubicBezTo>
                  <a:lnTo>
                    <a:pt x="350" y="1069"/>
                  </a:lnTo>
                  <a:cubicBezTo>
                    <a:pt x="371" y="1084"/>
                    <a:pt x="393" y="1100"/>
                    <a:pt x="417" y="1114"/>
                  </a:cubicBezTo>
                  <a:cubicBezTo>
                    <a:pt x="450" y="1135"/>
                    <a:pt x="488" y="1145"/>
                    <a:pt x="525" y="1145"/>
                  </a:cubicBezTo>
                  <a:cubicBezTo>
                    <a:pt x="588" y="1145"/>
                    <a:pt x="650" y="1115"/>
                    <a:pt x="686" y="1059"/>
                  </a:cubicBezTo>
                  <a:cubicBezTo>
                    <a:pt x="711" y="1020"/>
                    <a:pt x="757" y="987"/>
                    <a:pt x="803" y="974"/>
                  </a:cubicBezTo>
                  <a:cubicBezTo>
                    <a:pt x="886" y="952"/>
                    <a:pt x="978" y="965"/>
                    <a:pt x="1057" y="930"/>
                  </a:cubicBezTo>
                  <a:cubicBezTo>
                    <a:pt x="1096" y="913"/>
                    <a:pt x="1130" y="887"/>
                    <a:pt x="1170" y="875"/>
                  </a:cubicBezTo>
                  <a:cubicBezTo>
                    <a:pt x="1203" y="863"/>
                    <a:pt x="1240" y="866"/>
                    <a:pt x="1271" y="852"/>
                  </a:cubicBezTo>
                  <a:cubicBezTo>
                    <a:pt x="1345" y="820"/>
                    <a:pt x="1366" y="728"/>
                    <a:pt x="1373" y="649"/>
                  </a:cubicBezTo>
                  <a:cubicBezTo>
                    <a:pt x="1381" y="540"/>
                    <a:pt x="1378" y="430"/>
                    <a:pt x="1368" y="324"/>
                  </a:cubicBezTo>
                  <a:cubicBezTo>
                    <a:pt x="1303" y="418"/>
                    <a:pt x="1238" y="513"/>
                    <a:pt x="1173" y="608"/>
                  </a:cubicBezTo>
                  <a:cubicBezTo>
                    <a:pt x="1135" y="570"/>
                    <a:pt x="1075" y="534"/>
                    <a:pt x="1021" y="534"/>
                  </a:cubicBezTo>
                  <a:cubicBezTo>
                    <a:pt x="986" y="534"/>
                    <a:pt x="953" y="549"/>
                    <a:pt x="929" y="589"/>
                  </a:cubicBezTo>
                  <a:cubicBezTo>
                    <a:pt x="919" y="605"/>
                    <a:pt x="907" y="610"/>
                    <a:pt x="891" y="610"/>
                  </a:cubicBezTo>
                  <a:cubicBezTo>
                    <a:pt x="843" y="610"/>
                    <a:pt x="770" y="551"/>
                    <a:pt x="712" y="551"/>
                  </a:cubicBezTo>
                  <a:cubicBezTo>
                    <a:pt x="707" y="551"/>
                    <a:pt x="702" y="551"/>
                    <a:pt x="698" y="552"/>
                  </a:cubicBezTo>
                  <a:cubicBezTo>
                    <a:pt x="720" y="610"/>
                    <a:pt x="665" y="677"/>
                    <a:pt x="603" y="686"/>
                  </a:cubicBezTo>
                  <a:cubicBezTo>
                    <a:pt x="595" y="687"/>
                    <a:pt x="588" y="688"/>
                    <a:pt x="581" y="688"/>
                  </a:cubicBezTo>
                  <a:cubicBezTo>
                    <a:pt x="527" y="688"/>
                    <a:pt x="476" y="661"/>
                    <a:pt x="433" y="626"/>
                  </a:cubicBezTo>
                  <a:lnTo>
                    <a:pt x="433" y="626"/>
                  </a:lnTo>
                  <a:cubicBezTo>
                    <a:pt x="433" y="626"/>
                    <a:pt x="433" y="626"/>
                    <a:pt x="434" y="626"/>
                  </a:cubicBezTo>
                  <a:cubicBezTo>
                    <a:pt x="448" y="626"/>
                    <a:pt x="365" y="382"/>
                    <a:pt x="488" y="355"/>
                  </a:cubicBezTo>
                  <a:cubicBezTo>
                    <a:pt x="567" y="336"/>
                    <a:pt x="569" y="170"/>
                    <a:pt x="562" y="1"/>
                  </a:cubicBezTo>
                  <a:cubicBezTo>
                    <a:pt x="559" y="1"/>
                    <a:pt x="557" y="1"/>
                    <a:pt x="5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3" name="Google Shape;37573;p58"/>
            <p:cNvSpPr/>
            <p:nvPr/>
          </p:nvSpPr>
          <p:spPr>
            <a:xfrm>
              <a:off x="8853240" y="3983557"/>
              <a:ext cx="42395" cy="32972"/>
            </a:xfrm>
            <a:custGeom>
              <a:avLst/>
              <a:gdLst/>
              <a:ahLst/>
              <a:cxnLst/>
              <a:rect l="l" t="t" r="r" b="b"/>
              <a:pathLst>
                <a:path w="90" h="70" extrusionOk="0">
                  <a:moveTo>
                    <a:pt x="44" y="0"/>
                  </a:moveTo>
                  <a:cubicBezTo>
                    <a:pt x="0" y="0"/>
                    <a:pt x="0" y="70"/>
                    <a:pt x="44" y="70"/>
                  </a:cubicBezTo>
                  <a:cubicBezTo>
                    <a:pt x="90" y="70"/>
                    <a:pt x="90" y="0"/>
                    <a:pt x="4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4" name="Google Shape;37574;p58"/>
            <p:cNvSpPr/>
            <p:nvPr/>
          </p:nvSpPr>
          <p:spPr>
            <a:xfrm>
              <a:off x="8798599" y="4071640"/>
              <a:ext cx="18842" cy="14602"/>
            </a:xfrm>
            <a:custGeom>
              <a:avLst/>
              <a:gdLst/>
              <a:ahLst/>
              <a:cxnLst/>
              <a:rect l="l" t="t" r="r" b="b"/>
              <a:pathLst>
                <a:path w="40" h="31" extrusionOk="0">
                  <a:moveTo>
                    <a:pt x="19" y="1"/>
                  </a:moveTo>
                  <a:cubicBezTo>
                    <a:pt x="0" y="1"/>
                    <a:pt x="0" y="30"/>
                    <a:pt x="19" y="30"/>
                  </a:cubicBezTo>
                  <a:cubicBezTo>
                    <a:pt x="39" y="30"/>
                    <a:pt x="39" y="1"/>
                    <a:pt x="1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5" name="Google Shape;37575;p58"/>
            <p:cNvSpPr/>
            <p:nvPr/>
          </p:nvSpPr>
          <p:spPr>
            <a:xfrm>
              <a:off x="8880561" y="4066459"/>
              <a:ext cx="21197" cy="16957"/>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6" name="Google Shape;37576;p58"/>
            <p:cNvSpPr/>
            <p:nvPr/>
          </p:nvSpPr>
          <p:spPr>
            <a:xfrm>
              <a:off x="8960168" y="4011348"/>
              <a:ext cx="50873" cy="49458"/>
            </a:xfrm>
            <a:custGeom>
              <a:avLst/>
              <a:gdLst/>
              <a:ahLst/>
              <a:cxnLst/>
              <a:rect l="l" t="t" r="r" b="b"/>
              <a:pathLst>
                <a:path w="108" h="105" extrusionOk="0">
                  <a:moveTo>
                    <a:pt x="55" y="1"/>
                  </a:moveTo>
                  <a:cubicBezTo>
                    <a:pt x="38" y="1"/>
                    <a:pt x="20" y="9"/>
                    <a:pt x="14" y="24"/>
                  </a:cubicBezTo>
                  <a:cubicBezTo>
                    <a:pt x="13" y="26"/>
                    <a:pt x="13" y="27"/>
                    <a:pt x="11" y="30"/>
                  </a:cubicBezTo>
                  <a:cubicBezTo>
                    <a:pt x="3" y="47"/>
                    <a:pt x="1" y="62"/>
                    <a:pt x="11" y="79"/>
                  </a:cubicBezTo>
                  <a:cubicBezTo>
                    <a:pt x="21" y="95"/>
                    <a:pt x="37" y="105"/>
                    <a:pt x="55" y="105"/>
                  </a:cubicBezTo>
                  <a:cubicBezTo>
                    <a:pt x="72" y="105"/>
                    <a:pt x="90" y="95"/>
                    <a:pt x="98" y="79"/>
                  </a:cubicBezTo>
                  <a:cubicBezTo>
                    <a:pt x="107" y="63"/>
                    <a:pt x="105" y="47"/>
                    <a:pt x="98" y="30"/>
                  </a:cubicBezTo>
                  <a:cubicBezTo>
                    <a:pt x="97" y="29"/>
                    <a:pt x="97" y="27"/>
                    <a:pt x="96" y="24"/>
                  </a:cubicBezTo>
                  <a:cubicBezTo>
                    <a:pt x="89" y="9"/>
                    <a:pt x="72"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7" name="Google Shape;37577;p58"/>
            <p:cNvSpPr/>
            <p:nvPr/>
          </p:nvSpPr>
          <p:spPr>
            <a:xfrm>
              <a:off x="9016223" y="3933628"/>
              <a:ext cx="22139" cy="17428"/>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8" name="Google Shape;37578;p58"/>
            <p:cNvSpPr/>
            <p:nvPr/>
          </p:nvSpPr>
          <p:spPr>
            <a:xfrm>
              <a:off x="9042130" y="4002399"/>
              <a:ext cx="27792" cy="21196"/>
            </a:xfrm>
            <a:custGeom>
              <a:avLst/>
              <a:gdLst/>
              <a:ahLst/>
              <a:cxnLst/>
              <a:rect l="l" t="t" r="r" b="b"/>
              <a:pathLst>
                <a:path w="59" h="45" extrusionOk="0">
                  <a:moveTo>
                    <a:pt x="28" y="0"/>
                  </a:moveTo>
                  <a:cubicBezTo>
                    <a:pt x="1" y="0"/>
                    <a:pt x="2" y="45"/>
                    <a:pt x="29" y="45"/>
                  </a:cubicBezTo>
                  <a:cubicBezTo>
                    <a:pt x="59" y="45"/>
                    <a:pt x="59" y="0"/>
                    <a:pt x="29" y="0"/>
                  </a:cubicBezTo>
                  <a:cubicBezTo>
                    <a:pt x="29" y="0"/>
                    <a:pt x="28"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9" name="Google Shape;37579;p58"/>
            <p:cNvSpPr/>
            <p:nvPr/>
          </p:nvSpPr>
          <p:spPr>
            <a:xfrm>
              <a:off x="8930021" y="3965187"/>
              <a:ext cx="37684" cy="29204"/>
            </a:xfrm>
            <a:custGeom>
              <a:avLst/>
              <a:gdLst/>
              <a:ahLst/>
              <a:cxnLst/>
              <a:rect l="l" t="t" r="r" b="b"/>
              <a:pathLst>
                <a:path w="80" h="62" extrusionOk="0">
                  <a:moveTo>
                    <a:pt x="40" y="0"/>
                  </a:moveTo>
                  <a:cubicBezTo>
                    <a:pt x="1" y="0"/>
                    <a:pt x="1" y="61"/>
                    <a:pt x="40" y="61"/>
                  </a:cubicBezTo>
                  <a:cubicBezTo>
                    <a:pt x="80" y="61"/>
                    <a:pt x="80"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0" name="Google Shape;37580;p58"/>
            <p:cNvSpPr/>
            <p:nvPr/>
          </p:nvSpPr>
          <p:spPr>
            <a:xfrm>
              <a:off x="8756205" y="3953412"/>
              <a:ext cx="45221" cy="35327"/>
            </a:xfrm>
            <a:custGeom>
              <a:avLst/>
              <a:gdLst/>
              <a:ahLst/>
              <a:cxnLst/>
              <a:rect l="l" t="t" r="r" b="b"/>
              <a:pathLst>
                <a:path w="96" h="75" extrusionOk="0">
                  <a:moveTo>
                    <a:pt x="48" y="1"/>
                  </a:moveTo>
                  <a:cubicBezTo>
                    <a:pt x="1" y="1"/>
                    <a:pt x="1" y="75"/>
                    <a:pt x="48" y="75"/>
                  </a:cubicBezTo>
                  <a:cubicBezTo>
                    <a:pt x="95" y="75"/>
                    <a:pt x="95" y="1"/>
                    <a:pt x="4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1" name="Google Shape;37581;p58"/>
            <p:cNvSpPr/>
            <p:nvPr/>
          </p:nvSpPr>
          <p:spPr>
            <a:xfrm>
              <a:off x="8753849" y="4102728"/>
              <a:ext cx="33445" cy="27320"/>
            </a:xfrm>
            <a:custGeom>
              <a:avLst/>
              <a:gdLst/>
              <a:ahLst/>
              <a:cxnLst/>
              <a:rect l="l" t="t" r="r" b="b"/>
              <a:pathLst>
                <a:path w="71" h="58" extrusionOk="0">
                  <a:moveTo>
                    <a:pt x="35" y="0"/>
                  </a:moveTo>
                  <a:cubicBezTo>
                    <a:pt x="0" y="0"/>
                    <a:pt x="0" y="57"/>
                    <a:pt x="35" y="57"/>
                  </a:cubicBezTo>
                  <a:cubicBezTo>
                    <a:pt x="71" y="57"/>
                    <a:pt x="71" y="0"/>
                    <a:pt x="3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2" name="Google Shape;37582;p58"/>
            <p:cNvSpPr/>
            <p:nvPr/>
          </p:nvSpPr>
          <p:spPr>
            <a:xfrm>
              <a:off x="8719934" y="4064574"/>
              <a:ext cx="26850" cy="20725"/>
            </a:xfrm>
            <a:custGeom>
              <a:avLst/>
              <a:gdLst/>
              <a:ahLst/>
              <a:cxnLst/>
              <a:rect l="l" t="t" r="r" b="b"/>
              <a:pathLst>
                <a:path w="57" h="44" extrusionOk="0">
                  <a:moveTo>
                    <a:pt x="28" y="0"/>
                  </a:moveTo>
                  <a:cubicBezTo>
                    <a:pt x="1" y="0"/>
                    <a:pt x="1" y="43"/>
                    <a:pt x="28" y="43"/>
                  </a:cubicBezTo>
                  <a:cubicBezTo>
                    <a:pt x="56" y="43"/>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3" name="Google Shape;37583;p58"/>
            <p:cNvSpPr/>
            <p:nvPr/>
          </p:nvSpPr>
          <p:spPr>
            <a:xfrm>
              <a:off x="8832985" y="3928918"/>
              <a:ext cx="24495" cy="19312"/>
            </a:xfrm>
            <a:custGeom>
              <a:avLst/>
              <a:gdLst/>
              <a:ahLst/>
              <a:cxnLst/>
              <a:rect l="l" t="t" r="r" b="b"/>
              <a:pathLst>
                <a:path w="52" h="41" extrusionOk="0">
                  <a:moveTo>
                    <a:pt x="24" y="0"/>
                  </a:moveTo>
                  <a:cubicBezTo>
                    <a:pt x="1" y="0"/>
                    <a:pt x="1" y="40"/>
                    <a:pt x="25" y="40"/>
                  </a:cubicBezTo>
                  <a:cubicBezTo>
                    <a:pt x="52" y="40"/>
                    <a:pt x="52" y="0"/>
                    <a:pt x="25"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4" name="Google Shape;37584;p58"/>
            <p:cNvSpPr/>
            <p:nvPr/>
          </p:nvSpPr>
          <p:spPr>
            <a:xfrm>
              <a:off x="8563075" y="4201173"/>
              <a:ext cx="58410" cy="45690"/>
            </a:xfrm>
            <a:custGeom>
              <a:avLst/>
              <a:gdLst/>
              <a:ahLst/>
              <a:cxnLst/>
              <a:rect l="l" t="t" r="r" b="b"/>
              <a:pathLst>
                <a:path w="124" h="97" extrusionOk="0">
                  <a:moveTo>
                    <a:pt x="63" y="0"/>
                  </a:moveTo>
                  <a:cubicBezTo>
                    <a:pt x="0" y="1"/>
                    <a:pt x="0" y="96"/>
                    <a:pt x="63" y="96"/>
                  </a:cubicBezTo>
                  <a:cubicBezTo>
                    <a:pt x="124" y="96"/>
                    <a:pt x="124" y="0"/>
                    <a:pt x="6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5" name="Google Shape;37585;p58"/>
            <p:cNvSpPr/>
            <p:nvPr/>
          </p:nvSpPr>
          <p:spPr>
            <a:xfrm>
              <a:off x="8642682" y="4317988"/>
              <a:ext cx="38155" cy="32501"/>
            </a:xfrm>
            <a:custGeom>
              <a:avLst/>
              <a:gdLst/>
              <a:ahLst/>
              <a:cxnLst/>
              <a:rect l="l" t="t" r="r" b="b"/>
              <a:pathLst>
                <a:path w="81" h="69" extrusionOk="0">
                  <a:moveTo>
                    <a:pt x="39" y="0"/>
                  </a:moveTo>
                  <a:cubicBezTo>
                    <a:pt x="29" y="0"/>
                    <a:pt x="19" y="4"/>
                    <a:pt x="13" y="10"/>
                  </a:cubicBezTo>
                  <a:cubicBezTo>
                    <a:pt x="0" y="23"/>
                    <a:pt x="0" y="54"/>
                    <a:pt x="21" y="63"/>
                  </a:cubicBezTo>
                  <a:cubicBezTo>
                    <a:pt x="22" y="64"/>
                    <a:pt x="25" y="64"/>
                    <a:pt x="26" y="65"/>
                  </a:cubicBezTo>
                  <a:cubicBezTo>
                    <a:pt x="32" y="68"/>
                    <a:pt x="38" y="69"/>
                    <a:pt x="43" y="69"/>
                  </a:cubicBezTo>
                  <a:cubicBezTo>
                    <a:pt x="65" y="69"/>
                    <a:pt x="81" y="47"/>
                    <a:pt x="70" y="22"/>
                  </a:cubicBezTo>
                  <a:cubicBezTo>
                    <a:pt x="69" y="20"/>
                    <a:pt x="69" y="18"/>
                    <a:pt x="68" y="17"/>
                  </a:cubicBezTo>
                  <a:cubicBezTo>
                    <a:pt x="62" y="5"/>
                    <a:pt x="51"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6" name="Google Shape;37586;p58"/>
            <p:cNvSpPr/>
            <p:nvPr/>
          </p:nvSpPr>
          <p:spPr>
            <a:xfrm>
              <a:off x="8653045" y="4225666"/>
              <a:ext cx="27792" cy="21667"/>
            </a:xfrm>
            <a:custGeom>
              <a:avLst/>
              <a:gdLst/>
              <a:ahLst/>
              <a:cxnLst/>
              <a:rect l="l" t="t" r="r" b="b"/>
              <a:pathLst>
                <a:path w="59" h="46" extrusionOk="0">
                  <a:moveTo>
                    <a:pt x="30" y="1"/>
                  </a:moveTo>
                  <a:cubicBezTo>
                    <a:pt x="0" y="1"/>
                    <a:pt x="0" y="45"/>
                    <a:pt x="30" y="45"/>
                  </a:cubicBezTo>
                  <a:cubicBezTo>
                    <a:pt x="58" y="45"/>
                    <a:pt x="58"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7" name="Google Shape;37587;p58"/>
            <p:cNvSpPr/>
            <p:nvPr/>
          </p:nvSpPr>
          <p:spPr>
            <a:xfrm>
              <a:off x="8781641" y="4235087"/>
              <a:ext cx="63592" cy="48987"/>
            </a:xfrm>
            <a:custGeom>
              <a:avLst/>
              <a:gdLst/>
              <a:ahLst/>
              <a:cxnLst/>
              <a:rect l="l" t="t" r="r" b="b"/>
              <a:pathLst>
                <a:path w="135" h="104" extrusionOk="0">
                  <a:moveTo>
                    <a:pt x="58" y="0"/>
                  </a:moveTo>
                  <a:cubicBezTo>
                    <a:pt x="50" y="0"/>
                    <a:pt x="41" y="2"/>
                    <a:pt x="33" y="7"/>
                  </a:cubicBezTo>
                  <a:cubicBezTo>
                    <a:pt x="10" y="21"/>
                    <a:pt x="0" y="53"/>
                    <a:pt x="15" y="78"/>
                  </a:cubicBezTo>
                  <a:cubicBezTo>
                    <a:pt x="25" y="95"/>
                    <a:pt x="41" y="103"/>
                    <a:pt x="58" y="103"/>
                  </a:cubicBezTo>
                  <a:cubicBezTo>
                    <a:pt x="71" y="103"/>
                    <a:pt x="85" y="98"/>
                    <a:pt x="96" y="88"/>
                  </a:cubicBezTo>
                  <a:cubicBezTo>
                    <a:pt x="134" y="56"/>
                    <a:pt x="100"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8" name="Google Shape;37588;p58"/>
            <p:cNvSpPr/>
            <p:nvPr/>
          </p:nvSpPr>
          <p:spPr>
            <a:xfrm>
              <a:off x="8864546" y="4184216"/>
              <a:ext cx="27792" cy="21196"/>
            </a:xfrm>
            <a:custGeom>
              <a:avLst/>
              <a:gdLst/>
              <a:ahLst/>
              <a:cxnLst/>
              <a:rect l="l" t="t" r="r" b="b"/>
              <a:pathLst>
                <a:path w="59" h="45" extrusionOk="0">
                  <a:moveTo>
                    <a:pt x="30" y="0"/>
                  </a:moveTo>
                  <a:cubicBezTo>
                    <a:pt x="0" y="0"/>
                    <a:pt x="0" y="45"/>
                    <a:pt x="30" y="45"/>
                  </a:cubicBezTo>
                  <a:cubicBezTo>
                    <a:pt x="58" y="45"/>
                    <a:pt x="58" y="0"/>
                    <a:pt x="3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9" name="Google Shape;37589;p58"/>
            <p:cNvSpPr/>
            <p:nvPr/>
          </p:nvSpPr>
          <p:spPr>
            <a:xfrm>
              <a:off x="8900816" y="4228963"/>
              <a:ext cx="29676" cy="22609"/>
            </a:xfrm>
            <a:custGeom>
              <a:avLst/>
              <a:gdLst/>
              <a:ahLst/>
              <a:cxnLst/>
              <a:rect l="l" t="t" r="r" b="b"/>
              <a:pathLst>
                <a:path w="63" h="48" extrusionOk="0">
                  <a:moveTo>
                    <a:pt x="32" y="0"/>
                  </a:moveTo>
                  <a:cubicBezTo>
                    <a:pt x="0" y="1"/>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0" name="Google Shape;37590;p58"/>
            <p:cNvSpPr/>
            <p:nvPr/>
          </p:nvSpPr>
          <p:spPr>
            <a:xfrm>
              <a:off x="8955458" y="4224253"/>
              <a:ext cx="52758" cy="40979"/>
            </a:xfrm>
            <a:custGeom>
              <a:avLst/>
              <a:gdLst/>
              <a:ahLst/>
              <a:cxnLst/>
              <a:rect l="l" t="t" r="r" b="b"/>
              <a:pathLst>
                <a:path w="112" h="87" extrusionOk="0">
                  <a:moveTo>
                    <a:pt x="55" y="1"/>
                  </a:moveTo>
                  <a:cubicBezTo>
                    <a:pt x="0" y="1"/>
                    <a:pt x="0" y="86"/>
                    <a:pt x="55" y="86"/>
                  </a:cubicBezTo>
                  <a:cubicBezTo>
                    <a:pt x="111" y="86"/>
                    <a:pt x="111"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1" name="Google Shape;37591;p58"/>
            <p:cNvSpPr/>
            <p:nvPr/>
          </p:nvSpPr>
          <p:spPr>
            <a:xfrm>
              <a:off x="8942268" y="4173853"/>
              <a:ext cx="13189" cy="9421"/>
            </a:xfrm>
            <a:custGeom>
              <a:avLst/>
              <a:gdLst/>
              <a:ahLst/>
              <a:cxnLst/>
              <a:rect l="l" t="t" r="r" b="b"/>
              <a:pathLst>
                <a:path w="28" h="20" extrusionOk="0">
                  <a:moveTo>
                    <a:pt x="14" y="0"/>
                  </a:moveTo>
                  <a:cubicBezTo>
                    <a:pt x="1" y="0"/>
                    <a:pt x="1" y="19"/>
                    <a:pt x="14" y="19"/>
                  </a:cubicBezTo>
                  <a:cubicBezTo>
                    <a:pt x="27" y="19"/>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2" name="Google Shape;37592;p58"/>
            <p:cNvSpPr/>
            <p:nvPr/>
          </p:nvSpPr>
          <p:spPr>
            <a:xfrm>
              <a:off x="9069451" y="4213890"/>
              <a:ext cx="15545" cy="11305"/>
            </a:xfrm>
            <a:custGeom>
              <a:avLst/>
              <a:gdLst/>
              <a:ahLst/>
              <a:cxnLst/>
              <a:rect l="l" t="t" r="r" b="b"/>
              <a:pathLst>
                <a:path w="33" h="24" extrusionOk="0">
                  <a:moveTo>
                    <a:pt x="17" y="0"/>
                  </a:moveTo>
                  <a:cubicBezTo>
                    <a:pt x="1" y="0"/>
                    <a:pt x="1" y="24"/>
                    <a:pt x="17" y="24"/>
                  </a:cubicBezTo>
                  <a:cubicBezTo>
                    <a:pt x="33" y="24"/>
                    <a:pt x="33"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3" name="Google Shape;37593;p58"/>
            <p:cNvSpPr/>
            <p:nvPr/>
          </p:nvSpPr>
          <p:spPr>
            <a:xfrm>
              <a:off x="8722289" y="4339655"/>
              <a:ext cx="22139" cy="16957"/>
            </a:xfrm>
            <a:custGeom>
              <a:avLst/>
              <a:gdLst/>
              <a:ahLst/>
              <a:cxnLst/>
              <a:rect l="l" t="t" r="r" b="b"/>
              <a:pathLst>
                <a:path w="47" h="36" extrusionOk="0">
                  <a:moveTo>
                    <a:pt x="23" y="0"/>
                  </a:moveTo>
                  <a:cubicBezTo>
                    <a:pt x="1" y="1"/>
                    <a:pt x="1" y="35"/>
                    <a:pt x="23" y="35"/>
                  </a:cubicBezTo>
                  <a:cubicBezTo>
                    <a:pt x="46" y="35"/>
                    <a:pt x="4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4" name="Google Shape;37594;p58"/>
            <p:cNvSpPr/>
            <p:nvPr/>
          </p:nvSpPr>
          <p:spPr>
            <a:xfrm>
              <a:off x="8710042" y="4237442"/>
              <a:ext cx="29676" cy="22609"/>
            </a:xfrm>
            <a:custGeom>
              <a:avLst/>
              <a:gdLst/>
              <a:ahLst/>
              <a:cxnLst/>
              <a:rect l="l" t="t" r="r" b="b"/>
              <a:pathLst>
                <a:path w="63" h="48" extrusionOk="0">
                  <a:moveTo>
                    <a:pt x="32" y="0"/>
                  </a:moveTo>
                  <a:cubicBezTo>
                    <a:pt x="0" y="0"/>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5" name="Google Shape;37595;p58"/>
            <p:cNvSpPr/>
            <p:nvPr/>
          </p:nvSpPr>
          <p:spPr>
            <a:xfrm>
              <a:off x="8735008" y="4292081"/>
              <a:ext cx="37684" cy="29675"/>
            </a:xfrm>
            <a:custGeom>
              <a:avLst/>
              <a:gdLst/>
              <a:ahLst/>
              <a:cxnLst/>
              <a:rect l="l" t="t" r="r" b="b"/>
              <a:pathLst>
                <a:path w="80" h="63" extrusionOk="0">
                  <a:moveTo>
                    <a:pt x="40" y="0"/>
                  </a:moveTo>
                  <a:cubicBezTo>
                    <a:pt x="0" y="0"/>
                    <a:pt x="0" y="62"/>
                    <a:pt x="40" y="62"/>
                  </a:cubicBezTo>
                  <a:cubicBezTo>
                    <a:pt x="79" y="62"/>
                    <a:pt x="79"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6" name="Google Shape;37596;p58"/>
            <p:cNvSpPr/>
            <p:nvPr/>
          </p:nvSpPr>
          <p:spPr>
            <a:xfrm>
              <a:off x="8586157" y="4134287"/>
              <a:ext cx="28734" cy="21667"/>
            </a:xfrm>
            <a:custGeom>
              <a:avLst/>
              <a:gdLst/>
              <a:ahLst/>
              <a:cxnLst/>
              <a:rect l="l" t="t" r="r" b="b"/>
              <a:pathLst>
                <a:path w="61" h="46" extrusionOk="0">
                  <a:moveTo>
                    <a:pt x="31" y="1"/>
                  </a:moveTo>
                  <a:cubicBezTo>
                    <a:pt x="3" y="1"/>
                    <a:pt x="1" y="45"/>
                    <a:pt x="31" y="45"/>
                  </a:cubicBezTo>
                  <a:cubicBezTo>
                    <a:pt x="61" y="45"/>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7" name="Google Shape;37597;p58"/>
            <p:cNvSpPr/>
            <p:nvPr/>
          </p:nvSpPr>
          <p:spPr>
            <a:xfrm>
              <a:off x="8629493" y="4176208"/>
              <a:ext cx="16958" cy="12718"/>
            </a:xfrm>
            <a:custGeom>
              <a:avLst/>
              <a:gdLst/>
              <a:ahLst/>
              <a:cxnLst/>
              <a:rect l="l" t="t" r="r" b="b"/>
              <a:pathLst>
                <a:path w="36" h="27" extrusionOk="0">
                  <a:moveTo>
                    <a:pt x="19" y="0"/>
                  </a:moveTo>
                  <a:cubicBezTo>
                    <a:pt x="1" y="0"/>
                    <a:pt x="1" y="27"/>
                    <a:pt x="19" y="27"/>
                  </a:cubicBezTo>
                  <a:cubicBezTo>
                    <a:pt x="35" y="27"/>
                    <a:pt x="35" y="0"/>
                    <a:pt x="1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8" name="Google Shape;37598;p58"/>
            <p:cNvSpPr/>
            <p:nvPr/>
          </p:nvSpPr>
          <p:spPr>
            <a:xfrm>
              <a:off x="8618659" y="4252515"/>
              <a:ext cx="21668" cy="16957"/>
            </a:xfrm>
            <a:custGeom>
              <a:avLst/>
              <a:gdLst/>
              <a:ahLst/>
              <a:cxnLst/>
              <a:rect l="l" t="t" r="r" b="b"/>
              <a:pathLst>
                <a:path w="46" h="36" extrusionOk="0">
                  <a:moveTo>
                    <a:pt x="24" y="1"/>
                  </a:moveTo>
                  <a:cubicBezTo>
                    <a:pt x="0" y="2"/>
                    <a:pt x="0" y="36"/>
                    <a:pt x="24" y="36"/>
                  </a:cubicBezTo>
                  <a:cubicBezTo>
                    <a:pt x="46" y="36"/>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9" name="Google Shape;37599;p58"/>
            <p:cNvSpPr/>
            <p:nvPr/>
          </p:nvSpPr>
          <p:spPr>
            <a:xfrm>
              <a:off x="8613006" y="4293494"/>
              <a:ext cx="16487" cy="16486"/>
            </a:xfrm>
            <a:custGeom>
              <a:avLst/>
              <a:gdLst/>
              <a:ahLst/>
              <a:cxnLst/>
              <a:rect l="l" t="t" r="r" b="b"/>
              <a:pathLst>
                <a:path w="35" h="35" extrusionOk="0">
                  <a:moveTo>
                    <a:pt x="18" y="0"/>
                  </a:moveTo>
                  <a:cubicBezTo>
                    <a:pt x="10" y="0"/>
                    <a:pt x="1" y="5"/>
                    <a:pt x="1" y="16"/>
                  </a:cubicBezTo>
                  <a:lnTo>
                    <a:pt x="1" y="20"/>
                  </a:lnTo>
                  <a:cubicBezTo>
                    <a:pt x="1" y="30"/>
                    <a:pt x="10" y="34"/>
                    <a:pt x="18" y="34"/>
                  </a:cubicBezTo>
                  <a:cubicBezTo>
                    <a:pt x="26" y="34"/>
                    <a:pt x="33" y="30"/>
                    <a:pt x="33" y="20"/>
                  </a:cubicBezTo>
                  <a:lnTo>
                    <a:pt x="33" y="16"/>
                  </a:lnTo>
                  <a:cubicBezTo>
                    <a:pt x="35" y="5"/>
                    <a:pt x="26" y="0"/>
                    <a:pt x="1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0" name="Google Shape;37600;p58"/>
            <p:cNvSpPr/>
            <p:nvPr/>
          </p:nvSpPr>
          <p:spPr>
            <a:xfrm>
              <a:off x="8505136" y="4201644"/>
              <a:ext cx="25437" cy="20254"/>
            </a:xfrm>
            <a:custGeom>
              <a:avLst/>
              <a:gdLst/>
              <a:ahLst/>
              <a:cxnLst/>
              <a:rect l="l" t="t" r="r" b="b"/>
              <a:pathLst>
                <a:path w="54" h="43" extrusionOk="0">
                  <a:moveTo>
                    <a:pt x="27" y="0"/>
                  </a:moveTo>
                  <a:cubicBezTo>
                    <a:pt x="1" y="0"/>
                    <a:pt x="1" y="42"/>
                    <a:pt x="27" y="42"/>
                  </a:cubicBezTo>
                  <a:cubicBezTo>
                    <a:pt x="54" y="42"/>
                    <a:pt x="54"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01" name="Google Shape;37601;p58"/>
          <p:cNvSpPr/>
          <p:nvPr/>
        </p:nvSpPr>
        <p:spPr>
          <a:xfrm>
            <a:off x="7499548" y="412409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2" name="Google Shape;37602;p58"/>
          <p:cNvSpPr/>
          <p:nvPr/>
        </p:nvSpPr>
        <p:spPr>
          <a:xfrm>
            <a:off x="6867848" y="445179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03" name="Google Shape;37603;p58"/>
          <p:cNvGrpSpPr/>
          <p:nvPr/>
        </p:nvGrpSpPr>
        <p:grpSpPr>
          <a:xfrm flipH="1">
            <a:off x="1248135" y="3757018"/>
            <a:ext cx="1005132" cy="1004863"/>
            <a:chOff x="-2803224" y="-453774"/>
            <a:chExt cx="3660351" cy="3659368"/>
          </a:xfrm>
        </p:grpSpPr>
        <p:sp>
          <p:nvSpPr>
            <p:cNvPr id="37604" name="Google Shape;37604;p58"/>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5" name="Google Shape;37605;p58"/>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6" name="Google Shape;37606;p58"/>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7" name="Google Shape;37607;p58"/>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8" name="Google Shape;37608;p58"/>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9" name="Google Shape;37609;p58"/>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0" name="Google Shape;37610;p58"/>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1" name="Google Shape;37611;p58"/>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2" name="Google Shape;37612;p58"/>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3" name="Google Shape;37613;p58"/>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4" name="Google Shape;37614;p58"/>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5" name="Google Shape;37615;p58"/>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6" name="Google Shape;37616;p58"/>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7" name="Google Shape;37617;p58"/>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8" name="Google Shape;37618;p58"/>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9" name="Google Shape;37619;p58"/>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0" name="Google Shape;37620;p58"/>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1" name="Google Shape;37621;p58"/>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2" name="Google Shape;37622;p58"/>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3" name="Google Shape;37623;p58"/>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4" name="Google Shape;37624;p58"/>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5" name="Google Shape;37625;p58"/>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6" name="Google Shape;37626;p58"/>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7" name="Google Shape;37627;p58"/>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8" name="Google Shape;37628;p58"/>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9" name="Google Shape;37629;p58"/>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0" name="Google Shape;37630;p58"/>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1" name="Google Shape;37631;p58"/>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2" name="Google Shape;37632;p58"/>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3" name="Google Shape;37633;p58"/>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4" name="Google Shape;37634;p58"/>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5" name="Google Shape;37635;p58"/>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6" name="Google Shape;37636;p58"/>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7" name="Google Shape;37637;p58"/>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8" name="Google Shape;37638;p58"/>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9" name="Google Shape;37639;p58"/>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0" name="Google Shape;37640;p58"/>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1" name="Google Shape;37641;p58"/>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2" name="Google Shape;37642;p58"/>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3" name="Google Shape;37643;p58"/>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4" name="Google Shape;37644;p58"/>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5" name="Google Shape;37645;p58"/>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6" name="Google Shape;37646;p58"/>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7" name="Google Shape;37647;p58"/>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48" name="Google Shape;37648;p58"/>
          <p:cNvGrpSpPr/>
          <p:nvPr/>
        </p:nvGrpSpPr>
        <p:grpSpPr>
          <a:xfrm>
            <a:off x="533643" y="540006"/>
            <a:ext cx="650520" cy="551573"/>
            <a:chOff x="8483468" y="3859206"/>
            <a:chExt cx="650520" cy="551573"/>
          </a:xfrm>
        </p:grpSpPr>
        <p:sp>
          <p:nvSpPr>
            <p:cNvPr id="37649" name="Google Shape;37649;p58"/>
            <p:cNvSpPr/>
            <p:nvPr/>
          </p:nvSpPr>
          <p:spPr>
            <a:xfrm>
              <a:off x="8483468" y="3859206"/>
              <a:ext cx="650520" cy="551573"/>
            </a:xfrm>
            <a:custGeom>
              <a:avLst/>
              <a:gdLst/>
              <a:ahLst/>
              <a:cxnLst/>
              <a:rect l="l" t="t" r="r" b="b"/>
              <a:pathLst>
                <a:path w="1381" h="1171" extrusionOk="0">
                  <a:moveTo>
                    <a:pt x="1169" y="1"/>
                  </a:moveTo>
                  <a:cubicBezTo>
                    <a:pt x="1152" y="1"/>
                    <a:pt x="1134" y="5"/>
                    <a:pt x="1118" y="13"/>
                  </a:cubicBezTo>
                  <a:cubicBezTo>
                    <a:pt x="1088" y="31"/>
                    <a:pt x="1068" y="63"/>
                    <a:pt x="1039" y="82"/>
                  </a:cubicBezTo>
                  <a:cubicBezTo>
                    <a:pt x="1016" y="98"/>
                    <a:pt x="988" y="104"/>
                    <a:pt x="956" y="104"/>
                  </a:cubicBezTo>
                  <a:cubicBezTo>
                    <a:pt x="844" y="104"/>
                    <a:pt x="687" y="27"/>
                    <a:pt x="562" y="26"/>
                  </a:cubicBezTo>
                  <a:cubicBezTo>
                    <a:pt x="559" y="26"/>
                    <a:pt x="557" y="26"/>
                    <a:pt x="555" y="26"/>
                  </a:cubicBezTo>
                  <a:cubicBezTo>
                    <a:pt x="458" y="26"/>
                    <a:pt x="384" y="74"/>
                    <a:pt x="365" y="240"/>
                  </a:cubicBezTo>
                  <a:cubicBezTo>
                    <a:pt x="360" y="291"/>
                    <a:pt x="370" y="344"/>
                    <a:pt x="349" y="390"/>
                  </a:cubicBezTo>
                  <a:cubicBezTo>
                    <a:pt x="327" y="433"/>
                    <a:pt x="284" y="459"/>
                    <a:pt x="244" y="486"/>
                  </a:cubicBezTo>
                  <a:cubicBezTo>
                    <a:pt x="118" y="570"/>
                    <a:pt x="1" y="703"/>
                    <a:pt x="17" y="854"/>
                  </a:cubicBezTo>
                  <a:lnTo>
                    <a:pt x="350" y="1094"/>
                  </a:lnTo>
                  <a:cubicBezTo>
                    <a:pt x="371" y="1109"/>
                    <a:pt x="393" y="1125"/>
                    <a:pt x="417" y="1139"/>
                  </a:cubicBezTo>
                  <a:cubicBezTo>
                    <a:pt x="450" y="1160"/>
                    <a:pt x="488" y="1170"/>
                    <a:pt x="525" y="1170"/>
                  </a:cubicBezTo>
                  <a:cubicBezTo>
                    <a:pt x="588" y="1170"/>
                    <a:pt x="650" y="1140"/>
                    <a:pt x="686" y="1084"/>
                  </a:cubicBezTo>
                  <a:cubicBezTo>
                    <a:pt x="711" y="1045"/>
                    <a:pt x="757" y="1012"/>
                    <a:pt x="803" y="999"/>
                  </a:cubicBezTo>
                  <a:cubicBezTo>
                    <a:pt x="886" y="977"/>
                    <a:pt x="978" y="990"/>
                    <a:pt x="1057" y="955"/>
                  </a:cubicBezTo>
                  <a:cubicBezTo>
                    <a:pt x="1096" y="938"/>
                    <a:pt x="1130" y="912"/>
                    <a:pt x="1170" y="900"/>
                  </a:cubicBezTo>
                  <a:cubicBezTo>
                    <a:pt x="1203" y="888"/>
                    <a:pt x="1240" y="891"/>
                    <a:pt x="1271" y="877"/>
                  </a:cubicBezTo>
                  <a:cubicBezTo>
                    <a:pt x="1345" y="845"/>
                    <a:pt x="1366" y="753"/>
                    <a:pt x="1373" y="674"/>
                  </a:cubicBezTo>
                  <a:cubicBezTo>
                    <a:pt x="1381" y="565"/>
                    <a:pt x="1378" y="455"/>
                    <a:pt x="1367" y="347"/>
                  </a:cubicBezTo>
                  <a:cubicBezTo>
                    <a:pt x="1362" y="303"/>
                    <a:pt x="1356" y="261"/>
                    <a:pt x="1347" y="218"/>
                  </a:cubicBezTo>
                  <a:cubicBezTo>
                    <a:pt x="1336" y="160"/>
                    <a:pt x="1320" y="98"/>
                    <a:pt x="1281" y="53"/>
                  </a:cubicBezTo>
                  <a:cubicBezTo>
                    <a:pt x="1253" y="22"/>
                    <a:pt x="1210"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0" name="Google Shape;37650;p58"/>
            <p:cNvSpPr/>
            <p:nvPr/>
          </p:nvSpPr>
          <p:spPr>
            <a:xfrm>
              <a:off x="8483468" y="3870982"/>
              <a:ext cx="650520" cy="539798"/>
            </a:xfrm>
            <a:custGeom>
              <a:avLst/>
              <a:gdLst/>
              <a:ahLst/>
              <a:cxnLst/>
              <a:rect l="l" t="t" r="r" b="b"/>
              <a:pathLst>
                <a:path w="1381" h="1146" extrusionOk="0">
                  <a:moveTo>
                    <a:pt x="555" y="1"/>
                  </a:moveTo>
                  <a:cubicBezTo>
                    <a:pt x="458" y="1"/>
                    <a:pt x="384" y="49"/>
                    <a:pt x="365" y="215"/>
                  </a:cubicBezTo>
                  <a:cubicBezTo>
                    <a:pt x="360" y="266"/>
                    <a:pt x="370" y="319"/>
                    <a:pt x="349" y="365"/>
                  </a:cubicBezTo>
                  <a:cubicBezTo>
                    <a:pt x="327" y="408"/>
                    <a:pt x="284" y="434"/>
                    <a:pt x="244" y="461"/>
                  </a:cubicBezTo>
                  <a:cubicBezTo>
                    <a:pt x="118" y="545"/>
                    <a:pt x="1" y="678"/>
                    <a:pt x="17" y="829"/>
                  </a:cubicBezTo>
                  <a:lnTo>
                    <a:pt x="350" y="1069"/>
                  </a:lnTo>
                  <a:cubicBezTo>
                    <a:pt x="371" y="1084"/>
                    <a:pt x="393" y="1100"/>
                    <a:pt x="417" y="1114"/>
                  </a:cubicBezTo>
                  <a:cubicBezTo>
                    <a:pt x="450" y="1135"/>
                    <a:pt x="488" y="1145"/>
                    <a:pt x="525" y="1145"/>
                  </a:cubicBezTo>
                  <a:cubicBezTo>
                    <a:pt x="588" y="1145"/>
                    <a:pt x="650" y="1115"/>
                    <a:pt x="686" y="1059"/>
                  </a:cubicBezTo>
                  <a:cubicBezTo>
                    <a:pt x="711" y="1020"/>
                    <a:pt x="757" y="987"/>
                    <a:pt x="803" y="974"/>
                  </a:cubicBezTo>
                  <a:cubicBezTo>
                    <a:pt x="886" y="952"/>
                    <a:pt x="978" y="965"/>
                    <a:pt x="1057" y="930"/>
                  </a:cubicBezTo>
                  <a:cubicBezTo>
                    <a:pt x="1096" y="913"/>
                    <a:pt x="1130" y="887"/>
                    <a:pt x="1170" y="875"/>
                  </a:cubicBezTo>
                  <a:cubicBezTo>
                    <a:pt x="1203" y="863"/>
                    <a:pt x="1240" y="866"/>
                    <a:pt x="1271" y="852"/>
                  </a:cubicBezTo>
                  <a:cubicBezTo>
                    <a:pt x="1345" y="820"/>
                    <a:pt x="1366" y="728"/>
                    <a:pt x="1373" y="649"/>
                  </a:cubicBezTo>
                  <a:cubicBezTo>
                    <a:pt x="1381" y="540"/>
                    <a:pt x="1378" y="430"/>
                    <a:pt x="1368" y="324"/>
                  </a:cubicBezTo>
                  <a:cubicBezTo>
                    <a:pt x="1303" y="418"/>
                    <a:pt x="1238" y="513"/>
                    <a:pt x="1173" y="608"/>
                  </a:cubicBezTo>
                  <a:cubicBezTo>
                    <a:pt x="1135" y="570"/>
                    <a:pt x="1075" y="534"/>
                    <a:pt x="1021" y="534"/>
                  </a:cubicBezTo>
                  <a:cubicBezTo>
                    <a:pt x="986" y="534"/>
                    <a:pt x="953" y="549"/>
                    <a:pt x="929" y="589"/>
                  </a:cubicBezTo>
                  <a:cubicBezTo>
                    <a:pt x="919" y="605"/>
                    <a:pt x="907" y="610"/>
                    <a:pt x="891" y="610"/>
                  </a:cubicBezTo>
                  <a:cubicBezTo>
                    <a:pt x="843" y="610"/>
                    <a:pt x="770" y="551"/>
                    <a:pt x="712" y="551"/>
                  </a:cubicBezTo>
                  <a:cubicBezTo>
                    <a:pt x="707" y="551"/>
                    <a:pt x="702" y="551"/>
                    <a:pt x="698" y="552"/>
                  </a:cubicBezTo>
                  <a:cubicBezTo>
                    <a:pt x="720" y="610"/>
                    <a:pt x="665" y="677"/>
                    <a:pt x="603" y="686"/>
                  </a:cubicBezTo>
                  <a:cubicBezTo>
                    <a:pt x="595" y="687"/>
                    <a:pt x="588" y="688"/>
                    <a:pt x="581" y="688"/>
                  </a:cubicBezTo>
                  <a:cubicBezTo>
                    <a:pt x="527" y="688"/>
                    <a:pt x="476" y="661"/>
                    <a:pt x="433" y="626"/>
                  </a:cubicBezTo>
                  <a:lnTo>
                    <a:pt x="433" y="626"/>
                  </a:lnTo>
                  <a:cubicBezTo>
                    <a:pt x="433" y="626"/>
                    <a:pt x="433" y="626"/>
                    <a:pt x="434" y="626"/>
                  </a:cubicBezTo>
                  <a:cubicBezTo>
                    <a:pt x="448" y="626"/>
                    <a:pt x="365" y="382"/>
                    <a:pt x="488" y="355"/>
                  </a:cubicBezTo>
                  <a:cubicBezTo>
                    <a:pt x="567" y="336"/>
                    <a:pt x="569" y="170"/>
                    <a:pt x="562" y="1"/>
                  </a:cubicBezTo>
                  <a:cubicBezTo>
                    <a:pt x="559" y="1"/>
                    <a:pt x="557" y="1"/>
                    <a:pt x="5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1" name="Google Shape;37651;p58"/>
            <p:cNvSpPr/>
            <p:nvPr/>
          </p:nvSpPr>
          <p:spPr>
            <a:xfrm>
              <a:off x="8853240" y="3983557"/>
              <a:ext cx="42395" cy="32972"/>
            </a:xfrm>
            <a:custGeom>
              <a:avLst/>
              <a:gdLst/>
              <a:ahLst/>
              <a:cxnLst/>
              <a:rect l="l" t="t" r="r" b="b"/>
              <a:pathLst>
                <a:path w="90" h="70" extrusionOk="0">
                  <a:moveTo>
                    <a:pt x="44" y="0"/>
                  </a:moveTo>
                  <a:cubicBezTo>
                    <a:pt x="0" y="0"/>
                    <a:pt x="0" y="70"/>
                    <a:pt x="44" y="70"/>
                  </a:cubicBezTo>
                  <a:cubicBezTo>
                    <a:pt x="90" y="70"/>
                    <a:pt x="90" y="0"/>
                    <a:pt x="4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2" name="Google Shape;37652;p58"/>
            <p:cNvSpPr/>
            <p:nvPr/>
          </p:nvSpPr>
          <p:spPr>
            <a:xfrm>
              <a:off x="8798599" y="4071640"/>
              <a:ext cx="18842" cy="14602"/>
            </a:xfrm>
            <a:custGeom>
              <a:avLst/>
              <a:gdLst/>
              <a:ahLst/>
              <a:cxnLst/>
              <a:rect l="l" t="t" r="r" b="b"/>
              <a:pathLst>
                <a:path w="40" h="31" extrusionOk="0">
                  <a:moveTo>
                    <a:pt x="19" y="1"/>
                  </a:moveTo>
                  <a:cubicBezTo>
                    <a:pt x="0" y="1"/>
                    <a:pt x="0" y="30"/>
                    <a:pt x="19" y="30"/>
                  </a:cubicBezTo>
                  <a:cubicBezTo>
                    <a:pt x="39" y="30"/>
                    <a:pt x="39" y="1"/>
                    <a:pt x="1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3" name="Google Shape;37653;p58"/>
            <p:cNvSpPr/>
            <p:nvPr/>
          </p:nvSpPr>
          <p:spPr>
            <a:xfrm>
              <a:off x="8880561" y="4066459"/>
              <a:ext cx="21197" cy="16957"/>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4" name="Google Shape;37654;p58"/>
            <p:cNvSpPr/>
            <p:nvPr/>
          </p:nvSpPr>
          <p:spPr>
            <a:xfrm>
              <a:off x="8960168" y="4011348"/>
              <a:ext cx="50873" cy="49458"/>
            </a:xfrm>
            <a:custGeom>
              <a:avLst/>
              <a:gdLst/>
              <a:ahLst/>
              <a:cxnLst/>
              <a:rect l="l" t="t" r="r" b="b"/>
              <a:pathLst>
                <a:path w="108" h="105" extrusionOk="0">
                  <a:moveTo>
                    <a:pt x="55" y="1"/>
                  </a:moveTo>
                  <a:cubicBezTo>
                    <a:pt x="38" y="1"/>
                    <a:pt x="20" y="9"/>
                    <a:pt x="14" y="24"/>
                  </a:cubicBezTo>
                  <a:cubicBezTo>
                    <a:pt x="13" y="26"/>
                    <a:pt x="13" y="27"/>
                    <a:pt x="11" y="30"/>
                  </a:cubicBezTo>
                  <a:cubicBezTo>
                    <a:pt x="3" y="47"/>
                    <a:pt x="1" y="62"/>
                    <a:pt x="11" y="79"/>
                  </a:cubicBezTo>
                  <a:cubicBezTo>
                    <a:pt x="21" y="95"/>
                    <a:pt x="37" y="105"/>
                    <a:pt x="55" y="105"/>
                  </a:cubicBezTo>
                  <a:cubicBezTo>
                    <a:pt x="72" y="105"/>
                    <a:pt x="90" y="95"/>
                    <a:pt x="98" y="79"/>
                  </a:cubicBezTo>
                  <a:cubicBezTo>
                    <a:pt x="107" y="63"/>
                    <a:pt x="105" y="47"/>
                    <a:pt x="98" y="30"/>
                  </a:cubicBezTo>
                  <a:cubicBezTo>
                    <a:pt x="97" y="29"/>
                    <a:pt x="97" y="27"/>
                    <a:pt x="96" y="24"/>
                  </a:cubicBezTo>
                  <a:cubicBezTo>
                    <a:pt x="89" y="9"/>
                    <a:pt x="72"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5" name="Google Shape;37655;p58"/>
            <p:cNvSpPr/>
            <p:nvPr/>
          </p:nvSpPr>
          <p:spPr>
            <a:xfrm>
              <a:off x="9016223" y="3933628"/>
              <a:ext cx="22139" cy="17428"/>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6" name="Google Shape;37656;p58"/>
            <p:cNvSpPr/>
            <p:nvPr/>
          </p:nvSpPr>
          <p:spPr>
            <a:xfrm>
              <a:off x="9042130" y="4002399"/>
              <a:ext cx="27792" cy="21196"/>
            </a:xfrm>
            <a:custGeom>
              <a:avLst/>
              <a:gdLst/>
              <a:ahLst/>
              <a:cxnLst/>
              <a:rect l="l" t="t" r="r" b="b"/>
              <a:pathLst>
                <a:path w="59" h="45" extrusionOk="0">
                  <a:moveTo>
                    <a:pt x="28" y="0"/>
                  </a:moveTo>
                  <a:cubicBezTo>
                    <a:pt x="1" y="0"/>
                    <a:pt x="2" y="45"/>
                    <a:pt x="29" y="45"/>
                  </a:cubicBezTo>
                  <a:cubicBezTo>
                    <a:pt x="59" y="45"/>
                    <a:pt x="59" y="0"/>
                    <a:pt x="29" y="0"/>
                  </a:cubicBezTo>
                  <a:cubicBezTo>
                    <a:pt x="29" y="0"/>
                    <a:pt x="28"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7" name="Google Shape;37657;p58"/>
            <p:cNvSpPr/>
            <p:nvPr/>
          </p:nvSpPr>
          <p:spPr>
            <a:xfrm>
              <a:off x="8930021" y="3965187"/>
              <a:ext cx="37684" cy="29204"/>
            </a:xfrm>
            <a:custGeom>
              <a:avLst/>
              <a:gdLst/>
              <a:ahLst/>
              <a:cxnLst/>
              <a:rect l="l" t="t" r="r" b="b"/>
              <a:pathLst>
                <a:path w="80" h="62" extrusionOk="0">
                  <a:moveTo>
                    <a:pt x="40" y="0"/>
                  </a:moveTo>
                  <a:cubicBezTo>
                    <a:pt x="1" y="0"/>
                    <a:pt x="1" y="61"/>
                    <a:pt x="40" y="61"/>
                  </a:cubicBezTo>
                  <a:cubicBezTo>
                    <a:pt x="80" y="61"/>
                    <a:pt x="80"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8" name="Google Shape;37658;p58"/>
            <p:cNvSpPr/>
            <p:nvPr/>
          </p:nvSpPr>
          <p:spPr>
            <a:xfrm>
              <a:off x="8756205" y="3953412"/>
              <a:ext cx="45221" cy="35327"/>
            </a:xfrm>
            <a:custGeom>
              <a:avLst/>
              <a:gdLst/>
              <a:ahLst/>
              <a:cxnLst/>
              <a:rect l="l" t="t" r="r" b="b"/>
              <a:pathLst>
                <a:path w="96" h="75" extrusionOk="0">
                  <a:moveTo>
                    <a:pt x="48" y="1"/>
                  </a:moveTo>
                  <a:cubicBezTo>
                    <a:pt x="1" y="1"/>
                    <a:pt x="1" y="75"/>
                    <a:pt x="48" y="75"/>
                  </a:cubicBezTo>
                  <a:cubicBezTo>
                    <a:pt x="95" y="75"/>
                    <a:pt x="95" y="1"/>
                    <a:pt x="4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9" name="Google Shape;37659;p58"/>
            <p:cNvSpPr/>
            <p:nvPr/>
          </p:nvSpPr>
          <p:spPr>
            <a:xfrm>
              <a:off x="8753849" y="4102728"/>
              <a:ext cx="33445" cy="27320"/>
            </a:xfrm>
            <a:custGeom>
              <a:avLst/>
              <a:gdLst/>
              <a:ahLst/>
              <a:cxnLst/>
              <a:rect l="l" t="t" r="r" b="b"/>
              <a:pathLst>
                <a:path w="71" h="58" extrusionOk="0">
                  <a:moveTo>
                    <a:pt x="35" y="0"/>
                  </a:moveTo>
                  <a:cubicBezTo>
                    <a:pt x="0" y="0"/>
                    <a:pt x="0" y="57"/>
                    <a:pt x="35" y="57"/>
                  </a:cubicBezTo>
                  <a:cubicBezTo>
                    <a:pt x="71" y="57"/>
                    <a:pt x="71" y="0"/>
                    <a:pt x="3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0" name="Google Shape;37660;p58"/>
            <p:cNvSpPr/>
            <p:nvPr/>
          </p:nvSpPr>
          <p:spPr>
            <a:xfrm>
              <a:off x="8719934" y="4064574"/>
              <a:ext cx="26850" cy="20725"/>
            </a:xfrm>
            <a:custGeom>
              <a:avLst/>
              <a:gdLst/>
              <a:ahLst/>
              <a:cxnLst/>
              <a:rect l="l" t="t" r="r" b="b"/>
              <a:pathLst>
                <a:path w="57" h="44" extrusionOk="0">
                  <a:moveTo>
                    <a:pt x="28" y="0"/>
                  </a:moveTo>
                  <a:cubicBezTo>
                    <a:pt x="1" y="0"/>
                    <a:pt x="1" y="43"/>
                    <a:pt x="28" y="43"/>
                  </a:cubicBezTo>
                  <a:cubicBezTo>
                    <a:pt x="56" y="43"/>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1" name="Google Shape;37661;p58"/>
            <p:cNvSpPr/>
            <p:nvPr/>
          </p:nvSpPr>
          <p:spPr>
            <a:xfrm>
              <a:off x="8832985" y="3928918"/>
              <a:ext cx="24495" cy="19312"/>
            </a:xfrm>
            <a:custGeom>
              <a:avLst/>
              <a:gdLst/>
              <a:ahLst/>
              <a:cxnLst/>
              <a:rect l="l" t="t" r="r" b="b"/>
              <a:pathLst>
                <a:path w="52" h="41" extrusionOk="0">
                  <a:moveTo>
                    <a:pt x="24" y="0"/>
                  </a:moveTo>
                  <a:cubicBezTo>
                    <a:pt x="1" y="0"/>
                    <a:pt x="1" y="40"/>
                    <a:pt x="25" y="40"/>
                  </a:cubicBezTo>
                  <a:cubicBezTo>
                    <a:pt x="52" y="40"/>
                    <a:pt x="52" y="0"/>
                    <a:pt x="25"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2" name="Google Shape;37662;p58"/>
            <p:cNvSpPr/>
            <p:nvPr/>
          </p:nvSpPr>
          <p:spPr>
            <a:xfrm>
              <a:off x="8563075" y="4201173"/>
              <a:ext cx="58410" cy="45690"/>
            </a:xfrm>
            <a:custGeom>
              <a:avLst/>
              <a:gdLst/>
              <a:ahLst/>
              <a:cxnLst/>
              <a:rect l="l" t="t" r="r" b="b"/>
              <a:pathLst>
                <a:path w="124" h="97" extrusionOk="0">
                  <a:moveTo>
                    <a:pt x="63" y="0"/>
                  </a:moveTo>
                  <a:cubicBezTo>
                    <a:pt x="0" y="1"/>
                    <a:pt x="0" y="96"/>
                    <a:pt x="63" y="96"/>
                  </a:cubicBezTo>
                  <a:cubicBezTo>
                    <a:pt x="124" y="96"/>
                    <a:pt x="124" y="0"/>
                    <a:pt x="6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3" name="Google Shape;37663;p58"/>
            <p:cNvSpPr/>
            <p:nvPr/>
          </p:nvSpPr>
          <p:spPr>
            <a:xfrm>
              <a:off x="8642682" y="4317988"/>
              <a:ext cx="38155" cy="32501"/>
            </a:xfrm>
            <a:custGeom>
              <a:avLst/>
              <a:gdLst/>
              <a:ahLst/>
              <a:cxnLst/>
              <a:rect l="l" t="t" r="r" b="b"/>
              <a:pathLst>
                <a:path w="81" h="69" extrusionOk="0">
                  <a:moveTo>
                    <a:pt x="39" y="0"/>
                  </a:moveTo>
                  <a:cubicBezTo>
                    <a:pt x="29" y="0"/>
                    <a:pt x="19" y="4"/>
                    <a:pt x="13" y="10"/>
                  </a:cubicBezTo>
                  <a:cubicBezTo>
                    <a:pt x="0" y="23"/>
                    <a:pt x="0" y="54"/>
                    <a:pt x="21" y="63"/>
                  </a:cubicBezTo>
                  <a:cubicBezTo>
                    <a:pt x="22" y="64"/>
                    <a:pt x="25" y="64"/>
                    <a:pt x="26" y="65"/>
                  </a:cubicBezTo>
                  <a:cubicBezTo>
                    <a:pt x="32" y="68"/>
                    <a:pt x="38" y="69"/>
                    <a:pt x="43" y="69"/>
                  </a:cubicBezTo>
                  <a:cubicBezTo>
                    <a:pt x="65" y="69"/>
                    <a:pt x="81" y="47"/>
                    <a:pt x="70" y="22"/>
                  </a:cubicBezTo>
                  <a:cubicBezTo>
                    <a:pt x="69" y="20"/>
                    <a:pt x="69" y="18"/>
                    <a:pt x="68" y="17"/>
                  </a:cubicBezTo>
                  <a:cubicBezTo>
                    <a:pt x="62" y="5"/>
                    <a:pt x="51"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4" name="Google Shape;37664;p58"/>
            <p:cNvSpPr/>
            <p:nvPr/>
          </p:nvSpPr>
          <p:spPr>
            <a:xfrm>
              <a:off x="8653045" y="4225666"/>
              <a:ext cx="27792" cy="21667"/>
            </a:xfrm>
            <a:custGeom>
              <a:avLst/>
              <a:gdLst/>
              <a:ahLst/>
              <a:cxnLst/>
              <a:rect l="l" t="t" r="r" b="b"/>
              <a:pathLst>
                <a:path w="59" h="46" extrusionOk="0">
                  <a:moveTo>
                    <a:pt x="30" y="1"/>
                  </a:moveTo>
                  <a:cubicBezTo>
                    <a:pt x="0" y="1"/>
                    <a:pt x="0" y="45"/>
                    <a:pt x="30" y="45"/>
                  </a:cubicBezTo>
                  <a:cubicBezTo>
                    <a:pt x="58" y="45"/>
                    <a:pt x="58"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5" name="Google Shape;37665;p58"/>
            <p:cNvSpPr/>
            <p:nvPr/>
          </p:nvSpPr>
          <p:spPr>
            <a:xfrm>
              <a:off x="8781641" y="4235087"/>
              <a:ext cx="63592" cy="48987"/>
            </a:xfrm>
            <a:custGeom>
              <a:avLst/>
              <a:gdLst/>
              <a:ahLst/>
              <a:cxnLst/>
              <a:rect l="l" t="t" r="r" b="b"/>
              <a:pathLst>
                <a:path w="135" h="104" extrusionOk="0">
                  <a:moveTo>
                    <a:pt x="58" y="0"/>
                  </a:moveTo>
                  <a:cubicBezTo>
                    <a:pt x="50" y="0"/>
                    <a:pt x="41" y="2"/>
                    <a:pt x="33" y="7"/>
                  </a:cubicBezTo>
                  <a:cubicBezTo>
                    <a:pt x="10" y="21"/>
                    <a:pt x="0" y="53"/>
                    <a:pt x="15" y="78"/>
                  </a:cubicBezTo>
                  <a:cubicBezTo>
                    <a:pt x="25" y="95"/>
                    <a:pt x="41" y="103"/>
                    <a:pt x="58" y="103"/>
                  </a:cubicBezTo>
                  <a:cubicBezTo>
                    <a:pt x="71" y="103"/>
                    <a:pt x="85" y="98"/>
                    <a:pt x="96" y="88"/>
                  </a:cubicBezTo>
                  <a:cubicBezTo>
                    <a:pt x="134" y="56"/>
                    <a:pt x="100"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6" name="Google Shape;37666;p58"/>
            <p:cNvSpPr/>
            <p:nvPr/>
          </p:nvSpPr>
          <p:spPr>
            <a:xfrm>
              <a:off x="8864546" y="4184216"/>
              <a:ext cx="27792" cy="21196"/>
            </a:xfrm>
            <a:custGeom>
              <a:avLst/>
              <a:gdLst/>
              <a:ahLst/>
              <a:cxnLst/>
              <a:rect l="l" t="t" r="r" b="b"/>
              <a:pathLst>
                <a:path w="59" h="45" extrusionOk="0">
                  <a:moveTo>
                    <a:pt x="30" y="0"/>
                  </a:moveTo>
                  <a:cubicBezTo>
                    <a:pt x="0" y="0"/>
                    <a:pt x="0" y="45"/>
                    <a:pt x="30" y="45"/>
                  </a:cubicBezTo>
                  <a:cubicBezTo>
                    <a:pt x="58" y="45"/>
                    <a:pt x="58" y="0"/>
                    <a:pt x="3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7" name="Google Shape;37667;p58"/>
            <p:cNvSpPr/>
            <p:nvPr/>
          </p:nvSpPr>
          <p:spPr>
            <a:xfrm>
              <a:off x="8900816" y="4228963"/>
              <a:ext cx="29676" cy="22609"/>
            </a:xfrm>
            <a:custGeom>
              <a:avLst/>
              <a:gdLst/>
              <a:ahLst/>
              <a:cxnLst/>
              <a:rect l="l" t="t" r="r" b="b"/>
              <a:pathLst>
                <a:path w="63" h="48" extrusionOk="0">
                  <a:moveTo>
                    <a:pt x="32" y="0"/>
                  </a:moveTo>
                  <a:cubicBezTo>
                    <a:pt x="0" y="1"/>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8" name="Google Shape;37668;p58"/>
            <p:cNvSpPr/>
            <p:nvPr/>
          </p:nvSpPr>
          <p:spPr>
            <a:xfrm>
              <a:off x="8955458" y="4224253"/>
              <a:ext cx="52758" cy="40979"/>
            </a:xfrm>
            <a:custGeom>
              <a:avLst/>
              <a:gdLst/>
              <a:ahLst/>
              <a:cxnLst/>
              <a:rect l="l" t="t" r="r" b="b"/>
              <a:pathLst>
                <a:path w="112" h="87" extrusionOk="0">
                  <a:moveTo>
                    <a:pt x="55" y="1"/>
                  </a:moveTo>
                  <a:cubicBezTo>
                    <a:pt x="0" y="1"/>
                    <a:pt x="0" y="86"/>
                    <a:pt x="55" y="86"/>
                  </a:cubicBezTo>
                  <a:cubicBezTo>
                    <a:pt x="111" y="86"/>
                    <a:pt x="111"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9" name="Google Shape;37669;p58"/>
            <p:cNvSpPr/>
            <p:nvPr/>
          </p:nvSpPr>
          <p:spPr>
            <a:xfrm>
              <a:off x="8942268" y="4173853"/>
              <a:ext cx="13189" cy="9421"/>
            </a:xfrm>
            <a:custGeom>
              <a:avLst/>
              <a:gdLst/>
              <a:ahLst/>
              <a:cxnLst/>
              <a:rect l="l" t="t" r="r" b="b"/>
              <a:pathLst>
                <a:path w="28" h="20" extrusionOk="0">
                  <a:moveTo>
                    <a:pt x="14" y="0"/>
                  </a:moveTo>
                  <a:cubicBezTo>
                    <a:pt x="1" y="0"/>
                    <a:pt x="1" y="19"/>
                    <a:pt x="14" y="19"/>
                  </a:cubicBezTo>
                  <a:cubicBezTo>
                    <a:pt x="27" y="19"/>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0" name="Google Shape;37670;p58"/>
            <p:cNvSpPr/>
            <p:nvPr/>
          </p:nvSpPr>
          <p:spPr>
            <a:xfrm>
              <a:off x="9069451" y="4213890"/>
              <a:ext cx="15545" cy="11305"/>
            </a:xfrm>
            <a:custGeom>
              <a:avLst/>
              <a:gdLst/>
              <a:ahLst/>
              <a:cxnLst/>
              <a:rect l="l" t="t" r="r" b="b"/>
              <a:pathLst>
                <a:path w="33" h="24" extrusionOk="0">
                  <a:moveTo>
                    <a:pt x="17" y="0"/>
                  </a:moveTo>
                  <a:cubicBezTo>
                    <a:pt x="1" y="0"/>
                    <a:pt x="1" y="24"/>
                    <a:pt x="17" y="24"/>
                  </a:cubicBezTo>
                  <a:cubicBezTo>
                    <a:pt x="33" y="24"/>
                    <a:pt x="33"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1" name="Google Shape;37671;p58"/>
            <p:cNvSpPr/>
            <p:nvPr/>
          </p:nvSpPr>
          <p:spPr>
            <a:xfrm>
              <a:off x="8722289" y="4339655"/>
              <a:ext cx="22139" cy="16957"/>
            </a:xfrm>
            <a:custGeom>
              <a:avLst/>
              <a:gdLst/>
              <a:ahLst/>
              <a:cxnLst/>
              <a:rect l="l" t="t" r="r" b="b"/>
              <a:pathLst>
                <a:path w="47" h="36" extrusionOk="0">
                  <a:moveTo>
                    <a:pt x="23" y="0"/>
                  </a:moveTo>
                  <a:cubicBezTo>
                    <a:pt x="1" y="1"/>
                    <a:pt x="1" y="35"/>
                    <a:pt x="23" y="35"/>
                  </a:cubicBezTo>
                  <a:cubicBezTo>
                    <a:pt x="46" y="35"/>
                    <a:pt x="4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2" name="Google Shape;37672;p58"/>
            <p:cNvSpPr/>
            <p:nvPr/>
          </p:nvSpPr>
          <p:spPr>
            <a:xfrm>
              <a:off x="8710042" y="4237442"/>
              <a:ext cx="29676" cy="22609"/>
            </a:xfrm>
            <a:custGeom>
              <a:avLst/>
              <a:gdLst/>
              <a:ahLst/>
              <a:cxnLst/>
              <a:rect l="l" t="t" r="r" b="b"/>
              <a:pathLst>
                <a:path w="63" h="48" extrusionOk="0">
                  <a:moveTo>
                    <a:pt x="32" y="0"/>
                  </a:moveTo>
                  <a:cubicBezTo>
                    <a:pt x="0" y="0"/>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3" name="Google Shape;37673;p58"/>
            <p:cNvSpPr/>
            <p:nvPr/>
          </p:nvSpPr>
          <p:spPr>
            <a:xfrm>
              <a:off x="8735008" y="4292081"/>
              <a:ext cx="37684" cy="29675"/>
            </a:xfrm>
            <a:custGeom>
              <a:avLst/>
              <a:gdLst/>
              <a:ahLst/>
              <a:cxnLst/>
              <a:rect l="l" t="t" r="r" b="b"/>
              <a:pathLst>
                <a:path w="80" h="63" extrusionOk="0">
                  <a:moveTo>
                    <a:pt x="40" y="0"/>
                  </a:moveTo>
                  <a:cubicBezTo>
                    <a:pt x="0" y="0"/>
                    <a:pt x="0" y="62"/>
                    <a:pt x="40" y="62"/>
                  </a:cubicBezTo>
                  <a:cubicBezTo>
                    <a:pt x="79" y="62"/>
                    <a:pt x="79"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4" name="Google Shape;37674;p58"/>
            <p:cNvSpPr/>
            <p:nvPr/>
          </p:nvSpPr>
          <p:spPr>
            <a:xfrm>
              <a:off x="8586157" y="4134287"/>
              <a:ext cx="28734" cy="21667"/>
            </a:xfrm>
            <a:custGeom>
              <a:avLst/>
              <a:gdLst/>
              <a:ahLst/>
              <a:cxnLst/>
              <a:rect l="l" t="t" r="r" b="b"/>
              <a:pathLst>
                <a:path w="61" h="46" extrusionOk="0">
                  <a:moveTo>
                    <a:pt x="31" y="1"/>
                  </a:moveTo>
                  <a:cubicBezTo>
                    <a:pt x="3" y="1"/>
                    <a:pt x="1" y="45"/>
                    <a:pt x="31" y="45"/>
                  </a:cubicBezTo>
                  <a:cubicBezTo>
                    <a:pt x="61" y="45"/>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5" name="Google Shape;37675;p58"/>
            <p:cNvSpPr/>
            <p:nvPr/>
          </p:nvSpPr>
          <p:spPr>
            <a:xfrm>
              <a:off x="8629493" y="4176208"/>
              <a:ext cx="16958" cy="12718"/>
            </a:xfrm>
            <a:custGeom>
              <a:avLst/>
              <a:gdLst/>
              <a:ahLst/>
              <a:cxnLst/>
              <a:rect l="l" t="t" r="r" b="b"/>
              <a:pathLst>
                <a:path w="36" h="27" extrusionOk="0">
                  <a:moveTo>
                    <a:pt x="19" y="0"/>
                  </a:moveTo>
                  <a:cubicBezTo>
                    <a:pt x="1" y="0"/>
                    <a:pt x="1" y="27"/>
                    <a:pt x="19" y="27"/>
                  </a:cubicBezTo>
                  <a:cubicBezTo>
                    <a:pt x="35" y="27"/>
                    <a:pt x="35" y="0"/>
                    <a:pt x="1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6" name="Google Shape;37676;p58"/>
            <p:cNvSpPr/>
            <p:nvPr/>
          </p:nvSpPr>
          <p:spPr>
            <a:xfrm>
              <a:off x="8618659" y="4252515"/>
              <a:ext cx="21668" cy="16957"/>
            </a:xfrm>
            <a:custGeom>
              <a:avLst/>
              <a:gdLst/>
              <a:ahLst/>
              <a:cxnLst/>
              <a:rect l="l" t="t" r="r" b="b"/>
              <a:pathLst>
                <a:path w="46" h="36" extrusionOk="0">
                  <a:moveTo>
                    <a:pt x="24" y="1"/>
                  </a:moveTo>
                  <a:cubicBezTo>
                    <a:pt x="0" y="2"/>
                    <a:pt x="0" y="36"/>
                    <a:pt x="24" y="36"/>
                  </a:cubicBezTo>
                  <a:cubicBezTo>
                    <a:pt x="46" y="36"/>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7" name="Google Shape;37677;p58"/>
            <p:cNvSpPr/>
            <p:nvPr/>
          </p:nvSpPr>
          <p:spPr>
            <a:xfrm>
              <a:off x="8613006" y="4293494"/>
              <a:ext cx="16487" cy="16486"/>
            </a:xfrm>
            <a:custGeom>
              <a:avLst/>
              <a:gdLst/>
              <a:ahLst/>
              <a:cxnLst/>
              <a:rect l="l" t="t" r="r" b="b"/>
              <a:pathLst>
                <a:path w="35" h="35" extrusionOk="0">
                  <a:moveTo>
                    <a:pt x="18" y="0"/>
                  </a:moveTo>
                  <a:cubicBezTo>
                    <a:pt x="10" y="0"/>
                    <a:pt x="1" y="5"/>
                    <a:pt x="1" y="16"/>
                  </a:cubicBezTo>
                  <a:lnTo>
                    <a:pt x="1" y="20"/>
                  </a:lnTo>
                  <a:cubicBezTo>
                    <a:pt x="1" y="30"/>
                    <a:pt x="10" y="34"/>
                    <a:pt x="18" y="34"/>
                  </a:cubicBezTo>
                  <a:cubicBezTo>
                    <a:pt x="26" y="34"/>
                    <a:pt x="33" y="30"/>
                    <a:pt x="33" y="20"/>
                  </a:cubicBezTo>
                  <a:lnTo>
                    <a:pt x="33" y="16"/>
                  </a:lnTo>
                  <a:cubicBezTo>
                    <a:pt x="35" y="5"/>
                    <a:pt x="26" y="0"/>
                    <a:pt x="1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8" name="Google Shape;37678;p58"/>
            <p:cNvSpPr/>
            <p:nvPr/>
          </p:nvSpPr>
          <p:spPr>
            <a:xfrm>
              <a:off x="8505136" y="4201644"/>
              <a:ext cx="25437" cy="20254"/>
            </a:xfrm>
            <a:custGeom>
              <a:avLst/>
              <a:gdLst/>
              <a:ahLst/>
              <a:cxnLst/>
              <a:rect l="l" t="t" r="r" b="b"/>
              <a:pathLst>
                <a:path w="54" h="43" extrusionOk="0">
                  <a:moveTo>
                    <a:pt x="27" y="0"/>
                  </a:moveTo>
                  <a:cubicBezTo>
                    <a:pt x="1" y="0"/>
                    <a:pt x="1" y="42"/>
                    <a:pt x="27" y="42"/>
                  </a:cubicBezTo>
                  <a:cubicBezTo>
                    <a:pt x="54" y="42"/>
                    <a:pt x="54"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79" name="Google Shape;37679;p58"/>
          <p:cNvGrpSpPr/>
          <p:nvPr/>
        </p:nvGrpSpPr>
        <p:grpSpPr>
          <a:xfrm rot="-2423376">
            <a:off x="413591" y="3125223"/>
            <a:ext cx="920090" cy="536604"/>
            <a:chOff x="8120762" y="5581287"/>
            <a:chExt cx="880392" cy="513420"/>
          </a:xfrm>
        </p:grpSpPr>
        <p:sp>
          <p:nvSpPr>
            <p:cNvPr id="37680" name="Google Shape;37680;p58"/>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1" name="Google Shape;37681;p58"/>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2" name="Google Shape;37682;p58"/>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3" name="Google Shape;37683;p58"/>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4" name="Google Shape;37684;p58"/>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5" name="Google Shape;37685;p58"/>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6" name="Google Shape;37686;p58"/>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7" name="Google Shape;37687;p58"/>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8" name="Google Shape;37688;p58"/>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9" name="Google Shape;37689;p58"/>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0" name="Google Shape;37690;p58"/>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1" name="Google Shape;37691;p58"/>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2" name="Google Shape;37692;p58"/>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3" name="Google Shape;37693;p58"/>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4" name="Google Shape;37694;p58"/>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5" name="Google Shape;37695;p58"/>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6" name="Google Shape;37696;p58"/>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7" name="Google Shape;37697;p58"/>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8" name="Google Shape;37698;p58"/>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9" name="Google Shape;37699;p58"/>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0" name="Google Shape;37700;p58"/>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1" name="Google Shape;37701;p58"/>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2" name="Google Shape;37702;p58"/>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3" name="Google Shape;37703;p58"/>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4" name="Google Shape;37704;p58"/>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5" name="Google Shape;37705;p58"/>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6" name="Google Shape;37706;p58"/>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7" name="Google Shape;37707;p58"/>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8" name="Google Shape;37708;p58"/>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9" name="Google Shape;37709;p58"/>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0" name="Google Shape;37710;p58"/>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1" name="Google Shape;37711;p58"/>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2" name="Google Shape;37712;p58"/>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3" name="Google Shape;37713;p58"/>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4" name="Google Shape;37714;p58"/>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5" name="Google Shape;37715;p58"/>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6" name="Google Shape;37716;p58"/>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7" name="Google Shape;37717;p58"/>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8" name="Google Shape;37718;p58"/>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9" name="Google Shape;37719;p58"/>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0" name="Google Shape;37720;p58"/>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1" name="Google Shape;37721;p58"/>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22" name="Google Shape;37722;p58"/>
          <p:cNvSpPr/>
          <p:nvPr/>
        </p:nvSpPr>
        <p:spPr>
          <a:xfrm flipH="1">
            <a:off x="1582702" y="3276296"/>
            <a:ext cx="55968" cy="4378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3" name="Google Shape;37723;p58"/>
          <p:cNvSpPr/>
          <p:nvPr/>
        </p:nvSpPr>
        <p:spPr>
          <a:xfrm flipH="1">
            <a:off x="1197486" y="12730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4" name="Google Shape;37724;p58"/>
          <p:cNvSpPr/>
          <p:nvPr/>
        </p:nvSpPr>
        <p:spPr>
          <a:xfrm flipH="1">
            <a:off x="1749204" y="726983"/>
            <a:ext cx="88600" cy="6930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25" name="Google Shape;37725;p58"/>
          <p:cNvGrpSpPr/>
          <p:nvPr/>
        </p:nvGrpSpPr>
        <p:grpSpPr>
          <a:xfrm>
            <a:off x="7493752" y="1216919"/>
            <a:ext cx="244246" cy="219081"/>
            <a:chOff x="9122209" y="4733906"/>
            <a:chExt cx="315604" cy="283088"/>
          </a:xfrm>
        </p:grpSpPr>
        <p:sp>
          <p:nvSpPr>
            <p:cNvPr id="37726" name="Google Shape;37726;p58"/>
            <p:cNvSpPr/>
            <p:nvPr/>
          </p:nvSpPr>
          <p:spPr>
            <a:xfrm>
              <a:off x="9122209" y="4733906"/>
              <a:ext cx="315604" cy="283088"/>
            </a:xfrm>
            <a:custGeom>
              <a:avLst/>
              <a:gdLst/>
              <a:ahLst/>
              <a:cxnLst/>
              <a:rect l="l" t="t" r="r" b="b"/>
              <a:pathLst>
                <a:path w="670" h="601" extrusionOk="0">
                  <a:moveTo>
                    <a:pt x="367" y="1"/>
                  </a:moveTo>
                  <a:cubicBezTo>
                    <a:pt x="313" y="1"/>
                    <a:pt x="241" y="31"/>
                    <a:pt x="201" y="45"/>
                  </a:cubicBezTo>
                  <a:lnTo>
                    <a:pt x="190" y="48"/>
                  </a:lnTo>
                  <a:cubicBezTo>
                    <a:pt x="163" y="57"/>
                    <a:pt x="135" y="66"/>
                    <a:pt x="116" y="84"/>
                  </a:cubicBezTo>
                  <a:cubicBezTo>
                    <a:pt x="58" y="138"/>
                    <a:pt x="91" y="246"/>
                    <a:pt x="39" y="306"/>
                  </a:cubicBezTo>
                  <a:cubicBezTo>
                    <a:pt x="25" y="323"/>
                    <a:pt x="1" y="342"/>
                    <a:pt x="10" y="363"/>
                  </a:cubicBezTo>
                  <a:cubicBezTo>
                    <a:pt x="13" y="370"/>
                    <a:pt x="20" y="374"/>
                    <a:pt x="25" y="379"/>
                  </a:cubicBezTo>
                  <a:cubicBezTo>
                    <a:pt x="96" y="440"/>
                    <a:pt x="165" y="500"/>
                    <a:pt x="237" y="561"/>
                  </a:cubicBezTo>
                  <a:cubicBezTo>
                    <a:pt x="252" y="574"/>
                    <a:pt x="265" y="587"/>
                    <a:pt x="284" y="594"/>
                  </a:cubicBezTo>
                  <a:cubicBezTo>
                    <a:pt x="296" y="598"/>
                    <a:pt x="307" y="600"/>
                    <a:pt x="319" y="600"/>
                  </a:cubicBezTo>
                  <a:cubicBezTo>
                    <a:pt x="355" y="600"/>
                    <a:pt x="391" y="583"/>
                    <a:pt x="423" y="565"/>
                  </a:cubicBezTo>
                  <a:cubicBezTo>
                    <a:pt x="447" y="553"/>
                    <a:pt x="470" y="541"/>
                    <a:pt x="486" y="521"/>
                  </a:cubicBezTo>
                  <a:cubicBezTo>
                    <a:pt x="500" y="504"/>
                    <a:pt x="507" y="484"/>
                    <a:pt x="515" y="465"/>
                  </a:cubicBezTo>
                  <a:cubicBezTo>
                    <a:pt x="547" y="395"/>
                    <a:pt x="587" y="330"/>
                    <a:pt x="637" y="270"/>
                  </a:cubicBezTo>
                  <a:cubicBezTo>
                    <a:pt x="649" y="254"/>
                    <a:pt x="664" y="238"/>
                    <a:pt x="666" y="217"/>
                  </a:cubicBezTo>
                  <a:cubicBezTo>
                    <a:pt x="669" y="195"/>
                    <a:pt x="659" y="175"/>
                    <a:pt x="648" y="154"/>
                  </a:cubicBezTo>
                  <a:cubicBezTo>
                    <a:pt x="642" y="142"/>
                    <a:pt x="635" y="131"/>
                    <a:pt x="631" y="120"/>
                  </a:cubicBezTo>
                  <a:cubicBezTo>
                    <a:pt x="628" y="110"/>
                    <a:pt x="619" y="103"/>
                    <a:pt x="609" y="103"/>
                  </a:cubicBezTo>
                  <a:cubicBezTo>
                    <a:pt x="607" y="103"/>
                    <a:pt x="606" y="103"/>
                    <a:pt x="605" y="103"/>
                  </a:cubicBezTo>
                  <a:cubicBezTo>
                    <a:pt x="594" y="104"/>
                    <a:pt x="583" y="104"/>
                    <a:pt x="572" y="104"/>
                  </a:cubicBezTo>
                  <a:cubicBezTo>
                    <a:pt x="554" y="104"/>
                    <a:pt x="535" y="103"/>
                    <a:pt x="517" y="99"/>
                  </a:cubicBezTo>
                  <a:cubicBezTo>
                    <a:pt x="482" y="90"/>
                    <a:pt x="448" y="68"/>
                    <a:pt x="433" y="35"/>
                  </a:cubicBezTo>
                  <a:cubicBezTo>
                    <a:pt x="422" y="10"/>
                    <a:pt x="397"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7" name="Google Shape;37727;p58"/>
            <p:cNvSpPr/>
            <p:nvPr/>
          </p:nvSpPr>
          <p:spPr>
            <a:xfrm>
              <a:off x="9122209" y="4754631"/>
              <a:ext cx="315604" cy="262362"/>
            </a:xfrm>
            <a:custGeom>
              <a:avLst/>
              <a:gdLst/>
              <a:ahLst/>
              <a:cxnLst/>
              <a:rect l="l" t="t" r="r" b="b"/>
              <a:pathLst>
                <a:path w="670" h="557" extrusionOk="0">
                  <a:moveTo>
                    <a:pt x="201" y="1"/>
                  </a:moveTo>
                  <a:lnTo>
                    <a:pt x="190" y="4"/>
                  </a:lnTo>
                  <a:cubicBezTo>
                    <a:pt x="163" y="13"/>
                    <a:pt x="135" y="22"/>
                    <a:pt x="116" y="40"/>
                  </a:cubicBezTo>
                  <a:cubicBezTo>
                    <a:pt x="58" y="94"/>
                    <a:pt x="91" y="202"/>
                    <a:pt x="39" y="262"/>
                  </a:cubicBezTo>
                  <a:cubicBezTo>
                    <a:pt x="25" y="279"/>
                    <a:pt x="1" y="298"/>
                    <a:pt x="10" y="319"/>
                  </a:cubicBezTo>
                  <a:cubicBezTo>
                    <a:pt x="13" y="326"/>
                    <a:pt x="20" y="330"/>
                    <a:pt x="25" y="335"/>
                  </a:cubicBezTo>
                  <a:cubicBezTo>
                    <a:pt x="96" y="396"/>
                    <a:pt x="165" y="456"/>
                    <a:pt x="237" y="517"/>
                  </a:cubicBezTo>
                  <a:cubicBezTo>
                    <a:pt x="252" y="530"/>
                    <a:pt x="265" y="543"/>
                    <a:pt x="284" y="550"/>
                  </a:cubicBezTo>
                  <a:cubicBezTo>
                    <a:pt x="296" y="554"/>
                    <a:pt x="307" y="556"/>
                    <a:pt x="319" y="556"/>
                  </a:cubicBezTo>
                  <a:cubicBezTo>
                    <a:pt x="355" y="556"/>
                    <a:pt x="391" y="539"/>
                    <a:pt x="423" y="521"/>
                  </a:cubicBezTo>
                  <a:cubicBezTo>
                    <a:pt x="447" y="509"/>
                    <a:pt x="470" y="497"/>
                    <a:pt x="486" y="477"/>
                  </a:cubicBezTo>
                  <a:cubicBezTo>
                    <a:pt x="500" y="460"/>
                    <a:pt x="507" y="440"/>
                    <a:pt x="515" y="421"/>
                  </a:cubicBezTo>
                  <a:cubicBezTo>
                    <a:pt x="547" y="351"/>
                    <a:pt x="587" y="286"/>
                    <a:pt x="637" y="226"/>
                  </a:cubicBezTo>
                  <a:cubicBezTo>
                    <a:pt x="649" y="210"/>
                    <a:pt x="664" y="194"/>
                    <a:pt x="666" y="173"/>
                  </a:cubicBezTo>
                  <a:cubicBezTo>
                    <a:pt x="669" y="151"/>
                    <a:pt x="659" y="131"/>
                    <a:pt x="646" y="111"/>
                  </a:cubicBezTo>
                  <a:cubicBezTo>
                    <a:pt x="613" y="157"/>
                    <a:pt x="582" y="203"/>
                    <a:pt x="549" y="250"/>
                  </a:cubicBezTo>
                  <a:cubicBezTo>
                    <a:pt x="535" y="268"/>
                    <a:pt x="517" y="290"/>
                    <a:pt x="493" y="290"/>
                  </a:cubicBezTo>
                  <a:cubicBezTo>
                    <a:pt x="478" y="290"/>
                    <a:pt x="463" y="281"/>
                    <a:pt x="448" y="281"/>
                  </a:cubicBezTo>
                  <a:cubicBezTo>
                    <a:pt x="446" y="281"/>
                    <a:pt x="443" y="281"/>
                    <a:pt x="440" y="281"/>
                  </a:cubicBezTo>
                  <a:cubicBezTo>
                    <a:pt x="424" y="284"/>
                    <a:pt x="414" y="303"/>
                    <a:pt x="403" y="315"/>
                  </a:cubicBezTo>
                  <a:cubicBezTo>
                    <a:pt x="385" y="335"/>
                    <a:pt x="360" y="345"/>
                    <a:pt x="335" y="345"/>
                  </a:cubicBezTo>
                  <a:cubicBezTo>
                    <a:pt x="322" y="345"/>
                    <a:pt x="308" y="342"/>
                    <a:pt x="296" y="336"/>
                  </a:cubicBezTo>
                  <a:cubicBezTo>
                    <a:pt x="260" y="320"/>
                    <a:pt x="239" y="279"/>
                    <a:pt x="244" y="241"/>
                  </a:cubicBezTo>
                  <a:cubicBezTo>
                    <a:pt x="248" y="221"/>
                    <a:pt x="256" y="200"/>
                    <a:pt x="245" y="183"/>
                  </a:cubicBezTo>
                  <a:cubicBezTo>
                    <a:pt x="200" y="113"/>
                    <a:pt x="177" y="62"/>
                    <a:pt x="20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8" name="Google Shape;37728;p58"/>
            <p:cNvSpPr/>
            <p:nvPr/>
          </p:nvSpPr>
          <p:spPr>
            <a:xfrm>
              <a:off x="9266820" y="4793256"/>
              <a:ext cx="20255" cy="17428"/>
            </a:xfrm>
            <a:custGeom>
              <a:avLst/>
              <a:gdLst/>
              <a:ahLst/>
              <a:cxnLst/>
              <a:rect l="l" t="t" r="r" b="b"/>
              <a:pathLst>
                <a:path w="43" h="37" extrusionOk="0">
                  <a:moveTo>
                    <a:pt x="22" y="0"/>
                  </a:moveTo>
                  <a:cubicBezTo>
                    <a:pt x="17" y="0"/>
                    <a:pt x="12" y="2"/>
                    <a:pt x="9" y="6"/>
                  </a:cubicBezTo>
                  <a:cubicBezTo>
                    <a:pt x="1" y="16"/>
                    <a:pt x="6" y="33"/>
                    <a:pt x="19" y="36"/>
                  </a:cubicBezTo>
                  <a:lnTo>
                    <a:pt x="21" y="36"/>
                  </a:lnTo>
                  <a:cubicBezTo>
                    <a:pt x="21" y="36"/>
                    <a:pt x="22" y="36"/>
                    <a:pt x="22" y="36"/>
                  </a:cubicBezTo>
                  <a:cubicBezTo>
                    <a:pt x="35" y="36"/>
                    <a:pt x="43" y="25"/>
                    <a:pt x="40" y="15"/>
                  </a:cubicBezTo>
                  <a:cubicBezTo>
                    <a:pt x="40" y="13"/>
                    <a:pt x="40" y="13"/>
                    <a:pt x="38" y="12"/>
                  </a:cubicBezTo>
                  <a:cubicBezTo>
                    <a:pt x="36" y="4"/>
                    <a:pt x="29"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9" name="Google Shape;37729;p58"/>
            <p:cNvSpPr/>
            <p:nvPr/>
          </p:nvSpPr>
          <p:spPr>
            <a:xfrm>
              <a:off x="9316751" y="4826228"/>
              <a:ext cx="29205" cy="26378"/>
            </a:xfrm>
            <a:custGeom>
              <a:avLst/>
              <a:gdLst/>
              <a:ahLst/>
              <a:cxnLst/>
              <a:rect l="l" t="t" r="r" b="b"/>
              <a:pathLst>
                <a:path w="62" h="56" extrusionOk="0">
                  <a:moveTo>
                    <a:pt x="31" y="0"/>
                  </a:moveTo>
                  <a:cubicBezTo>
                    <a:pt x="19" y="0"/>
                    <a:pt x="7" y="11"/>
                    <a:pt x="3" y="23"/>
                  </a:cubicBezTo>
                  <a:cubicBezTo>
                    <a:pt x="0" y="33"/>
                    <a:pt x="5" y="44"/>
                    <a:pt x="15" y="50"/>
                  </a:cubicBezTo>
                  <a:cubicBezTo>
                    <a:pt x="20" y="54"/>
                    <a:pt x="25" y="55"/>
                    <a:pt x="30" y="55"/>
                  </a:cubicBezTo>
                  <a:cubicBezTo>
                    <a:pt x="40" y="55"/>
                    <a:pt x="49" y="50"/>
                    <a:pt x="55" y="40"/>
                  </a:cubicBezTo>
                  <a:cubicBezTo>
                    <a:pt x="61" y="26"/>
                    <a:pt x="55" y="10"/>
                    <a:pt x="41" y="3"/>
                  </a:cubicBezTo>
                  <a:cubicBezTo>
                    <a:pt x="38" y="1"/>
                    <a:pt x="34"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0" name="Google Shape;37730;p58"/>
            <p:cNvSpPr/>
            <p:nvPr/>
          </p:nvSpPr>
          <p:spPr>
            <a:xfrm>
              <a:off x="9272944" y="4877099"/>
              <a:ext cx="19784" cy="14602"/>
            </a:xfrm>
            <a:custGeom>
              <a:avLst/>
              <a:gdLst/>
              <a:ahLst/>
              <a:cxnLst/>
              <a:rect l="l" t="t" r="r" b="b"/>
              <a:pathLst>
                <a:path w="42" h="31" extrusionOk="0">
                  <a:moveTo>
                    <a:pt x="22" y="0"/>
                  </a:moveTo>
                  <a:cubicBezTo>
                    <a:pt x="21" y="0"/>
                    <a:pt x="20" y="0"/>
                    <a:pt x="19" y="0"/>
                  </a:cubicBezTo>
                  <a:cubicBezTo>
                    <a:pt x="1" y="1"/>
                    <a:pt x="2" y="31"/>
                    <a:pt x="21" y="31"/>
                  </a:cubicBezTo>
                  <a:cubicBezTo>
                    <a:pt x="22" y="31"/>
                    <a:pt x="22" y="31"/>
                    <a:pt x="22" y="31"/>
                  </a:cubicBezTo>
                  <a:cubicBezTo>
                    <a:pt x="42" y="29"/>
                    <a:pt x="40"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1" name="Google Shape;37731;p58"/>
            <p:cNvSpPr/>
            <p:nvPr/>
          </p:nvSpPr>
          <p:spPr>
            <a:xfrm>
              <a:off x="9271060" y="4836590"/>
              <a:ext cx="20726" cy="16957"/>
            </a:xfrm>
            <a:custGeom>
              <a:avLst/>
              <a:gdLst/>
              <a:ahLst/>
              <a:cxnLst/>
              <a:rect l="l" t="t" r="r" b="b"/>
              <a:pathLst>
                <a:path w="44" h="36" extrusionOk="0">
                  <a:moveTo>
                    <a:pt x="22" y="1"/>
                  </a:moveTo>
                  <a:cubicBezTo>
                    <a:pt x="18" y="1"/>
                    <a:pt x="14" y="3"/>
                    <a:pt x="11" y="6"/>
                  </a:cubicBezTo>
                  <a:cubicBezTo>
                    <a:pt x="11" y="7"/>
                    <a:pt x="10" y="7"/>
                    <a:pt x="10" y="8"/>
                  </a:cubicBezTo>
                  <a:cubicBezTo>
                    <a:pt x="0" y="19"/>
                    <a:pt x="10" y="36"/>
                    <a:pt x="22" y="36"/>
                  </a:cubicBezTo>
                  <a:cubicBezTo>
                    <a:pt x="38" y="34"/>
                    <a:pt x="43" y="15"/>
                    <a:pt x="33" y="6"/>
                  </a:cubicBezTo>
                  <a:cubicBezTo>
                    <a:pt x="32" y="6"/>
                    <a:pt x="32" y="4"/>
                    <a:pt x="31" y="4"/>
                  </a:cubicBezTo>
                  <a:cubicBezTo>
                    <a:pt x="28" y="2"/>
                    <a:pt x="25"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2" name="Google Shape;37732;p58"/>
            <p:cNvSpPr/>
            <p:nvPr/>
          </p:nvSpPr>
          <p:spPr>
            <a:xfrm>
              <a:off x="9280952" y="4752747"/>
              <a:ext cx="26850" cy="23080"/>
            </a:xfrm>
            <a:custGeom>
              <a:avLst/>
              <a:gdLst/>
              <a:ahLst/>
              <a:cxnLst/>
              <a:rect l="l" t="t" r="r" b="b"/>
              <a:pathLst>
                <a:path w="57" h="49" extrusionOk="0">
                  <a:moveTo>
                    <a:pt x="25" y="1"/>
                  </a:moveTo>
                  <a:cubicBezTo>
                    <a:pt x="24" y="1"/>
                    <a:pt x="24" y="1"/>
                    <a:pt x="23" y="1"/>
                  </a:cubicBezTo>
                  <a:lnTo>
                    <a:pt x="20" y="1"/>
                  </a:lnTo>
                  <a:cubicBezTo>
                    <a:pt x="10" y="1"/>
                    <a:pt x="0" y="12"/>
                    <a:pt x="1" y="23"/>
                  </a:cubicBezTo>
                  <a:lnTo>
                    <a:pt x="1" y="27"/>
                  </a:lnTo>
                  <a:cubicBezTo>
                    <a:pt x="2" y="37"/>
                    <a:pt x="8" y="44"/>
                    <a:pt x="17" y="48"/>
                  </a:cubicBezTo>
                  <a:cubicBezTo>
                    <a:pt x="19" y="49"/>
                    <a:pt x="22" y="49"/>
                    <a:pt x="24" y="49"/>
                  </a:cubicBezTo>
                  <a:cubicBezTo>
                    <a:pt x="31" y="49"/>
                    <a:pt x="38" y="47"/>
                    <a:pt x="42" y="42"/>
                  </a:cubicBezTo>
                  <a:cubicBezTo>
                    <a:pt x="57" y="23"/>
                    <a:pt x="45"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3" name="Google Shape;37733;p58"/>
            <p:cNvSpPr/>
            <p:nvPr/>
          </p:nvSpPr>
          <p:spPr>
            <a:xfrm>
              <a:off x="9325701" y="4797495"/>
              <a:ext cx="11776" cy="8950"/>
            </a:xfrm>
            <a:custGeom>
              <a:avLst/>
              <a:gdLst/>
              <a:ahLst/>
              <a:cxnLst/>
              <a:rect l="l" t="t" r="r" b="b"/>
              <a:pathLst>
                <a:path w="25" h="19" extrusionOk="0">
                  <a:moveTo>
                    <a:pt x="13" y="1"/>
                  </a:moveTo>
                  <a:cubicBezTo>
                    <a:pt x="12" y="1"/>
                    <a:pt x="12" y="1"/>
                    <a:pt x="12" y="1"/>
                  </a:cubicBezTo>
                  <a:cubicBezTo>
                    <a:pt x="1" y="1"/>
                    <a:pt x="1" y="19"/>
                    <a:pt x="11" y="19"/>
                  </a:cubicBezTo>
                  <a:cubicBezTo>
                    <a:pt x="12" y="19"/>
                    <a:pt x="12" y="19"/>
                    <a:pt x="13" y="19"/>
                  </a:cubicBezTo>
                  <a:cubicBezTo>
                    <a:pt x="25" y="18"/>
                    <a:pt x="23"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4" name="Google Shape;37734;p58"/>
            <p:cNvSpPr/>
            <p:nvPr/>
          </p:nvSpPr>
          <p:spPr>
            <a:xfrm>
              <a:off x="9351138" y="4807858"/>
              <a:ext cx="12718" cy="9421"/>
            </a:xfrm>
            <a:custGeom>
              <a:avLst/>
              <a:gdLst/>
              <a:ahLst/>
              <a:cxnLst/>
              <a:rect l="l" t="t" r="r" b="b"/>
              <a:pathLst>
                <a:path w="27" h="20" extrusionOk="0">
                  <a:moveTo>
                    <a:pt x="14" y="1"/>
                  </a:moveTo>
                  <a:cubicBezTo>
                    <a:pt x="1" y="2"/>
                    <a:pt x="3" y="20"/>
                    <a:pt x="15" y="20"/>
                  </a:cubicBezTo>
                  <a:cubicBezTo>
                    <a:pt x="26" y="18"/>
                    <a:pt x="2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5" name="Google Shape;37735;p58"/>
            <p:cNvSpPr/>
            <p:nvPr/>
          </p:nvSpPr>
          <p:spPr>
            <a:xfrm>
              <a:off x="9345956" y="4854489"/>
              <a:ext cx="12247" cy="8950"/>
            </a:xfrm>
            <a:custGeom>
              <a:avLst/>
              <a:gdLst/>
              <a:ahLst/>
              <a:cxnLst/>
              <a:rect l="l" t="t" r="r" b="b"/>
              <a:pathLst>
                <a:path w="26" h="19" extrusionOk="0">
                  <a:moveTo>
                    <a:pt x="13" y="1"/>
                  </a:moveTo>
                  <a:cubicBezTo>
                    <a:pt x="13" y="1"/>
                    <a:pt x="12" y="1"/>
                    <a:pt x="12" y="1"/>
                  </a:cubicBezTo>
                  <a:cubicBezTo>
                    <a:pt x="1" y="2"/>
                    <a:pt x="1" y="19"/>
                    <a:pt x="12" y="19"/>
                  </a:cubicBezTo>
                  <a:cubicBezTo>
                    <a:pt x="13" y="19"/>
                    <a:pt x="13" y="19"/>
                    <a:pt x="14" y="19"/>
                  </a:cubicBezTo>
                  <a:cubicBezTo>
                    <a:pt x="25"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6" name="Google Shape;37736;p58"/>
            <p:cNvSpPr/>
            <p:nvPr/>
          </p:nvSpPr>
          <p:spPr>
            <a:xfrm>
              <a:off x="9362443" y="4821989"/>
              <a:ext cx="10834" cy="8007"/>
            </a:xfrm>
            <a:custGeom>
              <a:avLst/>
              <a:gdLst/>
              <a:ahLst/>
              <a:cxnLst/>
              <a:rect l="l" t="t" r="r" b="b"/>
              <a:pathLst>
                <a:path w="23" h="17" extrusionOk="0">
                  <a:moveTo>
                    <a:pt x="11" y="0"/>
                  </a:moveTo>
                  <a:cubicBezTo>
                    <a:pt x="0" y="1"/>
                    <a:pt x="1" y="16"/>
                    <a:pt x="11" y="16"/>
                  </a:cubicBezTo>
                  <a:cubicBezTo>
                    <a:pt x="11" y="16"/>
                    <a:pt x="11" y="16"/>
                    <a:pt x="12" y="16"/>
                  </a:cubicBezTo>
                  <a:cubicBezTo>
                    <a:pt x="22" y="14"/>
                    <a:pt x="21" y="0"/>
                    <a:pt x="1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7" name="Google Shape;37737;p58"/>
            <p:cNvSpPr/>
            <p:nvPr/>
          </p:nvSpPr>
          <p:spPr>
            <a:xfrm>
              <a:off x="9386937" y="4795611"/>
              <a:ext cx="10363" cy="7536"/>
            </a:xfrm>
            <a:custGeom>
              <a:avLst/>
              <a:gdLst/>
              <a:ahLst/>
              <a:cxnLst/>
              <a:rect l="l" t="t" r="r" b="b"/>
              <a:pathLst>
                <a:path w="22" h="16" extrusionOk="0">
                  <a:moveTo>
                    <a:pt x="12" y="0"/>
                  </a:moveTo>
                  <a:cubicBezTo>
                    <a:pt x="12" y="0"/>
                    <a:pt x="12" y="0"/>
                    <a:pt x="11" y="0"/>
                  </a:cubicBezTo>
                  <a:cubicBezTo>
                    <a:pt x="1" y="0"/>
                    <a:pt x="2" y="15"/>
                    <a:pt x="12" y="15"/>
                  </a:cubicBezTo>
                  <a:cubicBezTo>
                    <a:pt x="22" y="14"/>
                    <a:pt x="20"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8" name="Google Shape;37738;p58"/>
            <p:cNvSpPr/>
            <p:nvPr/>
          </p:nvSpPr>
          <p:spPr>
            <a:xfrm>
              <a:off x="9296967" y="4804560"/>
              <a:ext cx="17429" cy="13189"/>
            </a:xfrm>
            <a:custGeom>
              <a:avLst/>
              <a:gdLst/>
              <a:ahLst/>
              <a:cxnLst/>
              <a:rect l="l" t="t" r="r" b="b"/>
              <a:pathLst>
                <a:path w="37" h="28" extrusionOk="0">
                  <a:moveTo>
                    <a:pt x="20" y="0"/>
                  </a:moveTo>
                  <a:cubicBezTo>
                    <a:pt x="19" y="0"/>
                    <a:pt x="18" y="0"/>
                    <a:pt x="18" y="0"/>
                  </a:cubicBezTo>
                  <a:cubicBezTo>
                    <a:pt x="0" y="1"/>
                    <a:pt x="2" y="28"/>
                    <a:pt x="19" y="28"/>
                  </a:cubicBezTo>
                  <a:cubicBezTo>
                    <a:pt x="19" y="28"/>
                    <a:pt x="20" y="28"/>
                    <a:pt x="20" y="28"/>
                  </a:cubicBezTo>
                  <a:cubicBezTo>
                    <a:pt x="36" y="27"/>
                    <a:pt x="36"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9" name="Google Shape;37739;p58"/>
            <p:cNvSpPr/>
            <p:nvPr/>
          </p:nvSpPr>
          <p:spPr>
            <a:xfrm>
              <a:off x="9245623" y="4786190"/>
              <a:ext cx="10834" cy="8007"/>
            </a:xfrm>
            <a:custGeom>
              <a:avLst/>
              <a:gdLst/>
              <a:ahLst/>
              <a:cxnLst/>
              <a:rect l="l" t="t" r="r" b="b"/>
              <a:pathLst>
                <a:path w="23" h="17" extrusionOk="0">
                  <a:moveTo>
                    <a:pt x="12" y="0"/>
                  </a:moveTo>
                  <a:cubicBezTo>
                    <a:pt x="11" y="0"/>
                    <a:pt x="11" y="0"/>
                    <a:pt x="11" y="0"/>
                  </a:cubicBezTo>
                  <a:cubicBezTo>
                    <a:pt x="1" y="2"/>
                    <a:pt x="1" y="16"/>
                    <a:pt x="10" y="16"/>
                  </a:cubicBezTo>
                  <a:cubicBezTo>
                    <a:pt x="11" y="16"/>
                    <a:pt x="11" y="16"/>
                    <a:pt x="12" y="16"/>
                  </a:cubicBezTo>
                  <a:cubicBezTo>
                    <a:pt x="22" y="15"/>
                    <a:pt x="21"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0" name="Google Shape;37740;p58"/>
            <p:cNvSpPr/>
            <p:nvPr/>
          </p:nvSpPr>
          <p:spPr>
            <a:xfrm>
              <a:off x="9229136" y="4764523"/>
              <a:ext cx="10363" cy="8007"/>
            </a:xfrm>
            <a:custGeom>
              <a:avLst/>
              <a:gdLst/>
              <a:ahLst/>
              <a:cxnLst/>
              <a:rect l="l" t="t" r="r" b="b"/>
              <a:pathLst>
                <a:path w="22" h="17" extrusionOk="0">
                  <a:moveTo>
                    <a:pt x="13" y="1"/>
                  </a:moveTo>
                  <a:cubicBezTo>
                    <a:pt x="12" y="1"/>
                    <a:pt x="12" y="1"/>
                    <a:pt x="11" y="1"/>
                  </a:cubicBezTo>
                  <a:cubicBezTo>
                    <a:pt x="1" y="1"/>
                    <a:pt x="1" y="17"/>
                    <a:pt x="11" y="17"/>
                  </a:cubicBezTo>
                  <a:cubicBezTo>
                    <a:pt x="11" y="17"/>
                    <a:pt x="12" y="17"/>
                    <a:pt x="12" y="17"/>
                  </a:cubicBezTo>
                  <a:cubicBezTo>
                    <a:pt x="22" y="15"/>
                    <a:pt x="22"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1" name="Google Shape;37741;p58"/>
            <p:cNvSpPr/>
            <p:nvPr/>
          </p:nvSpPr>
          <p:spPr>
            <a:xfrm>
              <a:off x="9239028" y="4806916"/>
              <a:ext cx="9421" cy="7065"/>
            </a:xfrm>
            <a:custGeom>
              <a:avLst/>
              <a:gdLst/>
              <a:ahLst/>
              <a:cxnLst/>
              <a:rect l="l" t="t" r="r" b="b"/>
              <a:pathLst>
                <a:path w="20" h="15" extrusionOk="0">
                  <a:moveTo>
                    <a:pt x="9" y="1"/>
                  </a:moveTo>
                  <a:cubicBezTo>
                    <a:pt x="0" y="2"/>
                    <a:pt x="0" y="15"/>
                    <a:pt x="8" y="15"/>
                  </a:cubicBezTo>
                  <a:cubicBezTo>
                    <a:pt x="9" y="15"/>
                    <a:pt x="9" y="14"/>
                    <a:pt x="10" y="14"/>
                  </a:cubicBezTo>
                  <a:cubicBezTo>
                    <a:pt x="20" y="13"/>
                    <a:pt x="17" y="1"/>
                    <a:pt x="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2" name="Google Shape;37742;p58"/>
            <p:cNvSpPr/>
            <p:nvPr/>
          </p:nvSpPr>
          <p:spPr>
            <a:xfrm>
              <a:off x="9247978" y="4859671"/>
              <a:ext cx="13189" cy="10363"/>
            </a:xfrm>
            <a:custGeom>
              <a:avLst/>
              <a:gdLst/>
              <a:ahLst/>
              <a:cxnLst/>
              <a:rect l="l" t="t" r="r" b="b"/>
              <a:pathLst>
                <a:path w="28" h="22" extrusionOk="0">
                  <a:moveTo>
                    <a:pt x="14" y="0"/>
                  </a:moveTo>
                  <a:cubicBezTo>
                    <a:pt x="14" y="0"/>
                    <a:pt x="14" y="0"/>
                    <a:pt x="13" y="0"/>
                  </a:cubicBezTo>
                  <a:cubicBezTo>
                    <a:pt x="1" y="1"/>
                    <a:pt x="2" y="22"/>
                    <a:pt x="13" y="22"/>
                  </a:cubicBezTo>
                  <a:cubicBezTo>
                    <a:pt x="14" y="22"/>
                    <a:pt x="14" y="22"/>
                    <a:pt x="14" y="22"/>
                  </a:cubicBezTo>
                  <a:cubicBezTo>
                    <a:pt x="28" y="20"/>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3" name="Google Shape;37743;p58"/>
            <p:cNvSpPr/>
            <p:nvPr/>
          </p:nvSpPr>
          <p:spPr>
            <a:xfrm>
              <a:off x="9299322" y="4855432"/>
              <a:ext cx="13660" cy="10363"/>
            </a:xfrm>
            <a:custGeom>
              <a:avLst/>
              <a:gdLst/>
              <a:ahLst/>
              <a:cxnLst/>
              <a:rect l="l" t="t" r="r" b="b"/>
              <a:pathLst>
                <a:path w="29" h="22" extrusionOk="0">
                  <a:moveTo>
                    <a:pt x="15" y="1"/>
                  </a:moveTo>
                  <a:cubicBezTo>
                    <a:pt x="15" y="1"/>
                    <a:pt x="14" y="1"/>
                    <a:pt x="14" y="1"/>
                  </a:cubicBezTo>
                  <a:cubicBezTo>
                    <a:pt x="1" y="3"/>
                    <a:pt x="2" y="21"/>
                    <a:pt x="14" y="21"/>
                  </a:cubicBezTo>
                  <a:cubicBezTo>
                    <a:pt x="14" y="21"/>
                    <a:pt x="15" y="21"/>
                    <a:pt x="15" y="21"/>
                  </a:cubicBezTo>
                  <a:cubicBezTo>
                    <a:pt x="28" y="20"/>
                    <a:pt x="27"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4" name="Google Shape;37744;p58"/>
            <p:cNvSpPr/>
            <p:nvPr/>
          </p:nvSpPr>
          <p:spPr>
            <a:xfrm>
              <a:off x="9280480" y="4939275"/>
              <a:ext cx="13660" cy="10363"/>
            </a:xfrm>
            <a:custGeom>
              <a:avLst/>
              <a:gdLst/>
              <a:ahLst/>
              <a:cxnLst/>
              <a:rect l="l" t="t" r="r" b="b"/>
              <a:pathLst>
                <a:path w="29" h="22" extrusionOk="0">
                  <a:moveTo>
                    <a:pt x="15" y="0"/>
                  </a:moveTo>
                  <a:cubicBezTo>
                    <a:pt x="14" y="0"/>
                    <a:pt x="14" y="0"/>
                    <a:pt x="14" y="0"/>
                  </a:cubicBezTo>
                  <a:cubicBezTo>
                    <a:pt x="0" y="1"/>
                    <a:pt x="2" y="21"/>
                    <a:pt x="15" y="21"/>
                  </a:cubicBezTo>
                  <a:cubicBezTo>
                    <a:pt x="15" y="21"/>
                    <a:pt x="16" y="21"/>
                    <a:pt x="16" y="21"/>
                  </a:cubicBezTo>
                  <a:cubicBezTo>
                    <a:pt x="28" y="19"/>
                    <a:pt x="28" y="0"/>
                    <a:pt x="1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5" name="Google Shape;37745;p58"/>
            <p:cNvSpPr/>
            <p:nvPr/>
          </p:nvSpPr>
          <p:spPr>
            <a:xfrm>
              <a:off x="9263523" y="4964239"/>
              <a:ext cx="12247" cy="9421"/>
            </a:xfrm>
            <a:custGeom>
              <a:avLst/>
              <a:gdLst/>
              <a:ahLst/>
              <a:cxnLst/>
              <a:rect l="l" t="t" r="r" b="b"/>
              <a:pathLst>
                <a:path w="26" h="20" extrusionOk="0">
                  <a:moveTo>
                    <a:pt x="13" y="1"/>
                  </a:moveTo>
                  <a:cubicBezTo>
                    <a:pt x="12" y="1"/>
                    <a:pt x="12" y="1"/>
                    <a:pt x="12" y="1"/>
                  </a:cubicBezTo>
                  <a:cubicBezTo>
                    <a:pt x="1" y="1"/>
                    <a:pt x="1" y="20"/>
                    <a:pt x="12" y="20"/>
                  </a:cubicBezTo>
                  <a:cubicBezTo>
                    <a:pt x="12" y="20"/>
                    <a:pt x="13" y="20"/>
                    <a:pt x="13" y="20"/>
                  </a:cubicBezTo>
                  <a:cubicBezTo>
                    <a:pt x="25" y="18"/>
                    <a:pt x="24"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6" name="Google Shape;37746;p58"/>
            <p:cNvSpPr/>
            <p:nvPr/>
          </p:nvSpPr>
          <p:spPr>
            <a:xfrm>
              <a:off x="9193337" y="4906303"/>
              <a:ext cx="11305" cy="8478"/>
            </a:xfrm>
            <a:custGeom>
              <a:avLst/>
              <a:gdLst/>
              <a:ahLst/>
              <a:cxnLst/>
              <a:rect l="l" t="t" r="r" b="b"/>
              <a:pathLst>
                <a:path w="24" h="18" extrusionOk="0">
                  <a:moveTo>
                    <a:pt x="14" y="0"/>
                  </a:moveTo>
                  <a:cubicBezTo>
                    <a:pt x="13" y="0"/>
                    <a:pt x="13" y="0"/>
                    <a:pt x="12" y="1"/>
                  </a:cubicBezTo>
                  <a:cubicBezTo>
                    <a:pt x="1" y="1"/>
                    <a:pt x="2" y="17"/>
                    <a:pt x="13" y="17"/>
                  </a:cubicBezTo>
                  <a:cubicBezTo>
                    <a:pt x="23" y="16"/>
                    <a:pt x="24"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7" name="Google Shape;37747;p58"/>
            <p:cNvSpPr/>
            <p:nvPr/>
          </p:nvSpPr>
          <p:spPr>
            <a:xfrm>
              <a:off x="9179676" y="4829054"/>
              <a:ext cx="23081" cy="22138"/>
            </a:xfrm>
            <a:custGeom>
              <a:avLst/>
              <a:gdLst/>
              <a:ahLst/>
              <a:cxnLst/>
              <a:rect l="l" t="t" r="r" b="b"/>
              <a:pathLst>
                <a:path w="49" h="47" extrusionOk="0">
                  <a:moveTo>
                    <a:pt x="26" y="1"/>
                  </a:moveTo>
                  <a:cubicBezTo>
                    <a:pt x="25" y="1"/>
                    <a:pt x="23" y="1"/>
                    <a:pt x="22" y="1"/>
                  </a:cubicBezTo>
                  <a:cubicBezTo>
                    <a:pt x="11" y="2"/>
                    <a:pt x="0" y="13"/>
                    <a:pt x="1" y="25"/>
                  </a:cubicBezTo>
                  <a:cubicBezTo>
                    <a:pt x="3" y="38"/>
                    <a:pt x="12" y="47"/>
                    <a:pt x="23" y="47"/>
                  </a:cubicBezTo>
                  <a:cubicBezTo>
                    <a:pt x="24" y="47"/>
                    <a:pt x="25" y="47"/>
                    <a:pt x="26" y="46"/>
                  </a:cubicBezTo>
                  <a:cubicBezTo>
                    <a:pt x="38" y="45"/>
                    <a:pt x="49" y="35"/>
                    <a:pt x="47" y="22"/>
                  </a:cubicBezTo>
                  <a:cubicBezTo>
                    <a:pt x="47" y="11"/>
                    <a:pt x="3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8" name="Google Shape;37748;p58"/>
            <p:cNvSpPr/>
            <p:nvPr/>
          </p:nvSpPr>
          <p:spPr>
            <a:xfrm>
              <a:off x="9225839" y="4930325"/>
              <a:ext cx="15545" cy="11776"/>
            </a:xfrm>
            <a:custGeom>
              <a:avLst/>
              <a:gdLst/>
              <a:ahLst/>
              <a:cxnLst/>
              <a:rect l="l" t="t" r="r" b="b"/>
              <a:pathLst>
                <a:path w="33" h="25" extrusionOk="0">
                  <a:moveTo>
                    <a:pt x="17" y="0"/>
                  </a:moveTo>
                  <a:cubicBezTo>
                    <a:pt x="16" y="0"/>
                    <a:pt x="16" y="0"/>
                    <a:pt x="16" y="0"/>
                  </a:cubicBezTo>
                  <a:cubicBezTo>
                    <a:pt x="0" y="0"/>
                    <a:pt x="1" y="24"/>
                    <a:pt x="16" y="24"/>
                  </a:cubicBezTo>
                  <a:cubicBezTo>
                    <a:pt x="16" y="24"/>
                    <a:pt x="17" y="24"/>
                    <a:pt x="17" y="24"/>
                  </a:cubicBezTo>
                  <a:cubicBezTo>
                    <a:pt x="32" y="23"/>
                    <a:pt x="30"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9" name="Google Shape;37749;p58"/>
            <p:cNvSpPr/>
            <p:nvPr/>
          </p:nvSpPr>
          <p:spPr>
            <a:xfrm>
              <a:off x="9155182" y="4889817"/>
              <a:ext cx="9892" cy="7536"/>
            </a:xfrm>
            <a:custGeom>
              <a:avLst/>
              <a:gdLst/>
              <a:ahLst/>
              <a:cxnLst/>
              <a:rect l="l" t="t" r="r" b="b"/>
              <a:pathLst>
                <a:path w="21" h="16" extrusionOk="0">
                  <a:moveTo>
                    <a:pt x="11" y="1"/>
                  </a:moveTo>
                  <a:cubicBezTo>
                    <a:pt x="10" y="1"/>
                    <a:pt x="10" y="1"/>
                    <a:pt x="10" y="1"/>
                  </a:cubicBezTo>
                  <a:cubicBezTo>
                    <a:pt x="0" y="1"/>
                    <a:pt x="2" y="16"/>
                    <a:pt x="11" y="16"/>
                  </a:cubicBezTo>
                  <a:cubicBezTo>
                    <a:pt x="20" y="15"/>
                    <a:pt x="19" y="1"/>
                    <a:pt x="1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0" name="Google Shape;37750;p58"/>
            <p:cNvSpPr/>
            <p:nvPr/>
          </p:nvSpPr>
          <p:spPr>
            <a:xfrm>
              <a:off x="9196634" y="4860142"/>
              <a:ext cx="12718" cy="9892"/>
            </a:xfrm>
            <a:custGeom>
              <a:avLst/>
              <a:gdLst/>
              <a:ahLst/>
              <a:cxnLst/>
              <a:rect l="l" t="t" r="r" b="b"/>
              <a:pathLst>
                <a:path w="27" h="21" extrusionOk="0">
                  <a:moveTo>
                    <a:pt x="14" y="0"/>
                  </a:moveTo>
                  <a:cubicBezTo>
                    <a:pt x="13" y="0"/>
                    <a:pt x="13" y="0"/>
                    <a:pt x="13" y="0"/>
                  </a:cubicBezTo>
                  <a:cubicBezTo>
                    <a:pt x="0" y="2"/>
                    <a:pt x="1" y="21"/>
                    <a:pt x="14" y="21"/>
                  </a:cubicBezTo>
                  <a:cubicBezTo>
                    <a:pt x="14" y="21"/>
                    <a:pt x="14" y="21"/>
                    <a:pt x="15" y="21"/>
                  </a:cubicBezTo>
                  <a:cubicBezTo>
                    <a:pt x="27" y="19"/>
                    <a:pt x="26"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1" name="Google Shape;37751;p58"/>
            <p:cNvSpPr/>
            <p:nvPr/>
          </p:nvSpPr>
          <p:spPr>
            <a:xfrm>
              <a:off x="9223484" y="4896411"/>
              <a:ext cx="10363" cy="8478"/>
            </a:xfrm>
            <a:custGeom>
              <a:avLst/>
              <a:gdLst/>
              <a:ahLst/>
              <a:cxnLst/>
              <a:rect l="l" t="t" r="r" b="b"/>
              <a:pathLst>
                <a:path w="22" h="18" extrusionOk="0">
                  <a:moveTo>
                    <a:pt x="9" y="0"/>
                  </a:moveTo>
                  <a:cubicBezTo>
                    <a:pt x="0" y="1"/>
                    <a:pt x="1" y="17"/>
                    <a:pt x="10" y="17"/>
                  </a:cubicBezTo>
                  <a:cubicBezTo>
                    <a:pt x="11" y="17"/>
                    <a:pt x="11" y="17"/>
                    <a:pt x="11" y="17"/>
                  </a:cubicBezTo>
                  <a:cubicBezTo>
                    <a:pt x="22" y="16"/>
                    <a:pt x="21" y="0"/>
                    <a:pt x="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2" name="Google Shape;37752;p58"/>
            <p:cNvSpPr/>
            <p:nvPr/>
          </p:nvSpPr>
          <p:spPr>
            <a:xfrm>
              <a:off x="9328527" y="4927028"/>
              <a:ext cx="12247" cy="9421"/>
            </a:xfrm>
            <a:custGeom>
              <a:avLst/>
              <a:gdLst/>
              <a:ahLst/>
              <a:cxnLst/>
              <a:rect l="l" t="t" r="r" b="b"/>
              <a:pathLst>
                <a:path w="26" h="20" extrusionOk="0">
                  <a:moveTo>
                    <a:pt x="12" y="1"/>
                  </a:moveTo>
                  <a:cubicBezTo>
                    <a:pt x="1" y="2"/>
                    <a:pt x="1" y="20"/>
                    <a:pt x="13" y="20"/>
                  </a:cubicBezTo>
                  <a:cubicBezTo>
                    <a:pt x="13" y="20"/>
                    <a:pt x="14" y="20"/>
                    <a:pt x="14" y="20"/>
                  </a:cubicBezTo>
                  <a:cubicBezTo>
                    <a:pt x="26" y="18"/>
                    <a:pt x="25"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3" name="Google Shape;37753;p58"/>
            <p:cNvSpPr/>
            <p:nvPr/>
          </p:nvSpPr>
          <p:spPr>
            <a:xfrm>
              <a:off x="9319106" y="4970834"/>
              <a:ext cx="12247" cy="8950"/>
            </a:xfrm>
            <a:custGeom>
              <a:avLst/>
              <a:gdLst/>
              <a:ahLst/>
              <a:cxnLst/>
              <a:rect l="l" t="t" r="r" b="b"/>
              <a:pathLst>
                <a:path w="26" h="19" extrusionOk="0">
                  <a:moveTo>
                    <a:pt x="13" y="1"/>
                  </a:moveTo>
                  <a:cubicBezTo>
                    <a:pt x="1" y="2"/>
                    <a:pt x="2" y="19"/>
                    <a:pt x="13" y="19"/>
                  </a:cubicBezTo>
                  <a:cubicBezTo>
                    <a:pt x="13" y="19"/>
                    <a:pt x="14" y="19"/>
                    <a:pt x="14" y="19"/>
                  </a:cubicBezTo>
                  <a:cubicBezTo>
                    <a:pt x="26"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4" name="Google Shape;37754;p58"/>
            <p:cNvSpPr/>
            <p:nvPr/>
          </p:nvSpPr>
          <p:spPr>
            <a:xfrm>
              <a:off x="9239028" y="4969892"/>
              <a:ext cx="11776" cy="8950"/>
            </a:xfrm>
            <a:custGeom>
              <a:avLst/>
              <a:gdLst/>
              <a:ahLst/>
              <a:cxnLst/>
              <a:rect l="l" t="t" r="r" b="b"/>
              <a:pathLst>
                <a:path w="25" h="19" extrusionOk="0">
                  <a:moveTo>
                    <a:pt x="13" y="0"/>
                  </a:moveTo>
                  <a:cubicBezTo>
                    <a:pt x="13" y="0"/>
                    <a:pt x="13" y="1"/>
                    <a:pt x="12" y="1"/>
                  </a:cubicBezTo>
                  <a:cubicBezTo>
                    <a:pt x="1" y="3"/>
                    <a:pt x="2" y="19"/>
                    <a:pt x="13" y="19"/>
                  </a:cubicBezTo>
                  <a:cubicBezTo>
                    <a:pt x="14" y="19"/>
                    <a:pt x="14" y="19"/>
                    <a:pt x="14" y="18"/>
                  </a:cubicBezTo>
                  <a:cubicBezTo>
                    <a:pt x="24" y="16"/>
                    <a:pt x="25" y="0"/>
                    <a:pt x="1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5" name="Google Shape;37755;p58"/>
            <p:cNvSpPr/>
            <p:nvPr/>
          </p:nvSpPr>
          <p:spPr>
            <a:xfrm>
              <a:off x="9316280" y="4897824"/>
              <a:ext cx="25437" cy="18841"/>
            </a:xfrm>
            <a:custGeom>
              <a:avLst/>
              <a:gdLst/>
              <a:ahLst/>
              <a:cxnLst/>
              <a:rect l="l" t="t" r="r" b="b"/>
              <a:pathLst>
                <a:path w="54" h="40" extrusionOk="0">
                  <a:moveTo>
                    <a:pt x="28" y="1"/>
                  </a:moveTo>
                  <a:cubicBezTo>
                    <a:pt x="28" y="1"/>
                    <a:pt x="27" y="1"/>
                    <a:pt x="26" y="1"/>
                  </a:cubicBezTo>
                  <a:cubicBezTo>
                    <a:pt x="1" y="3"/>
                    <a:pt x="4" y="40"/>
                    <a:pt x="28" y="40"/>
                  </a:cubicBezTo>
                  <a:cubicBezTo>
                    <a:pt x="28" y="40"/>
                    <a:pt x="29" y="40"/>
                    <a:pt x="30" y="40"/>
                  </a:cubicBezTo>
                  <a:cubicBezTo>
                    <a:pt x="53" y="38"/>
                    <a:pt x="52" y="1"/>
                    <a:pt x="2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6" name="Google Shape;37756;p58"/>
            <p:cNvSpPr/>
            <p:nvPr/>
          </p:nvSpPr>
          <p:spPr>
            <a:xfrm>
              <a:off x="9295554" y="4979783"/>
              <a:ext cx="10834" cy="8950"/>
            </a:xfrm>
            <a:custGeom>
              <a:avLst/>
              <a:gdLst/>
              <a:ahLst/>
              <a:cxnLst/>
              <a:rect l="l" t="t" r="r" b="b"/>
              <a:pathLst>
                <a:path w="23" h="19" extrusionOk="0">
                  <a:moveTo>
                    <a:pt x="12" y="1"/>
                  </a:moveTo>
                  <a:cubicBezTo>
                    <a:pt x="12" y="1"/>
                    <a:pt x="12" y="1"/>
                    <a:pt x="11" y="1"/>
                  </a:cubicBezTo>
                  <a:cubicBezTo>
                    <a:pt x="0" y="3"/>
                    <a:pt x="1" y="19"/>
                    <a:pt x="11" y="19"/>
                  </a:cubicBezTo>
                  <a:cubicBezTo>
                    <a:pt x="12" y="19"/>
                    <a:pt x="12" y="19"/>
                    <a:pt x="12" y="19"/>
                  </a:cubicBezTo>
                  <a:cubicBezTo>
                    <a:pt x="23" y="17"/>
                    <a:pt x="23"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7" name="Google Shape;37757;p58"/>
            <p:cNvSpPr/>
            <p:nvPr/>
          </p:nvSpPr>
          <p:spPr>
            <a:xfrm>
              <a:off x="9296496" y="4935035"/>
              <a:ext cx="24495" cy="18841"/>
            </a:xfrm>
            <a:custGeom>
              <a:avLst/>
              <a:gdLst/>
              <a:ahLst/>
              <a:cxnLst/>
              <a:rect l="l" t="t" r="r" b="b"/>
              <a:pathLst>
                <a:path w="52" h="40" extrusionOk="0">
                  <a:moveTo>
                    <a:pt x="26" y="1"/>
                  </a:moveTo>
                  <a:cubicBezTo>
                    <a:pt x="26" y="1"/>
                    <a:pt x="25" y="1"/>
                    <a:pt x="25" y="1"/>
                  </a:cubicBezTo>
                  <a:cubicBezTo>
                    <a:pt x="0" y="4"/>
                    <a:pt x="3" y="40"/>
                    <a:pt x="26" y="40"/>
                  </a:cubicBezTo>
                  <a:cubicBezTo>
                    <a:pt x="27" y="40"/>
                    <a:pt x="27" y="40"/>
                    <a:pt x="27" y="40"/>
                  </a:cubicBezTo>
                  <a:cubicBezTo>
                    <a:pt x="51" y="38"/>
                    <a:pt x="4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8" name="Google Shape;37758;p58"/>
            <p:cNvSpPr/>
            <p:nvPr/>
          </p:nvSpPr>
          <p:spPr>
            <a:xfrm>
              <a:off x="9372335" y="4892643"/>
              <a:ext cx="12718" cy="10834"/>
            </a:xfrm>
            <a:custGeom>
              <a:avLst/>
              <a:gdLst/>
              <a:ahLst/>
              <a:cxnLst/>
              <a:rect l="l" t="t" r="r" b="b"/>
              <a:pathLst>
                <a:path w="27" h="23" extrusionOk="0">
                  <a:moveTo>
                    <a:pt x="12" y="0"/>
                  </a:moveTo>
                  <a:cubicBezTo>
                    <a:pt x="8" y="0"/>
                    <a:pt x="5" y="2"/>
                    <a:pt x="2" y="6"/>
                  </a:cubicBezTo>
                  <a:cubicBezTo>
                    <a:pt x="0" y="15"/>
                    <a:pt x="3" y="22"/>
                    <a:pt x="13" y="22"/>
                  </a:cubicBezTo>
                  <a:cubicBezTo>
                    <a:pt x="22" y="22"/>
                    <a:pt x="27" y="12"/>
                    <a:pt x="21" y="5"/>
                  </a:cubicBezTo>
                  <a:cubicBezTo>
                    <a:pt x="19"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59" name="Google Shape;37759;p58"/>
          <p:cNvGrpSpPr/>
          <p:nvPr/>
        </p:nvGrpSpPr>
        <p:grpSpPr>
          <a:xfrm>
            <a:off x="6999430" y="539989"/>
            <a:ext cx="503437" cy="426863"/>
            <a:chOff x="8483468" y="3859206"/>
            <a:chExt cx="650520" cy="551573"/>
          </a:xfrm>
        </p:grpSpPr>
        <p:sp>
          <p:nvSpPr>
            <p:cNvPr id="37760" name="Google Shape;37760;p58"/>
            <p:cNvSpPr/>
            <p:nvPr/>
          </p:nvSpPr>
          <p:spPr>
            <a:xfrm>
              <a:off x="8483468" y="3859206"/>
              <a:ext cx="650520" cy="551573"/>
            </a:xfrm>
            <a:custGeom>
              <a:avLst/>
              <a:gdLst/>
              <a:ahLst/>
              <a:cxnLst/>
              <a:rect l="l" t="t" r="r" b="b"/>
              <a:pathLst>
                <a:path w="1381" h="1171" extrusionOk="0">
                  <a:moveTo>
                    <a:pt x="1169" y="1"/>
                  </a:moveTo>
                  <a:cubicBezTo>
                    <a:pt x="1152" y="1"/>
                    <a:pt x="1134" y="5"/>
                    <a:pt x="1118" y="13"/>
                  </a:cubicBezTo>
                  <a:cubicBezTo>
                    <a:pt x="1088" y="31"/>
                    <a:pt x="1068" y="63"/>
                    <a:pt x="1039" y="82"/>
                  </a:cubicBezTo>
                  <a:cubicBezTo>
                    <a:pt x="1016" y="98"/>
                    <a:pt x="988" y="104"/>
                    <a:pt x="956" y="104"/>
                  </a:cubicBezTo>
                  <a:cubicBezTo>
                    <a:pt x="844" y="104"/>
                    <a:pt x="687" y="27"/>
                    <a:pt x="562" y="26"/>
                  </a:cubicBezTo>
                  <a:cubicBezTo>
                    <a:pt x="559" y="26"/>
                    <a:pt x="557" y="26"/>
                    <a:pt x="555" y="26"/>
                  </a:cubicBezTo>
                  <a:cubicBezTo>
                    <a:pt x="458" y="26"/>
                    <a:pt x="384" y="74"/>
                    <a:pt x="365" y="240"/>
                  </a:cubicBezTo>
                  <a:cubicBezTo>
                    <a:pt x="360" y="291"/>
                    <a:pt x="370" y="344"/>
                    <a:pt x="349" y="390"/>
                  </a:cubicBezTo>
                  <a:cubicBezTo>
                    <a:pt x="327" y="433"/>
                    <a:pt x="284" y="459"/>
                    <a:pt x="244" y="486"/>
                  </a:cubicBezTo>
                  <a:cubicBezTo>
                    <a:pt x="118" y="570"/>
                    <a:pt x="1" y="703"/>
                    <a:pt x="17" y="854"/>
                  </a:cubicBezTo>
                  <a:lnTo>
                    <a:pt x="350" y="1094"/>
                  </a:lnTo>
                  <a:cubicBezTo>
                    <a:pt x="371" y="1109"/>
                    <a:pt x="393" y="1125"/>
                    <a:pt x="417" y="1139"/>
                  </a:cubicBezTo>
                  <a:cubicBezTo>
                    <a:pt x="450" y="1160"/>
                    <a:pt x="488" y="1170"/>
                    <a:pt x="525" y="1170"/>
                  </a:cubicBezTo>
                  <a:cubicBezTo>
                    <a:pt x="588" y="1170"/>
                    <a:pt x="650" y="1140"/>
                    <a:pt x="686" y="1084"/>
                  </a:cubicBezTo>
                  <a:cubicBezTo>
                    <a:pt x="711" y="1045"/>
                    <a:pt x="757" y="1012"/>
                    <a:pt x="803" y="999"/>
                  </a:cubicBezTo>
                  <a:cubicBezTo>
                    <a:pt x="886" y="977"/>
                    <a:pt x="978" y="990"/>
                    <a:pt x="1057" y="955"/>
                  </a:cubicBezTo>
                  <a:cubicBezTo>
                    <a:pt x="1096" y="938"/>
                    <a:pt x="1130" y="912"/>
                    <a:pt x="1170" y="900"/>
                  </a:cubicBezTo>
                  <a:cubicBezTo>
                    <a:pt x="1203" y="888"/>
                    <a:pt x="1240" y="891"/>
                    <a:pt x="1271" y="877"/>
                  </a:cubicBezTo>
                  <a:cubicBezTo>
                    <a:pt x="1345" y="845"/>
                    <a:pt x="1366" y="753"/>
                    <a:pt x="1373" y="674"/>
                  </a:cubicBezTo>
                  <a:cubicBezTo>
                    <a:pt x="1381" y="565"/>
                    <a:pt x="1378" y="455"/>
                    <a:pt x="1367" y="347"/>
                  </a:cubicBezTo>
                  <a:cubicBezTo>
                    <a:pt x="1362" y="303"/>
                    <a:pt x="1356" y="261"/>
                    <a:pt x="1347" y="218"/>
                  </a:cubicBezTo>
                  <a:cubicBezTo>
                    <a:pt x="1336" y="160"/>
                    <a:pt x="1320" y="98"/>
                    <a:pt x="1281" y="53"/>
                  </a:cubicBezTo>
                  <a:cubicBezTo>
                    <a:pt x="1253" y="22"/>
                    <a:pt x="1210"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1" name="Google Shape;37761;p58"/>
            <p:cNvSpPr/>
            <p:nvPr/>
          </p:nvSpPr>
          <p:spPr>
            <a:xfrm>
              <a:off x="8483468" y="3870982"/>
              <a:ext cx="650520" cy="539798"/>
            </a:xfrm>
            <a:custGeom>
              <a:avLst/>
              <a:gdLst/>
              <a:ahLst/>
              <a:cxnLst/>
              <a:rect l="l" t="t" r="r" b="b"/>
              <a:pathLst>
                <a:path w="1381" h="1146" extrusionOk="0">
                  <a:moveTo>
                    <a:pt x="555" y="1"/>
                  </a:moveTo>
                  <a:cubicBezTo>
                    <a:pt x="458" y="1"/>
                    <a:pt x="384" y="49"/>
                    <a:pt x="365" y="215"/>
                  </a:cubicBezTo>
                  <a:cubicBezTo>
                    <a:pt x="360" y="266"/>
                    <a:pt x="370" y="319"/>
                    <a:pt x="349" y="365"/>
                  </a:cubicBezTo>
                  <a:cubicBezTo>
                    <a:pt x="327" y="408"/>
                    <a:pt x="284" y="434"/>
                    <a:pt x="244" y="461"/>
                  </a:cubicBezTo>
                  <a:cubicBezTo>
                    <a:pt x="118" y="545"/>
                    <a:pt x="1" y="678"/>
                    <a:pt x="17" y="829"/>
                  </a:cubicBezTo>
                  <a:lnTo>
                    <a:pt x="350" y="1069"/>
                  </a:lnTo>
                  <a:cubicBezTo>
                    <a:pt x="371" y="1084"/>
                    <a:pt x="393" y="1100"/>
                    <a:pt x="417" y="1114"/>
                  </a:cubicBezTo>
                  <a:cubicBezTo>
                    <a:pt x="450" y="1135"/>
                    <a:pt x="488" y="1145"/>
                    <a:pt x="525" y="1145"/>
                  </a:cubicBezTo>
                  <a:cubicBezTo>
                    <a:pt x="588" y="1145"/>
                    <a:pt x="650" y="1115"/>
                    <a:pt x="686" y="1059"/>
                  </a:cubicBezTo>
                  <a:cubicBezTo>
                    <a:pt x="711" y="1020"/>
                    <a:pt x="757" y="987"/>
                    <a:pt x="803" y="974"/>
                  </a:cubicBezTo>
                  <a:cubicBezTo>
                    <a:pt x="886" y="952"/>
                    <a:pt x="978" y="965"/>
                    <a:pt x="1057" y="930"/>
                  </a:cubicBezTo>
                  <a:cubicBezTo>
                    <a:pt x="1096" y="913"/>
                    <a:pt x="1130" y="887"/>
                    <a:pt x="1170" y="875"/>
                  </a:cubicBezTo>
                  <a:cubicBezTo>
                    <a:pt x="1203" y="863"/>
                    <a:pt x="1240" y="866"/>
                    <a:pt x="1271" y="852"/>
                  </a:cubicBezTo>
                  <a:cubicBezTo>
                    <a:pt x="1345" y="820"/>
                    <a:pt x="1366" y="728"/>
                    <a:pt x="1373" y="649"/>
                  </a:cubicBezTo>
                  <a:cubicBezTo>
                    <a:pt x="1381" y="540"/>
                    <a:pt x="1378" y="430"/>
                    <a:pt x="1368" y="324"/>
                  </a:cubicBezTo>
                  <a:cubicBezTo>
                    <a:pt x="1303" y="418"/>
                    <a:pt x="1238" y="513"/>
                    <a:pt x="1173" y="608"/>
                  </a:cubicBezTo>
                  <a:cubicBezTo>
                    <a:pt x="1135" y="570"/>
                    <a:pt x="1075" y="534"/>
                    <a:pt x="1021" y="534"/>
                  </a:cubicBezTo>
                  <a:cubicBezTo>
                    <a:pt x="986" y="534"/>
                    <a:pt x="953" y="549"/>
                    <a:pt x="929" y="589"/>
                  </a:cubicBezTo>
                  <a:cubicBezTo>
                    <a:pt x="919" y="605"/>
                    <a:pt x="907" y="610"/>
                    <a:pt x="891" y="610"/>
                  </a:cubicBezTo>
                  <a:cubicBezTo>
                    <a:pt x="843" y="610"/>
                    <a:pt x="770" y="551"/>
                    <a:pt x="712" y="551"/>
                  </a:cubicBezTo>
                  <a:cubicBezTo>
                    <a:pt x="707" y="551"/>
                    <a:pt x="702" y="551"/>
                    <a:pt x="698" y="552"/>
                  </a:cubicBezTo>
                  <a:cubicBezTo>
                    <a:pt x="720" y="610"/>
                    <a:pt x="665" y="677"/>
                    <a:pt x="603" y="686"/>
                  </a:cubicBezTo>
                  <a:cubicBezTo>
                    <a:pt x="595" y="687"/>
                    <a:pt x="588" y="688"/>
                    <a:pt x="581" y="688"/>
                  </a:cubicBezTo>
                  <a:cubicBezTo>
                    <a:pt x="527" y="688"/>
                    <a:pt x="476" y="661"/>
                    <a:pt x="433" y="626"/>
                  </a:cubicBezTo>
                  <a:lnTo>
                    <a:pt x="433" y="626"/>
                  </a:lnTo>
                  <a:cubicBezTo>
                    <a:pt x="433" y="626"/>
                    <a:pt x="433" y="626"/>
                    <a:pt x="434" y="626"/>
                  </a:cubicBezTo>
                  <a:cubicBezTo>
                    <a:pt x="448" y="626"/>
                    <a:pt x="365" y="382"/>
                    <a:pt x="488" y="355"/>
                  </a:cubicBezTo>
                  <a:cubicBezTo>
                    <a:pt x="567" y="336"/>
                    <a:pt x="569" y="170"/>
                    <a:pt x="562" y="1"/>
                  </a:cubicBezTo>
                  <a:cubicBezTo>
                    <a:pt x="559" y="1"/>
                    <a:pt x="557" y="1"/>
                    <a:pt x="5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2" name="Google Shape;37762;p58"/>
            <p:cNvSpPr/>
            <p:nvPr/>
          </p:nvSpPr>
          <p:spPr>
            <a:xfrm>
              <a:off x="8853240" y="3983557"/>
              <a:ext cx="42395" cy="32972"/>
            </a:xfrm>
            <a:custGeom>
              <a:avLst/>
              <a:gdLst/>
              <a:ahLst/>
              <a:cxnLst/>
              <a:rect l="l" t="t" r="r" b="b"/>
              <a:pathLst>
                <a:path w="90" h="70" extrusionOk="0">
                  <a:moveTo>
                    <a:pt x="44" y="0"/>
                  </a:moveTo>
                  <a:cubicBezTo>
                    <a:pt x="0" y="0"/>
                    <a:pt x="0" y="70"/>
                    <a:pt x="44" y="70"/>
                  </a:cubicBezTo>
                  <a:cubicBezTo>
                    <a:pt x="90" y="70"/>
                    <a:pt x="90" y="0"/>
                    <a:pt x="4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3" name="Google Shape;37763;p58"/>
            <p:cNvSpPr/>
            <p:nvPr/>
          </p:nvSpPr>
          <p:spPr>
            <a:xfrm>
              <a:off x="8798599" y="4071640"/>
              <a:ext cx="18842" cy="14602"/>
            </a:xfrm>
            <a:custGeom>
              <a:avLst/>
              <a:gdLst/>
              <a:ahLst/>
              <a:cxnLst/>
              <a:rect l="l" t="t" r="r" b="b"/>
              <a:pathLst>
                <a:path w="40" h="31" extrusionOk="0">
                  <a:moveTo>
                    <a:pt x="19" y="1"/>
                  </a:moveTo>
                  <a:cubicBezTo>
                    <a:pt x="0" y="1"/>
                    <a:pt x="0" y="30"/>
                    <a:pt x="19" y="30"/>
                  </a:cubicBezTo>
                  <a:cubicBezTo>
                    <a:pt x="39" y="30"/>
                    <a:pt x="39" y="1"/>
                    <a:pt x="1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4" name="Google Shape;37764;p58"/>
            <p:cNvSpPr/>
            <p:nvPr/>
          </p:nvSpPr>
          <p:spPr>
            <a:xfrm>
              <a:off x="8880561" y="4066459"/>
              <a:ext cx="21197" cy="16957"/>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5" name="Google Shape;37765;p58"/>
            <p:cNvSpPr/>
            <p:nvPr/>
          </p:nvSpPr>
          <p:spPr>
            <a:xfrm>
              <a:off x="8960168" y="4011348"/>
              <a:ext cx="50873" cy="49458"/>
            </a:xfrm>
            <a:custGeom>
              <a:avLst/>
              <a:gdLst/>
              <a:ahLst/>
              <a:cxnLst/>
              <a:rect l="l" t="t" r="r" b="b"/>
              <a:pathLst>
                <a:path w="108" h="105" extrusionOk="0">
                  <a:moveTo>
                    <a:pt x="55" y="1"/>
                  </a:moveTo>
                  <a:cubicBezTo>
                    <a:pt x="38" y="1"/>
                    <a:pt x="20" y="9"/>
                    <a:pt x="14" y="24"/>
                  </a:cubicBezTo>
                  <a:cubicBezTo>
                    <a:pt x="13" y="26"/>
                    <a:pt x="13" y="27"/>
                    <a:pt x="11" y="30"/>
                  </a:cubicBezTo>
                  <a:cubicBezTo>
                    <a:pt x="3" y="47"/>
                    <a:pt x="1" y="62"/>
                    <a:pt x="11" y="79"/>
                  </a:cubicBezTo>
                  <a:cubicBezTo>
                    <a:pt x="21" y="95"/>
                    <a:pt x="37" y="105"/>
                    <a:pt x="55" y="105"/>
                  </a:cubicBezTo>
                  <a:cubicBezTo>
                    <a:pt x="72" y="105"/>
                    <a:pt x="90" y="95"/>
                    <a:pt x="98" y="79"/>
                  </a:cubicBezTo>
                  <a:cubicBezTo>
                    <a:pt x="107" y="63"/>
                    <a:pt x="105" y="47"/>
                    <a:pt x="98" y="30"/>
                  </a:cubicBezTo>
                  <a:cubicBezTo>
                    <a:pt x="97" y="29"/>
                    <a:pt x="97" y="27"/>
                    <a:pt x="96" y="24"/>
                  </a:cubicBezTo>
                  <a:cubicBezTo>
                    <a:pt x="89" y="9"/>
                    <a:pt x="72"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6" name="Google Shape;37766;p58"/>
            <p:cNvSpPr/>
            <p:nvPr/>
          </p:nvSpPr>
          <p:spPr>
            <a:xfrm>
              <a:off x="9016223" y="3933628"/>
              <a:ext cx="22139" cy="17428"/>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7" name="Google Shape;37767;p58"/>
            <p:cNvSpPr/>
            <p:nvPr/>
          </p:nvSpPr>
          <p:spPr>
            <a:xfrm>
              <a:off x="9042130" y="4002399"/>
              <a:ext cx="27792" cy="21196"/>
            </a:xfrm>
            <a:custGeom>
              <a:avLst/>
              <a:gdLst/>
              <a:ahLst/>
              <a:cxnLst/>
              <a:rect l="l" t="t" r="r" b="b"/>
              <a:pathLst>
                <a:path w="59" h="45" extrusionOk="0">
                  <a:moveTo>
                    <a:pt x="28" y="0"/>
                  </a:moveTo>
                  <a:cubicBezTo>
                    <a:pt x="1" y="0"/>
                    <a:pt x="2" y="45"/>
                    <a:pt x="29" y="45"/>
                  </a:cubicBezTo>
                  <a:cubicBezTo>
                    <a:pt x="59" y="45"/>
                    <a:pt x="59" y="0"/>
                    <a:pt x="29" y="0"/>
                  </a:cubicBezTo>
                  <a:cubicBezTo>
                    <a:pt x="29" y="0"/>
                    <a:pt x="28"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8" name="Google Shape;37768;p58"/>
            <p:cNvSpPr/>
            <p:nvPr/>
          </p:nvSpPr>
          <p:spPr>
            <a:xfrm>
              <a:off x="8930021" y="3965187"/>
              <a:ext cx="37684" cy="29204"/>
            </a:xfrm>
            <a:custGeom>
              <a:avLst/>
              <a:gdLst/>
              <a:ahLst/>
              <a:cxnLst/>
              <a:rect l="l" t="t" r="r" b="b"/>
              <a:pathLst>
                <a:path w="80" h="62" extrusionOk="0">
                  <a:moveTo>
                    <a:pt x="40" y="0"/>
                  </a:moveTo>
                  <a:cubicBezTo>
                    <a:pt x="1" y="0"/>
                    <a:pt x="1" y="61"/>
                    <a:pt x="40" y="61"/>
                  </a:cubicBezTo>
                  <a:cubicBezTo>
                    <a:pt x="80" y="61"/>
                    <a:pt x="80"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9" name="Google Shape;37769;p58"/>
            <p:cNvSpPr/>
            <p:nvPr/>
          </p:nvSpPr>
          <p:spPr>
            <a:xfrm>
              <a:off x="8756205" y="3953412"/>
              <a:ext cx="45221" cy="35327"/>
            </a:xfrm>
            <a:custGeom>
              <a:avLst/>
              <a:gdLst/>
              <a:ahLst/>
              <a:cxnLst/>
              <a:rect l="l" t="t" r="r" b="b"/>
              <a:pathLst>
                <a:path w="96" h="75" extrusionOk="0">
                  <a:moveTo>
                    <a:pt x="48" y="1"/>
                  </a:moveTo>
                  <a:cubicBezTo>
                    <a:pt x="1" y="1"/>
                    <a:pt x="1" y="75"/>
                    <a:pt x="48" y="75"/>
                  </a:cubicBezTo>
                  <a:cubicBezTo>
                    <a:pt x="95" y="75"/>
                    <a:pt x="95" y="1"/>
                    <a:pt x="4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0" name="Google Shape;37770;p58"/>
            <p:cNvSpPr/>
            <p:nvPr/>
          </p:nvSpPr>
          <p:spPr>
            <a:xfrm>
              <a:off x="8753849" y="4102728"/>
              <a:ext cx="33445" cy="27320"/>
            </a:xfrm>
            <a:custGeom>
              <a:avLst/>
              <a:gdLst/>
              <a:ahLst/>
              <a:cxnLst/>
              <a:rect l="l" t="t" r="r" b="b"/>
              <a:pathLst>
                <a:path w="71" h="58" extrusionOk="0">
                  <a:moveTo>
                    <a:pt x="35" y="0"/>
                  </a:moveTo>
                  <a:cubicBezTo>
                    <a:pt x="0" y="0"/>
                    <a:pt x="0" y="57"/>
                    <a:pt x="35" y="57"/>
                  </a:cubicBezTo>
                  <a:cubicBezTo>
                    <a:pt x="71" y="57"/>
                    <a:pt x="71" y="0"/>
                    <a:pt x="3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1" name="Google Shape;37771;p58"/>
            <p:cNvSpPr/>
            <p:nvPr/>
          </p:nvSpPr>
          <p:spPr>
            <a:xfrm>
              <a:off x="8719934" y="4064574"/>
              <a:ext cx="26850" cy="20725"/>
            </a:xfrm>
            <a:custGeom>
              <a:avLst/>
              <a:gdLst/>
              <a:ahLst/>
              <a:cxnLst/>
              <a:rect l="l" t="t" r="r" b="b"/>
              <a:pathLst>
                <a:path w="57" h="44" extrusionOk="0">
                  <a:moveTo>
                    <a:pt x="28" y="0"/>
                  </a:moveTo>
                  <a:cubicBezTo>
                    <a:pt x="1" y="0"/>
                    <a:pt x="1" y="43"/>
                    <a:pt x="28" y="43"/>
                  </a:cubicBezTo>
                  <a:cubicBezTo>
                    <a:pt x="56" y="43"/>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2" name="Google Shape;37772;p58"/>
            <p:cNvSpPr/>
            <p:nvPr/>
          </p:nvSpPr>
          <p:spPr>
            <a:xfrm>
              <a:off x="8832985" y="3928918"/>
              <a:ext cx="24495" cy="19312"/>
            </a:xfrm>
            <a:custGeom>
              <a:avLst/>
              <a:gdLst/>
              <a:ahLst/>
              <a:cxnLst/>
              <a:rect l="l" t="t" r="r" b="b"/>
              <a:pathLst>
                <a:path w="52" h="41" extrusionOk="0">
                  <a:moveTo>
                    <a:pt x="24" y="0"/>
                  </a:moveTo>
                  <a:cubicBezTo>
                    <a:pt x="1" y="0"/>
                    <a:pt x="1" y="40"/>
                    <a:pt x="25" y="40"/>
                  </a:cubicBezTo>
                  <a:cubicBezTo>
                    <a:pt x="52" y="40"/>
                    <a:pt x="52" y="0"/>
                    <a:pt x="25"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3" name="Google Shape;37773;p58"/>
            <p:cNvSpPr/>
            <p:nvPr/>
          </p:nvSpPr>
          <p:spPr>
            <a:xfrm>
              <a:off x="8563075" y="4201173"/>
              <a:ext cx="58410" cy="45690"/>
            </a:xfrm>
            <a:custGeom>
              <a:avLst/>
              <a:gdLst/>
              <a:ahLst/>
              <a:cxnLst/>
              <a:rect l="l" t="t" r="r" b="b"/>
              <a:pathLst>
                <a:path w="124" h="97" extrusionOk="0">
                  <a:moveTo>
                    <a:pt x="63" y="0"/>
                  </a:moveTo>
                  <a:cubicBezTo>
                    <a:pt x="0" y="1"/>
                    <a:pt x="0" y="96"/>
                    <a:pt x="63" y="96"/>
                  </a:cubicBezTo>
                  <a:cubicBezTo>
                    <a:pt x="124" y="96"/>
                    <a:pt x="124" y="0"/>
                    <a:pt x="6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4" name="Google Shape;37774;p58"/>
            <p:cNvSpPr/>
            <p:nvPr/>
          </p:nvSpPr>
          <p:spPr>
            <a:xfrm>
              <a:off x="8642682" y="4317988"/>
              <a:ext cx="38155" cy="32501"/>
            </a:xfrm>
            <a:custGeom>
              <a:avLst/>
              <a:gdLst/>
              <a:ahLst/>
              <a:cxnLst/>
              <a:rect l="l" t="t" r="r" b="b"/>
              <a:pathLst>
                <a:path w="81" h="69" extrusionOk="0">
                  <a:moveTo>
                    <a:pt x="39" y="0"/>
                  </a:moveTo>
                  <a:cubicBezTo>
                    <a:pt x="29" y="0"/>
                    <a:pt x="19" y="4"/>
                    <a:pt x="13" y="10"/>
                  </a:cubicBezTo>
                  <a:cubicBezTo>
                    <a:pt x="0" y="23"/>
                    <a:pt x="0" y="54"/>
                    <a:pt x="21" y="63"/>
                  </a:cubicBezTo>
                  <a:cubicBezTo>
                    <a:pt x="22" y="64"/>
                    <a:pt x="25" y="64"/>
                    <a:pt x="26" y="65"/>
                  </a:cubicBezTo>
                  <a:cubicBezTo>
                    <a:pt x="32" y="68"/>
                    <a:pt x="38" y="69"/>
                    <a:pt x="43" y="69"/>
                  </a:cubicBezTo>
                  <a:cubicBezTo>
                    <a:pt x="65" y="69"/>
                    <a:pt x="81" y="47"/>
                    <a:pt x="70" y="22"/>
                  </a:cubicBezTo>
                  <a:cubicBezTo>
                    <a:pt x="69" y="20"/>
                    <a:pt x="69" y="18"/>
                    <a:pt x="68" y="17"/>
                  </a:cubicBezTo>
                  <a:cubicBezTo>
                    <a:pt x="62" y="5"/>
                    <a:pt x="51"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5" name="Google Shape;37775;p58"/>
            <p:cNvSpPr/>
            <p:nvPr/>
          </p:nvSpPr>
          <p:spPr>
            <a:xfrm>
              <a:off x="8653045" y="4225666"/>
              <a:ext cx="27792" cy="21667"/>
            </a:xfrm>
            <a:custGeom>
              <a:avLst/>
              <a:gdLst/>
              <a:ahLst/>
              <a:cxnLst/>
              <a:rect l="l" t="t" r="r" b="b"/>
              <a:pathLst>
                <a:path w="59" h="46" extrusionOk="0">
                  <a:moveTo>
                    <a:pt x="30" y="1"/>
                  </a:moveTo>
                  <a:cubicBezTo>
                    <a:pt x="0" y="1"/>
                    <a:pt x="0" y="45"/>
                    <a:pt x="30" y="45"/>
                  </a:cubicBezTo>
                  <a:cubicBezTo>
                    <a:pt x="58" y="45"/>
                    <a:pt x="58"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6" name="Google Shape;37776;p58"/>
            <p:cNvSpPr/>
            <p:nvPr/>
          </p:nvSpPr>
          <p:spPr>
            <a:xfrm>
              <a:off x="8781641" y="4235087"/>
              <a:ext cx="63592" cy="48987"/>
            </a:xfrm>
            <a:custGeom>
              <a:avLst/>
              <a:gdLst/>
              <a:ahLst/>
              <a:cxnLst/>
              <a:rect l="l" t="t" r="r" b="b"/>
              <a:pathLst>
                <a:path w="135" h="104" extrusionOk="0">
                  <a:moveTo>
                    <a:pt x="58" y="0"/>
                  </a:moveTo>
                  <a:cubicBezTo>
                    <a:pt x="50" y="0"/>
                    <a:pt x="41" y="2"/>
                    <a:pt x="33" y="7"/>
                  </a:cubicBezTo>
                  <a:cubicBezTo>
                    <a:pt x="10" y="21"/>
                    <a:pt x="0" y="53"/>
                    <a:pt x="15" y="78"/>
                  </a:cubicBezTo>
                  <a:cubicBezTo>
                    <a:pt x="25" y="95"/>
                    <a:pt x="41" y="103"/>
                    <a:pt x="58" y="103"/>
                  </a:cubicBezTo>
                  <a:cubicBezTo>
                    <a:pt x="71" y="103"/>
                    <a:pt x="85" y="98"/>
                    <a:pt x="96" y="88"/>
                  </a:cubicBezTo>
                  <a:cubicBezTo>
                    <a:pt x="134" y="56"/>
                    <a:pt x="100"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7" name="Google Shape;37777;p58"/>
            <p:cNvSpPr/>
            <p:nvPr/>
          </p:nvSpPr>
          <p:spPr>
            <a:xfrm>
              <a:off x="8864546" y="4184216"/>
              <a:ext cx="27792" cy="21196"/>
            </a:xfrm>
            <a:custGeom>
              <a:avLst/>
              <a:gdLst/>
              <a:ahLst/>
              <a:cxnLst/>
              <a:rect l="l" t="t" r="r" b="b"/>
              <a:pathLst>
                <a:path w="59" h="45" extrusionOk="0">
                  <a:moveTo>
                    <a:pt x="30" y="0"/>
                  </a:moveTo>
                  <a:cubicBezTo>
                    <a:pt x="0" y="0"/>
                    <a:pt x="0" y="45"/>
                    <a:pt x="30" y="45"/>
                  </a:cubicBezTo>
                  <a:cubicBezTo>
                    <a:pt x="58" y="45"/>
                    <a:pt x="58" y="0"/>
                    <a:pt x="3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8" name="Google Shape;37778;p58"/>
            <p:cNvSpPr/>
            <p:nvPr/>
          </p:nvSpPr>
          <p:spPr>
            <a:xfrm>
              <a:off x="8900816" y="4228963"/>
              <a:ext cx="29676" cy="22609"/>
            </a:xfrm>
            <a:custGeom>
              <a:avLst/>
              <a:gdLst/>
              <a:ahLst/>
              <a:cxnLst/>
              <a:rect l="l" t="t" r="r" b="b"/>
              <a:pathLst>
                <a:path w="63" h="48" extrusionOk="0">
                  <a:moveTo>
                    <a:pt x="32" y="0"/>
                  </a:moveTo>
                  <a:cubicBezTo>
                    <a:pt x="0" y="1"/>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9" name="Google Shape;37779;p58"/>
            <p:cNvSpPr/>
            <p:nvPr/>
          </p:nvSpPr>
          <p:spPr>
            <a:xfrm>
              <a:off x="8955458" y="4224253"/>
              <a:ext cx="52758" cy="40979"/>
            </a:xfrm>
            <a:custGeom>
              <a:avLst/>
              <a:gdLst/>
              <a:ahLst/>
              <a:cxnLst/>
              <a:rect l="l" t="t" r="r" b="b"/>
              <a:pathLst>
                <a:path w="112" h="87" extrusionOk="0">
                  <a:moveTo>
                    <a:pt x="55" y="1"/>
                  </a:moveTo>
                  <a:cubicBezTo>
                    <a:pt x="0" y="1"/>
                    <a:pt x="0" y="86"/>
                    <a:pt x="55" y="86"/>
                  </a:cubicBezTo>
                  <a:cubicBezTo>
                    <a:pt x="111" y="86"/>
                    <a:pt x="111"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0" name="Google Shape;37780;p58"/>
            <p:cNvSpPr/>
            <p:nvPr/>
          </p:nvSpPr>
          <p:spPr>
            <a:xfrm>
              <a:off x="8942268" y="4173853"/>
              <a:ext cx="13189" cy="9421"/>
            </a:xfrm>
            <a:custGeom>
              <a:avLst/>
              <a:gdLst/>
              <a:ahLst/>
              <a:cxnLst/>
              <a:rect l="l" t="t" r="r" b="b"/>
              <a:pathLst>
                <a:path w="28" h="20" extrusionOk="0">
                  <a:moveTo>
                    <a:pt x="14" y="0"/>
                  </a:moveTo>
                  <a:cubicBezTo>
                    <a:pt x="1" y="0"/>
                    <a:pt x="1" y="19"/>
                    <a:pt x="14" y="19"/>
                  </a:cubicBezTo>
                  <a:cubicBezTo>
                    <a:pt x="27" y="19"/>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1" name="Google Shape;37781;p58"/>
            <p:cNvSpPr/>
            <p:nvPr/>
          </p:nvSpPr>
          <p:spPr>
            <a:xfrm>
              <a:off x="9069451" y="4213890"/>
              <a:ext cx="15545" cy="11305"/>
            </a:xfrm>
            <a:custGeom>
              <a:avLst/>
              <a:gdLst/>
              <a:ahLst/>
              <a:cxnLst/>
              <a:rect l="l" t="t" r="r" b="b"/>
              <a:pathLst>
                <a:path w="33" h="24" extrusionOk="0">
                  <a:moveTo>
                    <a:pt x="17" y="0"/>
                  </a:moveTo>
                  <a:cubicBezTo>
                    <a:pt x="1" y="0"/>
                    <a:pt x="1" y="24"/>
                    <a:pt x="17" y="24"/>
                  </a:cubicBezTo>
                  <a:cubicBezTo>
                    <a:pt x="33" y="24"/>
                    <a:pt x="33"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2" name="Google Shape;37782;p58"/>
            <p:cNvSpPr/>
            <p:nvPr/>
          </p:nvSpPr>
          <p:spPr>
            <a:xfrm>
              <a:off x="8722289" y="4339655"/>
              <a:ext cx="22139" cy="16957"/>
            </a:xfrm>
            <a:custGeom>
              <a:avLst/>
              <a:gdLst/>
              <a:ahLst/>
              <a:cxnLst/>
              <a:rect l="l" t="t" r="r" b="b"/>
              <a:pathLst>
                <a:path w="47" h="36" extrusionOk="0">
                  <a:moveTo>
                    <a:pt x="23" y="0"/>
                  </a:moveTo>
                  <a:cubicBezTo>
                    <a:pt x="1" y="1"/>
                    <a:pt x="1" y="35"/>
                    <a:pt x="23" y="35"/>
                  </a:cubicBezTo>
                  <a:cubicBezTo>
                    <a:pt x="46" y="35"/>
                    <a:pt x="4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3" name="Google Shape;37783;p58"/>
            <p:cNvSpPr/>
            <p:nvPr/>
          </p:nvSpPr>
          <p:spPr>
            <a:xfrm>
              <a:off x="8710042" y="4237442"/>
              <a:ext cx="29676" cy="22609"/>
            </a:xfrm>
            <a:custGeom>
              <a:avLst/>
              <a:gdLst/>
              <a:ahLst/>
              <a:cxnLst/>
              <a:rect l="l" t="t" r="r" b="b"/>
              <a:pathLst>
                <a:path w="63" h="48" extrusionOk="0">
                  <a:moveTo>
                    <a:pt x="32" y="0"/>
                  </a:moveTo>
                  <a:cubicBezTo>
                    <a:pt x="0" y="0"/>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4" name="Google Shape;37784;p58"/>
            <p:cNvSpPr/>
            <p:nvPr/>
          </p:nvSpPr>
          <p:spPr>
            <a:xfrm>
              <a:off x="8735008" y="4292081"/>
              <a:ext cx="37684" cy="29675"/>
            </a:xfrm>
            <a:custGeom>
              <a:avLst/>
              <a:gdLst/>
              <a:ahLst/>
              <a:cxnLst/>
              <a:rect l="l" t="t" r="r" b="b"/>
              <a:pathLst>
                <a:path w="80" h="63" extrusionOk="0">
                  <a:moveTo>
                    <a:pt x="40" y="0"/>
                  </a:moveTo>
                  <a:cubicBezTo>
                    <a:pt x="0" y="0"/>
                    <a:pt x="0" y="62"/>
                    <a:pt x="40" y="62"/>
                  </a:cubicBezTo>
                  <a:cubicBezTo>
                    <a:pt x="79" y="62"/>
                    <a:pt x="79"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5" name="Google Shape;37785;p58"/>
            <p:cNvSpPr/>
            <p:nvPr/>
          </p:nvSpPr>
          <p:spPr>
            <a:xfrm>
              <a:off x="8586157" y="4134287"/>
              <a:ext cx="28734" cy="21667"/>
            </a:xfrm>
            <a:custGeom>
              <a:avLst/>
              <a:gdLst/>
              <a:ahLst/>
              <a:cxnLst/>
              <a:rect l="l" t="t" r="r" b="b"/>
              <a:pathLst>
                <a:path w="61" h="46" extrusionOk="0">
                  <a:moveTo>
                    <a:pt x="31" y="1"/>
                  </a:moveTo>
                  <a:cubicBezTo>
                    <a:pt x="3" y="1"/>
                    <a:pt x="1" y="45"/>
                    <a:pt x="31" y="45"/>
                  </a:cubicBezTo>
                  <a:cubicBezTo>
                    <a:pt x="61" y="45"/>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6" name="Google Shape;37786;p58"/>
            <p:cNvSpPr/>
            <p:nvPr/>
          </p:nvSpPr>
          <p:spPr>
            <a:xfrm>
              <a:off x="8629493" y="4176208"/>
              <a:ext cx="16958" cy="12718"/>
            </a:xfrm>
            <a:custGeom>
              <a:avLst/>
              <a:gdLst/>
              <a:ahLst/>
              <a:cxnLst/>
              <a:rect l="l" t="t" r="r" b="b"/>
              <a:pathLst>
                <a:path w="36" h="27" extrusionOk="0">
                  <a:moveTo>
                    <a:pt x="19" y="0"/>
                  </a:moveTo>
                  <a:cubicBezTo>
                    <a:pt x="1" y="0"/>
                    <a:pt x="1" y="27"/>
                    <a:pt x="19" y="27"/>
                  </a:cubicBezTo>
                  <a:cubicBezTo>
                    <a:pt x="35" y="27"/>
                    <a:pt x="35" y="0"/>
                    <a:pt x="1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7" name="Google Shape;37787;p58"/>
            <p:cNvSpPr/>
            <p:nvPr/>
          </p:nvSpPr>
          <p:spPr>
            <a:xfrm>
              <a:off x="8618659" y="4252515"/>
              <a:ext cx="21668" cy="16957"/>
            </a:xfrm>
            <a:custGeom>
              <a:avLst/>
              <a:gdLst/>
              <a:ahLst/>
              <a:cxnLst/>
              <a:rect l="l" t="t" r="r" b="b"/>
              <a:pathLst>
                <a:path w="46" h="36" extrusionOk="0">
                  <a:moveTo>
                    <a:pt x="24" y="1"/>
                  </a:moveTo>
                  <a:cubicBezTo>
                    <a:pt x="0" y="2"/>
                    <a:pt x="0" y="36"/>
                    <a:pt x="24" y="36"/>
                  </a:cubicBezTo>
                  <a:cubicBezTo>
                    <a:pt x="46" y="36"/>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8" name="Google Shape;37788;p58"/>
            <p:cNvSpPr/>
            <p:nvPr/>
          </p:nvSpPr>
          <p:spPr>
            <a:xfrm>
              <a:off x="8613006" y="4293494"/>
              <a:ext cx="16487" cy="16486"/>
            </a:xfrm>
            <a:custGeom>
              <a:avLst/>
              <a:gdLst/>
              <a:ahLst/>
              <a:cxnLst/>
              <a:rect l="l" t="t" r="r" b="b"/>
              <a:pathLst>
                <a:path w="35" h="35" extrusionOk="0">
                  <a:moveTo>
                    <a:pt x="18" y="0"/>
                  </a:moveTo>
                  <a:cubicBezTo>
                    <a:pt x="10" y="0"/>
                    <a:pt x="1" y="5"/>
                    <a:pt x="1" y="16"/>
                  </a:cubicBezTo>
                  <a:lnTo>
                    <a:pt x="1" y="20"/>
                  </a:lnTo>
                  <a:cubicBezTo>
                    <a:pt x="1" y="30"/>
                    <a:pt x="10" y="34"/>
                    <a:pt x="18" y="34"/>
                  </a:cubicBezTo>
                  <a:cubicBezTo>
                    <a:pt x="26" y="34"/>
                    <a:pt x="33" y="30"/>
                    <a:pt x="33" y="20"/>
                  </a:cubicBezTo>
                  <a:lnTo>
                    <a:pt x="33" y="16"/>
                  </a:lnTo>
                  <a:cubicBezTo>
                    <a:pt x="35" y="5"/>
                    <a:pt x="26" y="0"/>
                    <a:pt x="1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9" name="Google Shape;37789;p58"/>
            <p:cNvSpPr/>
            <p:nvPr/>
          </p:nvSpPr>
          <p:spPr>
            <a:xfrm>
              <a:off x="8505136" y="4201644"/>
              <a:ext cx="25437" cy="20254"/>
            </a:xfrm>
            <a:custGeom>
              <a:avLst/>
              <a:gdLst/>
              <a:ahLst/>
              <a:cxnLst/>
              <a:rect l="l" t="t" r="r" b="b"/>
              <a:pathLst>
                <a:path w="54" h="43" extrusionOk="0">
                  <a:moveTo>
                    <a:pt x="27" y="0"/>
                  </a:moveTo>
                  <a:cubicBezTo>
                    <a:pt x="1" y="0"/>
                    <a:pt x="1" y="42"/>
                    <a:pt x="27" y="42"/>
                  </a:cubicBezTo>
                  <a:cubicBezTo>
                    <a:pt x="54" y="42"/>
                    <a:pt x="54"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90" name="Google Shape;37790;p58"/>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1" name="Google Shape;37791;p58"/>
          <p:cNvSpPr/>
          <p:nvPr/>
        </p:nvSpPr>
        <p:spPr>
          <a:xfrm>
            <a:off x="2717434" y="4098875"/>
            <a:ext cx="101166" cy="7913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37897;p60">
            <a:extLst>
              <a:ext uri="{FF2B5EF4-FFF2-40B4-BE49-F238E27FC236}">
                <a16:creationId xmlns:a16="http://schemas.microsoft.com/office/drawing/2014/main" id="{D9E8518E-C909-6CCA-6BE6-7C1107997ACE}"/>
              </a:ext>
            </a:extLst>
          </p:cNvPr>
          <p:cNvSpPr/>
          <p:nvPr/>
        </p:nvSpPr>
        <p:spPr>
          <a:xfrm>
            <a:off x="5306319" y="134814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Google Shape;37925;p60">
            <a:extLst>
              <a:ext uri="{FF2B5EF4-FFF2-40B4-BE49-F238E27FC236}">
                <a16:creationId xmlns:a16="http://schemas.microsoft.com/office/drawing/2014/main" id="{F2150C10-C7CE-E4D3-F674-2CEA1E6EBB40}"/>
              </a:ext>
            </a:extLst>
          </p:cNvPr>
          <p:cNvSpPr/>
          <p:nvPr/>
        </p:nvSpPr>
        <p:spPr>
          <a:xfrm>
            <a:off x="2984348" y="3839373"/>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7926;p60">
            <a:extLst>
              <a:ext uri="{FF2B5EF4-FFF2-40B4-BE49-F238E27FC236}">
                <a16:creationId xmlns:a16="http://schemas.microsoft.com/office/drawing/2014/main" id="{C02BF69C-BBAD-36D9-8AA0-0875B53F8124}"/>
              </a:ext>
            </a:extLst>
          </p:cNvPr>
          <p:cNvSpPr/>
          <p:nvPr/>
        </p:nvSpPr>
        <p:spPr>
          <a:xfrm>
            <a:off x="1759793" y="-28498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48245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7542"/>
                                        </p:tgtEl>
                                        <p:attrNameLst>
                                          <p:attrName>style.visibility</p:attrName>
                                        </p:attrNameLst>
                                      </p:cBhvr>
                                      <p:to>
                                        <p:strVal val="visible"/>
                                      </p:to>
                                    </p:set>
                                    <p:animEffect transition="in" filter="barn(inVertical)">
                                      <p:cBhvr>
                                        <p:cTn id="7" dur="500"/>
                                        <p:tgtEl>
                                          <p:spTgt spid="3754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randombar(horizontal)">
                                      <p:cBhvr>
                                        <p:cTn id="10" dur="500"/>
                                        <p:tgtEl>
                                          <p:spTgt spid="2"/>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randombar(horizontal)">
                                      <p:cBhvr>
                                        <p:cTn id="13" dur="500"/>
                                        <p:tgtEl>
                                          <p:spTgt spid="3"/>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randombar(horizontal)">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42" grpId="0"/>
      <p:bldP spid="2" grpId="0" animBg="1"/>
      <p:bldP spid="3" grpId="0" animBg="1"/>
      <p:bldP spid="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BD1AF85-DF9D-AED1-E6AF-7A918E8ACEA0}"/>
              </a:ext>
            </a:extLst>
          </p:cNvPr>
          <p:cNvPicPr>
            <a:picLocks noChangeAspect="1"/>
          </p:cNvPicPr>
          <p:nvPr/>
        </p:nvPicPr>
        <p:blipFill>
          <a:blip r:embed="rId3"/>
          <a:stretch>
            <a:fillRect/>
          </a:stretch>
        </p:blipFill>
        <p:spPr>
          <a:xfrm>
            <a:off x="-11494" y="1255"/>
            <a:ext cx="9144000" cy="5140990"/>
          </a:xfrm>
          <a:prstGeom prst="rect">
            <a:avLst/>
          </a:prstGeom>
        </p:spPr>
      </p:pic>
      <p:sp>
        <p:nvSpPr>
          <p:cNvPr id="29" name="TextBox 28"/>
          <p:cNvSpPr txBox="1"/>
          <p:nvPr/>
        </p:nvSpPr>
        <p:spPr>
          <a:xfrm>
            <a:off x="566188" y="275216"/>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1</a:t>
            </a:r>
          </a:p>
        </p:txBody>
      </p:sp>
      <p:sp>
        <p:nvSpPr>
          <p:cNvPr id="51" name="5-Point Star 50">
            <a:hlinkClick r:id="rId4" action="ppaction://hlinksldjump"/>
          </p:cNvPr>
          <p:cNvSpPr/>
          <p:nvPr/>
        </p:nvSpPr>
        <p:spPr>
          <a:xfrm>
            <a:off x="511064" y="762194"/>
            <a:ext cx="459668" cy="459668"/>
          </a:xfrm>
          <a:prstGeom prst="star5">
            <a:avLst>
              <a:gd name="adj" fmla="val 32376"/>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52" name="TextBox 51"/>
          <p:cNvSpPr txBox="1"/>
          <p:nvPr/>
        </p:nvSpPr>
        <p:spPr>
          <a:xfrm>
            <a:off x="1836103" y="1009309"/>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2</a:t>
            </a:r>
          </a:p>
        </p:txBody>
      </p:sp>
      <p:sp>
        <p:nvSpPr>
          <p:cNvPr id="53" name="5-Point Star 52">
            <a:hlinkClick r:id="rId5" action="ppaction://hlinksldjump"/>
          </p:cNvPr>
          <p:cNvSpPr/>
          <p:nvPr/>
        </p:nvSpPr>
        <p:spPr>
          <a:xfrm>
            <a:off x="1699077" y="1458630"/>
            <a:ext cx="644356" cy="644356"/>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54" name="TextBox 53"/>
          <p:cNvSpPr txBox="1"/>
          <p:nvPr/>
        </p:nvSpPr>
        <p:spPr>
          <a:xfrm>
            <a:off x="5419813" y="244691"/>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5</a:t>
            </a:r>
          </a:p>
        </p:txBody>
      </p:sp>
      <p:sp>
        <p:nvSpPr>
          <p:cNvPr id="55" name="5-Point Star 54">
            <a:hlinkClick r:id="rId6" action="ppaction://hlinksldjump"/>
          </p:cNvPr>
          <p:cNvSpPr/>
          <p:nvPr/>
        </p:nvSpPr>
        <p:spPr>
          <a:xfrm>
            <a:off x="5267714" y="655055"/>
            <a:ext cx="644356" cy="644356"/>
          </a:xfrm>
          <a:prstGeom prst="star5">
            <a:avLst>
              <a:gd name="adj" fmla="val 24077"/>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56" name="TextBox 55"/>
          <p:cNvSpPr txBox="1"/>
          <p:nvPr/>
        </p:nvSpPr>
        <p:spPr>
          <a:xfrm>
            <a:off x="6846449" y="1299411"/>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6</a:t>
            </a:r>
          </a:p>
        </p:txBody>
      </p:sp>
      <p:sp>
        <p:nvSpPr>
          <p:cNvPr id="57" name="5-Point Star 56">
            <a:hlinkClick r:id="rId7" action="ppaction://hlinksldjump"/>
          </p:cNvPr>
          <p:cNvSpPr/>
          <p:nvPr/>
        </p:nvSpPr>
        <p:spPr>
          <a:xfrm>
            <a:off x="6694350" y="1687610"/>
            <a:ext cx="644356" cy="644356"/>
          </a:xfrm>
          <a:prstGeom prst="star5">
            <a:avLst>
              <a:gd name="adj" fmla="val 2241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58" name="TextBox 57"/>
          <p:cNvSpPr txBox="1"/>
          <p:nvPr/>
        </p:nvSpPr>
        <p:spPr>
          <a:xfrm>
            <a:off x="6383349" y="2512355"/>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4</a:t>
            </a:r>
          </a:p>
        </p:txBody>
      </p:sp>
      <p:sp>
        <p:nvSpPr>
          <p:cNvPr id="59" name="5-Point Star 58">
            <a:hlinkClick r:id="rId8" action="ppaction://hlinksldjump"/>
          </p:cNvPr>
          <p:cNvSpPr/>
          <p:nvPr/>
        </p:nvSpPr>
        <p:spPr>
          <a:xfrm>
            <a:off x="6267912" y="2949425"/>
            <a:ext cx="557337" cy="644355"/>
          </a:xfrm>
          <a:prstGeom prst="star5">
            <a:avLst>
              <a:gd name="adj" fmla="val 2820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62" name="TextBox 61"/>
          <p:cNvSpPr txBox="1"/>
          <p:nvPr/>
        </p:nvSpPr>
        <p:spPr>
          <a:xfrm>
            <a:off x="1243984" y="2361188"/>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3</a:t>
            </a:r>
          </a:p>
        </p:txBody>
      </p:sp>
      <p:sp>
        <p:nvSpPr>
          <p:cNvPr id="63" name="5-Point Star 62">
            <a:hlinkClick r:id="rId9" action="ppaction://hlinksldjump"/>
          </p:cNvPr>
          <p:cNvSpPr/>
          <p:nvPr/>
        </p:nvSpPr>
        <p:spPr>
          <a:xfrm>
            <a:off x="994037" y="2798831"/>
            <a:ext cx="815833" cy="88414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70" name="Pentagon 69">
            <a:hlinkClick r:id="" action="ppaction://noaction"/>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pipi</a:t>
            </a:r>
          </a:p>
        </p:txBody>
      </p:sp>
      <p:sp>
        <p:nvSpPr>
          <p:cNvPr id="71" name="Rectangle 70"/>
          <p:cNvSpPr/>
          <p:nvPr/>
        </p:nvSpPr>
        <p:spPr>
          <a:xfrm>
            <a:off x="940347" y="4017335"/>
            <a:ext cx="6591100" cy="1084912"/>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6600" b="1" i="0" u="none" strike="noStrike" kern="1200" cap="none" spc="0" normalizeH="0" baseline="0" noProof="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Arial"/>
                <a:sym typeface="Arial"/>
              </a:rPr>
              <a:t>Ngôi sao may mắn</a:t>
            </a:r>
          </a:p>
        </p:txBody>
      </p:sp>
      <p:pic>
        <p:nvPicPr>
          <p:cNvPr id="73" name="Picture 7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630105" y="2311437"/>
            <a:ext cx="112481" cy="99502"/>
          </a:xfrm>
          <a:prstGeom prst="rect">
            <a:avLst/>
          </a:prstGeom>
        </p:spPr>
      </p:pic>
      <p:pic>
        <p:nvPicPr>
          <p:cNvPr id="76" name="Picture 7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612847" y="1002018"/>
            <a:ext cx="185738" cy="164306"/>
          </a:xfrm>
          <a:prstGeom prst="rect">
            <a:avLst/>
          </a:prstGeom>
        </p:spPr>
      </p:pic>
      <p:pic>
        <p:nvPicPr>
          <p:cNvPr id="77" name="Picture 7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307875" y="1399636"/>
            <a:ext cx="154856" cy="136988"/>
          </a:xfrm>
          <a:prstGeom prst="rect">
            <a:avLst/>
          </a:prstGeom>
        </p:spPr>
      </p:pic>
      <p:pic>
        <p:nvPicPr>
          <p:cNvPr id="79" name="Picture 7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781361" y="1416885"/>
            <a:ext cx="130709" cy="115628"/>
          </a:xfrm>
          <a:prstGeom prst="rect">
            <a:avLst/>
          </a:prstGeom>
        </p:spPr>
      </p:pic>
      <p:sp>
        <p:nvSpPr>
          <p:cNvPr id="2" name="Rectangle: Rounded Corners 1">
            <a:hlinkClick r:id="rId11" action="ppaction://hlinksldjump"/>
            <a:extLst>
              <a:ext uri="{FF2B5EF4-FFF2-40B4-BE49-F238E27FC236}">
                <a16:creationId xmlns:a16="http://schemas.microsoft.com/office/drawing/2014/main" id="{0480B393-4988-4D76-866F-5168E707A428}"/>
              </a:ext>
            </a:extLst>
          </p:cNvPr>
          <p:cNvSpPr/>
          <p:nvPr/>
        </p:nvSpPr>
        <p:spPr>
          <a:xfrm>
            <a:off x="7755002" y="96704"/>
            <a:ext cx="1269943" cy="437797"/>
          </a:xfrm>
          <a:prstGeom prst="roundRect">
            <a:avLst/>
          </a:prstGeom>
          <a:ln w="28575">
            <a:solidFill>
              <a:schemeClr val="accent4"/>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a:ln>
                  <a:noFill/>
                </a:ln>
                <a:solidFill>
                  <a:prstClr val="black"/>
                </a:solidFill>
                <a:effectLst/>
                <a:uLnTx/>
                <a:uFillTx/>
                <a:latin typeface="Calibri" panose="020F0502020204030204"/>
                <a:ea typeface="+mn-ea"/>
                <a:cs typeface="+mn-cs"/>
                <a:sym typeface="Arial"/>
              </a:rPr>
              <a:t>Vận dụng</a:t>
            </a:r>
          </a:p>
        </p:txBody>
      </p:sp>
      <p:sp>
        <p:nvSpPr>
          <p:cNvPr id="3" name="5-Point Star 56">
            <a:hlinkClick r:id="rId12" action="ppaction://hlinksldjump"/>
            <a:extLst>
              <a:ext uri="{FF2B5EF4-FFF2-40B4-BE49-F238E27FC236}">
                <a16:creationId xmlns:a16="http://schemas.microsoft.com/office/drawing/2014/main" id="{A3AEF18F-190B-893D-5362-F080CD0FB1E8}"/>
              </a:ext>
            </a:extLst>
          </p:cNvPr>
          <p:cNvSpPr/>
          <p:nvPr/>
        </p:nvSpPr>
        <p:spPr>
          <a:xfrm>
            <a:off x="7885991" y="1299411"/>
            <a:ext cx="819552" cy="803575"/>
          </a:xfrm>
          <a:prstGeom prst="star5">
            <a:avLst>
              <a:gd name="adj" fmla="val 2241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1" name="TextBox 10">
            <a:extLst>
              <a:ext uri="{FF2B5EF4-FFF2-40B4-BE49-F238E27FC236}">
                <a16:creationId xmlns:a16="http://schemas.microsoft.com/office/drawing/2014/main" id="{AFBDBE27-01E3-22E5-DAD4-9EF71BA02790}"/>
              </a:ext>
            </a:extLst>
          </p:cNvPr>
          <p:cNvSpPr txBox="1"/>
          <p:nvPr/>
        </p:nvSpPr>
        <p:spPr>
          <a:xfrm>
            <a:off x="8145560" y="809254"/>
            <a:ext cx="32733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a:ln>
                  <a:noFill/>
                </a:ln>
                <a:solidFill>
                  <a:prstClr val="white"/>
                </a:solidFill>
                <a:effectLst/>
                <a:uLnTx/>
                <a:uFillTx/>
                <a:latin typeface="Arial"/>
                <a:cs typeface="Arial"/>
                <a:sym typeface="Arial"/>
              </a:rPr>
              <a:t>7</a:t>
            </a:r>
          </a:p>
        </p:txBody>
      </p:sp>
      <p:pic>
        <p:nvPicPr>
          <p:cNvPr id="10" name="Picture 9">
            <a:extLst>
              <a:ext uri="{FF2B5EF4-FFF2-40B4-BE49-F238E27FC236}">
                <a16:creationId xmlns:a16="http://schemas.microsoft.com/office/drawing/2014/main" id="{33FDFEE7-6796-0E4B-6B72-8D96B92E6D11}"/>
              </a:ext>
            </a:extLst>
          </p:cNvPr>
          <p:cNvPicPr>
            <a:picLocks noChangeAspect="1"/>
          </p:cNvPicPr>
          <p:nvPr/>
        </p:nvPicPr>
        <p:blipFill>
          <a:blip r:embed="rId13"/>
          <a:stretch>
            <a:fillRect/>
          </a:stretch>
        </p:blipFill>
        <p:spPr>
          <a:xfrm>
            <a:off x="2741229" y="1845268"/>
            <a:ext cx="2806709" cy="2469194"/>
          </a:xfrm>
          <a:prstGeom prst="rect">
            <a:avLst/>
          </a:prstGeom>
        </p:spPr>
      </p:pic>
      <p:pic>
        <p:nvPicPr>
          <p:cNvPr id="4" name="Picture 3">
            <a:extLst>
              <a:ext uri="{FF2B5EF4-FFF2-40B4-BE49-F238E27FC236}">
                <a16:creationId xmlns:a16="http://schemas.microsoft.com/office/drawing/2014/main" id="{BD9FD9E9-74DD-47B1-4736-5810DCE9A364}"/>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408658" y="623911"/>
            <a:ext cx="154856" cy="136988"/>
          </a:xfrm>
          <a:prstGeom prst="rect">
            <a:avLst/>
          </a:prstGeom>
        </p:spPr>
      </p:pic>
      <p:sp>
        <p:nvSpPr>
          <p:cNvPr id="5" name="5-Point Star 56">
            <a:hlinkClick r:id="rId14" action="ppaction://hlinksldjump"/>
            <a:extLst>
              <a:ext uri="{FF2B5EF4-FFF2-40B4-BE49-F238E27FC236}">
                <a16:creationId xmlns:a16="http://schemas.microsoft.com/office/drawing/2014/main" id="{7BA94D95-8B9E-CB43-1580-90D8058B4E51}"/>
              </a:ext>
            </a:extLst>
          </p:cNvPr>
          <p:cNvSpPr/>
          <p:nvPr/>
        </p:nvSpPr>
        <p:spPr>
          <a:xfrm>
            <a:off x="2986774" y="523686"/>
            <a:ext cx="819552" cy="803575"/>
          </a:xfrm>
          <a:prstGeom prst="star5">
            <a:avLst>
              <a:gd name="adj" fmla="val 2241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7" name="TextBox 6">
            <a:extLst>
              <a:ext uri="{FF2B5EF4-FFF2-40B4-BE49-F238E27FC236}">
                <a16:creationId xmlns:a16="http://schemas.microsoft.com/office/drawing/2014/main" id="{7B8DF5B4-2F1D-60D3-95BE-36F204D3A260}"/>
              </a:ext>
            </a:extLst>
          </p:cNvPr>
          <p:cNvSpPr txBox="1"/>
          <p:nvPr/>
        </p:nvSpPr>
        <p:spPr>
          <a:xfrm>
            <a:off x="3246343" y="33529"/>
            <a:ext cx="32733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a:ln>
                  <a:noFill/>
                </a:ln>
                <a:solidFill>
                  <a:prstClr val="white"/>
                </a:solidFill>
                <a:effectLst/>
                <a:uLnTx/>
                <a:uFillTx/>
                <a:latin typeface="Arial"/>
                <a:cs typeface="Arial"/>
                <a:sym typeface="Arial"/>
              </a:rPr>
              <a:t>8</a:t>
            </a:r>
          </a:p>
        </p:txBody>
      </p:sp>
      <p:sp>
        <p:nvSpPr>
          <p:cNvPr id="8" name="5-Point Star 56">
            <a:hlinkClick r:id="rId15" action="ppaction://hlinksldjump"/>
            <a:extLst>
              <a:ext uri="{FF2B5EF4-FFF2-40B4-BE49-F238E27FC236}">
                <a16:creationId xmlns:a16="http://schemas.microsoft.com/office/drawing/2014/main" id="{DD37FF89-4596-9352-0DED-C09727E26DC0}"/>
              </a:ext>
            </a:extLst>
          </p:cNvPr>
          <p:cNvSpPr/>
          <p:nvPr/>
        </p:nvSpPr>
        <p:spPr>
          <a:xfrm>
            <a:off x="6804594" y="395316"/>
            <a:ext cx="644356" cy="523946"/>
          </a:xfrm>
          <a:prstGeom prst="star5">
            <a:avLst>
              <a:gd name="adj" fmla="val 2241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9" name="TextBox 8">
            <a:extLst>
              <a:ext uri="{FF2B5EF4-FFF2-40B4-BE49-F238E27FC236}">
                <a16:creationId xmlns:a16="http://schemas.microsoft.com/office/drawing/2014/main" id="{67ABF954-FC44-91D9-D6D0-913B11A7CC16}"/>
              </a:ext>
            </a:extLst>
          </p:cNvPr>
          <p:cNvSpPr txBox="1"/>
          <p:nvPr/>
        </p:nvSpPr>
        <p:spPr>
          <a:xfrm>
            <a:off x="6945183" y="-4794"/>
            <a:ext cx="32733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a:ln>
                  <a:noFill/>
                </a:ln>
                <a:solidFill>
                  <a:prstClr val="white"/>
                </a:solidFill>
                <a:effectLst/>
                <a:uLnTx/>
                <a:uFillTx/>
                <a:latin typeface="Arial"/>
                <a:cs typeface="Arial"/>
                <a:sym typeface="Arial"/>
              </a:rPr>
              <a:t>9</a:t>
            </a:r>
          </a:p>
        </p:txBody>
      </p:sp>
    </p:spTree>
    <p:extLst>
      <p:ext uri="{BB962C8B-B14F-4D97-AF65-F5344CB8AC3E}">
        <p14:creationId xmlns:p14="http://schemas.microsoft.com/office/powerpoint/2010/main" val="17290976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4.44444E-6 2.46914E-7 L -4.44444E-6 -0.07222 " pathEditMode="relative" rAng="0" ptsTypes="AA">
                                      <p:cBhvr>
                                        <p:cTn id="6" dur="250" accel="50000" decel="50000" autoRev="1" fill="hold">
                                          <p:stCondLst>
                                            <p:cond delay="0"/>
                                          </p:stCondLst>
                                        </p:cTn>
                                        <p:tgtEl>
                                          <p:spTgt spid="71"/>
                                        </p:tgtEl>
                                        <p:attrNameLst>
                                          <p:attrName>ppt_x</p:attrName>
                                          <p:attrName>ppt_y</p:attrName>
                                        </p:attrNameLst>
                                      </p:cBhvr>
                                      <p:rCtr x="0" y="-3611"/>
                                    </p:animMotion>
                                    <p:animRot by="1500000">
                                      <p:cBhvr>
                                        <p:cTn id="7" dur="125" fill="hold">
                                          <p:stCondLst>
                                            <p:cond delay="0"/>
                                          </p:stCondLst>
                                        </p:cTn>
                                        <p:tgtEl>
                                          <p:spTgt spid="71"/>
                                        </p:tgtEl>
                                        <p:attrNameLst>
                                          <p:attrName>r</p:attrName>
                                        </p:attrNameLst>
                                      </p:cBhvr>
                                    </p:animRot>
                                    <p:animRot by="-1500000">
                                      <p:cBhvr>
                                        <p:cTn id="8" dur="125" fill="hold">
                                          <p:stCondLst>
                                            <p:cond delay="125"/>
                                          </p:stCondLst>
                                        </p:cTn>
                                        <p:tgtEl>
                                          <p:spTgt spid="71"/>
                                        </p:tgtEl>
                                        <p:attrNameLst>
                                          <p:attrName>r</p:attrName>
                                        </p:attrNameLst>
                                      </p:cBhvr>
                                    </p:animRot>
                                    <p:animRot by="-1500000">
                                      <p:cBhvr>
                                        <p:cTn id="9" dur="125" fill="hold">
                                          <p:stCondLst>
                                            <p:cond delay="250"/>
                                          </p:stCondLst>
                                        </p:cTn>
                                        <p:tgtEl>
                                          <p:spTgt spid="71"/>
                                        </p:tgtEl>
                                        <p:attrNameLst>
                                          <p:attrName>r</p:attrName>
                                        </p:attrNameLst>
                                      </p:cBhvr>
                                    </p:animRot>
                                    <p:animRot by="1500000">
                                      <p:cBhvr>
                                        <p:cTn id="10" dur="125" fill="hold">
                                          <p:stCondLst>
                                            <p:cond delay="375"/>
                                          </p:stCondLst>
                                        </p:cTn>
                                        <p:tgtEl>
                                          <p:spTgt spid="71"/>
                                        </p:tgtEl>
                                        <p:attrNameLst>
                                          <p:attrName>r</p:attrName>
                                        </p:attrNameLst>
                                      </p:cBhvr>
                                    </p:animRot>
                                  </p:childTnLst>
                                </p:cTn>
                              </p:par>
                              <p:par>
                                <p:cTn id="11" presetID="8" presetClass="emph" presetSubtype="0" repeatCount="indefinite" fill="hold" grpId="1" nodeType="withEffect">
                                  <p:stCondLst>
                                    <p:cond delay="0"/>
                                  </p:stCondLst>
                                  <p:childTnLst>
                                    <p:animRot by="21600000">
                                      <p:cBhvr>
                                        <p:cTn id="12" dur="3000" fill="hold"/>
                                        <p:tgtEl>
                                          <p:spTgt spid="51"/>
                                        </p:tgtEl>
                                        <p:attrNameLst>
                                          <p:attrName>r</p:attrName>
                                        </p:attrNameLst>
                                      </p:cBhvr>
                                    </p:animRot>
                                  </p:childTnLst>
                                </p:cTn>
                              </p:par>
                              <p:par>
                                <p:cTn id="13" presetID="8" presetClass="emph" presetSubtype="0" repeatCount="indefinite" fill="hold" grpId="1" nodeType="withEffect">
                                  <p:stCondLst>
                                    <p:cond delay="0"/>
                                  </p:stCondLst>
                                  <p:childTnLst>
                                    <p:animRot by="21600000">
                                      <p:cBhvr>
                                        <p:cTn id="14" dur="2500" fill="hold"/>
                                        <p:tgtEl>
                                          <p:spTgt spid="53"/>
                                        </p:tgtEl>
                                        <p:attrNameLst>
                                          <p:attrName>r</p:attrName>
                                        </p:attrNameLst>
                                      </p:cBhvr>
                                    </p:animRot>
                                  </p:childTnLst>
                                </p:cTn>
                              </p:par>
                              <p:par>
                                <p:cTn id="15" presetID="8" presetClass="emph" presetSubtype="0" repeatCount="indefinite" fill="hold" grpId="1" nodeType="withEffect">
                                  <p:stCondLst>
                                    <p:cond delay="0"/>
                                  </p:stCondLst>
                                  <p:childTnLst>
                                    <p:animRot by="21600000">
                                      <p:cBhvr>
                                        <p:cTn id="16" dur="3250" fill="hold"/>
                                        <p:tgtEl>
                                          <p:spTgt spid="55"/>
                                        </p:tgtEl>
                                        <p:attrNameLst>
                                          <p:attrName>r</p:attrName>
                                        </p:attrNameLst>
                                      </p:cBhvr>
                                    </p:animRot>
                                  </p:childTnLst>
                                </p:cTn>
                              </p:par>
                              <p:par>
                                <p:cTn id="17" presetID="8" presetClass="emph" presetSubtype="0" repeatCount="indefinite" fill="hold" grpId="1" nodeType="withEffect">
                                  <p:stCondLst>
                                    <p:cond delay="0"/>
                                  </p:stCondLst>
                                  <p:childTnLst>
                                    <p:animRot by="21600000">
                                      <p:cBhvr>
                                        <p:cTn id="18" dur="1000" fill="hold"/>
                                        <p:tgtEl>
                                          <p:spTgt spid="57"/>
                                        </p:tgtEl>
                                        <p:attrNameLst>
                                          <p:attrName>r</p:attrName>
                                        </p:attrNameLst>
                                      </p:cBhvr>
                                    </p:animRot>
                                  </p:childTnLst>
                                </p:cTn>
                              </p:par>
                              <p:par>
                                <p:cTn id="19" presetID="8" presetClass="emph" presetSubtype="0" repeatCount="indefinite" fill="hold" grpId="1" nodeType="withEffect">
                                  <p:stCondLst>
                                    <p:cond delay="0"/>
                                  </p:stCondLst>
                                  <p:childTnLst>
                                    <p:animRot by="21600000">
                                      <p:cBhvr>
                                        <p:cTn id="20" dur="1250" fill="hold"/>
                                        <p:tgtEl>
                                          <p:spTgt spid="59"/>
                                        </p:tgtEl>
                                        <p:attrNameLst>
                                          <p:attrName>r</p:attrName>
                                        </p:attrNameLst>
                                      </p:cBhvr>
                                    </p:animRot>
                                  </p:childTnLst>
                                </p:cTn>
                              </p:par>
                              <p:par>
                                <p:cTn id="21" presetID="8" presetClass="emph" presetSubtype="0" repeatCount="indefinite" fill="hold" grpId="1" nodeType="withEffect">
                                  <p:stCondLst>
                                    <p:cond delay="0"/>
                                  </p:stCondLst>
                                  <p:childTnLst>
                                    <p:animRot by="21600000">
                                      <p:cBhvr>
                                        <p:cTn id="22" dur="1750" fill="hold"/>
                                        <p:tgtEl>
                                          <p:spTgt spid="63"/>
                                        </p:tgtEl>
                                        <p:attrNameLst>
                                          <p:attrName>r</p:attrName>
                                        </p:attrNameLst>
                                      </p:cBhvr>
                                    </p:animRot>
                                  </p:childTnLst>
                                </p:cTn>
                              </p:par>
                              <p:par>
                                <p:cTn id="23" presetID="8" presetClass="emph" presetSubtype="0" repeatCount="indefinite" fill="hold" grpId="1" nodeType="withEffect">
                                  <p:stCondLst>
                                    <p:cond delay="0"/>
                                  </p:stCondLst>
                                  <p:childTnLst>
                                    <p:animRot by="21600000">
                                      <p:cBhvr>
                                        <p:cTn id="24" dur="1000" fill="hold"/>
                                        <p:tgtEl>
                                          <p:spTgt spid="3"/>
                                        </p:tgtEl>
                                        <p:attrNameLst>
                                          <p:attrName>r</p:attrName>
                                        </p:attrNameLst>
                                      </p:cBhvr>
                                    </p:animRot>
                                  </p:childTnLst>
                                </p:cTn>
                              </p:par>
                              <p:par>
                                <p:cTn id="25" presetID="8" presetClass="emph" presetSubtype="0" repeatCount="indefinite" fill="hold" grpId="1" nodeType="withEffect">
                                  <p:stCondLst>
                                    <p:cond delay="0"/>
                                  </p:stCondLst>
                                  <p:childTnLst>
                                    <p:animRot by="21600000">
                                      <p:cBhvr>
                                        <p:cTn id="26" dur="1000" fill="hold"/>
                                        <p:tgtEl>
                                          <p:spTgt spid="5"/>
                                        </p:tgtEl>
                                        <p:attrNameLst>
                                          <p:attrName>r</p:attrName>
                                        </p:attrNameLst>
                                      </p:cBhvr>
                                    </p:animRot>
                                  </p:childTnLst>
                                </p:cTn>
                              </p:par>
                              <p:par>
                                <p:cTn id="27" presetID="8" presetClass="emph" presetSubtype="0" repeatCount="indefinite" fill="hold" grpId="1" nodeType="withEffect">
                                  <p:stCondLst>
                                    <p:cond delay="0"/>
                                  </p:stCondLst>
                                  <p:childTnLst>
                                    <p:animRot by="21600000">
                                      <p:cBhvr>
                                        <p:cTn id="28" dur="1000" fill="hold"/>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51"/>
                    </p:tgtEl>
                  </p:cond>
                </p:stCondLst>
                <p:endSync evt="end" delay="0">
                  <p:rtn val="all"/>
                </p:endSync>
                <p:childTnLst>
                  <p:par>
                    <p:cTn id="30" fill="hold">
                      <p:stCondLst>
                        <p:cond delay="0"/>
                      </p:stCondLst>
                      <p:childTnLst>
                        <p:par>
                          <p:cTn id="31" fill="hold">
                            <p:stCondLst>
                              <p:cond delay="0"/>
                            </p:stCondLst>
                            <p:childTnLst>
                              <p:par>
                                <p:cTn id="32" presetID="23" presetClass="exit" presetSubtype="544" fill="hold" grpId="0" nodeType="clickEffect">
                                  <p:stCondLst>
                                    <p:cond delay="0"/>
                                  </p:stCondLst>
                                  <p:childTnLst>
                                    <p:anim calcmode="lin" valueType="num">
                                      <p:cBhvr>
                                        <p:cTn id="33" dur="500"/>
                                        <p:tgtEl>
                                          <p:spTgt spid="51"/>
                                        </p:tgtEl>
                                        <p:attrNameLst>
                                          <p:attrName>ppt_w</p:attrName>
                                        </p:attrNameLst>
                                      </p:cBhvr>
                                      <p:tavLst>
                                        <p:tav tm="0">
                                          <p:val>
                                            <p:strVal val="ppt_w"/>
                                          </p:val>
                                        </p:tav>
                                        <p:tav tm="100000">
                                          <p:val>
                                            <p:fltVal val="0"/>
                                          </p:val>
                                        </p:tav>
                                      </p:tavLst>
                                    </p:anim>
                                    <p:anim calcmode="lin" valueType="num">
                                      <p:cBhvr>
                                        <p:cTn id="34" dur="500"/>
                                        <p:tgtEl>
                                          <p:spTgt spid="51"/>
                                        </p:tgtEl>
                                        <p:attrNameLst>
                                          <p:attrName>ppt_h</p:attrName>
                                        </p:attrNameLst>
                                      </p:cBhvr>
                                      <p:tavLst>
                                        <p:tav tm="0">
                                          <p:val>
                                            <p:strVal val="ppt_h"/>
                                          </p:val>
                                        </p:tav>
                                        <p:tav tm="100000">
                                          <p:val>
                                            <p:fltVal val="0"/>
                                          </p:val>
                                        </p:tav>
                                      </p:tavLst>
                                    </p:anim>
                                    <p:anim calcmode="lin" valueType="num">
                                      <p:cBhvr>
                                        <p:cTn id="35" dur="500"/>
                                        <p:tgtEl>
                                          <p:spTgt spid="51"/>
                                        </p:tgtEl>
                                        <p:attrNameLst>
                                          <p:attrName>ppt_x</p:attrName>
                                        </p:attrNameLst>
                                      </p:cBhvr>
                                      <p:tavLst>
                                        <p:tav tm="0">
                                          <p:val>
                                            <p:strVal val="ppt_x"/>
                                          </p:val>
                                        </p:tav>
                                        <p:tav tm="100000">
                                          <p:val>
                                            <p:fltVal val="0.5"/>
                                          </p:val>
                                        </p:tav>
                                      </p:tavLst>
                                    </p:anim>
                                    <p:anim calcmode="lin" valueType="num">
                                      <p:cBhvr>
                                        <p:cTn id="36" dur="500"/>
                                        <p:tgtEl>
                                          <p:spTgt spid="51"/>
                                        </p:tgtEl>
                                        <p:attrNameLst>
                                          <p:attrName>ppt_y</p:attrName>
                                        </p:attrNameLst>
                                      </p:cBhvr>
                                      <p:tavLst>
                                        <p:tav tm="0">
                                          <p:val>
                                            <p:strVal val="ppt_y"/>
                                          </p:val>
                                        </p:tav>
                                        <p:tav tm="100000">
                                          <p:val>
                                            <p:fltVal val="0.5"/>
                                          </p:val>
                                        </p:tav>
                                      </p:tavLst>
                                    </p:anim>
                                    <p:set>
                                      <p:cBhvr>
                                        <p:cTn id="37" dur="1" fill="hold">
                                          <p:stCondLst>
                                            <p:cond delay="499"/>
                                          </p:stCondLst>
                                        </p:cTn>
                                        <p:tgtEl>
                                          <p:spTgt spid="51"/>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10"/>
                                        <p:tgtEl>
                                          <p:spTgt spid="29"/>
                                        </p:tgtEl>
                                      </p:cBhvr>
                                    </p:animEffect>
                                    <p:set>
                                      <p:cBhvr>
                                        <p:cTn id="40" dur="1" fill="hold">
                                          <p:stCondLst>
                                            <p:cond delay="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41" restart="whenNotActive" fill="hold" evtFilter="cancelBubble" nodeType="interactiveSeq">
                <p:stCondLst>
                  <p:cond evt="onClick" delay="0">
                    <p:tgtEl>
                      <p:spTgt spid="53"/>
                    </p:tgtEl>
                  </p:cond>
                </p:stCondLst>
                <p:endSync evt="end" delay="0">
                  <p:rtn val="all"/>
                </p:endSync>
                <p:childTnLst>
                  <p:par>
                    <p:cTn id="42" fill="hold">
                      <p:stCondLst>
                        <p:cond delay="0"/>
                      </p:stCondLst>
                      <p:childTnLst>
                        <p:par>
                          <p:cTn id="43" fill="hold">
                            <p:stCondLst>
                              <p:cond delay="0"/>
                            </p:stCondLst>
                            <p:childTnLst>
                              <p:par>
                                <p:cTn id="44" presetID="23" presetClass="exit" presetSubtype="544" fill="hold" grpId="0" nodeType="clickEffect">
                                  <p:stCondLst>
                                    <p:cond delay="0"/>
                                  </p:stCondLst>
                                  <p:childTnLst>
                                    <p:anim calcmode="lin" valueType="num">
                                      <p:cBhvr>
                                        <p:cTn id="45" dur="500"/>
                                        <p:tgtEl>
                                          <p:spTgt spid="53"/>
                                        </p:tgtEl>
                                        <p:attrNameLst>
                                          <p:attrName>ppt_w</p:attrName>
                                        </p:attrNameLst>
                                      </p:cBhvr>
                                      <p:tavLst>
                                        <p:tav tm="0">
                                          <p:val>
                                            <p:strVal val="ppt_w"/>
                                          </p:val>
                                        </p:tav>
                                        <p:tav tm="100000">
                                          <p:val>
                                            <p:fltVal val="0"/>
                                          </p:val>
                                        </p:tav>
                                      </p:tavLst>
                                    </p:anim>
                                    <p:anim calcmode="lin" valueType="num">
                                      <p:cBhvr>
                                        <p:cTn id="46" dur="500"/>
                                        <p:tgtEl>
                                          <p:spTgt spid="53"/>
                                        </p:tgtEl>
                                        <p:attrNameLst>
                                          <p:attrName>ppt_h</p:attrName>
                                        </p:attrNameLst>
                                      </p:cBhvr>
                                      <p:tavLst>
                                        <p:tav tm="0">
                                          <p:val>
                                            <p:strVal val="ppt_h"/>
                                          </p:val>
                                        </p:tav>
                                        <p:tav tm="100000">
                                          <p:val>
                                            <p:fltVal val="0"/>
                                          </p:val>
                                        </p:tav>
                                      </p:tavLst>
                                    </p:anim>
                                    <p:anim calcmode="lin" valueType="num">
                                      <p:cBhvr>
                                        <p:cTn id="47" dur="500"/>
                                        <p:tgtEl>
                                          <p:spTgt spid="53"/>
                                        </p:tgtEl>
                                        <p:attrNameLst>
                                          <p:attrName>ppt_x</p:attrName>
                                        </p:attrNameLst>
                                      </p:cBhvr>
                                      <p:tavLst>
                                        <p:tav tm="0">
                                          <p:val>
                                            <p:strVal val="ppt_x"/>
                                          </p:val>
                                        </p:tav>
                                        <p:tav tm="100000">
                                          <p:val>
                                            <p:fltVal val="0.5"/>
                                          </p:val>
                                        </p:tav>
                                      </p:tavLst>
                                    </p:anim>
                                    <p:anim calcmode="lin" valueType="num">
                                      <p:cBhvr>
                                        <p:cTn id="48" dur="500"/>
                                        <p:tgtEl>
                                          <p:spTgt spid="53"/>
                                        </p:tgtEl>
                                        <p:attrNameLst>
                                          <p:attrName>ppt_y</p:attrName>
                                        </p:attrNameLst>
                                      </p:cBhvr>
                                      <p:tavLst>
                                        <p:tav tm="0">
                                          <p:val>
                                            <p:strVal val="ppt_y"/>
                                          </p:val>
                                        </p:tav>
                                        <p:tav tm="100000">
                                          <p:val>
                                            <p:fltVal val="0.5"/>
                                          </p:val>
                                        </p:tav>
                                      </p:tavLst>
                                    </p:anim>
                                    <p:set>
                                      <p:cBhvr>
                                        <p:cTn id="49" dur="1" fill="hold">
                                          <p:stCondLst>
                                            <p:cond delay="499"/>
                                          </p:stCondLst>
                                        </p:cTn>
                                        <p:tgtEl>
                                          <p:spTgt spid="53"/>
                                        </p:tgtEl>
                                        <p:attrNameLst>
                                          <p:attrName>style.visibility</p:attrName>
                                        </p:attrNameLst>
                                      </p:cBhvr>
                                      <p:to>
                                        <p:strVal val="hidden"/>
                                      </p:to>
                                    </p:set>
                                  </p:childTnLst>
                                </p:cTn>
                              </p:par>
                              <p:par>
                                <p:cTn id="50" presetID="10" presetClass="exit" presetSubtype="0" fill="hold" grpId="0" nodeType="withEffect">
                                  <p:stCondLst>
                                    <p:cond delay="0"/>
                                  </p:stCondLst>
                                  <p:childTnLst>
                                    <p:animEffect transition="out" filter="fade">
                                      <p:cBhvr>
                                        <p:cTn id="51" dur="10"/>
                                        <p:tgtEl>
                                          <p:spTgt spid="52"/>
                                        </p:tgtEl>
                                      </p:cBhvr>
                                    </p:animEffect>
                                    <p:set>
                                      <p:cBhvr>
                                        <p:cTn id="52" dur="1" fill="hold">
                                          <p:stCondLst>
                                            <p:cond delay="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53" restart="whenNotActive" fill="hold" evtFilter="cancelBubble" nodeType="interactiveSeq">
                <p:stCondLst>
                  <p:cond evt="onClick" delay="0">
                    <p:tgtEl>
                      <p:spTgt spid="55"/>
                    </p:tgtEl>
                  </p:cond>
                </p:stCondLst>
                <p:endSync evt="end" delay="0">
                  <p:rtn val="all"/>
                </p:endSync>
                <p:childTnLst>
                  <p:par>
                    <p:cTn id="54" fill="hold">
                      <p:stCondLst>
                        <p:cond delay="0"/>
                      </p:stCondLst>
                      <p:childTnLst>
                        <p:par>
                          <p:cTn id="55" fill="hold">
                            <p:stCondLst>
                              <p:cond delay="0"/>
                            </p:stCondLst>
                            <p:childTnLst>
                              <p:par>
                                <p:cTn id="56" presetID="23" presetClass="exit" presetSubtype="544" fill="hold" grpId="0" nodeType="clickEffect">
                                  <p:stCondLst>
                                    <p:cond delay="0"/>
                                  </p:stCondLst>
                                  <p:childTnLst>
                                    <p:anim calcmode="lin" valueType="num">
                                      <p:cBhvr>
                                        <p:cTn id="57" dur="500"/>
                                        <p:tgtEl>
                                          <p:spTgt spid="55"/>
                                        </p:tgtEl>
                                        <p:attrNameLst>
                                          <p:attrName>ppt_w</p:attrName>
                                        </p:attrNameLst>
                                      </p:cBhvr>
                                      <p:tavLst>
                                        <p:tav tm="0">
                                          <p:val>
                                            <p:strVal val="ppt_w"/>
                                          </p:val>
                                        </p:tav>
                                        <p:tav tm="100000">
                                          <p:val>
                                            <p:fltVal val="0"/>
                                          </p:val>
                                        </p:tav>
                                      </p:tavLst>
                                    </p:anim>
                                    <p:anim calcmode="lin" valueType="num">
                                      <p:cBhvr>
                                        <p:cTn id="58" dur="500"/>
                                        <p:tgtEl>
                                          <p:spTgt spid="55"/>
                                        </p:tgtEl>
                                        <p:attrNameLst>
                                          <p:attrName>ppt_h</p:attrName>
                                        </p:attrNameLst>
                                      </p:cBhvr>
                                      <p:tavLst>
                                        <p:tav tm="0">
                                          <p:val>
                                            <p:strVal val="ppt_h"/>
                                          </p:val>
                                        </p:tav>
                                        <p:tav tm="100000">
                                          <p:val>
                                            <p:fltVal val="0"/>
                                          </p:val>
                                        </p:tav>
                                      </p:tavLst>
                                    </p:anim>
                                    <p:anim calcmode="lin" valueType="num">
                                      <p:cBhvr>
                                        <p:cTn id="59" dur="500"/>
                                        <p:tgtEl>
                                          <p:spTgt spid="55"/>
                                        </p:tgtEl>
                                        <p:attrNameLst>
                                          <p:attrName>ppt_x</p:attrName>
                                        </p:attrNameLst>
                                      </p:cBhvr>
                                      <p:tavLst>
                                        <p:tav tm="0">
                                          <p:val>
                                            <p:strVal val="ppt_x"/>
                                          </p:val>
                                        </p:tav>
                                        <p:tav tm="100000">
                                          <p:val>
                                            <p:fltVal val="0.5"/>
                                          </p:val>
                                        </p:tav>
                                      </p:tavLst>
                                    </p:anim>
                                    <p:anim calcmode="lin" valueType="num">
                                      <p:cBhvr>
                                        <p:cTn id="60" dur="500"/>
                                        <p:tgtEl>
                                          <p:spTgt spid="55"/>
                                        </p:tgtEl>
                                        <p:attrNameLst>
                                          <p:attrName>ppt_y</p:attrName>
                                        </p:attrNameLst>
                                      </p:cBhvr>
                                      <p:tavLst>
                                        <p:tav tm="0">
                                          <p:val>
                                            <p:strVal val="ppt_y"/>
                                          </p:val>
                                        </p:tav>
                                        <p:tav tm="100000">
                                          <p:val>
                                            <p:fltVal val="0.5"/>
                                          </p:val>
                                        </p:tav>
                                      </p:tavLst>
                                    </p:anim>
                                    <p:set>
                                      <p:cBhvr>
                                        <p:cTn id="61" dur="1" fill="hold">
                                          <p:stCondLst>
                                            <p:cond delay="499"/>
                                          </p:stCondLst>
                                        </p:cTn>
                                        <p:tgtEl>
                                          <p:spTgt spid="55"/>
                                        </p:tgtEl>
                                        <p:attrNameLst>
                                          <p:attrName>style.visibility</p:attrName>
                                        </p:attrNameLst>
                                      </p:cBhvr>
                                      <p:to>
                                        <p:strVal val="hidden"/>
                                      </p:to>
                                    </p:set>
                                  </p:childTnLst>
                                </p:cTn>
                              </p:par>
                              <p:par>
                                <p:cTn id="62" presetID="10" presetClass="exit" presetSubtype="0" fill="hold" grpId="0" nodeType="withEffect">
                                  <p:stCondLst>
                                    <p:cond delay="0"/>
                                  </p:stCondLst>
                                  <p:childTnLst>
                                    <p:animEffect transition="out" filter="fade">
                                      <p:cBhvr>
                                        <p:cTn id="63" dur="10"/>
                                        <p:tgtEl>
                                          <p:spTgt spid="54"/>
                                        </p:tgtEl>
                                      </p:cBhvr>
                                    </p:animEffect>
                                    <p:set>
                                      <p:cBhvr>
                                        <p:cTn id="64" dur="1" fill="hold">
                                          <p:stCondLst>
                                            <p:cond delay="9"/>
                                          </p:stCondLst>
                                        </p:cTn>
                                        <p:tgtEl>
                                          <p:spTgt spid="5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65" restart="whenNotActive" fill="hold" evtFilter="cancelBubble" nodeType="interactiveSeq">
                <p:stCondLst>
                  <p:cond evt="onClick" delay="0">
                    <p:tgtEl>
                      <p:spTgt spid="57"/>
                    </p:tgtEl>
                  </p:cond>
                </p:stCondLst>
                <p:endSync evt="end" delay="0">
                  <p:rtn val="all"/>
                </p:endSync>
                <p:childTnLst>
                  <p:par>
                    <p:cTn id="66" fill="hold">
                      <p:stCondLst>
                        <p:cond delay="0"/>
                      </p:stCondLst>
                      <p:childTnLst>
                        <p:par>
                          <p:cTn id="67" fill="hold">
                            <p:stCondLst>
                              <p:cond delay="0"/>
                            </p:stCondLst>
                            <p:childTnLst>
                              <p:par>
                                <p:cTn id="68" presetID="23" presetClass="exit" presetSubtype="544" fill="hold" grpId="0" nodeType="clickEffect">
                                  <p:stCondLst>
                                    <p:cond delay="0"/>
                                  </p:stCondLst>
                                  <p:childTnLst>
                                    <p:anim calcmode="lin" valueType="num">
                                      <p:cBhvr>
                                        <p:cTn id="69" dur="500"/>
                                        <p:tgtEl>
                                          <p:spTgt spid="57"/>
                                        </p:tgtEl>
                                        <p:attrNameLst>
                                          <p:attrName>ppt_w</p:attrName>
                                        </p:attrNameLst>
                                      </p:cBhvr>
                                      <p:tavLst>
                                        <p:tav tm="0">
                                          <p:val>
                                            <p:strVal val="ppt_w"/>
                                          </p:val>
                                        </p:tav>
                                        <p:tav tm="100000">
                                          <p:val>
                                            <p:fltVal val="0"/>
                                          </p:val>
                                        </p:tav>
                                      </p:tavLst>
                                    </p:anim>
                                    <p:anim calcmode="lin" valueType="num">
                                      <p:cBhvr>
                                        <p:cTn id="70" dur="500"/>
                                        <p:tgtEl>
                                          <p:spTgt spid="57"/>
                                        </p:tgtEl>
                                        <p:attrNameLst>
                                          <p:attrName>ppt_h</p:attrName>
                                        </p:attrNameLst>
                                      </p:cBhvr>
                                      <p:tavLst>
                                        <p:tav tm="0">
                                          <p:val>
                                            <p:strVal val="ppt_h"/>
                                          </p:val>
                                        </p:tav>
                                        <p:tav tm="100000">
                                          <p:val>
                                            <p:fltVal val="0"/>
                                          </p:val>
                                        </p:tav>
                                      </p:tavLst>
                                    </p:anim>
                                    <p:anim calcmode="lin" valueType="num">
                                      <p:cBhvr>
                                        <p:cTn id="71" dur="500"/>
                                        <p:tgtEl>
                                          <p:spTgt spid="57"/>
                                        </p:tgtEl>
                                        <p:attrNameLst>
                                          <p:attrName>ppt_x</p:attrName>
                                        </p:attrNameLst>
                                      </p:cBhvr>
                                      <p:tavLst>
                                        <p:tav tm="0">
                                          <p:val>
                                            <p:strVal val="ppt_x"/>
                                          </p:val>
                                        </p:tav>
                                        <p:tav tm="100000">
                                          <p:val>
                                            <p:fltVal val="0.5"/>
                                          </p:val>
                                        </p:tav>
                                      </p:tavLst>
                                    </p:anim>
                                    <p:anim calcmode="lin" valueType="num">
                                      <p:cBhvr>
                                        <p:cTn id="72" dur="500"/>
                                        <p:tgtEl>
                                          <p:spTgt spid="57"/>
                                        </p:tgtEl>
                                        <p:attrNameLst>
                                          <p:attrName>ppt_y</p:attrName>
                                        </p:attrNameLst>
                                      </p:cBhvr>
                                      <p:tavLst>
                                        <p:tav tm="0">
                                          <p:val>
                                            <p:strVal val="ppt_y"/>
                                          </p:val>
                                        </p:tav>
                                        <p:tav tm="100000">
                                          <p:val>
                                            <p:fltVal val="0.5"/>
                                          </p:val>
                                        </p:tav>
                                      </p:tavLst>
                                    </p:anim>
                                    <p:set>
                                      <p:cBhvr>
                                        <p:cTn id="73" dur="1" fill="hold">
                                          <p:stCondLst>
                                            <p:cond delay="499"/>
                                          </p:stCondLst>
                                        </p:cTn>
                                        <p:tgtEl>
                                          <p:spTgt spid="57"/>
                                        </p:tgtEl>
                                        <p:attrNameLst>
                                          <p:attrName>style.visibility</p:attrName>
                                        </p:attrNameLst>
                                      </p:cBhvr>
                                      <p:to>
                                        <p:strVal val="hidden"/>
                                      </p:to>
                                    </p:set>
                                  </p:childTnLst>
                                </p:cTn>
                              </p:par>
                              <p:par>
                                <p:cTn id="74" presetID="10" presetClass="exit" presetSubtype="0" fill="hold" grpId="0" nodeType="withEffect">
                                  <p:stCondLst>
                                    <p:cond delay="0"/>
                                  </p:stCondLst>
                                  <p:childTnLst>
                                    <p:animEffect transition="out" filter="fade">
                                      <p:cBhvr>
                                        <p:cTn id="75" dur="10"/>
                                        <p:tgtEl>
                                          <p:spTgt spid="56"/>
                                        </p:tgtEl>
                                      </p:cBhvr>
                                    </p:animEffect>
                                    <p:set>
                                      <p:cBhvr>
                                        <p:cTn id="76" dur="1" fill="hold">
                                          <p:stCondLst>
                                            <p:cond delay="9"/>
                                          </p:stCondLst>
                                        </p:cTn>
                                        <p:tgtEl>
                                          <p:spTgt spid="56"/>
                                        </p:tgtEl>
                                        <p:attrNameLst>
                                          <p:attrName>style.visibility</p:attrName>
                                        </p:attrNameLst>
                                      </p:cBhvr>
                                      <p:to>
                                        <p:strVal val="hidden"/>
                                      </p:to>
                                    </p:set>
                                  </p:childTnLst>
                                </p:cTn>
                              </p:par>
                            </p:childTnLst>
                          </p:cTn>
                        </p:par>
                      </p:childTnLst>
                    </p:cTn>
                  </p:par>
                </p:childTnLst>
              </p:cTn>
              <p:nextCondLst>
                <p:cond evt="onClick" delay="0">
                  <p:tgtEl>
                    <p:spTgt spid="57"/>
                  </p:tgtEl>
                </p:cond>
              </p:nextCondLst>
            </p:seq>
            <p:seq concurrent="1" nextAc="seek">
              <p:cTn id="77" restart="whenNotActive" fill="hold" evtFilter="cancelBubble" nodeType="interactiveSeq">
                <p:stCondLst>
                  <p:cond evt="onClick" delay="0">
                    <p:tgtEl>
                      <p:spTgt spid="59"/>
                    </p:tgtEl>
                  </p:cond>
                </p:stCondLst>
                <p:endSync evt="end" delay="0">
                  <p:rtn val="all"/>
                </p:endSync>
                <p:childTnLst>
                  <p:par>
                    <p:cTn id="78" fill="hold">
                      <p:stCondLst>
                        <p:cond delay="0"/>
                      </p:stCondLst>
                      <p:childTnLst>
                        <p:par>
                          <p:cTn id="79" fill="hold">
                            <p:stCondLst>
                              <p:cond delay="0"/>
                            </p:stCondLst>
                            <p:childTnLst>
                              <p:par>
                                <p:cTn id="80" presetID="23" presetClass="exit" presetSubtype="544" fill="hold" grpId="0" nodeType="clickEffect">
                                  <p:stCondLst>
                                    <p:cond delay="0"/>
                                  </p:stCondLst>
                                  <p:childTnLst>
                                    <p:anim calcmode="lin" valueType="num">
                                      <p:cBhvr>
                                        <p:cTn id="81" dur="500"/>
                                        <p:tgtEl>
                                          <p:spTgt spid="59"/>
                                        </p:tgtEl>
                                        <p:attrNameLst>
                                          <p:attrName>ppt_w</p:attrName>
                                        </p:attrNameLst>
                                      </p:cBhvr>
                                      <p:tavLst>
                                        <p:tav tm="0">
                                          <p:val>
                                            <p:strVal val="ppt_w"/>
                                          </p:val>
                                        </p:tav>
                                        <p:tav tm="100000">
                                          <p:val>
                                            <p:fltVal val="0"/>
                                          </p:val>
                                        </p:tav>
                                      </p:tavLst>
                                    </p:anim>
                                    <p:anim calcmode="lin" valueType="num">
                                      <p:cBhvr>
                                        <p:cTn id="82" dur="500"/>
                                        <p:tgtEl>
                                          <p:spTgt spid="59"/>
                                        </p:tgtEl>
                                        <p:attrNameLst>
                                          <p:attrName>ppt_h</p:attrName>
                                        </p:attrNameLst>
                                      </p:cBhvr>
                                      <p:tavLst>
                                        <p:tav tm="0">
                                          <p:val>
                                            <p:strVal val="ppt_h"/>
                                          </p:val>
                                        </p:tav>
                                        <p:tav tm="100000">
                                          <p:val>
                                            <p:fltVal val="0"/>
                                          </p:val>
                                        </p:tav>
                                      </p:tavLst>
                                    </p:anim>
                                    <p:anim calcmode="lin" valueType="num">
                                      <p:cBhvr>
                                        <p:cTn id="83" dur="500"/>
                                        <p:tgtEl>
                                          <p:spTgt spid="59"/>
                                        </p:tgtEl>
                                        <p:attrNameLst>
                                          <p:attrName>ppt_x</p:attrName>
                                        </p:attrNameLst>
                                      </p:cBhvr>
                                      <p:tavLst>
                                        <p:tav tm="0">
                                          <p:val>
                                            <p:strVal val="ppt_x"/>
                                          </p:val>
                                        </p:tav>
                                        <p:tav tm="100000">
                                          <p:val>
                                            <p:fltVal val="0.5"/>
                                          </p:val>
                                        </p:tav>
                                      </p:tavLst>
                                    </p:anim>
                                    <p:anim calcmode="lin" valueType="num">
                                      <p:cBhvr>
                                        <p:cTn id="84" dur="500"/>
                                        <p:tgtEl>
                                          <p:spTgt spid="59"/>
                                        </p:tgtEl>
                                        <p:attrNameLst>
                                          <p:attrName>ppt_y</p:attrName>
                                        </p:attrNameLst>
                                      </p:cBhvr>
                                      <p:tavLst>
                                        <p:tav tm="0">
                                          <p:val>
                                            <p:strVal val="ppt_y"/>
                                          </p:val>
                                        </p:tav>
                                        <p:tav tm="100000">
                                          <p:val>
                                            <p:fltVal val="0.5"/>
                                          </p:val>
                                        </p:tav>
                                      </p:tavLst>
                                    </p:anim>
                                    <p:set>
                                      <p:cBhvr>
                                        <p:cTn id="85" dur="1" fill="hold">
                                          <p:stCondLst>
                                            <p:cond delay="499"/>
                                          </p:stCondLst>
                                        </p:cTn>
                                        <p:tgtEl>
                                          <p:spTgt spid="59"/>
                                        </p:tgtEl>
                                        <p:attrNameLst>
                                          <p:attrName>style.visibility</p:attrName>
                                        </p:attrNameLst>
                                      </p:cBhvr>
                                      <p:to>
                                        <p:strVal val="hidden"/>
                                      </p:to>
                                    </p:set>
                                  </p:childTnLst>
                                </p:cTn>
                              </p:par>
                              <p:par>
                                <p:cTn id="86" presetID="10" presetClass="exit" presetSubtype="0" fill="hold" grpId="0" nodeType="withEffect">
                                  <p:stCondLst>
                                    <p:cond delay="0"/>
                                  </p:stCondLst>
                                  <p:childTnLst>
                                    <p:animEffect transition="out" filter="fade">
                                      <p:cBhvr>
                                        <p:cTn id="87" dur="10"/>
                                        <p:tgtEl>
                                          <p:spTgt spid="58"/>
                                        </p:tgtEl>
                                      </p:cBhvr>
                                    </p:animEffect>
                                    <p:set>
                                      <p:cBhvr>
                                        <p:cTn id="88" dur="1" fill="hold">
                                          <p:stCondLst>
                                            <p:cond delay="9"/>
                                          </p:stCondLst>
                                        </p:cTn>
                                        <p:tgtEl>
                                          <p:spTgt spid="58"/>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89" restart="whenNotActive" fill="hold" evtFilter="cancelBubble" nodeType="interactiveSeq">
                <p:stCondLst>
                  <p:cond evt="onClick" delay="0">
                    <p:tgtEl>
                      <p:spTgt spid="63"/>
                    </p:tgtEl>
                  </p:cond>
                </p:stCondLst>
                <p:endSync evt="end" delay="0">
                  <p:rtn val="all"/>
                </p:endSync>
                <p:childTnLst>
                  <p:par>
                    <p:cTn id="90" fill="hold">
                      <p:stCondLst>
                        <p:cond delay="0"/>
                      </p:stCondLst>
                      <p:childTnLst>
                        <p:par>
                          <p:cTn id="91" fill="hold">
                            <p:stCondLst>
                              <p:cond delay="0"/>
                            </p:stCondLst>
                            <p:childTnLst>
                              <p:par>
                                <p:cTn id="92" presetID="23" presetClass="exit" presetSubtype="544" fill="hold" grpId="0" nodeType="clickEffect">
                                  <p:stCondLst>
                                    <p:cond delay="0"/>
                                  </p:stCondLst>
                                  <p:childTnLst>
                                    <p:anim calcmode="lin" valueType="num">
                                      <p:cBhvr>
                                        <p:cTn id="93" dur="500"/>
                                        <p:tgtEl>
                                          <p:spTgt spid="63"/>
                                        </p:tgtEl>
                                        <p:attrNameLst>
                                          <p:attrName>ppt_w</p:attrName>
                                        </p:attrNameLst>
                                      </p:cBhvr>
                                      <p:tavLst>
                                        <p:tav tm="0">
                                          <p:val>
                                            <p:strVal val="ppt_w"/>
                                          </p:val>
                                        </p:tav>
                                        <p:tav tm="100000">
                                          <p:val>
                                            <p:fltVal val="0"/>
                                          </p:val>
                                        </p:tav>
                                      </p:tavLst>
                                    </p:anim>
                                    <p:anim calcmode="lin" valueType="num">
                                      <p:cBhvr>
                                        <p:cTn id="94" dur="500"/>
                                        <p:tgtEl>
                                          <p:spTgt spid="63"/>
                                        </p:tgtEl>
                                        <p:attrNameLst>
                                          <p:attrName>ppt_h</p:attrName>
                                        </p:attrNameLst>
                                      </p:cBhvr>
                                      <p:tavLst>
                                        <p:tav tm="0">
                                          <p:val>
                                            <p:strVal val="ppt_h"/>
                                          </p:val>
                                        </p:tav>
                                        <p:tav tm="100000">
                                          <p:val>
                                            <p:fltVal val="0"/>
                                          </p:val>
                                        </p:tav>
                                      </p:tavLst>
                                    </p:anim>
                                    <p:anim calcmode="lin" valueType="num">
                                      <p:cBhvr>
                                        <p:cTn id="95" dur="500"/>
                                        <p:tgtEl>
                                          <p:spTgt spid="63"/>
                                        </p:tgtEl>
                                        <p:attrNameLst>
                                          <p:attrName>ppt_x</p:attrName>
                                        </p:attrNameLst>
                                      </p:cBhvr>
                                      <p:tavLst>
                                        <p:tav tm="0">
                                          <p:val>
                                            <p:strVal val="ppt_x"/>
                                          </p:val>
                                        </p:tav>
                                        <p:tav tm="100000">
                                          <p:val>
                                            <p:fltVal val="0.5"/>
                                          </p:val>
                                        </p:tav>
                                      </p:tavLst>
                                    </p:anim>
                                    <p:anim calcmode="lin" valueType="num">
                                      <p:cBhvr>
                                        <p:cTn id="96" dur="500"/>
                                        <p:tgtEl>
                                          <p:spTgt spid="63"/>
                                        </p:tgtEl>
                                        <p:attrNameLst>
                                          <p:attrName>ppt_y</p:attrName>
                                        </p:attrNameLst>
                                      </p:cBhvr>
                                      <p:tavLst>
                                        <p:tav tm="0">
                                          <p:val>
                                            <p:strVal val="ppt_y"/>
                                          </p:val>
                                        </p:tav>
                                        <p:tav tm="100000">
                                          <p:val>
                                            <p:fltVal val="0.5"/>
                                          </p:val>
                                        </p:tav>
                                      </p:tavLst>
                                    </p:anim>
                                    <p:set>
                                      <p:cBhvr>
                                        <p:cTn id="97" dur="1" fill="hold">
                                          <p:stCondLst>
                                            <p:cond delay="499"/>
                                          </p:stCondLst>
                                        </p:cTn>
                                        <p:tgtEl>
                                          <p:spTgt spid="63"/>
                                        </p:tgtEl>
                                        <p:attrNameLst>
                                          <p:attrName>style.visibility</p:attrName>
                                        </p:attrNameLst>
                                      </p:cBhvr>
                                      <p:to>
                                        <p:strVal val="hidden"/>
                                      </p:to>
                                    </p:set>
                                  </p:childTnLst>
                                </p:cTn>
                              </p:par>
                              <p:par>
                                <p:cTn id="98" presetID="10" presetClass="exit" presetSubtype="0" fill="hold" grpId="0" nodeType="withEffect">
                                  <p:stCondLst>
                                    <p:cond delay="0"/>
                                  </p:stCondLst>
                                  <p:childTnLst>
                                    <p:animEffect transition="out" filter="fade">
                                      <p:cBhvr>
                                        <p:cTn id="99" dur="10"/>
                                        <p:tgtEl>
                                          <p:spTgt spid="62"/>
                                        </p:tgtEl>
                                      </p:cBhvr>
                                    </p:animEffect>
                                    <p:set>
                                      <p:cBhvr>
                                        <p:cTn id="100" dur="1" fill="hold">
                                          <p:stCondLst>
                                            <p:cond delay="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3"/>
                  </p:tgtEl>
                </p:cond>
              </p:nextCondLst>
            </p:seq>
            <p:seq concurrent="1" nextAc="seek">
              <p:cTn id="101" restart="whenNotActive" fill="hold" evtFilter="cancelBubble" nodeType="interactiveSeq">
                <p:stCondLst>
                  <p:cond evt="onClick" delay="0">
                    <p:tgtEl>
                      <p:spTgt spid="3"/>
                    </p:tgtEl>
                  </p:cond>
                </p:stCondLst>
                <p:endSync evt="end" delay="0">
                  <p:rtn val="all"/>
                </p:endSync>
                <p:childTnLst>
                  <p:par>
                    <p:cTn id="102" fill="hold">
                      <p:stCondLst>
                        <p:cond delay="0"/>
                      </p:stCondLst>
                      <p:childTnLst>
                        <p:par>
                          <p:cTn id="103" fill="hold">
                            <p:stCondLst>
                              <p:cond delay="0"/>
                            </p:stCondLst>
                            <p:childTnLst>
                              <p:par>
                                <p:cTn id="104" presetID="23" presetClass="exit" presetSubtype="544" fill="hold" grpId="0" nodeType="clickEffect">
                                  <p:stCondLst>
                                    <p:cond delay="0"/>
                                  </p:stCondLst>
                                  <p:childTnLst>
                                    <p:anim calcmode="lin" valueType="num">
                                      <p:cBhvr>
                                        <p:cTn id="105" dur="500"/>
                                        <p:tgtEl>
                                          <p:spTgt spid="3"/>
                                        </p:tgtEl>
                                        <p:attrNameLst>
                                          <p:attrName>ppt_w</p:attrName>
                                        </p:attrNameLst>
                                      </p:cBhvr>
                                      <p:tavLst>
                                        <p:tav tm="0">
                                          <p:val>
                                            <p:strVal val="ppt_w"/>
                                          </p:val>
                                        </p:tav>
                                        <p:tav tm="100000">
                                          <p:val>
                                            <p:fltVal val="0"/>
                                          </p:val>
                                        </p:tav>
                                      </p:tavLst>
                                    </p:anim>
                                    <p:anim calcmode="lin" valueType="num">
                                      <p:cBhvr>
                                        <p:cTn id="106" dur="500"/>
                                        <p:tgtEl>
                                          <p:spTgt spid="3"/>
                                        </p:tgtEl>
                                        <p:attrNameLst>
                                          <p:attrName>ppt_h</p:attrName>
                                        </p:attrNameLst>
                                      </p:cBhvr>
                                      <p:tavLst>
                                        <p:tav tm="0">
                                          <p:val>
                                            <p:strVal val="ppt_h"/>
                                          </p:val>
                                        </p:tav>
                                        <p:tav tm="100000">
                                          <p:val>
                                            <p:fltVal val="0"/>
                                          </p:val>
                                        </p:tav>
                                      </p:tavLst>
                                    </p:anim>
                                    <p:anim calcmode="lin" valueType="num">
                                      <p:cBhvr>
                                        <p:cTn id="107" dur="500"/>
                                        <p:tgtEl>
                                          <p:spTgt spid="3"/>
                                        </p:tgtEl>
                                        <p:attrNameLst>
                                          <p:attrName>ppt_x</p:attrName>
                                        </p:attrNameLst>
                                      </p:cBhvr>
                                      <p:tavLst>
                                        <p:tav tm="0">
                                          <p:val>
                                            <p:strVal val="ppt_x"/>
                                          </p:val>
                                        </p:tav>
                                        <p:tav tm="100000">
                                          <p:val>
                                            <p:fltVal val="0.5"/>
                                          </p:val>
                                        </p:tav>
                                      </p:tavLst>
                                    </p:anim>
                                    <p:anim calcmode="lin" valueType="num">
                                      <p:cBhvr>
                                        <p:cTn id="108" dur="500"/>
                                        <p:tgtEl>
                                          <p:spTgt spid="3"/>
                                        </p:tgtEl>
                                        <p:attrNameLst>
                                          <p:attrName>ppt_y</p:attrName>
                                        </p:attrNameLst>
                                      </p:cBhvr>
                                      <p:tavLst>
                                        <p:tav tm="0">
                                          <p:val>
                                            <p:strVal val="ppt_y"/>
                                          </p:val>
                                        </p:tav>
                                        <p:tav tm="100000">
                                          <p:val>
                                            <p:fltVal val="0.5"/>
                                          </p:val>
                                        </p:tav>
                                      </p:tavLst>
                                    </p:anim>
                                    <p:set>
                                      <p:cBhvr>
                                        <p:cTn id="109"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110" restart="whenNotActive" fill="hold" evtFilter="cancelBubble" nodeType="interactiveSeq">
                <p:stCondLst>
                  <p:cond evt="onClick" delay="0">
                    <p:tgtEl>
                      <p:spTgt spid="5"/>
                    </p:tgtEl>
                  </p:cond>
                </p:stCondLst>
                <p:endSync evt="end" delay="0">
                  <p:rtn val="all"/>
                </p:endSync>
                <p:childTnLst>
                  <p:par>
                    <p:cTn id="111" fill="hold">
                      <p:stCondLst>
                        <p:cond delay="0"/>
                      </p:stCondLst>
                      <p:childTnLst>
                        <p:par>
                          <p:cTn id="112" fill="hold">
                            <p:stCondLst>
                              <p:cond delay="0"/>
                            </p:stCondLst>
                            <p:childTnLst>
                              <p:par>
                                <p:cTn id="113" presetID="23" presetClass="exit" presetSubtype="544" fill="hold" grpId="0" nodeType="clickEffect">
                                  <p:stCondLst>
                                    <p:cond delay="0"/>
                                  </p:stCondLst>
                                  <p:childTnLst>
                                    <p:anim calcmode="lin" valueType="num">
                                      <p:cBhvr>
                                        <p:cTn id="114" dur="500"/>
                                        <p:tgtEl>
                                          <p:spTgt spid="5"/>
                                        </p:tgtEl>
                                        <p:attrNameLst>
                                          <p:attrName>ppt_w</p:attrName>
                                        </p:attrNameLst>
                                      </p:cBhvr>
                                      <p:tavLst>
                                        <p:tav tm="0">
                                          <p:val>
                                            <p:strVal val="ppt_w"/>
                                          </p:val>
                                        </p:tav>
                                        <p:tav tm="100000">
                                          <p:val>
                                            <p:fltVal val="0"/>
                                          </p:val>
                                        </p:tav>
                                      </p:tavLst>
                                    </p:anim>
                                    <p:anim calcmode="lin" valueType="num">
                                      <p:cBhvr>
                                        <p:cTn id="115" dur="500"/>
                                        <p:tgtEl>
                                          <p:spTgt spid="5"/>
                                        </p:tgtEl>
                                        <p:attrNameLst>
                                          <p:attrName>ppt_h</p:attrName>
                                        </p:attrNameLst>
                                      </p:cBhvr>
                                      <p:tavLst>
                                        <p:tav tm="0">
                                          <p:val>
                                            <p:strVal val="ppt_h"/>
                                          </p:val>
                                        </p:tav>
                                        <p:tav tm="100000">
                                          <p:val>
                                            <p:fltVal val="0"/>
                                          </p:val>
                                        </p:tav>
                                      </p:tavLst>
                                    </p:anim>
                                    <p:anim calcmode="lin" valueType="num">
                                      <p:cBhvr>
                                        <p:cTn id="116" dur="500"/>
                                        <p:tgtEl>
                                          <p:spTgt spid="5"/>
                                        </p:tgtEl>
                                        <p:attrNameLst>
                                          <p:attrName>ppt_x</p:attrName>
                                        </p:attrNameLst>
                                      </p:cBhvr>
                                      <p:tavLst>
                                        <p:tav tm="0">
                                          <p:val>
                                            <p:strVal val="ppt_x"/>
                                          </p:val>
                                        </p:tav>
                                        <p:tav tm="100000">
                                          <p:val>
                                            <p:fltVal val="0.5"/>
                                          </p:val>
                                        </p:tav>
                                      </p:tavLst>
                                    </p:anim>
                                    <p:anim calcmode="lin" valueType="num">
                                      <p:cBhvr>
                                        <p:cTn id="117" dur="500"/>
                                        <p:tgtEl>
                                          <p:spTgt spid="5"/>
                                        </p:tgtEl>
                                        <p:attrNameLst>
                                          <p:attrName>ppt_y</p:attrName>
                                        </p:attrNameLst>
                                      </p:cBhvr>
                                      <p:tavLst>
                                        <p:tav tm="0">
                                          <p:val>
                                            <p:strVal val="ppt_y"/>
                                          </p:val>
                                        </p:tav>
                                        <p:tav tm="100000">
                                          <p:val>
                                            <p:fltVal val="0.5"/>
                                          </p:val>
                                        </p:tav>
                                      </p:tavLst>
                                    </p:anim>
                                    <p:set>
                                      <p:cBhvr>
                                        <p:cTn id="118"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119" restart="whenNotActive" fill="hold" evtFilter="cancelBubble" nodeType="interactiveSeq">
                <p:stCondLst>
                  <p:cond evt="onClick" delay="0">
                    <p:tgtEl>
                      <p:spTgt spid="8"/>
                    </p:tgtEl>
                  </p:cond>
                </p:stCondLst>
                <p:endSync evt="end" delay="0">
                  <p:rtn val="all"/>
                </p:endSync>
                <p:childTnLst>
                  <p:par>
                    <p:cTn id="120" fill="hold">
                      <p:stCondLst>
                        <p:cond delay="0"/>
                      </p:stCondLst>
                      <p:childTnLst>
                        <p:par>
                          <p:cTn id="121" fill="hold">
                            <p:stCondLst>
                              <p:cond delay="0"/>
                            </p:stCondLst>
                            <p:childTnLst>
                              <p:par>
                                <p:cTn id="122" presetID="23" presetClass="exit" presetSubtype="544" fill="hold" grpId="0" nodeType="clickEffect">
                                  <p:stCondLst>
                                    <p:cond delay="0"/>
                                  </p:stCondLst>
                                  <p:childTnLst>
                                    <p:anim calcmode="lin" valueType="num">
                                      <p:cBhvr>
                                        <p:cTn id="123" dur="500"/>
                                        <p:tgtEl>
                                          <p:spTgt spid="8"/>
                                        </p:tgtEl>
                                        <p:attrNameLst>
                                          <p:attrName>ppt_w</p:attrName>
                                        </p:attrNameLst>
                                      </p:cBhvr>
                                      <p:tavLst>
                                        <p:tav tm="0">
                                          <p:val>
                                            <p:strVal val="ppt_w"/>
                                          </p:val>
                                        </p:tav>
                                        <p:tav tm="100000">
                                          <p:val>
                                            <p:fltVal val="0"/>
                                          </p:val>
                                        </p:tav>
                                      </p:tavLst>
                                    </p:anim>
                                    <p:anim calcmode="lin" valueType="num">
                                      <p:cBhvr>
                                        <p:cTn id="124" dur="500"/>
                                        <p:tgtEl>
                                          <p:spTgt spid="8"/>
                                        </p:tgtEl>
                                        <p:attrNameLst>
                                          <p:attrName>ppt_h</p:attrName>
                                        </p:attrNameLst>
                                      </p:cBhvr>
                                      <p:tavLst>
                                        <p:tav tm="0">
                                          <p:val>
                                            <p:strVal val="ppt_h"/>
                                          </p:val>
                                        </p:tav>
                                        <p:tav tm="100000">
                                          <p:val>
                                            <p:fltVal val="0"/>
                                          </p:val>
                                        </p:tav>
                                      </p:tavLst>
                                    </p:anim>
                                    <p:anim calcmode="lin" valueType="num">
                                      <p:cBhvr>
                                        <p:cTn id="125" dur="500"/>
                                        <p:tgtEl>
                                          <p:spTgt spid="8"/>
                                        </p:tgtEl>
                                        <p:attrNameLst>
                                          <p:attrName>ppt_x</p:attrName>
                                        </p:attrNameLst>
                                      </p:cBhvr>
                                      <p:tavLst>
                                        <p:tav tm="0">
                                          <p:val>
                                            <p:strVal val="ppt_x"/>
                                          </p:val>
                                        </p:tav>
                                        <p:tav tm="100000">
                                          <p:val>
                                            <p:fltVal val="0.5"/>
                                          </p:val>
                                        </p:tav>
                                      </p:tavLst>
                                    </p:anim>
                                    <p:anim calcmode="lin" valueType="num">
                                      <p:cBhvr>
                                        <p:cTn id="126" dur="500"/>
                                        <p:tgtEl>
                                          <p:spTgt spid="8"/>
                                        </p:tgtEl>
                                        <p:attrNameLst>
                                          <p:attrName>ppt_y</p:attrName>
                                        </p:attrNameLst>
                                      </p:cBhvr>
                                      <p:tavLst>
                                        <p:tav tm="0">
                                          <p:val>
                                            <p:strVal val="ppt_y"/>
                                          </p:val>
                                        </p:tav>
                                        <p:tav tm="100000">
                                          <p:val>
                                            <p:fltVal val="0.5"/>
                                          </p:val>
                                        </p:tav>
                                      </p:tavLst>
                                    </p:anim>
                                    <p:set>
                                      <p:cBhvr>
                                        <p:cTn id="127"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bldLst>
      <p:bldP spid="29" grpId="0"/>
      <p:bldP spid="51" grpId="0" animBg="1"/>
      <p:bldP spid="51" grpId="1" animBg="1"/>
      <p:bldP spid="52" grpId="0"/>
      <p:bldP spid="53" grpId="0" animBg="1"/>
      <p:bldP spid="53" grpId="1" animBg="1"/>
      <p:bldP spid="54" grpId="0"/>
      <p:bldP spid="55" grpId="0" animBg="1"/>
      <p:bldP spid="55" grpId="1" animBg="1"/>
      <p:bldP spid="56" grpId="0"/>
      <p:bldP spid="57" grpId="0" animBg="1"/>
      <p:bldP spid="57" grpId="1" animBg="1"/>
      <p:bldP spid="58" grpId="0"/>
      <p:bldP spid="59" grpId="0" animBg="1"/>
      <p:bldP spid="59" grpId="1" animBg="1"/>
      <p:bldP spid="62" grpId="0"/>
      <p:bldP spid="63" grpId="0" animBg="1"/>
      <p:bldP spid="63" grpId="1" animBg="1"/>
      <p:bldP spid="71" grpId="0"/>
      <p:bldP spid="3" grpId="0" animBg="1"/>
      <p:bldP spid="3" grpId="1" animBg="1"/>
      <p:bldP spid="5" grpId="0" animBg="1"/>
      <p:bldP spid="5" grpId="1" animBg="1"/>
      <p:bldP spid="8" grpId="0" animBg="1"/>
      <p:bldP spid="8" grpId="1"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C127EE9-68CD-74F8-3998-DCAC49D2FC76}"/>
              </a:ext>
            </a:extLst>
          </p:cNvPr>
          <p:cNvPicPr>
            <a:picLocks noChangeAspect="1"/>
          </p:cNvPicPr>
          <p:nvPr/>
        </p:nvPicPr>
        <p:blipFill>
          <a:blip r:embed="rId4"/>
          <a:stretch>
            <a:fillRect/>
          </a:stretch>
        </p:blipFill>
        <p:spPr>
          <a:xfrm>
            <a:off x="0" y="1255"/>
            <a:ext cx="9144000" cy="5140990"/>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217887" y="428625"/>
            <a:ext cx="7031864" cy="2530799"/>
          </a:xfrm>
          <a:prstGeom prst="snip2DiagRect">
            <a:avLst>
              <a:gd name="adj1" fmla="val 0"/>
              <a:gd name="adj2" fmla="val 24222"/>
            </a:avLst>
          </a:prstGeom>
          <a:blipFill dpi="0" rotWithShape="1">
            <a:blip r:embed="rId8"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latin typeface="Times New Roman" panose="02020603050405020304" pitchFamily="18" charset="0"/>
                <a:cs typeface="Times New Roman" panose="02020603050405020304" pitchFamily="18" charset="0"/>
              </a:rPr>
              <a:t>Câu 1: </a:t>
            </a:r>
            <a:r>
              <a:rPr lang="vi-VN" sz="2400" b="1">
                <a:latin typeface="Times New Roman" panose="02020603050405020304" pitchFamily="18" charset="0"/>
                <a:cs typeface="Times New Roman" panose="02020603050405020304" pitchFamily="18" charset="0"/>
              </a:rPr>
              <a:t> Văn bản </a:t>
            </a:r>
            <a:r>
              <a:rPr lang="vi-VN" sz="2400" b="1" i="1">
                <a:latin typeface="Times New Roman" panose="02020603050405020304" pitchFamily="18" charset="0"/>
                <a:cs typeface="Times New Roman" panose="02020603050405020304" pitchFamily="18" charset="0"/>
              </a:rPr>
              <a:t>Sao băng là gì và những điều bạn cần biết về sao băng?</a:t>
            </a:r>
            <a:r>
              <a:rPr lang="vi-VN" sz="2400" b="1">
                <a:latin typeface="Times New Roman" panose="02020603050405020304" pitchFamily="18" charset="0"/>
                <a:cs typeface="Times New Roman" panose="02020603050405020304" pitchFamily="18" charset="0"/>
              </a:rPr>
              <a:t> thuộc loại văn bản gì?</a:t>
            </a:r>
            <a:endParaRPr lang="en-US" sz="2400" b="1">
              <a:latin typeface="Times New Roman" panose="02020603050405020304" pitchFamily="18" charset="0"/>
              <a:cs typeface="Times New Roman" panose="02020603050405020304" pitchFamily="18" charset="0"/>
            </a:endParaRPr>
          </a:p>
          <a:p>
            <a:pPr lvl="0"/>
            <a:r>
              <a:rPr lang="en-US" sz="2400">
                <a:latin typeface="Times New Roman" panose="02020603050405020304" pitchFamily="18" charset="0"/>
                <a:cs typeface="Times New Roman" panose="02020603050405020304" pitchFamily="18" charset="0"/>
              </a:rPr>
              <a:t>A. Văn bản nghị luận.</a:t>
            </a:r>
          </a:p>
          <a:p>
            <a:pPr lvl="0"/>
            <a:r>
              <a:rPr lang="en-US" sz="2400">
                <a:latin typeface="Times New Roman" panose="02020603050405020304" pitchFamily="18" charset="0"/>
                <a:cs typeface="Times New Roman" panose="02020603050405020304" pitchFamily="18" charset="0"/>
              </a:rPr>
              <a:t>B. Văn bản thuyết minh.</a:t>
            </a:r>
          </a:p>
          <a:p>
            <a:pPr lvl="0"/>
            <a:r>
              <a:rPr lang="en-US" sz="2400">
                <a:latin typeface="Times New Roman" panose="02020603050405020304" pitchFamily="18" charset="0"/>
                <a:cs typeface="Times New Roman" panose="02020603050405020304" pitchFamily="18" charset="0"/>
              </a:rPr>
              <a:t>C. Văn bản tự sự.</a:t>
            </a:r>
          </a:p>
          <a:p>
            <a:pPr lvl="0"/>
            <a:r>
              <a:rPr lang="en-US" sz="2400">
                <a:latin typeface="Times New Roman" panose="02020603050405020304" pitchFamily="18" charset="0"/>
                <a:cs typeface="Times New Roman" panose="02020603050405020304" pitchFamily="18" charset="0"/>
              </a:rPr>
              <a:t>D. Văn bản hành chính.</a:t>
            </a:r>
          </a:p>
        </p:txBody>
      </p:sp>
      <p:sp>
        <p:nvSpPr>
          <p:cNvPr id="5" name="Rectangle 4"/>
          <p:cNvSpPr/>
          <p:nvPr/>
        </p:nvSpPr>
        <p:spPr>
          <a:xfrm>
            <a:off x="1588769" y="3527800"/>
            <a:ext cx="5966460" cy="744030"/>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800" b="1">
                <a:solidFill>
                  <a:schemeClr val="tx1"/>
                </a:solidFill>
                <a:latin typeface="Times New Roman" panose="02020603050405020304" pitchFamily="18" charset="0"/>
                <a:cs typeface="Times New Roman" panose="02020603050405020304" pitchFamily="18" charset="0"/>
              </a:rPr>
              <a:t>B. Văn bản thuyết minh.</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3 candies</a:t>
            </a:r>
          </a:p>
        </p:txBody>
      </p:sp>
    </p:spTree>
    <p:extLst>
      <p:ext uri="{BB962C8B-B14F-4D97-AF65-F5344CB8AC3E}">
        <p14:creationId xmlns:p14="http://schemas.microsoft.com/office/powerpoint/2010/main" val="32440620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BBE3D77-9385-4DE6-EE4A-9A631BE6B3B9}"/>
              </a:ext>
            </a:extLst>
          </p:cNvPr>
          <p:cNvPicPr>
            <a:picLocks noChangeAspect="1"/>
          </p:cNvPicPr>
          <p:nvPr/>
        </p:nvPicPr>
        <p:blipFill>
          <a:blip r:embed="rId4"/>
          <a:stretch>
            <a:fillRect/>
          </a:stretch>
        </p:blipFill>
        <p:spPr>
          <a:xfrm>
            <a:off x="0" y="1255"/>
            <a:ext cx="9144000" cy="5140990"/>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846703"/>
            <a:ext cx="7031864" cy="2331896"/>
          </a:xfrm>
          <a:prstGeom prst="snip2DiagRect">
            <a:avLst>
              <a:gd name="adj1" fmla="val 0"/>
              <a:gd name="adj2" fmla="val 24222"/>
            </a:avLst>
          </a:prstGeom>
          <a:blipFill dpi="0" rotWithShape="1">
            <a:blip r:embed="rId8"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latin typeface="Times New Roman" panose="02020603050405020304" pitchFamily="18" charset="0"/>
                <a:cs typeface="Times New Roman" panose="02020603050405020304" pitchFamily="18" charset="0"/>
              </a:rPr>
              <a:t>Câu 2: Văn bản </a:t>
            </a:r>
            <a:r>
              <a:rPr lang="en-US" sz="2400" b="1" i="1">
                <a:latin typeface="Times New Roman" panose="02020603050405020304" pitchFamily="18" charset="0"/>
                <a:cs typeface="Times New Roman" panose="02020603050405020304" pitchFamily="18" charset="0"/>
              </a:rPr>
              <a:t>Sao băng là gì và những điều bạn cần biết về sao băng?</a:t>
            </a:r>
            <a:r>
              <a:rPr lang="en-US" sz="2400" b="1">
                <a:latin typeface="Times New Roman" panose="02020603050405020304" pitchFamily="18" charset="0"/>
                <a:cs typeface="Times New Roman" panose="02020603050405020304" pitchFamily="18" charset="0"/>
              </a:rPr>
              <a:t> gồm mấy đề mục?</a:t>
            </a:r>
          </a:p>
          <a:p>
            <a:pPr lvl="0"/>
            <a:r>
              <a:rPr lang="en-US" sz="2400">
                <a:latin typeface="Times New Roman" panose="02020603050405020304" pitchFamily="18" charset="0"/>
                <a:cs typeface="Times New Roman" panose="02020603050405020304" pitchFamily="18" charset="0"/>
              </a:rPr>
              <a:t>A. 4 đề mục.</a:t>
            </a:r>
          </a:p>
          <a:p>
            <a:pPr lvl="0"/>
            <a:r>
              <a:rPr lang="en-US" sz="2400">
                <a:latin typeface="Times New Roman" panose="02020603050405020304" pitchFamily="18" charset="0"/>
                <a:cs typeface="Times New Roman" panose="02020603050405020304" pitchFamily="18" charset="0"/>
              </a:rPr>
              <a:t>B. 3 đề mục.</a:t>
            </a:r>
          </a:p>
          <a:p>
            <a:pPr lvl="0"/>
            <a:r>
              <a:rPr lang="en-US" sz="2400">
                <a:latin typeface="Times New Roman" panose="02020603050405020304" pitchFamily="18" charset="0"/>
                <a:cs typeface="Times New Roman" panose="02020603050405020304" pitchFamily="18" charset="0"/>
              </a:rPr>
              <a:t>C. 6 đề mục.</a:t>
            </a:r>
          </a:p>
          <a:p>
            <a:pPr lvl="0"/>
            <a:r>
              <a:rPr lang="en-US" sz="2400">
                <a:latin typeface="Times New Roman" panose="02020603050405020304" pitchFamily="18" charset="0"/>
                <a:cs typeface="Times New Roman" panose="02020603050405020304" pitchFamily="18" charset="0"/>
              </a:rPr>
              <a:t>D. 5 đề mục.</a:t>
            </a:r>
          </a:p>
        </p:txBody>
      </p:sp>
      <p:sp>
        <p:nvSpPr>
          <p:cNvPr id="5" name="Rectangle 4"/>
          <p:cNvSpPr/>
          <p:nvPr/>
        </p:nvSpPr>
        <p:spPr>
          <a:xfrm>
            <a:off x="1588769" y="3605969"/>
            <a:ext cx="5966460" cy="857346"/>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3200" b="1">
                <a:solidFill>
                  <a:schemeClr val="tx1"/>
                </a:solidFill>
                <a:latin typeface="Times New Roman" panose="02020603050405020304" pitchFamily="18" charset="0"/>
                <a:cs typeface="Times New Roman" panose="02020603050405020304" pitchFamily="18" charset="0"/>
              </a:rPr>
              <a:t>A. 4 đề mục.</a:t>
            </a: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1 candies</a:t>
            </a:r>
          </a:p>
        </p:txBody>
      </p:sp>
    </p:spTree>
    <p:extLst>
      <p:ext uri="{BB962C8B-B14F-4D97-AF65-F5344CB8AC3E}">
        <p14:creationId xmlns:p14="http://schemas.microsoft.com/office/powerpoint/2010/main" val="15093505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1691087-667C-7603-16A2-5F78B471B19C}"/>
              </a:ext>
            </a:extLst>
          </p:cNvPr>
          <p:cNvPicPr>
            <a:picLocks noChangeAspect="1"/>
          </p:cNvPicPr>
          <p:nvPr/>
        </p:nvPicPr>
        <p:blipFill>
          <a:blip r:embed="rId4"/>
          <a:stretch>
            <a:fillRect/>
          </a:stretch>
        </p:blipFill>
        <p:spPr>
          <a:xfrm>
            <a:off x="0" y="1255"/>
            <a:ext cx="9144000" cy="5140990"/>
          </a:xfrm>
          <a:prstGeom prst="rect">
            <a:avLst/>
          </a:prstGeom>
        </p:spPr>
      </p:pic>
      <p:pic>
        <p:nvPicPr>
          <p:cNvPr id="3" name="Picture 2">
            <a:extLst>
              <a:ext uri="{FF2B5EF4-FFF2-40B4-BE49-F238E27FC236}">
                <a16:creationId xmlns:a16="http://schemas.microsoft.com/office/drawing/2014/main" id="{6AE37E8A-4351-89A7-5288-2248E900CEBE}"/>
              </a:ext>
            </a:extLst>
          </p:cNvPr>
          <p:cNvPicPr>
            <a:picLocks noChangeAspect="1"/>
          </p:cNvPicPr>
          <p:nvPr/>
        </p:nvPicPr>
        <p:blipFill>
          <a:blip r:embed="rId4"/>
          <a:stretch>
            <a:fillRect/>
          </a:stretch>
        </p:blipFill>
        <p:spPr>
          <a:xfrm>
            <a:off x="0" y="1255"/>
            <a:ext cx="9144000" cy="5140990"/>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846703"/>
            <a:ext cx="7031864" cy="2343821"/>
          </a:xfrm>
          <a:prstGeom prst="snip2DiagRect">
            <a:avLst>
              <a:gd name="adj1" fmla="val 0"/>
              <a:gd name="adj2" fmla="val 24222"/>
            </a:avLst>
          </a:prstGeom>
          <a:blipFill dpi="0" rotWithShape="1">
            <a:blip r:embed="rId8"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a:latin typeface="Times New Roman" panose="02020603050405020304" pitchFamily="18" charset="0"/>
                <a:cs typeface="Times New Roman" panose="02020603050405020304" pitchFamily="18" charset="0"/>
              </a:rPr>
              <a:t>Câu 3: Theo văn bản, sao băng là gì?</a:t>
            </a:r>
          </a:p>
          <a:p>
            <a:pPr lvl="0"/>
            <a:r>
              <a:rPr lang="en-US" sz="2000">
                <a:latin typeface="Times New Roman" panose="02020603050405020304" pitchFamily="18" charset="0"/>
                <a:cs typeface="Times New Roman" panose="02020603050405020304" pitchFamily="18" charset="0"/>
              </a:rPr>
              <a:t>A. Là một ngôi sao di chuyển băng qua bầu trời.</a:t>
            </a:r>
          </a:p>
          <a:p>
            <a:pPr lvl="0"/>
            <a:r>
              <a:rPr lang="en-US" sz="2000">
                <a:latin typeface="Times New Roman" panose="02020603050405020304" pitchFamily="18" charset="0"/>
                <a:cs typeface="Times New Roman" panose="02020603050405020304" pitchFamily="18" charset="0"/>
              </a:rPr>
              <a:t>B. Là đường nhìn thấy của các thiên thạch khi chúng đi vào bầu khí quyển Trái Đất với vận tốc rất lớn.</a:t>
            </a:r>
          </a:p>
          <a:p>
            <a:pPr lvl="0"/>
            <a:r>
              <a:rPr lang="en-US" sz="2000">
                <a:latin typeface="Times New Roman" panose="02020603050405020304" pitchFamily="18" charset="0"/>
                <a:cs typeface="Times New Roman" panose="02020603050405020304" pitchFamily="18" charset="0"/>
              </a:rPr>
              <a:t>C. Là hàng ngàn, hàng vạn ngôi sao nhỏ di chuyển nối đuôi nhau với tốc độ lớn.</a:t>
            </a:r>
          </a:p>
          <a:p>
            <a:pPr lvl="0"/>
            <a:r>
              <a:rPr lang="en-US" sz="2000">
                <a:latin typeface="Times New Roman" panose="02020603050405020304" pitchFamily="18" charset="0"/>
                <a:cs typeface="Times New Roman" panose="02020603050405020304" pitchFamily="18" charset="0"/>
              </a:rPr>
              <a:t>D. Tất cả các đáp án trên đều sai.</a:t>
            </a:r>
          </a:p>
        </p:txBody>
      </p:sp>
      <p:sp>
        <p:nvSpPr>
          <p:cNvPr id="5" name="Rectangle 4"/>
          <p:cNvSpPr/>
          <p:nvPr/>
        </p:nvSpPr>
        <p:spPr>
          <a:xfrm>
            <a:off x="1588769" y="3510572"/>
            <a:ext cx="5966460" cy="884255"/>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000" b="1">
                <a:solidFill>
                  <a:schemeClr val="tx1"/>
                </a:solidFill>
                <a:latin typeface="Times New Roman" panose="02020603050405020304" pitchFamily="18" charset="0"/>
                <a:cs typeface="Times New Roman" panose="02020603050405020304" pitchFamily="18" charset="0"/>
              </a:rPr>
              <a:t>B. Là đường nhìn thấy của các thiên thạch khi chúng đi vào bầu khí quyển Trái Đất với vận tốc rất lớn.</a:t>
            </a:r>
            <a:endParaRPr lang="en-US" sz="2000">
              <a:solidFill>
                <a:schemeClr val="tx1"/>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5 candies</a:t>
            </a:r>
          </a:p>
        </p:txBody>
      </p:sp>
    </p:spTree>
    <p:extLst>
      <p:ext uri="{BB962C8B-B14F-4D97-AF65-F5344CB8AC3E}">
        <p14:creationId xmlns:p14="http://schemas.microsoft.com/office/powerpoint/2010/main" val="31450109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EC9E3F1-9438-07D8-E1D3-17DFCBD3033E}"/>
              </a:ext>
            </a:extLst>
          </p:cNvPr>
          <p:cNvPicPr>
            <a:picLocks noChangeAspect="1"/>
          </p:cNvPicPr>
          <p:nvPr/>
        </p:nvPicPr>
        <p:blipFill>
          <a:blip r:embed="rId4"/>
          <a:stretch>
            <a:fillRect/>
          </a:stretch>
        </p:blipFill>
        <p:spPr>
          <a:xfrm>
            <a:off x="0" y="1255"/>
            <a:ext cx="9144000" cy="5140990"/>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703783"/>
            <a:ext cx="7031864" cy="2598274"/>
          </a:xfrm>
          <a:prstGeom prst="snip2DiagRect">
            <a:avLst>
              <a:gd name="adj1" fmla="val 0"/>
              <a:gd name="adj2" fmla="val 24222"/>
            </a:avLst>
          </a:prstGeom>
          <a:blipFill dpi="0" rotWithShape="1">
            <a:blip r:embed="rId8"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a:latin typeface="Times New Roman" panose="02020603050405020304" pitchFamily="18" charset="0"/>
                <a:cs typeface="Times New Roman" panose="02020603050405020304" pitchFamily="18" charset="0"/>
              </a:rPr>
              <a:t>Câu 4: Mưa sao băng là hiện tượng gì?</a:t>
            </a:r>
          </a:p>
          <a:p>
            <a:pPr lvl="0"/>
            <a:r>
              <a:rPr lang="en-US" sz="1800">
                <a:latin typeface="Times New Roman" panose="02020603050405020304" pitchFamily="18" charset="0"/>
                <a:cs typeface="Times New Roman" panose="02020603050405020304" pitchFamily="18" charset="0"/>
              </a:rPr>
              <a:t>A. Là hiện tượng nhiều sao băng xuất hiện đồng thời hoặc nối tiếp nhau từ chung một điểm xuất phát trên bầu trời.</a:t>
            </a:r>
          </a:p>
          <a:p>
            <a:pPr lvl="0"/>
            <a:r>
              <a:rPr lang="en-US" sz="1800">
                <a:latin typeface="Times New Roman" panose="02020603050405020304" pitchFamily="18" charset="0"/>
                <a:cs typeface="Times New Roman" panose="02020603050405020304" pitchFamily="18" charset="0"/>
              </a:rPr>
              <a:t>B. Là hiện tượng nhiều sao băng xuất hiện đồng thời từ nhiều điểm xuất phát trên bầu trời.</a:t>
            </a:r>
          </a:p>
          <a:p>
            <a:pPr lvl="0"/>
            <a:r>
              <a:rPr lang="en-US" sz="1800">
                <a:latin typeface="Times New Roman" panose="02020603050405020304" pitchFamily="18" charset="0"/>
                <a:cs typeface="Times New Roman" panose="02020603050405020304" pitchFamily="18" charset="0"/>
              </a:rPr>
              <a:t>C. Là hiện tượng nhiều sao băng xuất hiện nối tiếp nhau từ nhiều điểm xuất phát trên bầu trời.</a:t>
            </a:r>
          </a:p>
          <a:p>
            <a:pPr lvl="0"/>
            <a:r>
              <a:rPr lang="en-US" sz="1800">
                <a:latin typeface="Times New Roman" panose="02020603050405020304" pitchFamily="18" charset="0"/>
                <a:cs typeface="Times New Roman" panose="02020603050405020304" pitchFamily="18" charset="0"/>
              </a:rPr>
              <a:t>D. Là hiện tượng nhiều sao băng xuất hiện đồng thời hoặc nối tiếp nhau từ nhiều điểm xuất phát trên bầu trời.</a:t>
            </a:r>
          </a:p>
        </p:txBody>
      </p:sp>
      <p:sp>
        <p:nvSpPr>
          <p:cNvPr id="5" name="Rectangle 4"/>
          <p:cNvSpPr/>
          <p:nvPr/>
        </p:nvSpPr>
        <p:spPr>
          <a:xfrm>
            <a:off x="1588769" y="3577213"/>
            <a:ext cx="5966460" cy="862505"/>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1800" b="1">
                <a:solidFill>
                  <a:schemeClr val="tx1"/>
                </a:solidFill>
                <a:latin typeface="Times New Roman" panose="02020603050405020304" pitchFamily="18" charset="0"/>
                <a:cs typeface="Times New Roman" panose="02020603050405020304" pitchFamily="18" charset="0"/>
              </a:rPr>
              <a:t>A. Là hiện tượng nhiều sao băng xuất hiện đồng thời hoặc nối tiếp nhau từ chung một điểm xuất phát trên bầu trời.</a:t>
            </a:r>
            <a:endParaRPr lang="en-US" sz="1800">
              <a:solidFill>
                <a:schemeClr val="tx1"/>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8 candies</a:t>
            </a:r>
          </a:p>
        </p:txBody>
      </p:sp>
    </p:spTree>
    <p:extLst>
      <p:ext uri="{BB962C8B-B14F-4D97-AF65-F5344CB8AC3E}">
        <p14:creationId xmlns:p14="http://schemas.microsoft.com/office/powerpoint/2010/main" val="27870129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899AFF-5BE4-A221-D19A-C32C1D6A417C}"/>
              </a:ext>
            </a:extLst>
          </p:cNvPr>
          <p:cNvPicPr>
            <a:picLocks noChangeAspect="1"/>
          </p:cNvPicPr>
          <p:nvPr/>
        </p:nvPicPr>
        <p:blipFill>
          <a:blip r:embed="rId4"/>
          <a:stretch>
            <a:fillRect/>
          </a:stretch>
        </p:blipFill>
        <p:spPr>
          <a:xfrm>
            <a:off x="0" y="1255"/>
            <a:ext cx="9144000" cy="5140990"/>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580572" y="641195"/>
            <a:ext cx="7480828" cy="2401291"/>
          </a:xfrm>
          <a:prstGeom prst="snip2DiagRect">
            <a:avLst>
              <a:gd name="adj1" fmla="val 0"/>
              <a:gd name="adj2" fmla="val 24222"/>
            </a:avLst>
          </a:prstGeom>
          <a:blipFill dpi="0" rotWithShape="1">
            <a:blip r:embed="rId8"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71400" b="1" i="0" u="none" strike="noStrike" kern="0" cap="none" spc="0" normalizeH="0" baseline="0" noProof="0">
              <a:ln>
                <a:noFill/>
              </a:ln>
              <a:solidFill>
                <a:srgbClr val="002060"/>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80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80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80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80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4800" b="1" i="1"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4800" b="1" i="1"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4800" b="1" i="1"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endParaRPr lang="en-US" sz="4800" b="1" i="1">
              <a:solidFill>
                <a:prstClr val="white"/>
              </a:solidFill>
              <a:latin typeface="Times New Roman" panose="02020603050405020304" pitchFamily="18" charset="0"/>
              <a:cs typeface="Times New Roman" panose="02020603050405020304" pitchFamily="18" charset="0"/>
            </a:endParaRPr>
          </a:p>
          <a:p>
            <a:endParaRPr lang="en-US" sz="4800" b="1" i="1">
              <a:solidFill>
                <a:prstClr val="white"/>
              </a:solidFill>
              <a:latin typeface="Times New Roman" panose="02020603050405020304" pitchFamily="18" charset="0"/>
              <a:cs typeface="Times New Roman" panose="02020603050405020304" pitchFamily="18" charset="0"/>
            </a:endParaRPr>
          </a:p>
          <a:p>
            <a:endParaRPr lang="en-US" sz="4800" b="1" i="1">
              <a:solidFill>
                <a:prstClr val="white"/>
              </a:solidFill>
              <a:latin typeface="Times New Roman" panose="02020603050405020304" pitchFamily="18" charset="0"/>
              <a:cs typeface="Times New Roman" panose="02020603050405020304" pitchFamily="18" charset="0"/>
            </a:endParaRPr>
          </a:p>
          <a:p>
            <a:endParaRPr lang="en-US" sz="4800" b="1" i="1">
              <a:solidFill>
                <a:prstClr val="white"/>
              </a:solidFill>
              <a:latin typeface="Times New Roman" panose="02020603050405020304" pitchFamily="18" charset="0"/>
              <a:cs typeface="Times New Roman" panose="02020603050405020304" pitchFamily="18" charset="0"/>
            </a:endParaRPr>
          </a:p>
          <a:p>
            <a:endParaRPr lang="en-US" sz="4800" b="1" i="1">
              <a:solidFill>
                <a:prstClr val="white"/>
              </a:solidFill>
              <a:latin typeface="Times New Roman" panose="02020603050405020304" pitchFamily="18" charset="0"/>
              <a:cs typeface="Times New Roman" panose="02020603050405020304" pitchFamily="18" charset="0"/>
            </a:endParaRPr>
          </a:p>
          <a:p>
            <a:endParaRPr lang="en-US" sz="4800" b="1" i="1">
              <a:solidFill>
                <a:prstClr val="white"/>
              </a:solidFill>
              <a:latin typeface="Times New Roman" panose="02020603050405020304" pitchFamily="18" charset="0"/>
              <a:cs typeface="Times New Roman" panose="02020603050405020304" pitchFamily="18" charset="0"/>
            </a:endParaRPr>
          </a:p>
          <a:p>
            <a:r>
              <a:rPr lang="en-US" sz="2400" b="1">
                <a:latin typeface="Times New Roman" panose="02020603050405020304" pitchFamily="18" charset="0"/>
                <a:cs typeface="Times New Roman" panose="02020603050405020304" pitchFamily="18" charset="0"/>
              </a:rPr>
              <a:t>Câu 5: Bên cạnh bụi vũ trụ thì trên thực tế, nguyên nhân chính làm xuất hiện mưa sao băng là gì?</a:t>
            </a:r>
          </a:p>
          <a:p>
            <a:pPr lvl="0"/>
            <a:r>
              <a:rPr lang="en-US" sz="2400">
                <a:latin typeface="Times New Roman" panose="02020603050405020304" pitchFamily="18" charset="0"/>
                <a:cs typeface="Times New Roman" panose="02020603050405020304" pitchFamily="18" charset="0"/>
              </a:rPr>
              <a:t>A. Ô nhiễm không khí</a:t>
            </a:r>
          </a:p>
          <a:p>
            <a:pPr lvl="0"/>
            <a:r>
              <a:rPr lang="en-US" sz="2400">
                <a:latin typeface="Times New Roman" panose="02020603050405020304" pitchFamily="18" charset="0"/>
                <a:cs typeface="Times New Roman" panose="02020603050405020304" pitchFamily="18" charset="0"/>
              </a:rPr>
              <a:t>B. Sự va chạm các thiên thạch.</a:t>
            </a:r>
          </a:p>
          <a:p>
            <a:pPr lvl="0"/>
            <a:r>
              <a:rPr lang="en-US" sz="2400">
                <a:latin typeface="Times New Roman" panose="02020603050405020304" pitchFamily="18" charset="0"/>
                <a:cs typeface="Times New Roman" panose="02020603050405020304" pitchFamily="18" charset="0"/>
              </a:rPr>
              <a:t>C. Sự va chạm các vì sao.</a:t>
            </a:r>
          </a:p>
          <a:p>
            <a:pPr lvl="0"/>
            <a:r>
              <a:rPr lang="en-US" sz="2400">
                <a:latin typeface="Times New Roman" panose="02020603050405020304" pitchFamily="18" charset="0"/>
                <a:cs typeface="Times New Roman" panose="02020603050405020304" pitchFamily="18" charset="0"/>
              </a:rPr>
              <a:t>D. Các sao chổi.</a:t>
            </a:r>
          </a:p>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48100" b="1"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endParaRPr>
          </a:p>
        </p:txBody>
      </p:sp>
      <p:sp>
        <p:nvSpPr>
          <p:cNvPr id="5" name="Rectangle 4"/>
          <p:cNvSpPr/>
          <p:nvPr/>
        </p:nvSpPr>
        <p:spPr>
          <a:xfrm>
            <a:off x="1588770" y="3469856"/>
            <a:ext cx="5966460" cy="85991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3200" b="1">
                <a:solidFill>
                  <a:schemeClr val="tx1"/>
                </a:solidFill>
                <a:latin typeface="Times New Roman" panose="02020603050405020304" pitchFamily="18" charset="0"/>
                <a:cs typeface="Times New Roman" panose="02020603050405020304" pitchFamily="18" charset="0"/>
              </a:rPr>
              <a:t>D. Các sao chổi.</a:t>
            </a:r>
            <a:endParaRPr lang="en-US" sz="3200">
              <a:solidFill>
                <a:schemeClr val="tx1"/>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163809" y="2260127"/>
            <a:ext cx="4816383"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10 candies</a:t>
            </a:r>
          </a:p>
        </p:txBody>
      </p:sp>
    </p:spTree>
    <p:extLst>
      <p:ext uri="{BB962C8B-B14F-4D97-AF65-F5344CB8AC3E}">
        <p14:creationId xmlns:p14="http://schemas.microsoft.com/office/powerpoint/2010/main" val="39051875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440DF0C-858F-0FD5-5256-8740FEEEA1DD}"/>
              </a:ext>
            </a:extLst>
          </p:cNvPr>
          <p:cNvPicPr>
            <a:picLocks noChangeAspect="1"/>
          </p:cNvPicPr>
          <p:nvPr/>
        </p:nvPicPr>
        <p:blipFill>
          <a:blip r:embed="rId4"/>
          <a:stretch>
            <a:fillRect/>
          </a:stretch>
        </p:blipFill>
        <p:spPr>
          <a:xfrm>
            <a:off x="0" y="1255"/>
            <a:ext cx="9144000" cy="5140990"/>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609600"/>
            <a:ext cx="7031864" cy="2475153"/>
          </a:xfrm>
          <a:prstGeom prst="snip2DiagRect">
            <a:avLst>
              <a:gd name="adj1" fmla="val 0"/>
              <a:gd name="adj2" fmla="val 24222"/>
            </a:avLst>
          </a:prstGeom>
          <a:blipFill dpi="0" rotWithShape="1">
            <a:blip r:embed="rId8"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latin typeface="Times New Roman" panose="02020603050405020304" pitchFamily="18" charset="0"/>
                <a:cs typeface="Times New Roman" panose="02020603050405020304" pitchFamily="18" charset="0"/>
              </a:rPr>
              <a:t>Câu 6: Mỗi trận mưa sao băng thường kéo dài trong bao lâu?</a:t>
            </a:r>
          </a:p>
          <a:p>
            <a:pPr lvl="0"/>
            <a:r>
              <a:rPr lang="en-US" sz="2400">
                <a:latin typeface="Times New Roman" panose="02020603050405020304" pitchFamily="18" charset="0"/>
                <a:cs typeface="Times New Roman" panose="02020603050405020304" pitchFamily="18" charset="0"/>
              </a:rPr>
              <a:t>A. Vài phút</a:t>
            </a:r>
            <a:r>
              <a:rPr lang="en-US" sz="2400" i="1">
                <a:latin typeface="Times New Roman" panose="02020603050405020304" pitchFamily="18" charset="0"/>
                <a:cs typeface="Times New Roman" panose="02020603050405020304" pitchFamily="18" charset="0"/>
              </a:rPr>
              <a:t>.</a:t>
            </a:r>
            <a:endParaRPr lang="en-US" sz="2400">
              <a:latin typeface="Times New Roman" panose="02020603050405020304" pitchFamily="18" charset="0"/>
              <a:cs typeface="Times New Roman" panose="02020603050405020304" pitchFamily="18" charset="0"/>
            </a:endParaRPr>
          </a:p>
          <a:p>
            <a:pPr lvl="0"/>
            <a:r>
              <a:rPr lang="en-US" sz="2400">
                <a:latin typeface="Times New Roman" panose="02020603050405020304" pitchFamily="18" charset="0"/>
                <a:cs typeface="Times New Roman" panose="02020603050405020304" pitchFamily="18" charset="0"/>
              </a:rPr>
              <a:t>B. Vài giờ.</a:t>
            </a:r>
          </a:p>
          <a:p>
            <a:pPr lvl="0"/>
            <a:r>
              <a:rPr lang="en-US" sz="2400">
                <a:latin typeface="Times New Roman" panose="02020603050405020304" pitchFamily="18" charset="0"/>
                <a:cs typeface="Times New Roman" panose="02020603050405020304" pitchFamily="18" charset="0"/>
              </a:rPr>
              <a:t>C. Vài ngày.</a:t>
            </a:r>
          </a:p>
          <a:p>
            <a:pPr lvl="0"/>
            <a:r>
              <a:rPr lang="en-US" sz="2400">
                <a:latin typeface="Times New Roman" panose="02020603050405020304" pitchFamily="18" charset="0"/>
                <a:cs typeface="Times New Roman" panose="02020603050405020304" pitchFamily="18" charset="0"/>
              </a:rPr>
              <a:t>D. Vài tuần.</a:t>
            </a:r>
          </a:p>
        </p:txBody>
      </p:sp>
      <p:sp>
        <p:nvSpPr>
          <p:cNvPr id="5" name="Rectangle 4"/>
          <p:cNvSpPr/>
          <p:nvPr/>
        </p:nvSpPr>
        <p:spPr>
          <a:xfrm>
            <a:off x="1588769" y="3404802"/>
            <a:ext cx="5966460" cy="990025"/>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3200" b="1">
                <a:solidFill>
                  <a:schemeClr val="tx1"/>
                </a:solidFill>
                <a:latin typeface="Times New Roman" panose="02020603050405020304" pitchFamily="18" charset="0"/>
                <a:cs typeface="Times New Roman" panose="02020603050405020304" pitchFamily="18" charset="0"/>
              </a:rPr>
              <a:t>C. Vài ngày.</a:t>
            </a:r>
            <a:endParaRPr lang="en-US" sz="3200">
              <a:solidFill>
                <a:schemeClr val="tx1"/>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2 candies</a:t>
            </a:r>
          </a:p>
        </p:txBody>
      </p:sp>
    </p:spTree>
    <p:extLst>
      <p:ext uri="{BB962C8B-B14F-4D97-AF65-F5344CB8AC3E}">
        <p14:creationId xmlns:p14="http://schemas.microsoft.com/office/powerpoint/2010/main" val="16212215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F41127F-A933-65DE-960D-A85D81498F76}"/>
              </a:ext>
            </a:extLst>
          </p:cNvPr>
          <p:cNvPicPr>
            <a:picLocks noChangeAspect="1"/>
          </p:cNvPicPr>
          <p:nvPr/>
        </p:nvPicPr>
        <p:blipFill>
          <a:blip r:embed="rId4"/>
          <a:stretch>
            <a:fillRect/>
          </a:stretch>
        </p:blipFill>
        <p:spPr>
          <a:xfrm>
            <a:off x="0" y="1255"/>
            <a:ext cx="9144000" cy="5140990"/>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537029"/>
            <a:ext cx="7031864" cy="2346346"/>
          </a:xfrm>
          <a:prstGeom prst="snip2DiagRect">
            <a:avLst>
              <a:gd name="adj1" fmla="val 0"/>
              <a:gd name="adj2" fmla="val 24222"/>
            </a:avLst>
          </a:prstGeom>
          <a:blipFill dpi="0" rotWithShape="1">
            <a:blip r:embed="rId8"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latin typeface="Times New Roman" panose="02020603050405020304" pitchFamily="18" charset="0"/>
                <a:cs typeface="Times New Roman" panose="02020603050405020304" pitchFamily="18" charset="0"/>
              </a:rPr>
              <a:t>Câu 7: Việc quan sát sao băng phụ thuộc vào những yếu tố nào?</a:t>
            </a:r>
          </a:p>
          <a:p>
            <a:pPr lvl="0"/>
            <a:r>
              <a:rPr lang="en-US" sz="2400">
                <a:latin typeface="Times New Roman" panose="02020603050405020304" pitchFamily="18" charset="0"/>
                <a:cs typeface="Times New Roman" panose="02020603050405020304" pitchFamily="18" charset="0"/>
              </a:rPr>
              <a:t>A. Trời mây.</a:t>
            </a:r>
          </a:p>
          <a:p>
            <a:pPr lvl="0"/>
            <a:r>
              <a:rPr lang="en-US" sz="2400">
                <a:latin typeface="Times New Roman" panose="02020603050405020304" pitchFamily="18" charset="0"/>
                <a:cs typeface="Times New Roman" panose="02020603050405020304" pitchFamily="18" charset="0"/>
              </a:rPr>
              <a:t>B. Ánh sáng của Mặt Trăng.</a:t>
            </a:r>
          </a:p>
          <a:p>
            <a:pPr lvl="0"/>
            <a:r>
              <a:rPr lang="en-US" sz="2400">
                <a:latin typeface="Times New Roman" panose="02020603050405020304" pitchFamily="18" charset="0"/>
                <a:cs typeface="Times New Roman" panose="02020603050405020304" pitchFamily="18" charset="0"/>
              </a:rPr>
              <a:t>C. Độ ô nhiễm không khí.</a:t>
            </a:r>
          </a:p>
          <a:p>
            <a:pPr lvl="0"/>
            <a:r>
              <a:rPr lang="en-US" sz="2400">
                <a:latin typeface="Times New Roman" panose="02020603050405020304" pitchFamily="18" charset="0"/>
                <a:cs typeface="Times New Roman" panose="02020603050405020304" pitchFamily="18" charset="0"/>
              </a:rPr>
              <a:t>D. Tất cả các yếu tố trên.</a:t>
            </a:r>
          </a:p>
        </p:txBody>
      </p:sp>
      <p:sp>
        <p:nvSpPr>
          <p:cNvPr id="5" name="Rectangle 4"/>
          <p:cNvSpPr/>
          <p:nvPr/>
        </p:nvSpPr>
        <p:spPr>
          <a:xfrm>
            <a:off x="1588769" y="3310942"/>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800" b="1">
                <a:solidFill>
                  <a:schemeClr val="tx1"/>
                </a:solidFill>
                <a:latin typeface="Times New Roman" panose="02020603050405020304" pitchFamily="18" charset="0"/>
                <a:cs typeface="Times New Roman" panose="02020603050405020304" pitchFamily="18" charset="0"/>
              </a:rPr>
              <a:t>D. Tất cả các yếu tố trên.</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2 candies</a:t>
            </a:r>
          </a:p>
        </p:txBody>
      </p:sp>
    </p:spTree>
    <p:extLst>
      <p:ext uri="{BB962C8B-B14F-4D97-AF65-F5344CB8AC3E}">
        <p14:creationId xmlns:p14="http://schemas.microsoft.com/office/powerpoint/2010/main" val="5439590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2. Đề mục trong văn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up 2">
            <a:extLst>
              <a:ext uri="{FF2B5EF4-FFF2-40B4-BE49-F238E27FC236}">
                <a16:creationId xmlns:a16="http://schemas.microsoft.com/office/drawing/2014/main" id="{D62EB9AC-3218-60EB-F267-C67E2F88D227}"/>
              </a:ext>
            </a:extLst>
          </p:cNvPr>
          <p:cNvGrpSpPr/>
          <p:nvPr/>
        </p:nvGrpSpPr>
        <p:grpSpPr>
          <a:xfrm>
            <a:off x="1173379" y="1461368"/>
            <a:ext cx="6736154" cy="3461076"/>
            <a:chOff x="417022" y="139833"/>
            <a:chExt cx="8458812" cy="4578233"/>
          </a:xfrm>
        </p:grpSpPr>
        <p:grpSp>
          <p:nvGrpSpPr>
            <p:cNvPr id="4" name="Google Shape;1286;p50">
              <a:extLst>
                <a:ext uri="{FF2B5EF4-FFF2-40B4-BE49-F238E27FC236}">
                  <a16:creationId xmlns:a16="http://schemas.microsoft.com/office/drawing/2014/main" id="{1E95FB4F-5C8B-9586-05E7-B910B3183070}"/>
                </a:ext>
              </a:extLst>
            </p:cNvPr>
            <p:cNvGrpSpPr/>
            <p:nvPr/>
          </p:nvGrpSpPr>
          <p:grpSpPr>
            <a:xfrm>
              <a:off x="417022" y="139833"/>
              <a:ext cx="8458812" cy="4578233"/>
              <a:chOff x="342594" y="166475"/>
              <a:chExt cx="8458812" cy="4578233"/>
            </a:xfrm>
          </p:grpSpPr>
          <p:sp>
            <p:nvSpPr>
              <p:cNvPr id="6" name="Google Shape;1287;p50">
                <a:extLst>
                  <a:ext uri="{FF2B5EF4-FFF2-40B4-BE49-F238E27FC236}">
                    <a16:creationId xmlns:a16="http://schemas.microsoft.com/office/drawing/2014/main" id="{D8BD5F2C-2B32-0141-0B0F-619976B66674}"/>
                  </a:ext>
                </a:extLst>
              </p:cNvPr>
              <p:cNvSpPr/>
              <p:nvPr/>
            </p:nvSpPr>
            <p:spPr>
              <a:xfrm>
                <a:off x="2918710" y="1489273"/>
                <a:ext cx="1223506" cy="659993"/>
              </a:xfrm>
              <a:custGeom>
                <a:avLst/>
                <a:gdLst/>
                <a:ahLst/>
                <a:cxnLst/>
                <a:rect l="l" t="t" r="r" b="b"/>
                <a:pathLst>
                  <a:path w="23968" h="12929" extrusionOk="0">
                    <a:moveTo>
                      <a:pt x="6635" y="0"/>
                    </a:moveTo>
                    <a:cubicBezTo>
                      <a:pt x="4499" y="4007"/>
                      <a:pt x="2136" y="8128"/>
                      <a:pt x="0" y="12135"/>
                    </a:cubicBezTo>
                    <a:lnTo>
                      <a:pt x="23967" y="12929"/>
                    </a:lnTo>
                    <a:cubicBezTo>
                      <a:pt x="23646" y="9697"/>
                      <a:pt x="23344" y="6408"/>
                      <a:pt x="23003" y="3195"/>
                    </a:cubicBezTo>
                    <a:cubicBezTo>
                      <a:pt x="22403" y="3227"/>
                      <a:pt x="21802" y="3243"/>
                      <a:pt x="21200" y="3243"/>
                    </a:cubicBezTo>
                    <a:cubicBezTo>
                      <a:pt x="16195" y="3243"/>
                      <a:pt x="11174" y="2126"/>
                      <a:pt x="6635" y="0"/>
                    </a:cubicBezTo>
                    <a:close/>
                  </a:path>
                </a:pathLst>
              </a:custGeom>
              <a:solidFill>
                <a:srgbClr val="F795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 name="Google Shape;1288;p50">
                <a:extLst>
                  <a:ext uri="{FF2B5EF4-FFF2-40B4-BE49-F238E27FC236}">
                    <a16:creationId xmlns:a16="http://schemas.microsoft.com/office/drawing/2014/main" id="{0C7E47EE-7C95-57B5-156D-4ACBAB9E4047}"/>
                  </a:ext>
                </a:extLst>
              </p:cNvPr>
              <p:cNvSpPr/>
              <p:nvPr/>
            </p:nvSpPr>
            <p:spPr>
              <a:xfrm>
                <a:off x="6054387" y="974069"/>
                <a:ext cx="2747019" cy="1653786"/>
              </a:xfrm>
              <a:custGeom>
                <a:avLst/>
                <a:gdLst/>
                <a:ahLst/>
                <a:cxnLst/>
                <a:rect l="l" t="t" r="r" b="b"/>
                <a:pathLst>
                  <a:path w="53813" h="32397" extrusionOk="0">
                    <a:moveTo>
                      <a:pt x="27067" y="0"/>
                    </a:moveTo>
                    <a:cubicBezTo>
                      <a:pt x="22852" y="756"/>
                      <a:pt x="18826" y="1493"/>
                      <a:pt x="14630" y="2287"/>
                    </a:cubicBezTo>
                    <a:cubicBezTo>
                      <a:pt x="11644" y="2854"/>
                      <a:pt x="8998" y="3875"/>
                      <a:pt x="6163" y="5009"/>
                    </a:cubicBezTo>
                    <a:cubicBezTo>
                      <a:pt x="4121" y="5822"/>
                      <a:pt x="2061" y="6653"/>
                      <a:pt x="1" y="7466"/>
                    </a:cubicBezTo>
                    <a:lnTo>
                      <a:pt x="8998" y="32397"/>
                    </a:lnTo>
                    <a:cubicBezTo>
                      <a:pt x="12627" y="31981"/>
                      <a:pt x="16294" y="31981"/>
                      <a:pt x="19961" y="31981"/>
                    </a:cubicBezTo>
                    <a:cubicBezTo>
                      <a:pt x="25971" y="31962"/>
                      <a:pt x="32076" y="31603"/>
                      <a:pt x="38068" y="31603"/>
                    </a:cubicBezTo>
                    <a:cubicBezTo>
                      <a:pt x="38408" y="28465"/>
                      <a:pt x="38692" y="25403"/>
                      <a:pt x="39032" y="22266"/>
                    </a:cubicBezTo>
                    <a:cubicBezTo>
                      <a:pt x="44003" y="20943"/>
                      <a:pt x="48861" y="19657"/>
                      <a:pt x="53813" y="18353"/>
                    </a:cubicBezTo>
                    <a:cubicBezTo>
                      <a:pt x="52149" y="16104"/>
                      <a:pt x="50562" y="13836"/>
                      <a:pt x="48766" y="11662"/>
                    </a:cubicBezTo>
                    <a:lnTo>
                      <a:pt x="48766" y="11681"/>
                    </a:lnTo>
                    <a:cubicBezTo>
                      <a:pt x="46366" y="8751"/>
                      <a:pt x="43020" y="6937"/>
                      <a:pt x="39712" y="5104"/>
                    </a:cubicBezTo>
                    <a:cubicBezTo>
                      <a:pt x="36726" y="3440"/>
                      <a:pt x="33910" y="1739"/>
                      <a:pt x="30923" y="76"/>
                    </a:cubicBezTo>
                    <a:cubicBezTo>
                      <a:pt x="30415" y="479"/>
                      <a:pt x="29776" y="704"/>
                      <a:pt x="29127" y="704"/>
                    </a:cubicBezTo>
                    <a:cubicBezTo>
                      <a:pt x="29077" y="704"/>
                      <a:pt x="29027" y="702"/>
                      <a:pt x="28976" y="700"/>
                    </a:cubicBezTo>
                    <a:cubicBezTo>
                      <a:pt x="28277" y="643"/>
                      <a:pt x="27559" y="492"/>
                      <a:pt x="27067" y="0"/>
                    </a:cubicBezTo>
                    <a:close/>
                  </a:path>
                </a:pathLst>
              </a:custGeom>
              <a:solidFill>
                <a:srgbClr val="C7CD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 name="Google Shape;1289;p50">
                <a:extLst>
                  <a:ext uri="{FF2B5EF4-FFF2-40B4-BE49-F238E27FC236}">
                    <a16:creationId xmlns:a16="http://schemas.microsoft.com/office/drawing/2014/main" id="{BEFFACF9-849E-7E43-4D09-796FB3FA1B73}"/>
                  </a:ext>
                </a:extLst>
              </p:cNvPr>
              <p:cNvSpPr/>
              <p:nvPr/>
            </p:nvSpPr>
            <p:spPr>
              <a:xfrm>
                <a:off x="685110" y="1051250"/>
                <a:ext cx="2706538" cy="1158829"/>
              </a:xfrm>
              <a:custGeom>
                <a:avLst/>
                <a:gdLst/>
                <a:ahLst/>
                <a:cxnLst/>
                <a:rect l="l" t="t" r="r" b="b"/>
                <a:pathLst>
                  <a:path w="53020" h="22701" extrusionOk="0">
                    <a:moveTo>
                      <a:pt x="24403" y="0"/>
                    </a:moveTo>
                    <a:cubicBezTo>
                      <a:pt x="21000" y="605"/>
                      <a:pt x="17598" y="1210"/>
                      <a:pt x="14177" y="1815"/>
                    </a:cubicBezTo>
                    <a:cubicBezTo>
                      <a:pt x="12173" y="2174"/>
                      <a:pt x="10264" y="3100"/>
                      <a:pt x="8544" y="4196"/>
                    </a:cubicBezTo>
                    <a:cubicBezTo>
                      <a:pt x="5652" y="6049"/>
                      <a:pt x="2817" y="8203"/>
                      <a:pt x="1" y="10150"/>
                    </a:cubicBezTo>
                    <a:cubicBezTo>
                      <a:pt x="4235" y="14006"/>
                      <a:pt x="8355" y="17975"/>
                      <a:pt x="12608" y="21831"/>
                    </a:cubicBezTo>
                    <a:lnTo>
                      <a:pt x="44740" y="22701"/>
                    </a:lnTo>
                    <a:cubicBezTo>
                      <a:pt x="47557" y="18013"/>
                      <a:pt x="50203" y="13477"/>
                      <a:pt x="53019" y="8789"/>
                    </a:cubicBezTo>
                    <a:cubicBezTo>
                      <a:pt x="48464" y="6483"/>
                      <a:pt x="43757" y="4801"/>
                      <a:pt x="38843" y="3403"/>
                    </a:cubicBezTo>
                    <a:cubicBezTo>
                      <a:pt x="33834" y="1985"/>
                      <a:pt x="29336" y="756"/>
                      <a:pt x="29336" y="756"/>
                    </a:cubicBezTo>
                    <a:cubicBezTo>
                      <a:pt x="28976" y="1716"/>
                      <a:pt x="27963" y="2365"/>
                      <a:pt x="26946" y="2365"/>
                    </a:cubicBezTo>
                    <a:cubicBezTo>
                      <a:pt x="26842" y="2365"/>
                      <a:pt x="26737" y="2358"/>
                      <a:pt x="26633" y="2344"/>
                    </a:cubicBezTo>
                    <a:cubicBezTo>
                      <a:pt x="25518" y="2174"/>
                      <a:pt x="24497" y="1134"/>
                      <a:pt x="24403" y="0"/>
                    </a:cubicBezTo>
                    <a:close/>
                  </a:path>
                </a:pathLst>
              </a:custGeom>
              <a:solidFill>
                <a:srgbClr val="C7CD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 name="Google Shape;1290;p50">
                <a:extLst>
                  <a:ext uri="{FF2B5EF4-FFF2-40B4-BE49-F238E27FC236}">
                    <a16:creationId xmlns:a16="http://schemas.microsoft.com/office/drawing/2014/main" id="{40D676B3-7B05-94A1-8D7E-00DB5EF992C0}"/>
                  </a:ext>
                </a:extLst>
              </p:cNvPr>
              <p:cNvSpPr/>
              <p:nvPr/>
            </p:nvSpPr>
            <p:spPr>
              <a:xfrm>
                <a:off x="6636204" y="1084991"/>
                <a:ext cx="161157" cy="617573"/>
              </a:xfrm>
              <a:custGeom>
                <a:avLst/>
                <a:gdLst/>
                <a:ahLst/>
                <a:cxnLst/>
                <a:rect l="l" t="t" r="r" b="b"/>
                <a:pathLst>
                  <a:path w="3157" h="12098" fill="none" extrusionOk="0">
                    <a:moveTo>
                      <a:pt x="0" y="12098"/>
                    </a:moveTo>
                    <a:cubicBezTo>
                      <a:pt x="775" y="9187"/>
                      <a:pt x="2401" y="2912"/>
                      <a:pt x="3157"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 name="Google Shape;1291;p50">
                <a:extLst>
                  <a:ext uri="{FF2B5EF4-FFF2-40B4-BE49-F238E27FC236}">
                    <a16:creationId xmlns:a16="http://schemas.microsoft.com/office/drawing/2014/main" id="{DD946F19-9652-6439-2753-ED1161751DB0}"/>
                  </a:ext>
                </a:extLst>
              </p:cNvPr>
              <p:cNvSpPr/>
              <p:nvPr/>
            </p:nvSpPr>
            <p:spPr>
              <a:xfrm>
                <a:off x="1373051" y="1075343"/>
                <a:ext cx="1438672" cy="1114469"/>
              </a:xfrm>
              <a:custGeom>
                <a:avLst/>
                <a:gdLst/>
                <a:ahLst/>
                <a:cxnLst/>
                <a:rect l="l" t="t" r="r" b="b"/>
                <a:pathLst>
                  <a:path w="28183" h="21832" extrusionOk="0">
                    <a:moveTo>
                      <a:pt x="4877" y="1"/>
                    </a:moveTo>
                    <a:cubicBezTo>
                      <a:pt x="4008" y="133"/>
                      <a:pt x="3081" y="360"/>
                      <a:pt x="2212" y="492"/>
                    </a:cubicBezTo>
                    <a:cubicBezTo>
                      <a:pt x="2496" y="4216"/>
                      <a:pt x="2760" y="7939"/>
                      <a:pt x="3025" y="11663"/>
                    </a:cubicBezTo>
                    <a:cubicBezTo>
                      <a:pt x="3252" y="14989"/>
                      <a:pt x="2155" y="18429"/>
                      <a:pt x="1" y="20962"/>
                    </a:cubicBezTo>
                    <a:lnTo>
                      <a:pt x="28182" y="21832"/>
                    </a:lnTo>
                    <a:cubicBezTo>
                      <a:pt x="27502" y="19866"/>
                      <a:pt x="26538" y="18203"/>
                      <a:pt x="26122" y="16161"/>
                    </a:cubicBezTo>
                    <a:cubicBezTo>
                      <a:pt x="25158" y="11417"/>
                      <a:pt x="24327" y="6616"/>
                      <a:pt x="23381" y="1872"/>
                    </a:cubicBezTo>
                    <a:cubicBezTo>
                      <a:pt x="22436" y="1607"/>
                      <a:pt x="21491" y="1437"/>
                      <a:pt x="20565" y="1173"/>
                    </a:cubicBezTo>
                    <a:lnTo>
                      <a:pt x="20565" y="1173"/>
                    </a:lnTo>
                    <a:cubicBezTo>
                      <a:pt x="20905" y="4896"/>
                      <a:pt x="21208" y="8582"/>
                      <a:pt x="21548" y="12306"/>
                    </a:cubicBezTo>
                    <a:cubicBezTo>
                      <a:pt x="16766" y="12154"/>
                      <a:pt x="12060" y="12154"/>
                      <a:pt x="7278" y="12003"/>
                    </a:cubicBezTo>
                    <a:cubicBezTo>
                      <a:pt x="6484" y="7958"/>
                      <a:pt x="5652" y="4065"/>
                      <a:pt x="4877" y="1"/>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 name="Google Shape;1292;p50">
                <a:extLst>
                  <a:ext uri="{FF2B5EF4-FFF2-40B4-BE49-F238E27FC236}">
                    <a16:creationId xmlns:a16="http://schemas.microsoft.com/office/drawing/2014/main" id="{D283BF68-1EFB-F9E3-7741-10165A39AA62}"/>
                  </a:ext>
                </a:extLst>
              </p:cNvPr>
              <p:cNvSpPr/>
              <p:nvPr/>
            </p:nvSpPr>
            <p:spPr>
              <a:xfrm>
                <a:off x="4652523" y="1225877"/>
                <a:ext cx="2074468" cy="1267867"/>
              </a:xfrm>
              <a:custGeom>
                <a:avLst/>
                <a:gdLst/>
                <a:ahLst/>
                <a:cxnLst/>
                <a:rect l="l" t="t" r="r" b="b"/>
                <a:pathLst>
                  <a:path w="40638" h="24837" extrusionOk="0">
                    <a:moveTo>
                      <a:pt x="19771" y="0"/>
                    </a:moveTo>
                    <a:cubicBezTo>
                      <a:pt x="16066" y="1437"/>
                      <a:pt x="12362" y="2873"/>
                      <a:pt x="8657" y="4329"/>
                    </a:cubicBezTo>
                    <a:cubicBezTo>
                      <a:pt x="4914" y="5765"/>
                      <a:pt x="2117" y="8846"/>
                      <a:pt x="0" y="12248"/>
                    </a:cubicBezTo>
                    <a:lnTo>
                      <a:pt x="8751" y="24837"/>
                    </a:lnTo>
                    <a:cubicBezTo>
                      <a:pt x="19298" y="23381"/>
                      <a:pt x="30091" y="21926"/>
                      <a:pt x="40638" y="20489"/>
                    </a:cubicBezTo>
                    <a:cubicBezTo>
                      <a:pt x="40468" y="17805"/>
                      <a:pt x="40317" y="15046"/>
                      <a:pt x="40165" y="12305"/>
                    </a:cubicBezTo>
                    <a:cubicBezTo>
                      <a:pt x="39958" y="8355"/>
                      <a:pt x="37292" y="4953"/>
                      <a:pt x="33531" y="3724"/>
                    </a:cubicBezTo>
                    <a:lnTo>
                      <a:pt x="33474" y="3686"/>
                    </a:lnTo>
                    <a:cubicBezTo>
                      <a:pt x="30072" y="2571"/>
                      <a:pt x="26859" y="1494"/>
                      <a:pt x="23457" y="360"/>
                    </a:cubicBezTo>
                    <a:cubicBezTo>
                      <a:pt x="23066" y="1038"/>
                      <a:pt x="22296" y="1473"/>
                      <a:pt x="21513" y="1473"/>
                    </a:cubicBezTo>
                    <a:cubicBezTo>
                      <a:pt x="21424" y="1473"/>
                      <a:pt x="21334" y="1467"/>
                      <a:pt x="21245" y="1456"/>
                    </a:cubicBezTo>
                    <a:cubicBezTo>
                      <a:pt x="20395" y="1342"/>
                      <a:pt x="19979" y="832"/>
                      <a:pt x="19771"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 name="Google Shape;1293;p50">
                <a:extLst>
                  <a:ext uri="{FF2B5EF4-FFF2-40B4-BE49-F238E27FC236}">
                    <a16:creationId xmlns:a16="http://schemas.microsoft.com/office/drawing/2014/main" id="{C30BE57B-660C-0C85-E494-BBD872855C38}"/>
                  </a:ext>
                </a:extLst>
              </p:cNvPr>
              <p:cNvSpPr/>
              <p:nvPr/>
            </p:nvSpPr>
            <p:spPr>
              <a:xfrm>
                <a:off x="6459637" y="1472887"/>
                <a:ext cx="45381" cy="668671"/>
              </a:xfrm>
              <a:custGeom>
                <a:avLst/>
                <a:gdLst/>
                <a:ahLst/>
                <a:cxnLst/>
                <a:rect l="l" t="t" r="r" b="b"/>
                <a:pathLst>
                  <a:path w="889" h="13099" fill="none" extrusionOk="0">
                    <a:moveTo>
                      <a:pt x="889" y="0"/>
                    </a:moveTo>
                    <a:cubicBezTo>
                      <a:pt x="170" y="4328"/>
                      <a:pt x="0" y="8732"/>
                      <a:pt x="378" y="1309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 name="Google Shape;1294;p50">
                <a:extLst>
                  <a:ext uri="{FF2B5EF4-FFF2-40B4-BE49-F238E27FC236}">
                    <a16:creationId xmlns:a16="http://schemas.microsoft.com/office/drawing/2014/main" id="{DECB5BCE-B289-F0C6-1576-33EFE52AD0AA}"/>
                  </a:ext>
                </a:extLst>
              </p:cNvPr>
              <p:cNvSpPr/>
              <p:nvPr/>
            </p:nvSpPr>
            <p:spPr>
              <a:xfrm>
                <a:off x="5092484" y="1756548"/>
                <a:ext cx="726559" cy="247989"/>
              </a:xfrm>
              <a:custGeom>
                <a:avLst/>
                <a:gdLst/>
                <a:ahLst/>
                <a:cxnLst/>
                <a:rect l="l" t="t" r="r" b="b"/>
                <a:pathLst>
                  <a:path w="14233" h="4858" fill="none" extrusionOk="0">
                    <a:moveTo>
                      <a:pt x="14233" y="0"/>
                    </a:moveTo>
                    <a:cubicBezTo>
                      <a:pt x="9337" y="1134"/>
                      <a:pt x="4574" y="2760"/>
                      <a:pt x="0" y="485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1" name="Google Shape;1295;p50">
                <a:extLst>
                  <a:ext uri="{FF2B5EF4-FFF2-40B4-BE49-F238E27FC236}">
                    <a16:creationId xmlns:a16="http://schemas.microsoft.com/office/drawing/2014/main" id="{6462B937-7051-0334-152D-53D37B9181AC}"/>
                  </a:ext>
                </a:extLst>
              </p:cNvPr>
              <p:cNvSpPr/>
              <p:nvPr/>
            </p:nvSpPr>
            <p:spPr>
              <a:xfrm>
                <a:off x="5481298" y="1826940"/>
                <a:ext cx="83973" cy="359017"/>
              </a:xfrm>
              <a:custGeom>
                <a:avLst/>
                <a:gdLst/>
                <a:ahLst/>
                <a:cxnLst/>
                <a:rect l="l" t="t" r="r" b="b"/>
                <a:pathLst>
                  <a:path w="1645" h="7033" fill="none" extrusionOk="0">
                    <a:moveTo>
                      <a:pt x="1645" y="1"/>
                    </a:moveTo>
                    <a:cubicBezTo>
                      <a:pt x="284" y="2042"/>
                      <a:pt x="0" y="4764"/>
                      <a:pt x="945" y="703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2" name="Google Shape;1296;p50">
                <a:extLst>
                  <a:ext uri="{FF2B5EF4-FFF2-40B4-BE49-F238E27FC236}">
                    <a16:creationId xmlns:a16="http://schemas.microsoft.com/office/drawing/2014/main" id="{DC80A48B-7EAD-CD6C-5820-BC9BA5C4EDFB}"/>
                  </a:ext>
                </a:extLst>
              </p:cNvPr>
              <p:cNvSpPr/>
              <p:nvPr/>
            </p:nvSpPr>
            <p:spPr>
              <a:xfrm>
                <a:off x="5071249" y="1462269"/>
                <a:ext cx="83973" cy="506595"/>
              </a:xfrm>
              <a:custGeom>
                <a:avLst/>
                <a:gdLst/>
                <a:ahLst/>
                <a:cxnLst/>
                <a:rect l="l" t="t" r="r" b="b"/>
                <a:pathLst>
                  <a:path w="1645" h="9924" fill="none" extrusionOk="0">
                    <a:moveTo>
                      <a:pt x="0" y="0"/>
                    </a:moveTo>
                    <a:lnTo>
                      <a:pt x="1645" y="9923"/>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1297;p50">
                <a:extLst>
                  <a:ext uri="{FF2B5EF4-FFF2-40B4-BE49-F238E27FC236}">
                    <a16:creationId xmlns:a16="http://schemas.microsoft.com/office/drawing/2014/main" id="{EDB8DE4D-BD45-8277-8907-EFB980E380C6}"/>
                  </a:ext>
                </a:extLst>
              </p:cNvPr>
              <p:cNvSpPr/>
              <p:nvPr/>
            </p:nvSpPr>
            <p:spPr>
              <a:xfrm>
                <a:off x="3091397" y="1298260"/>
                <a:ext cx="2225058" cy="980316"/>
              </a:xfrm>
              <a:custGeom>
                <a:avLst/>
                <a:gdLst/>
                <a:ahLst/>
                <a:cxnLst/>
                <a:rect l="l" t="t" r="r" b="b"/>
                <a:pathLst>
                  <a:path w="43588" h="19204" extrusionOk="0">
                    <a:moveTo>
                      <a:pt x="23042" y="0"/>
                    </a:moveTo>
                    <a:cubicBezTo>
                      <a:pt x="23023" y="1021"/>
                      <a:pt x="22267" y="1985"/>
                      <a:pt x="21284" y="2268"/>
                    </a:cubicBezTo>
                    <a:cubicBezTo>
                      <a:pt x="21090" y="2320"/>
                      <a:pt x="20891" y="2345"/>
                      <a:pt x="20692" y="2345"/>
                    </a:cubicBezTo>
                    <a:cubicBezTo>
                      <a:pt x="19883" y="2345"/>
                      <a:pt x="19074" y="1930"/>
                      <a:pt x="18619" y="1247"/>
                    </a:cubicBezTo>
                    <a:cubicBezTo>
                      <a:pt x="16974" y="1928"/>
                      <a:pt x="15311" y="2627"/>
                      <a:pt x="13666" y="3327"/>
                    </a:cubicBezTo>
                    <a:cubicBezTo>
                      <a:pt x="9829" y="4914"/>
                      <a:pt x="5974" y="6842"/>
                      <a:pt x="3781" y="10358"/>
                    </a:cubicBezTo>
                    <a:lnTo>
                      <a:pt x="1" y="17465"/>
                    </a:lnTo>
                    <a:lnTo>
                      <a:pt x="43587" y="19204"/>
                    </a:lnTo>
                    <a:lnTo>
                      <a:pt x="41811" y="10679"/>
                    </a:lnTo>
                    <a:cubicBezTo>
                      <a:pt x="41073" y="7466"/>
                      <a:pt x="38616" y="4858"/>
                      <a:pt x="35573" y="3591"/>
                    </a:cubicBezTo>
                    <a:lnTo>
                      <a:pt x="35573" y="3572"/>
                    </a:lnTo>
                    <a:cubicBezTo>
                      <a:pt x="31509" y="1890"/>
                      <a:pt x="27370" y="775"/>
                      <a:pt x="23042"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4" name="Google Shape;1298;p50">
                <a:extLst>
                  <a:ext uri="{FF2B5EF4-FFF2-40B4-BE49-F238E27FC236}">
                    <a16:creationId xmlns:a16="http://schemas.microsoft.com/office/drawing/2014/main" id="{37198F91-FB61-98EB-D233-90663AFAC99F}"/>
                  </a:ext>
                </a:extLst>
              </p:cNvPr>
              <p:cNvSpPr/>
              <p:nvPr/>
            </p:nvSpPr>
            <p:spPr>
              <a:xfrm>
                <a:off x="8045826" y="1322353"/>
                <a:ext cx="142831" cy="770970"/>
              </a:xfrm>
              <a:custGeom>
                <a:avLst/>
                <a:gdLst/>
                <a:ahLst/>
                <a:cxnLst/>
                <a:rect l="l" t="t" r="r" b="b"/>
                <a:pathLst>
                  <a:path w="2798" h="15103" fill="none" extrusionOk="0">
                    <a:moveTo>
                      <a:pt x="0" y="15103"/>
                    </a:moveTo>
                    <a:cubicBezTo>
                      <a:pt x="926" y="10075"/>
                      <a:pt x="1871" y="5028"/>
                      <a:pt x="2797"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5" name="Google Shape;1299;p50">
                <a:extLst>
                  <a:ext uri="{FF2B5EF4-FFF2-40B4-BE49-F238E27FC236}">
                    <a16:creationId xmlns:a16="http://schemas.microsoft.com/office/drawing/2014/main" id="{B1B7A60C-D14A-5A13-DFEB-1E2A43A26705}"/>
                  </a:ext>
                </a:extLst>
              </p:cNvPr>
              <p:cNvSpPr/>
              <p:nvPr/>
            </p:nvSpPr>
            <p:spPr>
              <a:xfrm>
                <a:off x="8065122" y="1817292"/>
                <a:ext cx="644577" cy="191122"/>
              </a:xfrm>
              <a:custGeom>
                <a:avLst/>
                <a:gdLst/>
                <a:ahLst/>
                <a:cxnLst/>
                <a:rect l="l" t="t" r="r" b="b"/>
                <a:pathLst>
                  <a:path w="12627" h="3744" fill="none" extrusionOk="0">
                    <a:moveTo>
                      <a:pt x="0" y="3743"/>
                    </a:moveTo>
                    <a:cubicBezTo>
                      <a:pt x="4215" y="2496"/>
                      <a:pt x="8411" y="1248"/>
                      <a:pt x="1262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6" name="Google Shape;1300;p50">
                <a:extLst>
                  <a:ext uri="{FF2B5EF4-FFF2-40B4-BE49-F238E27FC236}">
                    <a16:creationId xmlns:a16="http://schemas.microsoft.com/office/drawing/2014/main" id="{23182521-638E-2CC3-6AF5-ED191E22F324}"/>
                  </a:ext>
                </a:extLst>
              </p:cNvPr>
              <p:cNvSpPr/>
              <p:nvPr/>
            </p:nvSpPr>
            <p:spPr>
              <a:xfrm>
                <a:off x="7325063" y="1055078"/>
                <a:ext cx="442939" cy="175654"/>
              </a:xfrm>
              <a:custGeom>
                <a:avLst/>
                <a:gdLst/>
                <a:ahLst/>
                <a:cxnLst/>
                <a:rect l="l" t="t" r="r" b="b"/>
                <a:pathLst>
                  <a:path w="8677" h="3441" fill="none" extrusionOk="0">
                    <a:moveTo>
                      <a:pt x="1" y="1"/>
                    </a:moveTo>
                    <a:cubicBezTo>
                      <a:pt x="511" y="1834"/>
                      <a:pt x="2269" y="3233"/>
                      <a:pt x="4178" y="3346"/>
                    </a:cubicBezTo>
                    <a:cubicBezTo>
                      <a:pt x="6068" y="3441"/>
                      <a:pt x="7958" y="2231"/>
                      <a:pt x="8676" y="47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7" name="Google Shape;1301;p50">
                <a:extLst>
                  <a:ext uri="{FF2B5EF4-FFF2-40B4-BE49-F238E27FC236}">
                    <a16:creationId xmlns:a16="http://schemas.microsoft.com/office/drawing/2014/main" id="{7C27C605-D39B-B1B8-3694-A44415DB4463}"/>
                  </a:ext>
                </a:extLst>
              </p:cNvPr>
              <p:cNvSpPr/>
              <p:nvPr/>
            </p:nvSpPr>
            <p:spPr>
              <a:xfrm>
                <a:off x="7756347" y="1950470"/>
                <a:ext cx="975518" cy="1207069"/>
              </a:xfrm>
              <a:custGeom>
                <a:avLst/>
                <a:gdLst/>
                <a:ahLst/>
                <a:cxnLst/>
                <a:rect l="l" t="t" r="r" b="b"/>
                <a:pathLst>
                  <a:path w="19110" h="23646" extrusionOk="0">
                    <a:moveTo>
                      <a:pt x="16917" y="0"/>
                    </a:moveTo>
                    <a:lnTo>
                      <a:pt x="5577" y="2892"/>
                    </a:lnTo>
                    <a:cubicBezTo>
                      <a:pt x="5406" y="4291"/>
                      <a:pt x="5161" y="5822"/>
                      <a:pt x="5009" y="7220"/>
                    </a:cubicBezTo>
                    <a:cubicBezTo>
                      <a:pt x="4046" y="8411"/>
                      <a:pt x="3100" y="9621"/>
                      <a:pt x="2155" y="10831"/>
                    </a:cubicBezTo>
                    <a:cubicBezTo>
                      <a:pt x="605" y="12777"/>
                      <a:pt x="1" y="15367"/>
                      <a:pt x="549" y="17805"/>
                    </a:cubicBezTo>
                    <a:cubicBezTo>
                      <a:pt x="1097" y="20243"/>
                      <a:pt x="2722" y="22417"/>
                      <a:pt x="4896" y="23627"/>
                    </a:cubicBezTo>
                    <a:cubicBezTo>
                      <a:pt x="5728" y="23589"/>
                      <a:pt x="6503" y="23646"/>
                      <a:pt x="7334" y="23513"/>
                    </a:cubicBezTo>
                    <a:cubicBezTo>
                      <a:pt x="8620" y="23286"/>
                      <a:pt x="9867" y="22946"/>
                      <a:pt x="11077" y="22474"/>
                    </a:cubicBezTo>
                    <a:cubicBezTo>
                      <a:pt x="13685" y="21472"/>
                      <a:pt x="15840" y="19374"/>
                      <a:pt x="17201" y="16936"/>
                    </a:cubicBezTo>
                    <a:cubicBezTo>
                      <a:pt x="18562" y="14497"/>
                      <a:pt x="19110" y="11624"/>
                      <a:pt x="18713" y="8865"/>
                    </a:cubicBezTo>
                    <a:cubicBezTo>
                      <a:pt x="18297" y="5916"/>
                      <a:pt x="17768" y="2854"/>
                      <a:pt x="16917"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8" name="Google Shape;1302;p50">
                <a:extLst>
                  <a:ext uri="{FF2B5EF4-FFF2-40B4-BE49-F238E27FC236}">
                    <a16:creationId xmlns:a16="http://schemas.microsoft.com/office/drawing/2014/main" id="{6AB217C0-FC57-A827-C815-05CC663DD7EB}"/>
                  </a:ext>
                </a:extLst>
              </p:cNvPr>
              <p:cNvSpPr/>
              <p:nvPr/>
            </p:nvSpPr>
            <p:spPr>
              <a:xfrm>
                <a:off x="8013974" y="2196459"/>
                <a:ext cx="560604" cy="222006"/>
              </a:xfrm>
              <a:custGeom>
                <a:avLst/>
                <a:gdLst/>
                <a:ahLst/>
                <a:cxnLst/>
                <a:rect l="l" t="t" r="r" b="b"/>
                <a:pathLst>
                  <a:path w="10982" h="4349" fill="none" extrusionOk="0">
                    <a:moveTo>
                      <a:pt x="0" y="2912"/>
                    </a:moveTo>
                    <a:cubicBezTo>
                      <a:pt x="1304" y="1041"/>
                      <a:pt x="3686" y="1"/>
                      <a:pt x="5935" y="285"/>
                    </a:cubicBezTo>
                    <a:cubicBezTo>
                      <a:pt x="8185" y="587"/>
                      <a:pt x="10207" y="2212"/>
                      <a:pt x="10982" y="434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89" name="Google Shape;1303;p50">
                <a:extLst>
                  <a:ext uri="{FF2B5EF4-FFF2-40B4-BE49-F238E27FC236}">
                    <a16:creationId xmlns:a16="http://schemas.microsoft.com/office/drawing/2014/main" id="{0287B86F-4D80-EFA0-B21F-554786161E70}"/>
                  </a:ext>
                </a:extLst>
              </p:cNvPr>
              <p:cNvSpPr/>
              <p:nvPr/>
            </p:nvSpPr>
            <p:spPr>
              <a:xfrm>
                <a:off x="7387798" y="866005"/>
                <a:ext cx="319404" cy="301282"/>
              </a:xfrm>
              <a:custGeom>
                <a:avLst/>
                <a:gdLst/>
                <a:ahLst/>
                <a:cxnLst/>
                <a:rect l="l" t="t" r="r" b="b"/>
                <a:pathLst>
                  <a:path w="6257" h="5902" extrusionOk="0">
                    <a:moveTo>
                      <a:pt x="6105" y="0"/>
                    </a:moveTo>
                    <a:cubicBezTo>
                      <a:pt x="3837" y="643"/>
                      <a:pt x="1720" y="1909"/>
                      <a:pt x="0" y="3535"/>
                    </a:cubicBezTo>
                    <a:cubicBezTo>
                      <a:pt x="365" y="4886"/>
                      <a:pt x="1700" y="5901"/>
                      <a:pt x="3102" y="5901"/>
                    </a:cubicBezTo>
                    <a:cubicBezTo>
                      <a:pt x="3152" y="5901"/>
                      <a:pt x="3201" y="5900"/>
                      <a:pt x="3251" y="5897"/>
                    </a:cubicBezTo>
                    <a:cubicBezTo>
                      <a:pt x="4707" y="5841"/>
                      <a:pt x="6030" y="4669"/>
                      <a:pt x="6257" y="3232"/>
                    </a:cubicBezTo>
                    <a:lnTo>
                      <a:pt x="6105" y="0"/>
                    </a:ln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0" name="Google Shape;1304;p50">
                <a:extLst>
                  <a:ext uri="{FF2B5EF4-FFF2-40B4-BE49-F238E27FC236}">
                    <a16:creationId xmlns:a16="http://schemas.microsoft.com/office/drawing/2014/main" id="{911F7E7B-53AE-2425-2B63-8212D84E43FF}"/>
                  </a:ext>
                </a:extLst>
              </p:cNvPr>
              <p:cNvSpPr/>
              <p:nvPr/>
            </p:nvSpPr>
            <p:spPr>
              <a:xfrm>
                <a:off x="7136960" y="177144"/>
                <a:ext cx="781588" cy="889145"/>
              </a:xfrm>
              <a:custGeom>
                <a:avLst/>
                <a:gdLst/>
                <a:ahLst/>
                <a:cxnLst/>
                <a:rect l="l" t="t" r="r" b="b"/>
                <a:pathLst>
                  <a:path w="15311" h="17418" extrusionOk="0">
                    <a:moveTo>
                      <a:pt x="7406" y="1"/>
                    </a:moveTo>
                    <a:cubicBezTo>
                      <a:pt x="6942" y="1"/>
                      <a:pt x="6496" y="164"/>
                      <a:pt x="6256" y="548"/>
                    </a:cubicBezTo>
                    <a:cubicBezTo>
                      <a:pt x="5576" y="1588"/>
                      <a:pt x="4820" y="2552"/>
                      <a:pt x="4272" y="3648"/>
                    </a:cubicBezTo>
                    <a:cubicBezTo>
                      <a:pt x="3894" y="4423"/>
                      <a:pt x="3969" y="5406"/>
                      <a:pt x="4480" y="6086"/>
                    </a:cubicBezTo>
                    <a:lnTo>
                      <a:pt x="2249" y="9261"/>
                    </a:lnTo>
                    <a:cubicBezTo>
                      <a:pt x="2179" y="9253"/>
                      <a:pt x="2108" y="9249"/>
                      <a:pt x="2038" y="9249"/>
                    </a:cubicBezTo>
                    <a:cubicBezTo>
                      <a:pt x="1622" y="9249"/>
                      <a:pt x="1231" y="9400"/>
                      <a:pt x="1021" y="9772"/>
                    </a:cubicBezTo>
                    <a:cubicBezTo>
                      <a:pt x="302" y="11076"/>
                      <a:pt x="0" y="12569"/>
                      <a:pt x="132" y="14062"/>
                    </a:cubicBezTo>
                    <a:cubicBezTo>
                      <a:pt x="189" y="14592"/>
                      <a:pt x="473" y="15083"/>
                      <a:pt x="832" y="15442"/>
                    </a:cubicBezTo>
                    <a:cubicBezTo>
                      <a:pt x="1210" y="15820"/>
                      <a:pt x="1682" y="16104"/>
                      <a:pt x="2136" y="16349"/>
                    </a:cubicBezTo>
                    <a:cubicBezTo>
                      <a:pt x="3194" y="16898"/>
                      <a:pt x="4328" y="17332"/>
                      <a:pt x="5500" y="17408"/>
                    </a:cubicBezTo>
                    <a:cubicBezTo>
                      <a:pt x="5612" y="17414"/>
                      <a:pt x="5724" y="17418"/>
                      <a:pt x="5835" y="17418"/>
                    </a:cubicBezTo>
                    <a:cubicBezTo>
                      <a:pt x="7943" y="17418"/>
                      <a:pt x="9942" y="16248"/>
                      <a:pt x="11379" y="14686"/>
                    </a:cubicBezTo>
                    <a:cubicBezTo>
                      <a:pt x="12910" y="13061"/>
                      <a:pt x="13892" y="11000"/>
                      <a:pt x="14856" y="8997"/>
                    </a:cubicBezTo>
                    <a:cubicBezTo>
                      <a:pt x="15064" y="8581"/>
                      <a:pt x="15272" y="8127"/>
                      <a:pt x="15291" y="7655"/>
                    </a:cubicBezTo>
                    <a:cubicBezTo>
                      <a:pt x="15310" y="7201"/>
                      <a:pt x="15102" y="6766"/>
                      <a:pt x="14667" y="6596"/>
                    </a:cubicBezTo>
                    <a:cubicBezTo>
                      <a:pt x="15045" y="6105"/>
                      <a:pt x="15083" y="5387"/>
                      <a:pt x="14781" y="4857"/>
                    </a:cubicBezTo>
                    <a:cubicBezTo>
                      <a:pt x="14507" y="4361"/>
                      <a:pt x="14062" y="4112"/>
                      <a:pt x="13531" y="4112"/>
                    </a:cubicBezTo>
                    <a:cubicBezTo>
                      <a:pt x="13476" y="4112"/>
                      <a:pt x="13420" y="4115"/>
                      <a:pt x="13363" y="4120"/>
                    </a:cubicBezTo>
                    <a:cubicBezTo>
                      <a:pt x="13496" y="3478"/>
                      <a:pt x="13136" y="2741"/>
                      <a:pt x="12550" y="2438"/>
                    </a:cubicBezTo>
                    <a:cubicBezTo>
                      <a:pt x="12331" y="2329"/>
                      <a:pt x="12090" y="2276"/>
                      <a:pt x="11849" y="2276"/>
                    </a:cubicBezTo>
                    <a:cubicBezTo>
                      <a:pt x="11424" y="2276"/>
                      <a:pt x="11000" y="2439"/>
                      <a:pt x="10698" y="2741"/>
                    </a:cubicBezTo>
                    <a:cubicBezTo>
                      <a:pt x="10641" y="2400"/>
                      <a:pt x="10434" y="2079"/>
                      <a:pt x="10112" y="1909"/>
                    </a:cubicBezTo>
                    <a:cubicBezTo>
                      <a:pt x="9957" y="1821"/>
                      <a:pt x="9806" y="1779"/>
                      <a:pt x="9653" y="1779"/>
                    </a:cubicBezTo>
                    <a:cubicBezTo>
                      <a:pt x="9508" y="1779"/>
                      <a:pt x="9361" y="1817"/>
                      <a:pt x="9205" y="1890"/>
                    </a:cubicBezTo>
                    <a:cubicBezTo>
                      <a:pt x="9281" y="1172"/>
                      <a:pt x="8846" y="435"/>
                      <a:pt x="8184" y="151"/>
                    </a:cubicBezTo>
                    <a:cubicBezTo>
                      <a:pt x="7943" y="55"/>
                      <a:pt x="7671" y="1"/>
                      <a:pt x="7406"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1" name="Google Shape;1305;p50">
                <a:extLst>
                  <a:ext uri="{FF2B5EF4-FFF2-40B4-BE49-F238E27FC236}">
                    <a16:creationId xmlns:a16="http://schemas.microsoft.com/office/drawing/2014/main" id="{9E3B3E6C-B34E-718C-A5DB-B6694C640322}"/>
                  </a:ext>
                </a:extLst>
              </p:cNvPr>
              <p:cNvSpPr/>
              <p:nvPr/>
            </p:nvSpPr>
            <p:spPr>
              <a:xfrm>
                <a:off x="7328943" y="166475"/>
                <a:ext cx="111028" cy="311747"/>
              </a:xfrm>
              <a:custGeom>
                <a:avLst/>
                <a:gdLst/>
                <a:ahLst/>
                <a:cxnLst/>
                <a:rect l="l" t="t" r="r" b="b"/>
                <a:pathLst>
                  <a:path w="2175" h="6107" fill="none" extrusionOk="0">
                    <a:moveTo>
                      <a:pt x="2174" y="1"/>
                    </a:moveTo>
                    <a:lnTo>
                      <a:pt x="549" y="2893"/>
                    </a:lnTo>
                    <a:cubicBezTo>
                      <a:pt x="0" y="3857"/>
                      <a:pt x="133" y="5066"/>
                      <a:pt x="530" y="6106"/>
                    </a:cubicBezTo>
                  </a:path>
                </a:pathLst>
              </a:custGeom>
              <a:noFill/>
              <a:ln w="8975" cap="rnd" cmpd="sng">
                <a:solidFill>
                  <a:srgbClr val="FC5B5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2" name="Google Shape;1306;p50">
                <a:extLst>
                  <a:ext uri="{FF2B5EF4-FFF2-40B4-BE49-F238E27FC236}">
                    <a16:creationId xmlns:a16="http://schemas.microsoft.com/office/drawing/2014/main" id="{88F50DD9-9ED4-6479-1234-9C5B6B9A5CF2}"/>
                  </a:ext>
                </a:extLst>
              </p:cNvPr>
              <p:cNvSpPr/>
              <p:nvPr/>
            </p:nvSpPr>
            <p:spPr>
              <a:xfrm>
                <a:off x="7218940" y="450544"/>
                <a:ext cx="484441" cy="373055"/>
              </a:xfrm>
              <a:custGeom>
                <a:avLst/>
                <a:gdLst/>
                <a:ahLst/>
                <a:cxnLst/>
                <a:rect l="l" t="t" r="r" b="b"/>
                <a:pathLst>
                  <a:path w="9490" h="7308" extrusionOk="0">
                    <a:moveTo>
                      <a:pt x="4601" y="0"/>
                    </a:moveTo>
                    <a:cubicBezTo>
                      <a:pt x="3410" y="0"/>
                      <a:pt x="2218" y="547"/>
                      <a:pt x="1569" y="1562"/>
                    </a:cubicBezTo>
                    <a:cubicBezTo>
                      <a:pt x="946" y="2488"/>
                      <a:pt x="379" y="3509"/>
                      <a:pt x="1" y="4567"/>
                    </a:cubicBezTo>
                    <a:cubicBezTo>
                      <a:pt x="2571" y="4567"/>
                      <a:pt x="5104" y="5588"/>
                      <a:pt x="6994" y="7308"/>
                    </a:cubicBezTo>
                    <a:lnTo>
                      <a:pt x="7845" y="7043"/>
                    </a:lnTo>
                    <a:cubicBezTo>
                      <a:pt x="8393" y="6230"/>
                      <a:pt x="8941" y="5418"/>
                      <a:pt x="9489" y="4605"/>
                    </a:cubicBezTo>
                    <a:cubicBezTo>
                      <a:pt x="8771" y="3792"/>
                      <a:pt x="8355" y="2771"/>
                      <a:pt x="8053" y="1732"/>
                    </a:cubicBezTo>
                    <a:cubicBezTo>
                      <a:pt x="7896" y="1864"/>
                      <a:pt x="7709" y="1935"/>
                      <a:pt x="7520" y="1935"/>
                    </a:cubicBezTo>
                    <a:cubicBezTo>
                      <a:pt x="7413" y="1935"/>
                      <a:pt x="7305" y="1912"/>
                      <a:pt x="7202" y="1864"/>
                    </a:cubicBezTo>
                    <a:cubicBezTo>
                      <a:pt x="6918" y="1751"/>
                      <a:pt x="6711" y="1448"/>
                      <a:pt x="6711" y="1146"/>
                    </a:cubicBezTo>
                    <a:cubicBezTo>
                      <a:pt x="6568" y="1241"/>
                      <a:pt x="6392" y="1283"/>
                      <a:pt x="6213" y="1283"/>
                    </a:cubicBezTo>
                    <a:cubicBezTo>
                      <a:pt x="5963" y="1283"/>
                      <a:pt x="5707" y="1202"/>
                      <a:pt x="5520" y="1070"/>
                    </a:cubicBezTo>
                    <a:cubicBezTo>
                      <a:pt x="5198" y="843"/>
                      <a:pt x="5009" y="428"/>
                      <a:pt x="5085" y="31"/>
                    </a:cubicBezTo>
                    <a:cubicBezTo>
                      <a:pt x="4925" y="10"/>
                      <a:pt x="4763" y="0"/>
                      <a:pt x="4601"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3" name="Google Shape;1307;p50">
                <a:extLst>
                  <a:ext uri="{FF2B5EF4-FFF2-40B4-BE49-F238E27FC236}">
                    <a16:creationId xmlns:a16="http://schemas.microsoft.com/office/drawing/2014/main" id="{72F0EA71-6EA9-8731-32AB-D1DA061176C4}"/>
                  </a:ext>
                </a:extLst>
              </p:cNvPr>
              <p:cNvSpPr/>
              <p:nvPr/>
            </p:nvSpPr>
            <p:spPr>
              <a:xfrm>
                <a:off x="7304798" y="605468"/>
                <a:ext cx="36754" cy="35784"/>
              </a:xfrm>
              <a:custGeom>
                <a:avLst/>
                <a:gdLst/>
                <a:ahLst/>
                <a:cxnLst/>
                <a:rect l="l" t="t" r="r" b="b"/>
                <a:pathLst>
                  <a:path w="720" h="701" extrusionOk="0">
                    <a:moveTo>
                      <a:pt x="360" y="1"/>
                    </a:moveTo>
                    <a:cubicBezTo>
                      <a:pt x="171" y="1"/>
                      <a:pt x="1" y="152"/>
                      <a:pt x="1" y="341"/>
                    </a:cubicBezTo>
                    <a:cubicBezTo>
                      <a:pt x="1" y="549"/>
                      <a:pt x="171" y="700"/>
                      <a:pt x="360" y="700"/>
                    </a:cubicBezTo>
                    <a:cubicBezTo>
                      <a:pt x="549" y="700"/>
                      <a:pt x="719" y="549"/>
                      <a:pt x="719" y="341"/>
                    </a:cubicBezTo>
                    <a:cubicBezTo>
                      <a:pt x="719" y="152"/>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4" name="Google Shape;1308;p50">
                <a:extLst>
                  <a:ext uri="{FF2B5EF4-FFF2-40B4-BE49-F238E27FC236}">
                    <a16:creationId xmlns:a16="http://schemas.microsoft.com/office/drawing/2014/main" id="{74493D40-BD67-DC70-D258-93DD7C2454D2}"/>
                  </a:ext>
                </a:extLst>
              </p:cNvPr>
              <p:cNvSpPr/>
              <p:nvPr/>
            </p:nvSpPr>
            <p:spPr>
              <a:xfrm>
                <a:off x="7534452" y="695206"/>
                <a:ext cx="35733" cy="36754"/>
              </a:xfrm>
              <a:custGeom>
                <a:avLst/>
                <a:gdLst/>
                <a:ahLst/>
                <a:cxnLst/>
                <a:rect l="l" t="t" r="r" b="b"/>
                <a:pathLst>
                  <a:path w="700" h="720" extrusionOk="0">
                    <a:moveTo>
                      <a:pt x="359" y="1"/>
                    </a:moveTo>
                    <a:cubicBezTo>
                      <a:pt x="152" y="1"/>
                      <a:pt x="0" y="171"/>
                      <a:pt x="0" y="360"/>
                    </a:cubicBezTo>
                    <a:cubicBezTo>
                      <a:pt x="0" y="549"/>
                      <a:pt x="152" y="719"/>
                      <a:pt x="359" y="719"/>
                    </a:cubicBezTo>
                    <a:cubicBezTo>
                      <a:pt x="548" y="719"/>
                      <a:pt x="700" y="549"/>
                      <a:pt x="700" y="360"/>
                    </a:cubicBezTo>
                    <a:cubicBezTo>
                      <a:pt x="700" y="171"/>
                      <a:pt x="548" y="1"/>
                      <a:pt x="35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5" name="Google Shape;1309;p50">
                <a:extLst>
                  <a:ext uri="{FF2B5EF4-FFF2-40B4-BE49-F238E27FC236}">
                    <a16:creationId xmlns:a16="http://schemas.microsoft.com/office/drawing/2014/main" id="{5D32CB00-5ED4-8826-0B3E-10D2CDD68BDF}"/>
                  </a:ext>
                </a:extLst>
              </p:cNvPr>
              <p:cNvSpPr/>
              <p:nvPr/>
            </p:nvSpPr>
            <p:spPr>
              <a:xfrm>
                <a:off x="7385859" y="637320"/>
                <a:ext cx="51201" cy="84024"/>
              </a:xfrm>
              <a:custGeom>
                <a:avLst/>
                <a:gdLst/>
                <a:ahLst/>
                <a:cxnLst/>
                <a:rect l="l" t="t" r="r" b="b"/>
                <a:pathLst>
                  <a:path w="1003" h="1646" fill="none" extrusionOk="0">
                    <a:moveTo>
                      <a:pt x="1002" y="1"/>
                    </a:moveTo>
                    <a:cubicBezTo>
                      <a:pt x="662" y="473"/>
                      <a:pt x="341" y="946"/>
                      <a:pt x="1" y="1418"/>
                    </a:cubicBezTo>
                    <a:cubicBezTo>
                      <a:pt x="171" y="1494"/>
                      <a:pt x="322" y="1570"/>
                      <a:pt x="492" y="164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6" name="Google Shape;1310;p50">
                <a:extLst>
                  <a:ext uri="{FF2B5EF4-FFF2-40B4-BE49-F238E27FC236}">
                    <a16:creationId xmlns:a16="http://schemas.microsoft.com/office/drawing/2014/main" id="{5A0432D8-E61B-730A-0537-D4593A9A9499}"/>
                  </a:ext>
                </a:extLst>
              </p:cNvPr>
              <p:cNvSpPr/>
              <p:nvPr/>
            </p:nvSpPr>
            <p:spPr>
              <a:xfrm>
                <a:off x="7406124" y="783974"/>
                <a:ext cx="54059" cy="28025"/>
              </a:xfrm>
              <a:custGeom>
                <a:avLst/>
                <a:gdLst/>
                <a:ahLst/>
                <a:cxnLst/>
                <a:rect l="l" t="t" r="r" b="b"/>
                <a:pathLst>
                  <a:path w="1059" h="549" fill="none" extrusionOk="0">
                    <a:moveTo>
                      <a:pt x="0" y="1"/>
                    </a:moveTo>
                    <a:cubicBezTo>
                      <a:pt x="0" y="265"/>
                      <a:pt x="227" y="511"/>
                      <a:pt x="492" y="530"/>
                    </a:cubicBezTo>
                    <a:cubicBezTo>
                      <a:pt x="757" y="549"/>
                      <a:pt x="1021" y="341"/>
                      <a:pt x="1059" y="76"/>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7" name="Google Shape;1311;p50">
                <a:extLst>
                  <a:ext uri="{FF2B5EF4-FFF2-40B4-BE49-F238E27FC236}">
                    <a16:creationId xmlns:a16="http://schemas.microsoft.com/office/drawing/2014/main" id="{F29AC414-05E8-448A-F76C-A194FA0F38AC}"/>
                  </a:ext>
                </a:extLst>
              </p:cNvPr>
              <p:cNvSpPr/>
              <p:nvPr/>
            </p:nvSpPr>
            <p:spPr>
              <a:xfrm>
                <a:off x="7309648" y="502253"/>
                <a:ext cx="77235" cy="35733"/>
              </a:xfrm>
              <a:custGeom>
                <a:avLst/>
                <a:gdLst/>
                <a:ahLst/>
                <a:cxnLst/>
                <a:rect l="l" t="t" r="r" b="b"/>
                <a:pathLst>
                  <a:path w="1513" h="700" fill="none" extrusionOk="0">
                    <a:moveTo>
                      <a:pt x="0" y="284"/>
                    </a:moveTo>
                    <a:cubicBezTo>
                      <a:pt x="227" y="76"/>
                      <a:pt x="567" y="1"/>
                      <a:pt x="870" y="76"/>
                    </a:cubicBezTo>
                    <a:cubicBezTo>
                      <a:pt x="1172" y="171"/>
                      <a:pt x="1418" y="416"/>
                      <a:pt x="1512" y="70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8" name="Google Shape;1312;p50">
                <a:extLst>
                  <a:ext uri="{FF2B5EF4-FFF2-40B4-BE49-F238E27FC236}">
                    <a16:creationId xmlns:a16="http://schemas.microsoft.com/office/drawing/2014/main" id="{D436267E-9174-39CB-87A5-FC47A18FFA40}"/>
                  </a:ext>
                </a:extLst>
              </p:cNvPr>
              <p:cNvSpPr/>
              <p:nvPr/>
            </p:nvSpPr>
            <p:spPr>
              <a:xfrm>
                <a:off x="7555687" y="609347"/>
                <a:ext cx="51150" cy="19347"/>
              </a:xfrm>
              <a:custGeom>
                <a:avLst/>
                <a:gdLst/>
                <a:ahLst/>
                <a:cxnLst/>
                <a:rect l="l" t="t" r="r" b="b"/>
                <a:pathLst>
                  <a:path w="1002" h="379" fill="none" extrusionOk="0">
                    <a:moveTo>
                      <a:pt x="0" y="1"/>
                    </a:moveTo>
                    <a:cubicBezTo>
                      <a:pt x="321" y="133"/>
                      <a:pt x="662" y="246"/>
                      <a:pt x="1002" y="37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99" name="Google Shape;1313;p50">
                <a:extLst>
                  <a:ext uri="{FF2B5EF4-FFF2-40B4-BE49-F238E27FC236}">
                    <a16:creationId xmlns:a16="http://schemas.microsoft.com/office/drawing/2014/main" id="{27270A51-3171-FE81-EE2C-EF497728222E}"/>
                  </a:ext>
                </a:extLst>
              </p:cNvPr>
              <p:cNvSpPr/>
              <p:nvPr/>
            </p:nvSpPr>
            <p:spPr>
              <a:xfrm>
                <a:off x="7465949" y="452076"/>
                <a:ext cx="20317" cy="73406"/>
              </a:xfrm>
              <a:custGeom>
                <a:avLst/>
                <a:gdLst/>
                <a:ahLst/>
                <a:cxnLst/>
                <a:rect l="l" t="t" r="r" b="b"/>
                <a:pathLst>
                  <a:path w="398" h="1438" fill="none" extrusionOk="0">
                    <a:moveTo>
                      <a:pt x="265" y="1"/>
                    </a:moveTo>
                    <a:cubicBezTo>
                      <a:pt x="0" y="435"/>
                      <a:pt x="57" y="1040"/>
                      <a:pt x="397" y="1437"/>
                    </a:cubicBezTo>
                  </a:path>
                </a:pathLst>
              </a:custGeom>
              <a:noFill/>
              <a:ln w="8975" cap="rnd" cmpd="sng">
                <a:solidFill>
                  <a:srgbClr val="FC5B5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0" name="Google Shape;1314;p50">
                <a:extLst>
                  <a:ext uri="{FF2B5EF4-FFF2-40B4-BE49-F238E27FC236}">
                    <a16:creationId xmlns:a16="http://schemas.microsoft.com/office/drawing/2014/main" id="{50B29D3D-7362-BAB8-9CEA-36F05C22BBDC}"/>
                  </a:ext>
                </a:extLst>
              </p:cNvPr>
              <p:cNvSpPr/>
              <p:nvPr/>
            </p:nvSpPr>
            <p:spPr>
              <a:xfrm>
                <a:off x="7654103" y="698116"/>
                <a:ext cx="210367" cy="234665"/>
              </a:xfrm>
              <a:custGeom>
                <a:avLst/>
                <a:gdLst/>
                <a:ahLst/>
                <a:cxnLst/>
                <a:rect l="l" t="t" r="r" b="b"/>
                <a:pathLst>
                  <a:path w="4121" h="4597" extrusionOk="0">
                    <a:moveTo>
                      <a:pt x="1682" y="0"/>
                    </a:moveTo>
                    <a:lnTo>
                      <a:pt x="0" y="3932"/>
                    </a:lnTo>
                    <a:cubicBezTo>
                      <a:pt x="426" y="4369"/>
                      <a:pt x="1033" y="4596"/>
                      <a:pt x="1644" y="4596"/>
                    </a:cubicBezTo>
                    <a:cubicBezTo>
                      <a:pt x="2037" y="4596"/>
                      <a:pt x="2431" y="4502"/>
                      <a:pt x="2779" y="4310"/>
                    </a:cubicBezTo>
                    <a:cubicBezTo>
                      <a:pt x="3648" y="3819"/>
                      <a:pt x="4121" y="2703"/>
                      <a:pt x="3875" y="1739"/>
                    </a:cubicBezTo>
                    <a:cubicBezTo>
                      <a:pt x="3629" y="757"/>
                      <a:pt x="2684" y="19"/>
                      <a:pt x="1682"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1" name="Google Shape;1315;p50">
                <a:extLst>
                  <a:ext uri="{FF2B5EF4-FFF2-40B4-BE49-F238E27FC236}">
                    <a16:creationId xmlns:a16="http://schemas.microsoft.com/office/drawing/2014/main" id="{709C2579-D01C-D3B7-CD62-81E36336A0EE}"/>
                  </a:ext>
                </a:extLst>
              </p:cNvPr>
              <p:cNvSpPr/>
              <p:nvPr/>
            </p:nvSpPr>
            <p:spPr>
              <a:xfrm>
                <a:off x="7730314" y="783974"/>
                <a:ext cx="93621" cy="13579"/>
              </a:xfrm>
              <a:custGeom>
                <a:avLst/>
                <a:gdLst/>
                <a:ahLst/>
                <a:cxnLst/>
                <a:rect l="l" t="t" r="r" b="b"/>
                <a:pathLst>
                  <a:path w="1834" h="266" fill="none" extrusionOk="0">
                    <a:moveTo>
                      <a:pt x="0" y="1"/>
                    </a:moveTo>
                    <a:lnTo>
                      <a:pt x="1834" y="265"/>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2" name="Google Shape;1316;p50">
                <a:extLst>
                  <a:ext uri="{FF2B5EF4-FFF2-40B4-BE49-F238E27FC236}">
                    <a16:creationId xmlns:a16="http://schemas.microsoft.com/office/drawing/2014/main" id="{A3C26FDA-B97E-3866-6BC3-E5AACAED5AA6}"/>
                  </a:ext>
                </a:extLst>
              </p:cNvPr>
              <p:cNvSpPr/>
              <p:nvPr/>
            </p:nvSpPr>
            <p:spPr>
              <a:xfrm>
                <a:off x="342594" y="1419799"/>
                <a:ext cx="1469555" cy="1297985"/>
              </a:xfrm>
              <a:custGeom>
                <a:avLst/>
                <a:gdLst/>
                <a:ahLst/>
                <a:cxnLst/>
                <a:rect l="l" t="t" r="r" b="b"/>
                <a:pathLst>
                  <a:path w="28788" h="25427" extrusionOk="0">
                    <a:moveTo>
                      <a:pt x="13213" y="1"/>
                    </a:moveTo>
                    <a:cubicBezTo>
                      <a:pt x="9508" y="2439"/>
                      <a:pt x="6201" y="5463"/>
                      <a:pt x="3441" y="8922"/>
                    </a:cubicBezTo>
                    <a:cubicBezTo>
                      <a:pt x="1513" y="11341"/>
                      <a:pt x="1" y="14214"/>
                      <a:pt x="474" y="17276"/>
                    </a:cubicBezTo>
                    <a:cubicBezTo>
                      <a:pt x="927" y="20338"/>
                      <a:pt x="3044" y="23098"/>
                      <a:pt x="5879" y="24364"/>
                    </a:cubicBezTo>
                    <a:cubicBezTo>
                      <a:pt x="7999" y="25316"/>
                      <a:pt x="10369" y="25427"/>
                      <a:pt x="12704" y="25427"/>
                    </a:cubicBezTo>
                    <a:cubicBezTo>
                      <a:pt x="13013" y="25427"/>
                      <a:pt x="13322" y="25425"/>
                      <a:pt x="13629" y="25423"/>
                    </a:cubicBezTo>
                    <a:cubicBezTo>
                      <a:pt x="16937" y="25404"/>
                      <a:pt x="20074" y="24402"/>
                      <a:pt x="22777" y="22493"/>
                    </a:cubicBezTo>
                    <a:cubicBezTo>
                      <a:pt x="25480" y="20584"/>
                      <a:pt x="27597" y="17843"/>
                      <a:pt x="28788" y="14762"/>
                    </a:cubicBezTo>
                    <a:lnTo>
                      <a:pt x="13213" y="1"/>
                    </a:ln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3" name="Google Shape;1317;p50">
                <a:extLst>
                  <a:ext uri="{FF2B5EF4-FFF2-40B4-BE49-F238E27FC236}">
                    <a16:creationId xmlns:a16="http://schemas.microsoft.com/office/drawing/2014/main" id="{7B8AED79-22DD-B072-E0C9-69474575AB1D}"/>
                  </a:ext>
                </a:extLst>
              </p:cNvPr>
              <p:cNvSpPr/>
              <p:nvPr/>
            </p:nvSpPr>
            <p:spPr>
              <a:xfrm>
                <a:off x="1709798" y="249475"/>
                <a:ext cx="118685" cy="169886"/>
              </a:xfrm>
              <a:custGeom>
                <a:avLst/>
                <a:gdLst/>
                <a:ahLst/>
                <a:cxnLst/>
                <a:rect l="l" t="t" r="r" b="b"/>
                <a:pathLst>
                  <a:path w="2325" h="3328" fill="none" extrusionOk="0">
                    <a:moveTo>
                      <a:pt x="907" y="3327"/>
                    </a:moveTo>
                    <a:cubicBezTo>
                      <a:pt x="265" y="2855"/>
                      <a:pt x="0" y="1909"/>
                      <a:pt x="321" y="1172"/>
                    </a:cubicBezTo>
                    <a:cubicBezTo>
                      <a:pt x="662" y="435"/>
                      <a:pt x="1550" y="0"/>
                      <a:pt x="2325" y="189"/>
                    </a:cubicBezTo>
                  </a:path>
                </a:pathLst>
              </a:custGeom>
              <a:noFill/>
              <a:ln w="8975" cap="rnd" cmpd="sng">
                <a:solidFill>
                  <a:srgbClr val="FFC44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4" name="Google Shape;1318;p50">
                <a:extLst>
                  <a:ext uri="{FF2B5EF4-FFF2-40B4-BE49-F238E27FC236}">
                    <a16:creationId xmlns:a16="http://schemas.microsoft.com/office/drawing/2014/main" id="{FFFAA742-696E-080D-655C-9AAD77B5D0C4}"/>
                  </a:ext>
                </a:extLst>
              </p:cNvPr>
              <p:cNvSpPr/>
              <p:nvPr/>
            </p:nvSpPr>
            <p:spPr>
              <a:xfrm>
                <a:off x="1528382" y="208894"/>
                <a:ext cx="1012221" cy="927890"/>
              </a:xfrm>
              <a:custGeom>
                <a:avLst/>
                <a:gdLst/>
                <a:ahLst/>
                <a:cxnLst/>
                <a:rect l="l" t="t" r="r" b="b"/>
                <a:pathLst>
                  <a:path w="19829" h="18177" extrusionOk="0">
                    <a:moveTo>
                      <a:pt x="12871" y="0"/>
                    </a:moveTo>
                    <a:cubicBezTo>
                      <a:pt x="12053" y="0"/>
                      <a:pt x="11263" y="435"/>
                      <a:pt x="10888" y="1155"/>
                    </a:cubicBezTo>
                    <a:cubicBezTo>
                      <a:pt x="10657" y="746"/>
                      <a:pt x="10192" y="471"/>
                      <a:pt x="9713" y="471"/>
                    </a:cubicBezTo>
                    <a:cubicBezTo>
                      <a:pt x="9682" y="471"/>
                      <a:pt x="9652" y="472"/>
                      <a:pt x="9621" y="474"/>
                    </a:cubicBezTo>
                    <a:cubicBezTo>
                      <a:pt x="9111" y="531"/>
                      <a:pt x="8657" y="909"/>
                      <a:pt x="8487" y="1400"/>
                    </a:cubicBezTo>
                    <a:cubicBezTo>
                      <a:pt x="8351" y="1158"/>
                      <a:pt x="8094" y="1013"/>
                      <a:pt x="7832" y="1013"/>
                    </a:cubicBezTo>
                    <a:cubicBezTo>
                      <a:pt x="7767" y="1013"/>
                      <a:pt x="7701" y="1022"/>
                      <a:pt x="7637" y="1041"/>
                    </a:cubicBezTo>
                    <a:cubicBezTo>
                      <a:pt x="7315" y="1117"/>
                      <a:pt x="6994" y="1381"/>
                      <a:pt x="6994" y="1722"/>
                    </a:cubicBezTo>
                    <a:cubicBezTo>
                      <a:pt x="6684" y="1450"/>
                      <a:pt x="6268" y="1313"/>
                      <a:pt x="5853" y="1313"/>
                    </a:cubicBezTo>
                    <a:cubicBezTo>
                      <a:pt x="5460" y="1313"/>
                      <a:pt x="5067" y="1436"/>
                      <a:pt x="4764" y="1684"/>
                    </a:cubicBezTo>
                    <a:cubicBezTo>
                      <a:pt x="4140" y="2175"/>
                      <a:pt x="3932" y="3158"/>
                      <a:pt x="4310" y="3876"/>
                    </a:cubicBezTo>
                    <a:cubicBezTo>
                      <a:pt x="4010" y="3753"/>
                      <a:pt x="3690" y="3695"/>
                      <a:pt x="3368" y="3695"/>
                    </a:cubicBezTo>
                    <a:cubicBezTo>
                      <a:pt x="2801" y="3695"/>
                      <a:pt x="2229" y="3879"/>
                      <a:pt x="1759" y="4217"/>
                    </a:cubicBezTo>
                    <a:cubicBezTo>
                      <a:pt x="1021" y="4746"/>
                      <a:pt x="606" y="5653"/>
                      <a:pt x="643" y="6560"/>
                    </a:cubicBezTo>
                    <a:cubicBezTo>
                      <a:pt x="700" y="7260"/>
                      <a:pt x="1059" y="7959"/>
                      <a:pt x="1683" y="8261"/>
                    </a:cubicBezTo>
                    <a:cubicBezTo>
                      <a:pt x="1663" y="8260"/>
                      <a:pt x="1642" y="8260"/>
                      <a:pt x="1622" y="8260"/>
                    </a:cubicBezTo>
                    <a:cubicBezTo>
                      <a:pt x="939" y="8260"/>
                      <a:pt x="205" y="8868"/>
                      <a:pt x="95" y="9547"/>
                    </a:cubicBezTo>
                    <a:cubicBezTo>
                      <a:pt x="1" y="10246"/>
                      <a:pt x="473" y="11002"/>
                      <a:pt x="1154" y="11172"/>
                    </a:cubicBezTo>
                    <a:cubicBezTo>
                      <a:pt x="662" y="11267"/>
                      <a:pt x="171" y="11777"/>
                      <a:pt x="265" y="12287"/>
                    </a:cubicBezTo>
                    <a:cubicBezTo>
                      <a:pt x="334" y="12736"/>
                      <a:pt x="782" y="13091"/>
                      <a:pt x="1249" y="13091"/>
                    </a:cubicBezTo>
                    <a:cubicBezTo>
                      <a:pt x="1292" y="13091"/>
                      <a:pt x="1337" y="13088"/>
                      <a:pt x="1380" y="13081"/>
                    </a:cubicBezTo>
                    <a:lnTo>
                      <a:pt x="1380" y="13081"/>
                    </a:lnTo>
                    <a:cubicBezTo>
                      <a:pt x="984" y="13554"/>
                      <a:pt x="832" y="14272"/>
                      <a:pt x="1154" y="14801"/>
                    </a:cubicBezTo>
                    <a:cubicBezTo>
                      <a:pt x="1412" y="15253"/>
                      <a:pt x="1931" y="15525"/>
                      <a:pt x="2453" y="15525"/>
                    </a:cubicBezTo>
                    <a:cubicBezTo>
                      <a:pt x="2543" y="15525"/>
                      <a:pt x="2634" y="15517"/>
                      <a:pt x="2722" y="15501"/>
                    </a:cubicBezTo>
                    <a:lnTo>
                      <a:pt x="2722" y="15501"/>
                    </a:lnTo>
                    <a:cubicBezTo>
                      <a:pt x="2666" y="15916"/>
                      <a:pt x="2798" y="16370"/>
                      <a:pt x="3157" y="16578"/>
                    </a:cubicBezTo>
                    <a:cubicBezTo>
                      <a:pt x="3319" y="16680"/>
                      <a:pt x="3511" y="16729"/>
                      <a:pt x="3705" y="16729"/>
                    </a:cubicBezTo>
                    <a:cubicBezTo>
                      <a:pt x="3941" y="16729"/>
                      <a:pt x="4180" y="16656"/>
                      <a:pt x="4367" y="16521"/>
                    </a:cubicBezTo>
                    <a:cubicBezTo>
                      <a:pt x="4405" y="17202"/>
                      <a:pt x="4934" y="17788"/>
                      <a:pt x="5558" y="18033"/>
                    </a:cubicBezTo>
                    <a:cubicBezTo>
                      <a:pt x="5835" y="18131"/>
                      <a:pt x="6126" y="18176"/>
                      <a:pt x="6417" y="18176"/>
                    </a:cubicBezTo>
                    <a:cubicBezTo>
                      <a:pt x="6802" y="18176"/>
                      <a:pt x="7187" y="18098"/>
                      <a:pt x="7542" y="17958"/>
                    </a:cubicBezTo>
                    <a:cubicBezTo>
                      <a:pt x="8185" y="17712"/>
                      <a:pt x="8733" y="17296"/>
                      <a:pt x="9243" y="16843"/>
                    </a:cubicBezTo>
                    <a:lnTo>
                      <a:pt x="17447" y="11626"/>
                    </a:lnTo>
                    <a:cubicBezTo>
                      <a:pt x="17862" y="11607"/>
                      <a:pt x="18259" y="11323"/>
                      <a:pt x="18411" y="10926"/>
                    </a:cubicBezTo>
                    <a:cubicBezTo>
                      <a:pt x="18581" y="10548"/>
                      <a:pt x="18581" y="10038"/>
                      <a:pt x="18297" y="9736"/>
                    </a:cubicBezTo>
                    <a:cubicBezTo>
                      <a:pt x="19204" y="9452"/>
                      <a:pt x="19828" y="8469"/>
                      <a:pt x="19696" y="7524"/>
                    </a:cubicBezTo>
                    <a:lnTo>
                      <a:pt x="19696" y="7505"/>
                    </a:lnTo>
                    <a:cubicBezTo>
                      <a:pt x="19564" y="6560"/>
                      <a:pt x="18713" y="5785"/>
                      <a:pt x="17768" y="5766"/>
                    </a:cubicBezTo>
                    <a:cubicBezTo>
                      <a:pt x="17976" y="5426"/>
                      <a:pt x="18014" y="4992"/>
                      <a:pt x="17825" y="4651"/>
                    </a:cubicBezTo>
                    <a:cubicBezTo>
                      <a:pt x="17655" y="4292"/>
                      <a:pt x="17371" y="4122"/>
                      <a:pt x="16974" y="4084"/>
                    </a:cubicBezTo>
                    <a:cubicBezTo>
                      <a:pt x="17295" y="3574"/>
                      <a:pt x="17201" y="2837"/>
                      <a:pt x="16766" y="2402"/>
                    </a:cubicBezTo>
                    <a:cubicBezTo>
                      <a:pt x="16505" y="2141"/>
                      <a:pt x="16154" y="1992"/>
                      <a:pt x="15798" y="1992"/>
                    </a:cubicBezTo>
                    <a:cubicBezTo>
                      <a:pt x="15588" y="1992"/>
                      <a:pt x="15375" y="2044"/>
                      <a:pt x="15178" y="2156"/>
                    </a:cubicBezTo>
                    <a:cubicBezTo>
                      <a:pt x="15122" y="1173"/>
                      <a:pt x="14347" y="266"/>
                      <a:pt x="13383" y="58"/>
                    </a:cubicBezTo>
                    <a:cubicBezTo>
                      <a:pt x="13213" y="19"/>
                      <a:pt x="13042" y="0"/>
                      <a:pt x="12871" y="0"/>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5" name="Google Shape;1319;p50">
                <a:extLst>
                  <a:ext uri="{FF2B5EF4-FFF2-40B4-BE49-F238E27FC236}">
                    <a16:creationId xmlns:a16="http://schemas.microsoft.com/office/drawing/2014/main" id="{5CBF6CFE-56DA-C8F4-6526-6E405012D0F5}"/>
                  </a:ext>
                </a:extLst>
              </p:cNvPr>
              <p:cNvSpPr/>
              <p:nvPr/>
            </p:nvSpPr>
            <p:spPr>
              <a:xfrm>
                <a:off x="1743539" y="1104286"/>
                <a:ext cx="641718" cy="294340"/>
              </a:xfrm>
              <a:custGeom>
                <a:avLst/>
                <a:gdLst/>
                <a:ahLst/>
                <a:cxnLst/>
                <a:rect l="l" t="t" r="r" b="b"/>
                <a:pathLst>
                  <a:path w="12571" h="5766" fill="none" extrusionOk="0">
                    <a:moveTo>
                      <a:pt x="1" y="1"/>
                    </a:moveTo>
                    <a:cubicBezTo>
                      <a:pt x="303" y="1872"/>
                      <a:pt x="1456" y="3592"/>
                      <a:pt x="3082" y="4556"/>
                    </a:cubicBezTo>
                    <a:cubicBezTo>
                      <a:pt x="4707" y="5539"/>
                      <a:pt x="6767" y="5766"/>
                      <a:pt x="8563" y="5161"/>
                    </a:cubicBezTo>
                    <a:cubicBezTo>
                      <a:pt x="10359" y="4556"/>
                      <a:pt x="11852" y="3138"/>
                      <a:pt x="12570" y="13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6" name="Google Shape;1320;p50">
                <a:extLst>
                  <a:ext uri="{FF2B5EF4-FFF2-40B4-BE49-F238E27FC236}">
                    <a16:creationId xmlns:a16="http://schemas.microsoft.com/office/drawing/2014/main" id="{43B47B37-8981-4C52-1C32-BB6242258CD6}"/>
                  </a:ext>
                </a:extLst>
              </p:cNvPr>
              <p:cNvSpPr/>
              <p:nvPr/>
            </p:nvSpPr>
            <p:spPr>
              <a:xfrm>
                <a:off x="765200" y="1521125"/>
                <a:ext cx="451617" cy="448708"/>
              </a:xfrm>
              <a:custGeom>
                <a:avLst/>
                <a:gdLst/>
                <a:ahLst/>
                <a:cxnLst/>
                <a:rect l="l" t="t" r="r" b="b"/>
                <a:pathLst>
                  <a:path w="8847" h="8790" fill="none" extrusionOk="0">
                    <a:moveTo>
                      <a:pt x="1" y="0"/>
                    </a:moveTo>
                    <a:cubicBezTo>
                      <a:pt x="2949" y="2930"/>
                      <a:pt x="5898" y="5860"/>
                      <a:pt x="8847" y="878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7" name="Google Shape;1321;p50">
                <a:extLst>
                  <a:ext uri="{FF2B5EF4-FFF2-40B4-BE49-F238E27FC236}">
                    <a16:creationId xmlns:a16="http://schemas.microsoft.com/office/drawing/2014/main" id="{9F27262C-12EA-D555-62F8-3CC6CF5AF66F}"/>
                  </a:ext>
                </a:extLst>
              </p:cNvPr>
              <p:cNvSpPr/>
              <p:nvPr/>
            </p:nvSpPr>
            <p:spPr>
              <a:xfrm>
                <a:off x="1256310" y="1203672"/>
                <a:ext cx="290460" cy="673521"/>
              </a:xfrm>
              <a:custGeom>
                <a:avLst/>
                <a:gdLst/>
                <a:ahLst/>
                <a:cxnLst/>
                <a:rect l="l" t="t" r="r" b="b"/>
                <a:pathLst>
                  <a:path w="5690" h="13194" fill="none" extrusionOk="0">
                    <a:moveTo>
                      <a:pt x="1" y="1"/>
                    </a:moveTo>
                    <a:cubicBezTo>
                      <a:pt x="2344" y="4197"/>
                      <a:pt x="4253" y="8620"/>
                      <a:pt x="5690" y="1319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8" name="Google Shape;1322;p50">
                <a:extLst>
                  <a:ext uri="{FF2B5EF4-FFF2-40B4-BE49-F238E27FC236}">
                    <a16:creationId xmlns:a16="http://schemas.microsoft.com/office/drawing/2014/main" id="{77A976EA-F8EE-0B45-24DB-18B4A592AC7A}"/>
                  </a:ext>
                </a:extLst>
              </p:cNvPr>
              <p:cNvSpPr/>
              <p:nvPr/>
            </p:nvSpPr>
            <p:spPr>
              <a:xfrm>
                <a:off x="2664962" y="1292440"/>
                <a:ext cx="184333" cy="670611"/>
              </a:xfrm>
              <a:custGeom>
                <a:avLst/>
                <a:gdLst/>
                <a:ahLst/>
                <a:cxnLst/>
                <a:rect l="l" t="t" r="r" b="b"/>
                <a:pathLst>
                  <a:path w="3611" h="13137" fill="none" extrusionOk="0">
                    <a:moveTo>
                      <a:pt x="3611" y="1"/>
                    </a:moveTo>
                    <a:cubicBezTo>
                      <a:pt x="2287" y="3460"/>
                      <a:pt x="1210" y="7013"/>
                      <a:pt x="360" y="10604"/>
                    </a:cubicBezTo>
                    <a:cubicBezTo>
                      <a:pt x="171" y="11455"/>
                      <a:pt x="0" y="12362"/>
                      <a:pt x="360" y="1313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09" name="Google Shape;1323;p50">
                <a:extLst>
                  <a:ext uri="{FF2B5EF4-FFF2-40B4-BE49-F238E27FC236}">
                    <a16:creationId xmlns:a16="http://schemas.microsoft.com/office/drawing/2014/main" id="{D0D30BAE-CBDF-C9CB-2E96-0F91BD97AF95}"/>
                  </a:ext>
                </a:extLst>
              </p:cNvPr>
              <p:cNvSpPr/>
              <p:nvPr/>
            </p:nvSpPr>
            <p:spPr>
              <a:xfrm>
                <a:off x="3008448" y="1461300"/>
                <a:ext cx="297199" cy="596337"/>
              </a:xfrm>
              <a:custGeom>
                <a:avLst/>
                <a:gdLst/>
                <a:ahLst/>
                <a:cxnLst/>
                <a:rect l="l" t="t" r="r" b="b"/>
                <a:pathLst>
                  <a:path w="5822" h="11682" fill="none" extrusionOk="0">
                    <a:moveTo>
                      <a:pt x="5822" y="0"/>
                    </a:moveTo>
                    <a:cubicBezTo>
                      <a:pt x="3875" y="3894"/>
                      <a:pt x="1947" y="7788"/>
                      <a:pt x="0" y="116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0" name="Google Shape;1324;p50">
                <a:extLst>
                  <a:ext uri="{FF2B5EF4-FFF2-40B4-BE49-F238E27FC236}">
                    <a16:creationId xmlns:a16="http://schemas.microsoft.com/office/drawing/2014/main" id="{EEC1EF45-2B67-CF9F-51B9-7511ABF0DAEB}"/>
                  </a:ext>
                </a:extLst>
              </p:cNvPr>
              <p:cNvSpPr/>
              <p:nvPr/>
            </p:nvSpPr>
            <p:spPr>
              <a:xfrm>
                <a:off x="1548647" y="1656192"/>
                <a:ext cx="162178" cy="83973"/>
              </a:xfrm>
              <a:custGeom>
                <a:avLst/>
                <a:gdLst/>
                <a:ahLst/>
                <a:cxnLst/>
                <a:rect l="l" t="t" r="r" b="b"/>
                <a:pathLst>
                  <a:path w="3177" h="1645" fill="none" extrusionOk="0">
                    <a:moveTo>
                      <a:pt x="1" y="265"/>
                    </a:moveTo>
                    <a:cubicBezTo>
                      <a:pt x="133" y="1040"/>
                      <a:pt x="908" y="1645"/>
                      <a:pt x="1702" y="1588"/>
                    </a:cubicBezTo>
                    <a:cubicBezTo>
                      <a:pt x="2496" y="1531"/>
                      <a:pt x="3176" y="794"/>
                      <a:pt x="3176" y="0"/>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1" name="Google Shape;1325;p50">
                <a:extLst>
                  <a:ext uri="{FF2B5EF4-FFF2-40B4-BE49-F238E27FC236}">
                    <a16:creationId xmlns:a16="http://schemas.microsoft.com/office/drawing/2014/main" id="{F9430DFB-0969-B43F-E980-A6679686D2D6}"/>
                  </a:ext>
                </a:extLst>
              </p:cNvPr>
              <p:cNvSpPr/>
              <p:nvPr/>
            </p:nvSpPr>
            <p:spPr>
              <a:xfrm>
                <a:off x="2486456" y="1660990"/>
                <a:ext cx="153449" cy="77235"/>
              </a:xfrm>
              <a:custGeom>
                <a:avLst/>
                <a:gdLst/>
                <a:ahLst/>
                <a:cxnLst/>
                <a:rect l="l" t="t" r="r" b="b"/>
                <a:pathLst>
                  <a:path w="3006" h="1513" fill="none" extrusionOk="0">
                    <a:moveTo>
                      <a:pt x="1" y="171"/>
                    </a:moveTo>
                    <a:cubicBezTo>
                      <a:pt x="114" y="908"/>
                      <a:pt x="832" y="1513"/>
                      <a:pt x="1588" y="1456"/>
                    </a:cubicBezTo>
                    <a:cubicBezTo>
                      <a:pt x="2344" y="1418"/>
                      <a:pt x="2987" y="738"/>
                      <a:pt x="3006" y="1"/>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2" name="Google Shape;1326;p50">
                <a:extLst>
                  <a:ext uri="{FF2B5EF4-FFF2-40B4-BE49-F238E27FC236}">
                    <a16:creationId xmlns:a16="http://schemas.microsoft.com/office/drawing/2014/main" id="{C516A796-F8E1-AB10-0634-D3777909617B}"/>
                  </a:ext>
                </a:extLst>
              </p:cNvPr>
              <p:cNvSpPr/>
              <p:nvPr/>
            </p:nvSpPr>
            <p:spPr>
              <a:xfrm>
                <a:off x="1778301" y="611287"/>
                <a:ext cx="674491" cy="678523"/>
              </a:xfrm>
              <a:custGeom>
                <a:avLst/>
                <a:gdLst/>
                <a:ahLst/>
                <a:cxnLst/>
                <a:rect l="l" t="t" r="r" b="b"/>
                <a:pathLst>
                  <a:path w="13213" h="13292" extrusionOk="0">
                    <a:moveTo>
                      <a:pt x="11492" y="0"/>
                    </a:moveTo>
                    <a:cubicBezTo>
                      <a:pt x="11341" y="265"/>
                      <a:pt x="11038" y="454"/>
                      <a:pt x="10736" y="473"/>
                    </a:cubicBezTo>
                    <a:cubicBezTo>
                      <a:pt x="10717" y="474"/>
                      <a:pt x="10698" y="475"/>
                      <a:pt x="10678" y="475"/>
                    </a:cubicBezTo>
                    <a:cubicBezTo>
                      <a:pt x="10393" y="475"/>
                      <a:pt x="10099" y="345"/>
                      <a:pt x="9904" y="133"/>
                    </a:cubicBezTo>
                    <a:lnTo>
                      <a:pt x="9904" y="133"/>
                    </a:lnTo>
                    <a:cubicBezTo>
                      <a:pt x="9961" y="643"/>
                      <a:pt x="9564" y="1191"/>
                      <a:pt x="9035" y="1305"/>
                    </a:cubicBezTo>
                    <a:cubicBezTo>
                      <a:pt x="8963" y="1321"/>
                      <a:pt x="8893" y="1328"/>
                      <a:pt x="8826" y="1328"/>
                    </a:cubicBezTo>
                    <a:cubicBezTo>
                      <a:pt x="8417" y="1328"/>
                      <a:pt x="8104" y="1043"/>
                      <a:pt x="7958" y="605"/>
                    </a:cubicBezTo>
                    <a:cubicBezTo>
                      <a:pt x="7882" y="1116"/>
                      <a:pt x="7485" y="1569"/>
                      <a:pt x="6975" y="1683"/>
                    </a:cubicBezTo>
                    <a:cubicBezTo>
                      <a:pt x="6885" y="1703"/>
                      <a:pt x="6793" y="1713"/>
                      <a:pt x="6701" y="1713"/>
                    </a:cubicBezTo>
                    <a:cubicBezTo>
                      <a:pt x="6286" y="1713"/>
                      <a:pt x="5865" y="1512"/>
                      <a:pt x="5633" y="1172"/>
                    </a:cubicBezTo>
                    <a:cubicBezTo>
                      <a:pt x="5534" y="1511"/>
                      <a:pt x="5141" y="1754"/>
                      <a:pt x="4775" y="1754"/>
                    </a:cubicBezTo>
                    <a:cubicBezTo>
                      <a:pt x="4650" y="1754"/>
                      <a:pt x="4529" y="1726"/>
                      <a:pt x="4423" y="1664"/>
                    </a:cubicBezTo>
                    <a:lnTo>
                      <a:pt x="4423" y="1664"/>
                    </a:lnTo>
                    <a:cubicBezTo>
                      <a:pt x="4536" y="2269"/>
                      <a:pt x="3988" y="2873"/>
                      <a:pt x="3383" y="2930"/>
                    </a:cubicBezTo>
                    <a:cubicBezTo>
                      <a:pt x="3213" y="2628"/>
                      <a:pt x="2949" y="2287"/>
                      <a:pt x="2760" y="1985"/>
                    </a:cubicBezTo>
                    <a:cubicBezTo>
                      <a:pt x="2656" y="1969"/>
                      <a:pt x="2550" y="1961"/>
                      <a:pt x="2445" y="1961"/>
                    </a:cubicBezTo>
                    <a:cubicBezTo>
                      <a:pt x="1671" y="1961"/>
                      <a:pt x="889" y="2378"/>
                      <a:pt x="473" y="3043"/>
                    </a:cubicBezTo>
                    <a:cubicBezTo>
                      <a:pt x="0" y="3800"/>
                      <a:pt x="38" y="4839"/>
                      <a:pt x="548" y="5576"/>
                    </a:cubicBezTo>
                    <a:cubicBezTo>
                      <a:pt x="971" y="6170"/>
                      <a:pt x="1703" y="6532"/>
                      <a:pt x="2436" y="6532"/>
                    </a:cubicBezTo>
                    <a:cubicBezTo>
                      <a:pt x="2589" y="6532"/>
                      <a:pt x="2742" y="6516"/>
                      <a:pt x="2892" y="6483"/>
                    </a:cubicBezTo>
                    <a:lnTo>
                      <a:pt x="2892" y="6483"/>
                    </a:lnTo>
                    <a:cubicBezTo>
                      <a:pt x="2646" y="7466"/>
                      <a:pt x="2363" y="8430"/>
                      <a:pt x="2117" y="9413"/>
                    </a:cubicBezTo>
                    <a:cubicBezTo>
                      <a:pt x="1834" y="9451"/>
                      <a:pt x="1342" y="9470"/>
                      <a:pt x="1040" y="9508"/>
                    </a:cubicBezTo>
                    <a:cubicBezTo>
                      <a:pt x="1399" y="11417"/>
                      <a:pt x="3100" y="12985"/>
                      <a:pt x="5009" y="13250"/>
                    </a:cubicBezTo>
                    <a:cubicBezTo>
                      <a:pt x="5208" y="13278"/>
                      <a:pt x="5410" y="13291"/>
                      <a:pt x="5613" y="13291"/>
                    </a:cubicBezTo>
                    <a:cubicBezTo>
                      <a:pt x="7367" y="13291"/>
                      <a:pt x="9237" y="12296"/>
                      <a:pt x="9999" y="10755"/>
                    </a:cubicBezTo>
                    <a:cubicBezTo>
                      <a:pt x="9621" y="10623"/>
                      <a:pt x="9205" y="10472"/>
                      <a:pt x="8827" y="10339"/>
                    </a:cubicBezTo>
                    <a:cubicBezTo>
                      <a:pt x="8940" y="9734"/>
                      <a:pt x="8997" y="9111"/>
                      <a:pt x="9111" y="8506"/>
                    </a:cubicBezTo>
                    <a:cubicBezTo>
                      <a:pt x="10396" y="8298"/>
                      <a:pt x="11587" y="7485"/>
                      <a:pt x="12248" y="6351"/>
                    </a:cubicBezTo>
                    <a:cubicBezTo>
                      <a:pt x="12910" y="5217"/>
                      <a:pt x="13212" y="3837"/>
                      <a:pt x="12721" y="2609"/>
                    </a:cubicBezTo>
                    <a:cubicBezTo>
                      <a:pt x="12362" y="1701"/>
                      <a:pt x="11870" y="908"/>
                      <a:pt x="11492" y="0"/>
                    </a:cubicBez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3" name="Google Shape;1327;p50">
                <a:extLst>
                  <a:ext uri="{FF2B5EF4-FFF2-40B4-BE49-F238E27FC236}">
                    <a16:creationId xmlns:a16="http://schemas.microsoft.com/office/drawing/2014/main" id="{0E741938-5B55-C709-31EF-B131AC943EB8}"/>
                  </a:ext>
                </a:extLst>
              </p:cNvPr>
              <p:cNvSpPr/>
              <p:nvPr/>
            </p:nvSpPr>
            <p:spPr>
              <a:xfrm>
                <a:off x="2068699" y="686528"/>
                <a:ext cx="93621" cy="44462"/>
              </a:xfrm>
              <a:custGeom>
                <a:avLst/>
                <a:gdLst/>
                <a:ahLst/>
                <a:cxnLst/>
                <a:rect l="l" t="t" r="r" b="b"/>
                <a:pathLst>
                  <a:path w="1834" h="871" fill="none" extrusionOk="0">
                    <a:moveTo>
                      <a:pt x="0" y="870"/>
                    </a:moveTo>
                    <a:cubicBezTo>
                      <a:pt x="95" y="492"/>
                      <a:pt x="416" y="190"/>
                      <a:pt x="775" y="95"/>
                    </a:cubicBezTo>
                    <a:cubicBezTo>
                      <a:pt x="1153" y="1"/>
                      <a:pt x="1569" y="133"/>
                      <a:pt x="1834" y="41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4" name="Google Shape;1328;p50">
                <a:extLst>
                  <a:ext uri="{FF2B5EF4-FFF2-40B4-BE49-F238E27FC236}">
                    <a16:creationId xmlns:a16="http://schemas.microsoft.com/office/drawing/2014/main" id="{5E052D12-E7B2-3AC9-F3E6-8320634EEAAC}"/>
                  </a:ext>
                </a:extLst>
              </p:cNvPr>
              <p:cNvSpPr/>
              <p:nvPr/>
            </p:nvSpPr>
            <p:spPr>
              <a:xfrm>
                <a:off x="2088964" y="767589"/>
                <a:ext cx="62737" cy="22257"/>
              </a:xfrm>
              <a:custGeom>
                <a:avLst/>
                <a:gdLst/>
                <a:ahLst/>
                <a:cxnLst/>
                <a:rect l="l" t="t" r="r" b="b"/>
                <a:pathLst>
                  <a:path w="1229" h="436" fill="none" extrusionOk="0">
                    <a:moveTo>
                      <a:pt x="0" y="435"/>
                    </a:moveTo>
                    <a:cubicBezTo>
                      <a:pt x="114" y="208"/>
                      <a:pt x="341" y="57"/>
                      <a:pt x="586" y="38"/>
                    </a:cubicBezTo>
                    <a:cubicBezTo>
                      <a:pt x="832" y="0"/>
                      <a:pt x="1078" y="114"/>
                      <a:pt x="1229" y="32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5" name="Google Shape;1329;p50">
                <a:extLst>
                  <a:ext uri="{FF2B5EF4-FFF2-40B4-BE49-F238E27FC236}">
                    <a16:creationId xmlns:a16="http://schemas.microsoft.com/office/drawing/2014/main" id="{E58965D6-B0B6-B1B0-4A91-96B637508894}"/>
                  </a:ext>
                </a:extLst>
              </p:cNvPr>
              <p:cNvSpPr/>
              <p:nvPr/>
            </p:nvSpPr>
            <p:spPr>
              <a:xfrm>
                <a:off x="2334034" y="712613"/>
                <a:ext cx="51201" cy="32824"/>
              </a:xfrm>
              <a:custGeom>
                <a:avLst/>
                <a:gdLst/>
                <a:ahLst/>
                <a:cxnLst/>
                <a:rect l="l" t="t" r="r" b="b"/>
                <a:pathLst>
                  <a:path w="1003" h="643" fill="none" extrusionOk="0">
                    <a:moveTo>
                      <a:pt x="0" y="643"/>
                    </a:moveTo>
                    <a:cubicBezTo>
                      <a:pt x="0" y="416"/>
                      <a:pt x="151" y="189"/>
                      <a:pt x="359" y="95"/>
                    </a:cubicBezTo>
                    <a:cubicBezTo>
                      <a:pt x="567" y="0"/>
                      <a:pt x="832" y="38"/>
                      <a:pt x="1002" y="20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6" name="Google Shape;1330;p50">
                <a:extLst>
                  <a:ext uri="{FF2B5EF4-FFF2-40B4-BE49-F238E27FC236}">
                    <a16:creationId xmlns:a16="http://schemas.microsoft.com/office/drawing/2014/main" id="{211C9F65-68D4-FAB6-43AE-CD1006E81902}"/>
                  </a:ext>
                </a:extLst>
              </p:cNvPr>
              <p:cNvSpPr/>
              <p:nvPr/>
            </p:nvSpPr>
            <p:spPr>
              <a:xfrm>
                <a:off x="2238528" y="757941"/>
                <a:ext cx="30884" cy="70497"/>
              </a:xfrm>
              <a:custGeom>
                <a:avLst/>
                <a:gdLst/>
                <a:ahLst/>
                <a:cxnLst/>
                <a:rect l="l" t="t" r="r" b="b"/>
                <a:pathLst>
                  <a:path w="605" h="1381" fill="none" extrusionOk="0">
                    <a:moveTo>
                      <a:pt x="76" y="0"/>
                    </a:moveTo>
                    <a:cubicBezTo>
                      <a:pt x="246" y="435"/>
                      <a:pt x="435" y="870"/>
                      <a:pt x="605" y="1305"/>
                    </a:cubicBezTo>
                    <a:cubicBezTo>
                      <a:pt x="397" y="1305"/>
                      <a:pt x="208" y="1380"/>
                      <a:pt x="0" y="138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7" name="Google Shape;1331;p50">
                <a:extLst>
                  <a:ext uri="{FF2B5EF4-FFF2-40B4-BE49-F238E27FC236}">
                    <a16:creationId xmlns:a16="http://schemas.microsoft.com/office/drawing/2014/main" id="{546410E9-70EF-5645-4B75-E2F1069EBA68}"/>
                  </a:ext>
                </a:extLst>
              </p:cNvPr>
              <p:cNvSpPr/>
              <p:nvPr/>
            </p:nvSpPr>
            <p:spPr>
              <a:xfrm>
                <a:off x="2308920" y="643139"/>
                <a:ext cx="63758" cy="17407"/>
              </a:xfrm>
              <a:custGeom>
                <a:avLst/>
                <a:gdLst/>
                <a:ahLst/>
                <a:cxnLst/>
                <a:rect l="l" t="t" r="r" b="b"/>
                <a:pathLst>
                  <a:path w="1249" h="341" fill="none" extrusionOk="0">
                    <a:moveTo>
                      <a:pt x="1" y="340"/>
                    </a:moveTo>
                    <a:cubicBezTo>
                      <a:pt x="417" y="227"/>
                      <a:pt x="833" y="114"/>
                      <a:pt x="1248"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8" name="Google Shape;1332;p50">
                <a:extLst>
                  <a:ext uri="{FF2B5EF4-FFF2-40B4-BE49-F238E27FC236}">
                    <a16:creationId xmlns:a16="http://schemas.microsoft.com/office/drawing/2014/main" id="{A63E3216-A09B-F764-6227-350EF1080BBF}"/>
                  </a:ext>
                </a:extLst>
              </p:cNvPr>
              <p:cNvSpPr/>
              <p:nvPr/>
            </p:nvSpPr>
            <p:spPr>
              <a:xfrm>
                <a:off x="1857422" y="791682"/>
                <a:ext cx="71415" cy="21287"/>
              </a:xfrm>
              <a:custGeom>
                <a:avLst/>
                <a:gdLst/>
                <a:ahLst/>
                <a:cxnLst/>
                <a:rect l="l" t="t" r="r" b="b"/>
                <a:pathLst>
                  <a:path w="1399" h="417" fill="none" extrusionOk="0">
                    <a:moveTo>
                      <a:pt x="0" y="1"/>
                    </a:moveTo>
                    <a:lnTo>
                      <a:pt x="1399" y="417"/>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19" name="Google Shape;1333;p50">
                <a:extLst>
                  <a:ext uri="{FF2B5EF4-FFF2-40B4-BE49-F238E27FC236}">
                    <a16:creationId xmlns:a16="http://schemas.microsoft.com/office/drawing/2014/main" id="{3293AF6B-3C68-DC3F-AC47-33D969381A1C}"/>
                  </a:ext>
                </a:extLst>
              </p:cNvPr>
              <p:cNvSpPr/>
              <p:nvPr/>
            </p:nvSpPr>
            <p:spPr>
              <a:xfrm>
                <a:off x="1922046" y="948954"/>
                <a:ext cx="25115" cy="51"/>
              </a:xfrm>
              <a:custGeom>
                <a:avLst/>
                <a:gdLst/>
                <a:ahLst/>
                <a:cxnLst/>
                <a:rect l="l" t="t" r="r" b="b"/>
                <a:pathLst>
                  <a:path w="492" h="1" fill="none" extrusionOk="0">
                    <a:moveTo>
                      <a:pt x="0" y="1"/>
                    </a:moveTo>
                    <a:lnTo>
                      <a:pt x="492" y="1"/>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20" name="Google Shape;1334;p50">
                <a:extLst>
                  <a:ext uri="{FF2B5EF4-FFF2-40B4-BE49-F238E27FC236}">
                    <a16:creationId xmlns:a16="http://schemas.microsoft.com/office/drawing/2014/main" id="{5CC5DB7B-C140-8D94-9FEB-A1F2CDDF0F48}"/>
                  </a:ext>
                </a:extLst>
              </p:cNvPr>
              <p:cNvSpPr/>
              <p:nvPr/>
            </p:nvSpPr>
            <p:spPr>
              <a:xfrm>
                <a:off x="2047464" y="1009750"/>
                <a:ext cx="201689" cy="51201"/>
              </a:xfrm>
              <a:custGeom>
                <a:avLst/>
                <a:gdLst/>
                <a:ahLst/>
                <a:cxnLst/>
                <a:rect l="l" t="t" r="r" b="b"/>
                <a:pathLst>
                  <a:path w="3951" h="1003" fill="none" extrusionOk="0">
                    <a:moveTo>
                      <a:pt x="1" y="1"/>
                    </a:moveTo>
                    <a:cubicBezTo>
                      <a:pt x="1135" y="757"/>
                      <a:pt x="2628" y="1002"/>
                      <a:pt x="3951" y="64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21" name="Google Shape;1335;p50">
                <a:extLst>
                  <a:ext uri="{FF2B5EF4-FFF2-40B4-BE49-F238E27FC236}">
                    <a16:creationId xmlns:a16="http://schemas.microsoft.com/office/drawing/2014/main" id="{06E11286-CF87-1649-08C7-D4C6AA293022}"/>
                  </a:ext>
                </a:extLst>
              </p:cNvPr>
              <p:cNvSpPr/>
              <p:nvPr/>
            </p:nvSpPr>
            <p:spPr>
              <a:xfrm>
                <a:off x="2165175" y="854418"/>
                <a:ext cx="44462" cy="25115"/>
              </a:xfrm>
              <a:custGeom>
                <a:avLst/>
                <a:gdLst/>
                <a:ahLst/>
                <a:cxnLst/>
                <a:rect l="l" t="t" r="r" b="b"/>
                <a:pathLst>
                  <a:path w="871" h="492" fill="none" extrusionOk="0">
                    <a:moveTo>
                      <a:pt x="1" y="0"/>
                    </a:moveTo>
                    <a:cubicBezTo>
                      <a:pt x="19" y="189"/>
                      <a:pt x="152" y="360"/>
                      <a:pt x="322" y="435"/>
                    </a:cubicBezTo>
                    <a:cubicBezTo>
                      <a:pt x="511" y="492"/>
                      <a:pt x="719" y="454"/>
                      <a:pt x="870" y="32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22" name="Google Shape;1336;p50">
                <a:extLst>
                  <a:ext uri="{FF2B5EF4-FFF2-40B4-BE49-F238E27FC236}">
                    <a16:creationId xmlns:a16="http://schemas.microsoft.com/office/drawing/2014/main" id="{7EC56305-EF8C-FBF9-82ED-5D0B1BF9C285}"/>
                  </a:ext>
                </a:extLst>
              </p:cNvPr>
              <p:cNvSpPr/>
              <p:nvPr/>
            </p:nvSpPr>
            <p:spPr>
              <a:xfrm>
                <a:off x="5760109" y="1475745"/>
                <a:ext cx="141912" cy="328133"/>
              </a:xfrm>
              <a:custGeom>
                <a:avLst/>
                <a:gdLst/>
                <a:ahLst/>
                <a:cxnLst/>
                <a:rect l="l" t="t" r="r" b="b"/>
                <a:pathLst>
                  <a:path w="2780" h="6428" fill="none" extrusionOk="0">
                    <a:moveTo>
                      <a:pt x="1" y="1"/>
                    </a:moveTo>
                    <a:cubicBezTo>
                      <a:pt x="1097" y="2061"/>
                      <a:pt x="2023" y="4216"/>
                      <a:pt x="2779" y="642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23" name="Google Shape;1337;p50">
                <a:extLst>
                  <a:ext uri="{FF2B5EF4-FFF2-40B4-BE49-F238E27FC236}">
                    <a16:creationId xmlns:a16="http://schemas.microsoft.com/office/drawing/2014/main" id="{111D4D73-9A5E-39BC-A43C-7BA646AFC66F}"/>
                  </a:ext>
                </a:extLst>
              </p:cNvPr>
              <p:cNvSpPr/>
              <p:nvPr/>
            </p:nvSpPr>
            <p:spPr>
              <a:xfrm>
                <a:off x="4711378" y="728284"/>
                <a:ext cx="824979" cy="618287"/>
              </a:xfrm>
              <a:custGeom>
                <a:avLst/>
                <a:gdLst/>
                <a:ahLst/>
                <a:cxnLst/>
                <a:rect l="l" t="t" r="r" b="b"/>
                <a:pathLst>
                  <a:path w="16161" h="12112" extrusionOk="0">
                    <a:moveTo>
                      <a:pt x="13062" y="1"/>
                    </a:moveTo>
                    <a:cubicBezTo>
                      <a:pt x="12596" y="1"/>
                      <a:pt x="12131" y="61"/>
                      <a:pt x="11681" y="184"/>
                    </a:cubicBezTo>
                    <a:cubicBezTo>
                      <a:pt x="10188" y="600"/>
                      <a:pt x="8884" y="1697"/>
                      <a:pt x="8222" y="3114"/>
                    </a:cubicBezTo>
                    <a:cubicBezTo>
                      <a:pt x="7787" y="4078"/>
                      <a:pt x="7542" y="5288"/>
                      <a:pt x="6616" y="5779"/>
                    </a:cubicBezTo>
                    <a:cubicBezTo>
                      <a:pt x="6246" y="5977"/>
                      <a:pt x="5843" y="6025"/>
                      <a:pt x="5428" y="6025"/>
                    </a:cubicBezTo>
                    <a:cubicBezTo>
                      <a:pt x="5038" y="6025"/>
                      <a:pt x="4637" y="5983"/>
                      <a:pt x="4245" y="5983"/>
                    </a:cubicBezTo>
                    <a:cubicBezTo>
                      <a:pt x="4178" y="5983"/>
                      <a:pt x="4111" y="5984"/>
                      <a:pt x="4045" y="5987"/>
                    </a:cubicBezTo>
                    <a:cubicBezTo>
                      <a:pt x="2987" y="6006"/>
                      <a:pt x="1947" y="6460"/>
                      <a:pt x="1191" y="7235"/>
                    </a:cubicBezTo>
                    <a:cubicBezTo>
                      <a:pt x="454" y="7991"/>
                      <a:pt x="19" y="9030"/>
                      <a:pt x="0" y="10108"/>
                    </a:cubicBezTo>
                    <a:lnTo>
                      <a:pt x="2155" y="10599"/>
                    </a:lnTo>
                    <a:cubicBezTo>
                      <a:pt x="2514" y="9446"/>
                      <a:pt x="3497" y="8501"/>
                      <a:pt x="4688" y="8199"/>
                    </a:cubicBezTo>
                    <a:lnTo>
                      <a:pt x="4688" y="8199"/>
                    </a:lnTo>
                    <a:cubicBezTo>
                      <a:pt x="3894" y="8879"/>
                      <a:pt x="3365" y="9824"/>
                      <a:pt x="3157" y="10845"/>
                    </a:cubicBezTo>
                    <a:lnTo>
                      <a:pt x="8544" y="12111"/>
                    </a:lnTo>
                    <a:cubicBezTo>
                      <a:pt x="8562" y="11544"/>
                      <a:pt x="9092" y="11128"/>
                      <a:pt x="9602" y="10920"/>
                    </a:cubicBezTo>
                    <a:cubicBezTo>
                      <a:pt x="10112" y="10712"/>
                      <a:pt x="10698" y="10618"/>
                      <a:pt x="11171" y="10315"/>
                    </a:cubicBezTo>
                    <a:cubicBezTo>
                      <a:pt x="11927" y="9843"/>
                      <a:pt x="12286" y="8898"/>
                      <a:pt x="12362" y="7991"/>
                    </a:cubicBezTo>
                    <a:cubicBezTo>
                      <a:pt x="12437" y="7102"/>
                      <a:pt x="12267" y="6195"/>
                      <a:pt x="12248" y="5288"/>
                    </a:cubicBezTo>
                    <a:cubicBezTo>
                      <a:pt x="12210" y="4399"/>
                      <a:pt x="12362" y="3435"/>
                      <a:pt x="12929" y="2736"/>
                    </a:cubicBezTo>
                    <a:cubicBezTo>
                      <a:pt x="13320" y="2269"/>
                      <a:pt x="14032" y="1937"/>
                      <a:pt x="14670" y="1937"/>
                    </a:cubicBezTo>
                    <a:cubicBezTo>
                      <a:pt x="14987" y="1937"/>
                      <a:pt x="15286" y="2019"/>
                      <a:pt x="15518" y="2207"/>
                    </a:cubicBezTo>
                    <a:cubicBezTo>
                      <a:pt x="15669" y="1810"/>
                      <a:pt x="16010" y="1356"/>
                      <a:pt x="16161" y="959"/>
                    </a:cubicBezTo>
                    <a:cubicBezTo>
                      <a:pt x="15258" y="335"/>
                      <a:pt x="14159" y="1"/>
                      <a:pt x="13062" y="1"/>
                    </a:cubicBezTo>
                    <a:close/>
                  </a:path>
                </a:pathLst>
              </a:custGeom>
              <a:solidFill>
                <a:srgbClr val="FE702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24" name="Google Shape;1338;p50">
                <a:extLst>
                  <a:ext uri="{FF2B5EF4-FFF2-40B4-BE49-F238E27FC236}">
                    <a16:creationId xmlns:a16="http://schemas.microsoft.com/office/drawing/2014/main" id="{CA4DA3F0-0B77-15D0-C79B-71A269E2847F}"/>
                  </a:ext>
                </a:extLst>
              </p:cNvPr>
              <p:cNvSpPr/>
              <p:nvPr/>
            </p:nvSpPr>
            <p:spPr>
              <a:xfrm>
                <a:off x="4675646" y="796532"/>
                <a:ext cx="581890" cy="440999"/>
              </a:xfrm>
              <a:custGeom>
                <a:avLst/>
                <a:gdLst/>
                <a:ahLst/>
                <a:cxnLst/>
                <a:rect l="l" t="t" r="r" b="b"/>
                <a:pathLst>
                  <a:path w="11399" h="8639" fill="none" extrusionOk="0">
                    <a:moveTo>
                      <a:pt x="1" y="8638"/>
                    </a:moveTo>
                    <a:cubicBezTo>
                      <a:pt x="76" y="7580"/>
                      <a:pt x="549" y="6559"/>
                      <a:pt x="1305" y="5822"/>
                    </a:cubicBezTo>
                    <a:cubicBezTo>
                      <a:pt x="2061" y="5085"/>
                      <a:pt x="3101" y="4631"/>
                      <a:pt x="4140" y="4574"/>
                    </a:cubicBezTo>
                    <a:cubicBezTo>
                      <a:pt x="5350" y="4518"/>
                      <a:pt x="6654" y="4934"/>
                      <a:pt x="7694" y="4348"/>
                    </a:cubicBezTo>
                    <a:cubicBezTo>
                      <a:pt x="8563" y="3856"/>
                      <a:pt x="8941" y="2854"/>
                      <a:pt x="9357" y="1947"/>
                    </a:cubicBezTo>
                    <a:cubicBezTo>
                      <a:pt x="9773" y="1059"/>
                      <a:pt x="10415" y="114"/>
                      <a:pt x="11398" y="0"/>
                    </a:cubicBezTo>
                  </a:path>
                </a:pathLst>
              </a:custGeom>
              <a:noFill/>
              <a:ln w="8975" cap="rnd" cmpd="sng">
                <a:solidFill>
                  <a:srgbClr val="FE702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25" name="Google Shape;1339;p50">
                <a:extLst>
                  <a:ext uri="{FF2B5EF4-FFF2-40B4-BE49-F238E27FC236}">
                    <a16:creationId xmlns:a16="http://schemas.microsoft.com/office/drawing/2014/main" id="{4A67650B-5514-04EB-EE8D-BE179A65C359}"/>
                  </a:ext>
                </a:extLst>
              </p:cNvPr>
              <p:cNvSpPr/>
              <p:nvPr/>
            </p:nvSpPr>
            <p:spPr>
              <a:xfrm>
                <a:off x="5419533" y="593472"/>
                <a:ext cx="578011" cy="486381"/>
              </a:xfrm>
              <a:custGeom>
                <a:avLst/>
                <a:gdLst/>
                <a:ahLst/>
                <a:cxnLst/>
                <a:rect l="l" t="t" r="r" b="b"/>
                <a:pathLst>
                  <a:path w="11323" h="9528" extrusionOk="0">
                    <a:moveTo>
                      <a:pt x="6524" y="0"/>
                    </a:moveTo>
                    <a:cubicBezTo>
                      <a:pt x="6226" y="0"/>
                      <a:pt x="5928" y="22"/>
                      <a:pt x="5633" y="66"/>
                    </a:cubicBezTo>
                    <a:cubicBezTo>
                      <a:pt x="3592" y="368"/>
                      <a:pt x="1758" y="1748"/>
                      <a:pt x="889" y="3600"/>
                    </a:cubicBezTo>
                    <a:cubicBezTo>
                      <a:pt x="1" y="5453"/>
                      <a:pt x="114" y="7740"/>
                      <a:pt x="1173" y="9516"/>
                    </a:cubicBezTo>
                    <a:cubicBezTo>
                      <a:pt x="1516" y="9508"/>
                      <a:pt x="1859" y="9506"/>
                      <a:pt x="2201" y="9506"/>
                    </a:cubicBezTo>
                    <a:cubicBezTo>
                      <a:pt x="3136" y="9506"/>
                      <a:pt x="4069" y="9527"/>
                      <a:pt x="5011" y="9527"/>
                    </a:cubicBezTo>
                    <a:cubicBezTo>
                      <a:pt x="5356" y="9527"/>
                      <a:pt x="5702" y="9524"/>
                      <a:pt x="6049" y="9516"/>
                    </a:cubicBezTo>
                    <a:lnTo>
                      <a:pt x="11323" y="4186"/>
                    </a:lnTo>
                    <a:cubicBezTo>
                      <a:pt x="11323" y="3449"/>
                      <a:pt x="11209" y="2769"/>
                      <a:pt x="11209" y="2032"/>
                    </a:cubicBezTo>
                    <a:cubicBezTo>
                      <a:pt x="10015" y="740"/>
                      <a:pt x="8268" y="0"/>
                      <a:pt x="6524" y="0"/>
                    </a:cubicBezTo>
                    <a:close/>
                  </a:path>
                </a:pathLst>
              </a:custGeom>
              <a:solidFill>
                <a:srgbClr val="FE702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26" name="Google Shape;1340;p50">
                <a:extLst>
                  <a:ext uri="{FF2B5EF4-FFF2-40B4-BE49-F238E27FC236}">
                    <a16:creationId xmlns:a16="http://schemas.microsoft.com/office/drawing/2014/main" id="{077C3967-DCB2-8F84-DDEE-BF58FEFFA2F7}"/>
                  </a:ext>
                </a:extLst>
              </p:cNvPr>
              <p:cNvSpPr/>
              <p:nvPr/>
            </p:nvSpPr>
            <p:spPr>
              <a:xfrm>
                <a:off x="5427241" y="707049"/>
                <a:ext cx="692868" cy="776535"/>
              </a:xfrm>
              <a:custGeom>
                <a:avLst/>
                <a:gdLst/>
                <a:ahLst/>
                <a:cxnLst/>
                <a:rect l="l" t="t" r="r" b="b"/>
                <a:pathLst>
                  <a:path w="13573" h="15212" extrusionOk="0">
                    <a:moveTo>
                      <a:pt x="8192" y="1"/>
                    </a:moveTo>
                    <a:cubicBezTo>
                      <a:pt x="7932" y="1"/>
                      <a:pt x="7670" y="30"/>
                      <a:pt x="7410" y="90"/>
                    </a:cubicBezTo>
                    <a:cubicBezTo>
                      <a:pt x="7713" y="827"/>
                      <a:pt x="7467" y="1753"/>
                      <a:pt x="6862" y="2283"/>
                    </a:cubicBezTo>
                    <a:cubicBezTo>
                      <a:pt x="6503" y="2566"/>
                      <a:pt x="6049" y="2736"/>
                      <a:pt x="5615" y="2925"/>
                    </a:cubicBezTo>
                    <a:cubicBezTo>
                      <a:pt x="5199" y="3133"/>
                      <a:pt x="4783" y="3398"/>
                      <a:pt x="4594" y="3833"/>
                    </a:cubicBezTo>
                    <a:cubicBezTo>
                      <a:pt x="4386" y="4267"/>
                      <a:pt x="4480" y="4759"/>
                      <a:pt x="4405" y="5231"/>
                    </a:cubicBezTo>
                    <a:cubicBezTo>
                      <a:pt x="4335" y="5669"/>
                      <a:pt x="3974" y="6187"/>
                      <a:pt x="3546" y="6187"/>
                    </a:cubicBezTo>
                    <a:cubicBezTo>
                      <a:pt x="3511" y="6187"/>
                      <a:pt x="3476" y="6183"/>
                      <a:pt x="3441" y="6176"/>
                    </a:cubicBezTo>
                    <a:cubicBezTo>
                      <a:pt x="3214" y="5855"/>
                      <a:pt x="2912" y="5590"/>
                      <a:pt x="2666" y="5250"/>
                    </a:cubicBezTo>
                    <a:cubicBezTo>
                      <a:pt x="2613" y="5246"/>
                      <a:pt x="2561" y="5244"/>
                      <a:pt x="2508" y="5244"/>
                    </a:cubicBezTo>
                    <a:cubicBezTo>
                      <a:pt x="1578" y="5244"/>
                      <a:pt x="663" y="5867"/>
                      <a:pt x="341" y="6743"/>
                    </a:cubicBezTo>
                    <a:cubicBezTo>
                      <a:pt x="1" y="7688"/>
                      <a:pt x="360" y="8822"/>
                      <a:pt x="1173" y="9389"/>
                    </a:cubicBezTo>
                    <a:cubicBezTo>
                      <a:pt x="1557" y="9657"/>
                      <a:pt x="2025" y="9790"/>
                      <a:pt x="2492" y="9790"/>
                    </a:cubicBezTo>
                    <a:cubicBezTo>
                      <a:pt x="3013" y="9790"/>
                      <a:pt x="3533" y="9624"/>
                      <a:pt x="3932" y="9295"/>
                    </a:cubicBezTo>
                    <a:lnTo>
                      <a:pt x="3932" y="9295"/>
                    </a:lnTo>
                    <a:cubicBezTo>
                      <a:pt x="3838" y="9919"/>
                      <a:pt x="3762" y="10561"/>
                      <a:pt x="3649" y="11204"/>
                    </a:cubicBezTo>
                    <a:cubicBezTo>
                      <a:pt x="4556" y="12603"/>
                      <a:pt x="5539" y="13926"/>
                      <a:pt x="6654" y="15211"/>
                    </a:cubicBezTo>
                    <a:lnTo>
                      <a:pt x="9319" y="11582"/>
                    </a:lnTo>
                    <a:cubicBezTo>
                      <a:pt x="9357" y="11223"/>
                      <a:pt x="9395" y="10845"/>
                      <a:pt x="9433" y="10486"/>
                    </a:cubicBezTo>
                    <a:cubicBezTo>
                      <a:pt x="10680" y="10335"/>
                      <a:pt x="11852" y="9597"/>
                      <a:pt x="12514" y="8520"/>
                    </a:cubicBezTo>
                    <a:cubicBezTo>
                      <a:pt x="13194" y="7462"/>
                      <a:pt x="13572" y="6025"/>
                      <a:pt x="13024" y="4910"/>
                    </a:cubicBezTo>
                    <a:cubicBezTo>
                      <a:pt x="12495" y="3851"/>
                      <a:pt x="12098" y="2774"/>
                      <a:pt x="11436" y="1810"/>
                    </a:cubicBezTo>
                    <a:cubicBezTo>
                      <a:pt x="10713" y="709"/>
                      <a:pt x="9479" y="1"/>
                      <a:pt x="8192" y="1"/>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27" name="Google Shape;1341;p50">
                <a:extLst>
                  <a:ext uri="{FF2B5EF4-FFF2-40B4-BE49-F238E27FC236}">
                    <a16:creationId xmlns:a16="http://schemas.microsoft.com/office/drawing/2014/main" id="{D5174797-2BC3-EE87-5925-0141D56E2987}"/>
                  </a:ext>
                </a:extLst>
              </p:cNvPr>
              <p:cNvSpPr/>
              <p:nvPr/>
            </p:nvSpPr>
            <p:spPr>
              <a:xfrm>
                <a:off x="5858525" y="1024246"/>
                <a:ext cx="68557" cy="41195"/>
              </a:xfrm>
              <a:custGeom>
                <a:avLst/>
                <a:gdLst/>
                <a:ahLst/>
                <a:cxnLst/>
                <a:rect l="l" t="t" r="r" b="b"/>
                <a:pathLst>
                  <a:path w="1343" h="807" extrusionOk="0">
                    <a:moveTo>
                      <a:pt x="1248" y="0"/>
                    </a:moveTo>
                    <a:lnTo>
                      <a:pt x="1" y="246"/>
                    </a:lnTo>
                    <a:cubicBezTo>
                      <a:pt x="34" y="563"/>
                      <a:pt x="333" y="807"/>
                      <a:pt x="638" y="807"/>
                    </a:cubicBezTo>
                    <a:cubicBezTo>
                      <a:pt x="677" y="807"/>
                      <a:pt x="717" y="803"/>
                      <a:pt x="757" y="794"/>
                    </a:cubicBezTo>
                    <a:cubicBezTo>
                      <a:pt x="1097" y="718"/>
                      <a:pt x="1343" y="340"/>
                      <a:pt x="126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89" name="Google Shape;1342;p50">
                <a:extLst>
                  <a:ext uri="{FF2B5EF4-FFF2-40B4-BE49-F238E27FC236}">
                    <a16:creationId xmlns:a16="http://schemas.microsoft.com/office/drawing/2014/main" id="{6CBE6604-58C7-C734-BA4B-87289CCFD138}"/>
                  </a:ext>
                </a:extLst>
              </p:cNvPr>
              <p:cNvSpPr/>
              <p:nvPr/>
            </p:nvSpPr>
            <p:spPr>
              <a:xfrm>
                <a:off x="5781344" y="962481"/>
                <a:ext cx="35784" cy="35733"/>
              </a:xfrm>
              <a:custGeom>
                <a:avLst/>
                <a:gdLst/>
                <a:ahLst/>
                <a:cxnLst/>
                <a:rect l="l" t="t" r="r" b="b"/>
                <a:pathLst>
                  <a:path w="701" h="700" extrusionOk="0">
                    <a:moveTo>
                      <a:pt x="341" y="0"/>
                    </a:moveTo>
                    <a:cubicBezTo>
                      <a:pt x="152" y="0"/>
                      <a:pt x="1" y="152"/>
                      <a:pt x="1" y="360"/>
                    </a:cubicBezTo>
                    <a:cubicBezTo>
                      <a:pt x="1" y="549"/>
                      <a:pt x="152" y="700"/>
                      <a:pt x="341" y="700"/>
                    </a:cubicBezTo>
                    <a:cubicBezTo>
                      <a:pt x="549" y="700"/>
                      <a:pt x="700" y="549"/>
                      <a:pt x="700" y="360"/>
                    </a:cubicBezTo>
                    <a:cubicBezTo>
                      <a:pt x="700" y="152"/>
                      <a:pt x="549" y="0"/>
                      <a:pt x="341"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0" name="Google Shape;1343;p50">
                <a:extLst>
                  <a:ext uri="{FF2B5EF4-FFF2-40B4-BE49-F238E27FC236}">
                    <a16:creationId xmlns:a16="http://schemas.microsoft.com/office/drawing/2014/main" id="{F9B0E947-9047-D323-B7BF-5A89A6954A0E}"/>
                  </a:ext>
                </a:extLst>
              </p:cNvPr>
              <p:cNvSpPr/>
              <p:nvPr/>
            </p:nvSpPr>
            <p:spPr>
              <a:xfrm>
                <a:off x="6002320" y="870803"/>
                <a:ext cx="35733" cy="35784"/>
              </a:xfrm>
              <a:custGeom>
                <a:avLst/>
                <a:gdLst/>
                <a:ahLst/>
                <a:cxnLst/>
                <a:rect l="l" t="t" r="r" b="b"/>
                <a:pathLst>
                  <a:path w="700" h="701" extrusionOk="0">
                    <a:moveTo>
                      <a:pt x="359" y="1"/>
                    </a:moveTo>
                    <a:cubicBezTo>
                      <a:pt x="151" y="1"/>
                      <a:pt x="0" y="152"/>
                      <a:pt x="0" y="341"/>
                    </a:cubicBezTo>
                    <a:cubicBezTo>
                      <a:pt x="0" y="549"/>
                      <a:pt x="151" y="700"/>
                      <a:pt x="359" y="700"/>
                    </a:cubicBezTo>
                    <a:cubicBezTo>
                      <a:pt x="548" y="700"/>
                      <a:pt x="699" y="549"/>
                      <a:pt x="699" y="341"/>
                    </a:cubicBezTo>
                    <a:cubicBezTo>
                      <a:pt x="699" y="152"/>
                      <a:pt x="548" y="1"/>
                      <a:pt x="35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1" name="Google Shape;1344;p50">
                <a:extLst>
                  <a:ext uri="{FF2B5EF4-FFF2-40B4-BE49-F238E27FC236}">
                    <a16:creationId xmlns:a16="http://schemas.microsoft.com/office/drawing/2014/main" id="{327EB777-2E10-DAB4-6AE7-22030DDECC42}"/>
                  </a:ext>
                </a:extLst>
              </p:cNvPr>
              <p:cNvSpPr/>
              <p:nvPr/>
            </p:nvSpPr>
            <p:spPr>
              <a:xfrm>
                <a:off x="5517949" y="1063807"/>
                <a:ext cx="47321" cy="10618"/>
              </a:xfrm>
              <a:custGeom>
                <a:avLst/>
                <a:gdLst/>
                <a:ahLst/>
                <a:cxnLst/>
                <a:rect l="l" t="t" r="r" b="b"/>
                <a:pathLst>
                  <a:path w="927" h="208" fill="none" extrusionOk="0">
                    <a:moveTo>
                      <a:pt x="1" y="0"/>
                    </a:moveTo>
                    <a:cubicBezTo>
                      <a:pt x="322" y="76"/>
                      <a:pt x="624" y="132"/>
                      <a:pt x="927" y="20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2" name="Google Shape;1345;p50">
                <a:extLst>
                  <a:ext uri="{FF2B5EF4-FFF2-40B4-BE49-F238E27FC236}">
                    <a16:creationId xmlns:a16="http://schemas.microsoft.com/office/drawing/2014/main" id="{CC289BC0-CC90-1ADD-170E-2BD0575778D1}"/>
                  </a:ext>
                </a:extLst>
              </p:cNvPr>
              <p:cNvSpPr/>
              <p:nvPr/>
            </p:nvSpPr>
            <p:spPr>
              <a:xfrm>
                <a:off x="5796811" y="702965"/>
                <a:ext cx="35733" cy="117716"/>
              </a:xfrm>
              <a:custGeom>
                <a:avLst/>
                <a:gdLst/>
                <a:ahLst/>
                <a:cxnLst/>
                <a:rect l="l" t="t" r="r" b="b"/>
                <a:pathLst>
                  <a:path w="700" h="2306" fill="none" extrusionOk="0">
                    <a:moveTo>
                      <a:pt x="0" y="0"/>
                    </a:moveTo>
                    <a:cubicBezTo>
                      <a:pt x="586" y="605"/>
                      <a:pt x="699" y="1607"/>
                      <a:pt x="246" y="2306"/>
                    </a:cubicBezTo>
                  </a:path>
                </a:pathLst>
              </a:custGeom>
              <a:noFill/>
              <a:ln w="8975" cap="rnd" cmpd="sng">
                <a:solidFill>
                  <a:srgbClr val="FE702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3" name="Google Shape;1346;p50">
                <a:extLst>
                  <a:ext uri="{FF2B5EF4-FFF2-40B4-BE49-F238E27FC236}">
                    <a16:creationId xmlns:a16="http://schemas.microsoft.com/office/drawing/2014/main" id="{4CD91F4C-D204-D332-850D-7177F881898E}"/>
                  </a:ext>
                </a:extLst>
              </p:cNvPr>
              <p:cNvSpPr/>
              <p:nvPr/>
            </p:nvSpPr>
            <p:spPr>
              <a:xfrm>
                <a:off x="5727338" y="867945"/>
                <a:ext cx="82033" cy="48291"/>
              </a:xfrm>
              <a:custGeom>
                <a:avLst/>
                <a:gdLst/>
                <a:ahLst/>
                <a:cxnLst/>
                <a:rect l="l" t="t" r="r" b="b"/>
                <a:pathLst>
                  <a:path w="1607" h="946" fill="none" extrusionOk="0">
                    <a:moveTo>
                      <a:pt x="0" y="945"/>
                    </a:moveTo>
                    <a:cubicBezTo>
                      <a:pt x="57" y="586"/>
                      <a:pt x="284" y="284"/>
                      <a:pt x="605" y="151"/>
                    </a:cubicBezTo>
                    <a:cubicBezTo>
                      <a:pt x="926" y="0"/>
                      <a:pt x="1323" y="38"/>
                      <a:pt x="1607" y="246"/>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4" name="Google Shape;1347;p50">
                <a:extLst>
                  <a:ext uri="{FF2B5EF4-FFF2-40B4-BE49-F238E27FC236}">
                    <a16:creationId xmlns:a16="http://schemas.microsoft.com/office/drawing/2014/main" id="{F9CFAF8D-28A8-C75C-12AA-C49916AE9DEE}"/>
                  </a:ext>
                </a:extLst>
              </p:cNvPr>
              <p:cNvSpPr/>
              <p:nvPr/>
            </p:nvSpPr>
            <p:spPr>
              <a:xfrm>
                <a:off x="5911612" y="909394"/>
                <a:ext cx="37673" cy="76316"/>
              </a:xfrm>
              <a:custGeom>
                <a:avLst/>
                <a:gdLst/>
                <a:ahLst/>
                <a:cxnLst/>
                <a:rect l="l" t="t" r="r" b="b"/>
                <a:pathLst>
                  <a:path w="738" h="1495" fill="none" extrusionOk="0">
                    <a:moveTo>
                      <a:pt x="0" y="1"/>
                    </a:moveTo>
                    <a:cubicBezTo>
                      <a:pt x="246" y="454"/>
                      <a:pt x="492" y="908"/>
                      <a:pt x="737" y="1362"/>
                    </a:cubicBezTo>
                    <a:lnTo>
                      <a:pt x="133" y="1494"/>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5" name="Google Shape;1348;p50">
                <a:extLst>
                  <a:ext uri="{FF2B5EF4-FFF2-40B4-BE49-F238E27FC236}">
                    <a16:creationId xmlns:a16="http://schemas.microsoft.com/office/drawing/2014/main" id="{A20AA234-5F2B-AD63-0BF8-1C1E99A06305}"/>
                  </a:ext>
                </a:extLst>
              </p:cNvPr>
              <p:cNvSpPr/>
              <p:nvPr/>
            </p:nvSpPr>
            <p:spPr>
              <a:xfrm>
                <a:off x="5986853" y="787854"/>
                <a:ext cx="25166" cy="14497"/>
              </a:xfrm>
              <a:custGeom>
                <a:avLst/>
                <a:gdLst/>
                <a:ahLst/>
                <a:cxnLst/>
                <a:rect l="l" t="t" r="r" b="b"/>
                <a:pathLst>
                  <a:path w="493" h="284" fill="none" extrusionOk="0">
                    <a:moveTo>
                      <a:pt x="1" y="284"/>
                    </a:moveTo>
                    <a:lnTo>
                      <a:pt x="492" y="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6" name="Google Shape;1349;p50">
                <a:extLst>
                  <a:ext uri="{FF2B5EF4-FFF2-40B4-BE49-F238E27FC236}">
                    <a16:creationId xmlns:a16="http://schemas.microsoft.com/office/drawing/2014/main" id="{741EF838-1D9A-FEFA-D6DD-DC1B7A987A8F}"/>
                  </a:ext>
                </a:extLst>
              </p:cNvPr>
              <p:cNvSpPr/>
              <p:nvPr/>
            </p:nvSpPr>
            <p:spPr>
              <a:xfrm>
                <a:off x="5618304" y="1175699"/>
                <a:ext cx="29965" cy="13579"/>
              </a:xfrm>
              <a:custGeom>
                <a:avLst/>
                <a:gdLst/>
                <a:ahLst/>
                <a:cxnLst/>
                <a:rect l="l" t="t" r="r" b="b"/>
                <a:pathLst>
                  <a:path w="587" h="266" fill="none" extrusionOk="0">
                    <a:moveTo>
                      <a:pt x="0" y="265"/>
                    </a:moveTo>
                    <a:cubicBezTo>
                      <a:pt x="189" y="190"/>
                      <a:pt x="378" y="95"/>
                      <a:pt x="58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7" name="Google Shape;1350;p50">
                <a:extLst>
                  <a:ext uri="{FF2B5EF4-FFF2-40B4-BE49-F238E27FC236}">
                    <a16:creationId xmlns:a16="http://schemas.microsoft.com/office/drawing/2014/main" id="{D3C09645-C520-BA3D-77B6-091C8FB0F491}"/>
                  </a:ext>
                </a:extLst>
              </p:cNvPr>
              <p:cNvSpPr/>
              <p:nvPr/>
            </p:nvSpPr>
            <p:spPr>
              <a:xfrm>
                <a:off x="5800639" y="1242263"/>
                <a:ext cx="116797" cy="20317"/>
              </a:xfrm>
              <a:custGeom>
                <a:avLst/>
                <a:gdLst/>
                <a:ahLst/>
                <a:cxnLst/>
                <a:rect l="l" t="t" r="r" b="b"/>
                <a:pathLst>
                  <a:path w="2288" h="398" fill="none" extrusionOk="0">
                    <a:moveTo>
                      <a:pt x="1" y="76"/>
                    </a:moveTo>
                    <a:cubicBezTo>
                      <a:pt x="719" y="398"/>
                      <a:pt x="1588" y="360"/>
                      <a:pt x="2288"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8" name="Google Shape;1351;p50">
                <a:extLst>
                  <a:ext uri="{FF2B5EF4-FFF2-40B4-BE49-F238E27FC236}">
                    <a16:creationId xmlns:a16="http://schemas.microsoft.com/office/drawing/2014/main" id="{94B0DFC1-501E-E1D0-A37A-C1532E734972}"/>
                  </a:ext>
                </a:extLst>
              </p:cNvPr>
              <p:cNvSpPr/>
              <p:nvPr/>
            </p:nvSpPr>
            <p:spPr>
              <a:xfrm>
                <a:off x="3929871" y="1459360"/>
                <a:ext cx="402356" cy="80145"/>
              </a:xfrm>
              <a:custGeom>
                <a:avLst/>
                <a:gdLst/>
                <a:ahLst/>
                <a:cxnLst/>
                <a:rect l="l" t="t" r="r" b="b"/>
                <a:pathLst>
                  <a:path w="7882" h="1570" fill="none" extrusionOk="0">
                    <a:moveTo>
                      <a:pt x="0" y="38"/>
                    </a:moveTo>
                    <a:cubicBezTo>
                      <a:pt x="1059" y="1021"/>
                      <a:pt x="2495" y="1569"/>
                      <a:pt x="3950" y="1550"/>
                    </a:cubicBezTo>
                    <a:cubicBezTo>
                      <a:pt x="5387" y="1550"/>
                      <a:pt x="6823" y="983"/>
                      <a:pt x="7882"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99" name="Google Shape;1352;p50">
                <a:extLst>
                  <a:ext uri="{FF2B5EF4-FFF2-40B4-BE49-F238E27FC236}">
                    <a16:creationId xmlns:a16="http://schemas.microsoft.com/office/drawing/2014/main" id="{FC361017-4CC2-FDA7-3B6C-C205435D20CC}"/>
                  </a:ext>
                </a:extLst>
              </p:cNvPr>
              <p:cNvSpPr/>
              <p:nvPr/>
            </p:nvSpPr>
            <p:spPr>
              <a:xfrm>
                <a:off x="4771153" y="1460330"/>
                <a:ext cx="57990" cy="484390"/>
              </a:xfrm>
              <a:custGeom>
                <a:avLst/>
                <a:gdLst/>
                <a:ahLst/>
                <a:cxnLst/>
                <a:rect l="l" t="t" r="r" b="b"/>
                <a:pathLst>
                  <a:path w="1136" h="9489" fill="none" extrusionOk="0">
                    <a:moveTo>
                      <a:pt x="1135" y="0"/>
                    </a:moveTo>
                    <a:cubicBezTo>
                      <a:pt x="1022" y="908"/>
                      <a:pt x="95" y="8582"/>
                      <a:pt x="1" y="948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0" name="Google Shape;1353;p50">
                <a:extLst>
                  <a:ext uri="{FF2B5EF4-FFF2-40B4-BE49-F238E27FC236}">
                    <a16:creationId xmlns:a16="http://schemas.microsoft.com/office/drawing/2014/main" id="{73D378F2-11E7-6103-C1D9-241FEBAD8179}"/>
                  </a:ext>
                </a:extLst>
              </p:cNvPr>
              <p:cNvSpPr/>
              <p:nvPr/>
            </p:nvSpPr>
            <p:spPr>
              <a:xfrm>
                <a:off x="3612419" y="1564514"/>
                <a:ext cx="51" cy="573212"/>
              </a:xfrm>
              <a:custGeom>
                <a:avLst/>
                <a:gdLst/>
                <a:ahLst/>
                <a:cxnLst/>
                <a:rect l="l" t="t" r="r" b="b"/>
                <a:pathLst>
                  <a:path w="1" h="11229" fill="none" extrusionOk="0">
                    <a:moveTo>
                      <a:pt x="1" y="1"/>
                    </a:moveTo>
                    <a:lnTo>
                      <a:pt x="1" y="11228"/>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1" name="Google Shape;1354;p50">
                <a:extLst>
                  <a:ext uri="{FF2B5EF4-FFF2-40B4-BE49-F238E27FC236}">
                    <a16:creationId xmlns:a16="http://schemas.microsoft.com/office/drawing/2014/main" id="{F064D837-F01F-B8FC-DFFF-AB689EA7D18F}"/>
                  </a:ext>
                </a:extLst>
              </p:cNvPr>
              <p:cNvSpPr/>
              <p:nvPr/>
            </p:nvSpPr>
            <p:spPr>
              <a:xfrm>
                <a:off x="3965552" y="1217199"/>
                <a:ext cx="378262" cy="282446"/>
              </a:xfrm>
              <a:custGeom>
                <a:avLst/>
                <a:gdLst/>
                <a:ahLst/>
                <a:cxnLst/>
                <a:rect l="l" t="t" r="r" b="b"/>
                <a:pathLst>
                  <a:path w="7410" h="5533" extrusionOk="0">
                    <a:moveTo>
                      <a:pt x="6824" y="0"/>
                    </a:moveTo>
                    <a:lnTo>
                      <a:pt x="775" y="2174"/>
                    </a:lnTo>
                    <a:cubicBezTo>
                      <a:pt x="927" y="2590"/>
                      <a:pt x="1078" y="3006"/>
                      <a:pt x="1229" y="3421"/>
                    </a:cubicBezTo>
                    <a:cubicBezTo>
                      <a:pt x="813" y="3705"/>
                      <a:pt x="416" y="3988"/>
                      <a:pt x="0" y="4253"/>
                    </a:cubicBezTo>
                    <a:cubicBezTo>
                      <a:pt x="865" y="5057"/>
                      <a:pt x="2046" y="5532"/>
                      <a:pt x="3222" y="5532"/>
                    </a:cubicBezTo>
                    <a:cubicBezTo>
                      <a:pt x="3511" y="5532"/>
                      <a:pt x="3799" y="5504"/>
                      <a:pt x="4083" y="5444"/>
                    </a:cubicBezTo>
                    <a:cubicBezTo>
                      <a:pt x="5538" y="5141"/>
                      <a:pt x="6805" y="4121"/>
                      <a:pt x="7410" y="2779"/>
                    </a:cubicBezTo>
                    <a:cubicBezTo>
                      <a:pt x="7202" y="1890"/>
                      <a:pt x="7013" y="870"/>
                      <a:pt x="6824"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2" name="Google Shape;1355;p50">
                <a:extLst>
                  <a:ext uri="{FF2B5EF4-FFF2-40B4-BE49-F238E27FC236}">
                    <a16:creationId xmlns:a16="http://schemas.microsoft.com/office/drawing/2014/main" id="{4B40F31F-3582-09FF-D115-E91BFD325F2C}"/>
                  </a:ext>
                </a:extLst>
              </p:cNvPr>
              <p:cNvSpPr/>
              <p:nvPr/>
            </p:nvSpPr>
            <p:spPr>
              <a:xfrm>
                <a:off x="3559331" y="1196934"/>
                <a:ext cx="233593" cy="142831"/>
              </a:xfrm>
              <a:custGeom>
                <a:avLst/>
                <a:gdLst/>
                <a:ahLst/>
                <a:cxnLst/>
                <a:rect l="l" t="t" r="r" b="b"/>
                <a:pathLst>
                  <a:path w="4576" h="2798" fill="none" extrusionOk="0">
                    <a:moveTo>
                      <a:pt x="1" y="2798"/>
                    </a:moveTo>
                    <a:cubicBezTo>
                      <a:pt x="1532" y="1872"/>
                      <a:pt x="3044" y="927"/>
                      <a:pt x="4575" y="0"/>
                    </a:cubicBezTo>
                  </a:path>
                </a:pathLst>
              </a:custGeom>
              <a:noFill/>
              <a:ln w="8975" cap="rnd" cmpd="sng">
                <a:solidFill>
                  <a:srgbClr val="5A3A5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3" name="Google Shape;1356;p50">
                <a:extLst>
                  <a:ext uri="{FF2B5EF4-FFF2-40B4-BE49-F238E27FC236}">
                    <a16:creationId xmlns:a16="http://schemas.microsoft.com/office/drawing/2014/main" id="{0D974384-2FD6-0B2F-D411-17F456BA094A}"/>
                  </a:ext>
                </a:extLst>
              </p:cNvPr>
              <p:cNvSpPr/>
              <p:nvPr/>
            </p:nvSpPr>
            <p:spPr>
              <a:xfrm>
                <a:off x="3587355" y="662792"/>
                <a:ext cx="960050" cy="930749"/>
              </a:xfrm>
              <a:custGeom>
                <a:avLst/>
                <a:gdLst/>
                <a:ahLst/>
                <a:cxnLst/>
                <a:rect l="l" t="t" r="r" b="b"/>
                <a:pathLst>
                  <a:path w="18807" h="18233" extrusionOk="0">
                    <a:moveTo>
                      <a:pt x="10558" y="0"/>
                    </a:moveTo>
                    <a:cubicBezTo>
                      <a:pt x="10435" y="0"/>
                      <a:pt x="10311" y="4"/>
                      <a:pt x="10188" y="12"/>
                    </a:cubicBezTo>
                    <a:lnTo>
                      <a:pt x="5973" y="8801"/>
                    </a:lnTo>
                    <a:cubicBezTo>
                      <a:pt x="3969" y="10408"/>
                      <a:pt x="2004" y="12071"/>
                      <a:pt x="0" y="13678"/>
                    </a:cubicBezTo>
                    <a:cubicBezTo>
                      <a:pt x="340" y="13980"/>
                      <a:pt x="662" y="14264"/>
                      <a:pt x="1002" y="14547"/>
                    </a:cubicBezTo>
                    <a:cubicBezTo>
                      <a:pt x="1588" y="14056"/>
                      <a:pt x="2174" y="13564"/>
                      <a:pt x="2760" y="13073"/>
                    </a:cubicBezTo>
                    <a:lnTo>
                      <a:pt x="2760" y="13073"/>
                    </a:lnTo>
                    <a:cubicBezTo>
                      <a:pt x="2344" y="13715"/>
                      <a:pt x="1947" y="14358"/>
                      <a:pt x="1550" y="15001"/>
                    </a:cubicBezTo>
                    <a:cubicBezTo>
                      <a:pt x="2457" y="15776"/>
                      <a:pt x="3383" y="16513"/>
                      <a:pt x="4253" y="17307"/>
                    </a:cubicBezTo>
                    <a:cubicBezTo>
                      <a:pt x="5444" y="15171"/>
                      <a:pt x="6634" y="13129"/>
                      <a:pt x="7825" y="10994"/>
                    </a:cubicBezTo>
                    <a:cubicBezTo>
                      <a:pt x="8522" y="11114"/>
                      <a:pt x="9236" y="11180"/>
                      <a:pt x="9950" y="11180"/>
                    </a:cubicBezTo>
                    <a:cubicBezTo>
                      <a:pt x="10920" y="11180"/>
                      <a:pt x="11890" y="11058"/>
                      <a:pt x="12815" y="10786"/>
                    </a:cubicBezTo>
                    <a:cubicBezTo>
                      <a:pt x="13307" y="13205"/>
                      <a:pt x="13760" y="15813"/>
                      <a:pt x="14233" y="18233"/>
                    </a:cubicBezTo>
                    <a:cubicBezTo>
                      <a:pt x="15102" y="17836"/>
                      <a:pt x="15953" y="17496"/>
                      <a:pt x="16803" y="17137"/>
                    </a:cubicBezTo>
                    <a:cubicBezTo>
                      <a:pt x="16709" y="16475"/>
                      <a:pt x="16595" y="15832"/>
                      <a:pt x="16482" y="15190"/>
                    </a:cubicBezTo>
                    <a:lnTo>
                      <a:pt x="16482" y="15190"/>
                    </a:lnTo>
                    <a:cubicBezTo>
                      <a:pt x="16784" y="15757"/>
                      <a:pt x="17106" y="16324"/>
                      <a:pt x="17408" y="16891"/>
                    </a:cubicBezTo>
                    <a:cubicBezTo>
                      <a:pt x="17862" y="16683"/>
                      <a:pt x="18334" y="16494"/>
                      <a:pt x="18807" y="16267"/>
                    </a:cubicBezTo>
                    <a:cubicBezTo>
                      <a:pt x="17673" y="14131"/>
                      <a:pt x="16671" y="11976"/>
                      <a:pt x="15537" y="9841"/>
                    </a:cubicBezTo>
                    <a:cubicBezTo>
                      <a:pt x="16936" y="7951"/>
                      <a:pt x="17125" y="5267"/>
                      <a:pt x="16009" y="3225"/>
                    </a:cubicBezTo>
                    <a:cubicBezTo>
                      <a:pt x="14953" y="1273"/>
                      <a:pt x="12777" y="0"/>
                      <a:pt x="10558" y="0"/>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4" name="Google Shape;1357;p50">
                <a:extLst>
                  <a:ext uri="{FF2B5EF4-FFF2-40B4-BE49-F238E27FC236}">
                    <a16:creationId xmlns:a16="http://schemas.microsoft.com/office/drawing/2014/main" id="{BB55F0D6-32A3-4B79-FC9D-8DAF08C65DAD}"/>
                  </a:ext>
                </a:extLst>
              </p:cNvPr>
              <p:cNvSpPr/>
              <p:nvPr/>
            </p:nvSpPr>
            <p:spPr>
              <a:xfrm>
                <a:off x="3761012" y="718177"/>
                <a:ext cx="698585" cy="631407"/>
              </a:xfrm>
              <a:custGeom>
                <a:avLst/>
                <a:gdLst/>
                <a:ahLst/>
                <a:cxnLst/>
                <a:rect l="l" t="t" r="r" b="b"/>
                <a:pathLst>
                  <a:path w="13685" h="12369" extrusionOk="0">
                    <a:moveTo>
                      <a:pt x="5302" y="1"/>
                    </a:moveTo>
                    <a:cubicBezTo>
                      <a:pt x="4722" y="1"/>
                      <a:pt x="4139" y="57"/>
                      <a:pt x="3573" y="137"/>
                    </a:cubicBezTo>
                    <a:cubicBezTo>
                      <a:pt x="2174" y="2121"/>
                      <a:pt x="1059" y="4257"/>
                      <a:pt x="359" y="6563"/>
                    </a:cubicBezTo>
                    <a:cubicBezTo>
                      <a:pt x="0" y="7773"/>
                      <a:pt x="303" y="9134"/>
                      <a:pt x="983" y="10192"/>
                    </a:cubicBezTo>
                    <a:cubicBezTo>
                      <a:pt x="1645" y="11251"/>
                      <a:pt x="2779" y="12007"/>
                      <a:pt x="4007" y="12233"/>
                    </a:cubicBezTo>
                    <a:cubicBezTo>
                      <a:pt x="4480" y="12323"/>
                      <a:pt x="4968" y="12369"/>
                      <a:pt x="5459" y="12369"/>
                    </a:cubicBezTo>
                    <a:cubicBezTo>
                      <a:pt x="7341" y="12369"/>
                      <a:pt x="9257" y="11700"/>
                      <a:pt x="10472" y="10306"/>
                    </a:cubicBezTo>
                    <a:cubicBezTo>
                      <a:pt x="10750" y="10431"/>
                      <a:pt x="11056" y="10492"/>
                      <a:pt x="11364" y="10492"/>
                    </a:cubicBezTo>
                    <a:cubicBezTo>
                      <a:pt x="11891" y="10492"/>
                      <a:pt x="12421" y="10312"/>
                      <a:pt x="12815" y="9965"/>
                    </a:cubicBezTo>
                    <a:cubicBezTo>
                      <a:pt x="13420" y="9398"/>
                      <a:pt x="13685" y="8472"/>
                      <a:pt x="13401" y="7678"/>
                    </a:cubicBezTo>
                    <a:cubicBezTo>
                      <a:pt x="13137" y="6884"/>
                      <a:pt x="12381" y="6299"/>
                      <a:pt x="11549" y="6223"/>
                    </a:cubicBezTo>
                    <a:cubicBezTo>
                      <a:pt x="11284" y="6544"/>
                      <a:pt x="11020" y="6884"/>
                      <a:pt x="10755" y="7206"/>
                    </a:cubicBezTo>
                    <a:cubicBezTo>
                      <a:pt x="10264" y="5996"/>
                      <a:pt x="9961" y="4749"/>
                      <a:pt x="9999" y="3444"/>
                    </a:cubicBezTo>
                    <a:cubicBezTo>
                      <a:pt x="10056" y="2084"/>
                      <a:pt x="8884" y="912"/>
                      <a:pt x="7618" y="401"/>
                    </a:cubicBezTo>
                    <a:cubicBezTo>
                      <a:pt x="6885" y="106"/>
                      <a:pt x="6096" y="1"/>
                      <a:pt x="5302"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5" name="Google Shape;1358;p50">
                <a:extLst>
                  <a:ext uri="{FF2B5EF4-FFF2-40B4-BE49-F238E27FC236}">
                    <a16:creationId xmlns:a16="http://schemas.microsoft.com/office/drawing/2014/main" id="{16CEC893-FD9D-83F1-EEA9-CB4630F8EF01}"/>
                  </a:ext>
                </a:extLst>
              </p:cNvPr>
              <p:cNvSpPr/>
              <p:nvPr/>
            </p:nvSpPr>
            <p:spPr>
              <a:xfrm>
                <a:off x="3844931" y="959572"/>
                <a:ext cx="35784" cy="36703"/>
              </a:xfrm>
              <a:custGeom>
                <a:avLst/>
                <a:gdLst/>
                <a:ahLst/>
                <a:cxnLst/>
                <a:rect l="l" t="t" r="r" b="b"/>
                <a:pathLst>
                  <a:path w="701" h="719" extrusionOk="0">
                    <a:moveTo>
                      <a:pt x="360" y="1"/>
                    </a:moveTo>
                    <a:cubicBezTo>
                      <a:pt x="152" y="1"/>
                      <a:pt x="1" y="171"/>
                      <a:pt x="1" y="360"/>
                    </a:cubicBezTo>
                    <a:cubicBezTo>
                      <a:pt x="1" y="549"/>
                      <a:pt x="152" y="719"/>
                      <a:pt x="360" y="719"/>
                    </a:cubicBezTo>
                    <a:cubicBezTo>
                      <a:pt x="549" y="719"/>
                      <a:pt x="700" y="549"/>
                      <a:pt x="700" y="360"/>
                    </a:cubicBezTo>
                    <a:cubicBezTo>
                      <a:pt x="700" y="171"/>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6" name="Google Shape;1359;p50">
                <a:extLst>
                  <a:ext uri="{FF2B5EF4-FFF2-40B4-BE49-F238E27FC236}">
                    <a16:creationId xmlns:a16="http://schemas.microsoft.com/office/drawing/2014/main" id="{032FB0B3-006B-C6E2-4D32-701874AC7B64}"/>
                  </a:ext>
                </a:extLst>
              </p:cNvPr>
              <p:cNvSpPr/>
              <p:nvPr/>
            </p:nvSpPr>
            <p:spPr>
              <a:xfrm>
                <a:off x="4088061" y="1029045"/>
                <a:ext cx="35784" cy="36703"/>
              </a:xfrm>
              <a:custGeom>
                <a:avLst/>
                <a:gdLst/>
                <a:ahLst/>
                <a:cxnLst/>
                <a:rect l="l" t="t" r="r" b="b"/>
                <a:pathLst>
                  <a:path w="701" h="719" extrusionOk="0">
                    <a:moveTo>
                      <a:pt x="360" y="1"/>
                    </a:moveTo>
                    <a:cubicBezTo>
                      <a:pt x="152" y="1"/>
                      <a:pt x="1" y="171"/>
                      <a:pt x="1" y="360"/>
                    </a:cubicBezTo>
                    <a:cubicBezTo>
                      <a:pt x="1" y="568"/>
                      <a:pt x="152" y="719"/>
                      <a:pt x="360" y="719"/>
                    </a:cubicBezTo>
                    <a:cubicBezTo>
                      <a:pt x="549" y="719"/>
                      <a:pt x="700" y="568"/>
                      <a:pt x="700" y="360"/>
                    </a:cubicBezTo>
                    <a:cubicBezTo>
                      <a:pt x="700" y="171"/>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7" name="Google Shape;1360;p50">
                <a:extLst>
                  <a:ext uri="{FF2B5EF4-FFF2-40B4-BE49-F238E27FC236}">
                    <a16:creationId xmlns:a16="http://schemas.microsoft.com/office/drawing/2014/main" id="{7F112EA4-82A8-942C-BD8F-D1D5808D3FA7}"/>
                  </a:ext>
                </a:extLst>
              </p:cNvPr>
              <p:cNvSpPr/>
              <p:nvPr/>
            </p:nvSpPr>
            <p:spPr>
              <a:xfrm>
                <a:off x="4001233" y="1144816"/>
                <a:ext cx="42523" cy="18377"/>
              </a:xfrm>
              <a:custGeom>
                <a:avLst/>
                <a:gdLst/>
                <a:ahLst/>
                <a:cxnLst/>
                <a:rect l="l" t="t" r="r" b="b"/>
                <a:pathLst>
                  <a:path w="833" h="360" fill="none" extrusionOk="0">
                    <a:moveTo>
                      <a:pt x="1" y="1"/>
                    </a:moveTo>
                    <a:cubicBezTo>
                      <a:pt x="39" y="190"/>
                      <a:pt x="209" y="322"/>
                      <a:pt x="379" y="341"/>
                    </a:cubicBezTo>
                    <a:cubicBezTo>
                      <a:pt x="568" y="360"/>
                      <a:pt x="757" y="246"/>
                      <a:pt x="832" y="9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8" name="Google Shape;1361;p50">
                <a:extLst>
                  <a:ext uri="{FF2B5EF4-FFF2-40B4-BE49-F238E27FC236}">
                    <a16:creationId xmlns:a16="http://schemas.microsoft.com/office/drawing/2014/main" id="{954A7AF7-4127-0590-2127-6FDF3DB021D3}"/>
                  </a:ext>
                </a:extLst>
              </p:cNvPr>
              <p:cNvSpPr/>
              <p:nvPr/>
            </p:nvSpPr>
            <p:spPr>
              <a:xfrm>
                <a:off x="3972290" y="1032924"/>
                <a:ext cx="29965" cy="60798"/>
              </a:xfrm>
              <a:custGeom>
                <a:avLst/>
                <a:gdLst/>
                <a:ahLst/>
                <a:cxnLst/>
                <a:rect l="l" t="t" r="r" b="b"/>
                <a:pathLst>
                  <a:path w="587" h="1191" fill="none" extrusionOk="0">
                    <a:moveTo>
                      <a:pt x="587" y="0"/>
                    </a:moveTo>
                    <a:cubicBezTo>
                      <a:pt x="398" y="397"/>
                      <a:pt x="190" y="794"/>
                      <a:pt x="1" y="1191"/>
                    </a:cubicBezTo>
                    <a:cubicBezTo>
                      <a:pt x="114" y="1172"/>
                      <a:pt x="228" y="1153"/>
                      <a:pt x="360" y="11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09" name="Google Shape;1362;p50">
                <a:extLst>
                  <a:ext uri="{FF2B5EF4-FFF2-40B4-BE49-F238E27FC236}">
                    <a16:creationId xmlns:a16="http://schemas.microsoft.com/office/drawing/2014/main" id="{2318CF3E-459A-6161-6FA5-31277E507993}"/>
                  </a:ext>
                </a:extLst>
              </p:cNvPr>
              <p:cNvSpPr/>
              <p:nvPr/>
            </p:nvSpPr>
            <p:spPr>
              <a:xfrm>
                <a:off x="4033085" y="975038"/>
                <a:ext cx="222924" cy="222924"/>
              </a:xfrm>
              <a:custGeom>
                <a:avLst/>
                <a:gdLst/>
                <a:ahLst/>
                <a:cxnLst/>
                <a:rect l="l" t="t" r="r" b="b"/>
                <a:pathLst>
                  <a:path w="4367" h="4367" fill="none" extrusionOk="0">
                    <a:moveTo>
                      <a:pt x="4102" y="1720"/>
                    </a:moveTo>
                    <a:cubicBezTo>
                      <a:pt x="4367" y="2798"/>
                      <a:pt x="3705" y="3856"/>
                      <a:pt x="2628" y="4121"/>
                    </a:cubicBezTo>
                    <a:cubicBezTo>
                      <a:pt x="1569" y="4366"/>
                      <a:pt x="492" y="3705"/>
                      <a:pt x="246" y="2646"/>
                    </a:cubicBezTo>
                    <a:cubicBezTo>
                      <a:pt x="0" y="1569"/>
                      <a:pt x="662" y="492"/>
                      <a:pt x="1721" y="246"/>
                    </a:cubicBezTo>
                    <a:cubicBezTo>
                      <a:pt x="2798" y="0"/>
                      <a:pt x="3856" y="662"/>
                      <a:pt x="4102" y="1720"/>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10" name="Google Shape;1363;p50">
                <a:extLst>
                  <a:ext uri="{FF2B5EF4-FFF2-40B4-BE49-F238E27FC236}">
                    <a16:creationId xmlns:a16="http://schemas.microsoft.com/office/drawing/2014/main" id="{0E01BFD0-1108-F87F-9C2E-7CBB80E17851}"/>
                  </a:ext>
                </a:extLst>
              </p:cNvPr>
              <p:cNvSpPr/>
              <p:nvPr/>
            </p:nvSpPr>
            <p:spPr>
              <a:xfrm>
                <a:off x="3771630" y="903626"/>
                <a:ext cx="202659" cy="202659"/>
              </a:xfrm>
              <a:custGeom>
                <a:avLst/>
                <a:gdLst/>
                <a:ahLst/>
                <a:cxnLst/>
                <a:rect l="l" t="t" r="r" b="b"/>
                <a:pathLst>
                  <a:path w="3970" h="3970" fill="none" extrusionOk="0">
                    <a:moveTo>
                      <a:pt x="3970" y="1985"/>
                    </a:moveTo>
                    <a:cubicBezTo>
                      <a:pt x="3970" y="3081"/>
                      <a:pt x="3081" y="3970"/>
                      <a:pt x="1985" y="3970"/>
                    </a:cubicBezTo>
                    <a:cubicBezTo>
                      <a:pt x="889" y="3970"/>
                      <a:pt x="0" y="3081"/>
                      <a:pt x="0" y="1985"/>
                    </a:cubicBezTo>
                    <a:cubicBezTo>
                      <a:pt x="0" y="889"/>
                      <a:pt x="889" y="0"/>
                      <a:pt x="1985" y="0"/>
                    </a:cubicBezTo>
                    <a:cubicBezTo>
                      <a:pt x="3081" y="0"/>
                      <a:pt x="3970" y="889"/>
                      <a:pt x="3970" y="1985"/>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11" name="Google Shape;1364;p50">
                <a:extLst>
                  <a:ext uri="{FF2B5EF4-FFF2-40B4-BE49-F238E27FC236}">
                    <a16:creationId xmlns:a16="http://schemas.microsoft.com/office/drawing/2014/main" id="{C05CC22A-10C9-F421-7D93-7A5F07758972}"/>
                  </a:ext>
                </a:extLst>
              </p:cNvPr>
              <p:cNvSpPr/>
              <p:nvPr/>
            </p:nvSpPr>
            <p:spPr>
              <a:xfrm>
                <a:off x="3975199" y="994334"/>
                <a:ext cx="79175" cy="37673"/>
              </a:xfrm>
              <a:custGeom>
                <a:avLst/>
                <a:gdLst/>
                <a:ahLst/>
                <a:cxnLst/>
                <a:rect l="l" t="t" r="r" b="b"/>
                <a:pathLst>
                  <a:path w="1551" h="738" fill="none" extrusionOk="0">
                    <a:moveTo>
                      <a:pt x="0" y="189"/>
                    </a:moveTo>
                    <a:cubicBezTo>
                      <a:pt x="265" y="38"/>
                      <a:pt x="624" y="0"/>
                      <a:pt x="908" y="95"/>
                    </a:cubicBezTo>
                    <a:cubicBezTo>
                      <a:pt x="1210" y="208"/>
                      <a:pt x="1456" y="454"/>
                      <a:pt x="1550" y="73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0" name="Google Shape;1365;p50">
                <a:extLst>
                  <a:ext uri="{FF2B5EF4-FFF2-40B4-BE49-F238E27FC236}">
                    <a16:creationId xmlns:a16="http://schemas.microsoft.com/office/drawing/2014/main" id="{E48EA3E4-05A3-56E7-4737-79ECF66F7A08}"/>
                  </a:ext>
                </a:extLst>
              </p:cNvPr>
              <p:cNvSpPr/>
              <p:nvPr/>
            </p:nvSpPr>
            <p:spPr>
              <a:xfrm>
                <a:off x="4335071" y="1118783"/>
                <a:ext cx="55999" cy="6789"/>
              </a:xfrm>
              <a:custGeom>
                <a:avLst/>
                <a:gdLst/>
                <a:ahLst/>
                <a:cxnLst/>
                <a:rect l="l" t="t" r="r" b="b"/>
                <a:pathLst>
                  <a:path w="1097" h="133" fill="none" extrusionOk="0">
                    <a:moveTo>
                      <a:pt x="1" y="0"/>
                    </a:moveTo>
                    <a:cubicBezTo>
                      <a:pt x="379" y="57"/>
                      <a:pt x="738" y="95"/>
                      <a:pt x="1097" y="13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1" name="Google Shape;1366;p50">
                <a:extLst>
                  <a:ext uri="{FF2B5EF4-FFF2-40B4-BE49-F238E27FC236}">
                    <a16:creationId xmlns:a16="http://schemas.microsoft.com/office/drawing/2014/main" id="{24339C6B-9B82-7D8D-0107-8924B983B547}"/>
                  </a:ext>
                </a:extLst>
              </p:cNvPr>
              <p:cNvSpPr/>
              <p:nvPr/>
            </p:nvSpPr>
            <p:spPr>
              <a:xfrm>
                <a:off x="4005112" y="1330061"/>
                <a:ext cx="162127" cy="28995"/>
              </a:xfrm>
              <a:custGeom>
                <a:avLst/>
                <a:gdLst/>
                <a:ahLst/>
                <a:cxnLst/>
                <a:rect l="l" t="t" r="r" b="b"/>
                <a:pathLst>
                  <a:path w="3176" h="568" fill="none" extrusionOk="0">
                    <a:moveTo>
                      <a:pt x="0" y="454"/>
                    </a:moveTo>
                    <a:cubicBezTo>
                      <a:pt x="1078" y="568"/>
                      <a:pt x="2174" y="417"/>
                      <a:pt x="317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2" name="Google Shape;1367;p50">
                <a:extLst>
                  <a:ext uri="{FF2B5EF4-FFF2-40B4-BE49-F238E27FC236}">
                    <a16:creationId xmlns:a16="http://schemas.microsoft.com/office/drawing/2014/main" id="{2EE2412E-03E5-4C53-F6B1-ED1858B6A4B9}"/>
                  </a:ext>
                </a:extLst>
              </p:cNvPr>
              <p:cNvSpPr/>
              <p:nvPr/>
            </p:nvSpPr>
            <p:spPr>
              <a:xfrm>
                <a:off x="3879693" y="873713"/>
                <a:ext cx="82033" cy="35733"/>
              </a:xfrm>
              <a:custGeom>
                <a:avLst/>
                <a:gdLst/>
                <a:ahLst/>
                <a:cxnLst/>
                <a:rect l="l" t="t" r="r" b="b"/>
                <a:pathLst>
                  <a:path w="1607" h="700" fill="none" extrusionOk="0">
                    <a:moveTo>
                      <a:pt x="0" y="171"/>
                    </a:moveTo>
                    <a:cubicBezTo>
                      <a:pt x="586" y="1"/>
                      <a:pt x="1248" y="208"/>
                      <a:pt x="1607" y="70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3" name="Google Shape;1368;p50">
                <a:extLst>
                  <a:ext uri="{FF2B5EF4-FFF2-40B4-BE49-F238E27FC236}">
                    <a16:creationId xmlns:a16="http://schemas.microsoft.com/office/drawing/2014/main" id="{A26B8C1F-9276-BE42-9604-E32AF4C426CC}"/>
                  </a:ext>
                </a:extLst>
              </p:cNvPr>
              <p:cNvSpPr/>
              <p:nvPr/>
            </p:nvSpPr>
            <p:spPr>
              <a:xfrm>
                <a:off x="4135380" y="953803"/>
                <a:ext cx="42472" cy="14497"/>
              </a:xfrm>
              <a:custGeom>
                <a:avLst/>
                <a:gdLst/>
                <a:ahLst/>
                <a:cxnLst/>
                <a:rect l="l" t="t" r="r" b="b"/>
                <a:pathLst>
                  <a:path w="832" h="284" fill="none" extrusionOk="0">
                    <a:moveTo>
                      <a:pt x="0" y="0"/>
                    </a:moveTo>
                    <a:cubicBezTo>
                      <a:pt x="284" y="95"/>
                      <a:pt x="548" y="189"/>
                      <a:pt x="832" y="28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4" name="Google Shape;1369;p50">
                <a:extLst>
                  <a:ext uri="{FF2B5EF4-FFF2-40B4-BE49-F238E27FC236}">
                    <a16:creationId xmlns:a16="http://schemas.microsoft.com/office/drawing/2014/main" id="{4CE0DDD9-D569-A97C-53F4-50CA5523B915}"/>
                  </a:ext>
                </a:extLst>
              </p:cNvPr>
              <p:cNvSpPr/>
              <p:nvPr/>
            </p:nvSpPr>
            <p:spPr>
              <a:xfrm>
                <a:off x="3745546" y="632216"/>
                <a:ext cx="643658" cy="383367"/>
              </a:xfrm>
              <a:custGeom>
                <a:avLst/>
                <a:gdLst/>
                <a:ahLst/>
                <a:cxnLst/>
                <a:rect l="l" t="t" r="r" b="b"/>
                <a:pathLst>
                  <a:path w="12609" h="7510" extrusionOk="0">
                    <a:moveTo>
                      <a:pt x="6600" y="0"/>
                    </a:moveTo>
                    <a:cubicBezTo>
                      <a:pt x="5868" y="0"/>
                      <a:pt x="5133" y="121"/>
                      <a:pt x="4443" y="346"/>
                    </a:cubicBezTo>
                    <a:cubicBezTo>
                      <a:pt x="2685" y="932"/>
                      <a:pt x="1211" y="2123"/>
                      <a:pt x="1" y="3503"/>
                    </a:cubicBezTo>
                    <a:lnTo>
                      <a:pt x="2931" y="4429"/>
                    </a:lnTo>
                    <a:cubicBezTo>
                      <a:pt x="3322" y="3684"/>
                      <a:pt x="3971" y="3067"/>
                      <a:pt x="4750" y="2724"/>
                    </a:cubicBezTo>
                    <a:lnTo>
                      <a:pt x="4750" y="2724"/>
                    </a:lnTo>
                    <a:cubicBezTo>
                      <a:pt x="4228" y="3251"/>
                      <a:pt x="3836" y="3925"/>
                      <a:pt x="3611" y="4656"/>
                    </a:cubicBezTo>
                    <a:lnTo>
                      <a:pt x="12608" y="7510"/>
                    </a:lnTo>
                    <a:cubicBezTo>
                      <a:pt x="12589" y="6244"/>
                      <a:pt x="12438" y="4996"/>
                      <a:pt x="11984" y="3824"/>
                    </a:cubicBezTo>
                    <a:cubicBezTo>
                      <a:pt x="11531" y="2652"/>
                      <a:pt x="10775" y="1575"/>
                      <a:pt x="9735" y="895"/>
                    </a:cubicBezTo>
                    <a:cubicBezTo>
                      <a:pt x="8812" y="279"/>
                      <a:pt x="7710" y="0"/>
                      <a:pt x="6600" y="0"/>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5" name="Google Shape;1370;p50">
                <a:extLst>
                  <a:ext uri="{FF2B5EF4-FFF2-40B4-BE49-F238E27FC236}">
                    <a16:creationId xmlns:a16="http://schemas.microsoft.com/office/drawing/2014/main" id="{098FDA8A-D1D1-0816-B26F-25200A54A527}"/>
                  </a:ext>
                </a:extLst>
              </p:cNvPr>
              <p:cNvSpPr/>
              <p:nvPr/>
            </p:nvSpPr>
            <p:spPr>
              <a:xfrm>
                <a:off x="3700217" y="622874"/>
                <a:ext cx="665813" cy="216186"/>
              </a:xfrm>
              <a:custGeom>
                <a:avLst/>
                <a:gdLst/>
                <a:ahLst/>
                <a:cxnLst/>
                <a:rect l="l" t="t" r="r" b="b"/>
                <a:pathLst>
                  <a:path w="13043" h="4235" fill="none" extrusionOk="0">
                    <a:moveTo>
                      <a:pt x="1" y="3327"/>
                    </a:moveTo>
                    <a:cubicBezTo>
                      <a:pt x="1248" y="2098"/>
                      <a:pt x="2722" y="1096"/>
                      <a:pt x="4386" y="567"/>
                    </a:cubicBezTo>
                    <a:cubicBezTo>
                      <a:pt x="6049" y="38"/>
                      <a:pt x="7882" y="0"/>
                      <a:pt x="9508" y="624"/>
                    </a:cubicBezTo>
                    <a:cubicBezTo>
                      <a:pt x="11133" y="1248"/>
                      <a:pt x="12513" y="2571"/>
                      <a:pt x="13042" y="4234"/>
                    </a:cubicBezTo>
                  </a:path>
                </a:pathLst>
              </a:custGeom>
              <a:noFill/>
              <a:ln w="8975" cap="rnd" cmpd="sng">
                <a:solidFill>
                  <a:srgbClr val="5A3A5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6" name="Google Shape;1371;p50">
                <a:extLst>
                  <a:ext uri="{FF2B5EF4-FFF2-40B4-BE49-F238E27FC236}">
                    <a16:creationId xmlns:a16="http://schemas.microsoft.com/office/drawing/2014/main" id="{D89EEE1F-0E93-39E7-DEB5-2411DD5B2F7D}"/>
                  </a:ext>
                </a:extLst>
              </p:cNvPr>
              <p:cNvSpPr/>
              <p:nvPr/>
            </p:nvSpPr>
            <p:spPr>
              <a:xfrm>
                <a:off x="715992" y="1777732"/>
                <a:ext cx="858772" cy="428442"/>
              </a:xfrm>
              <a:custGeom>
                <a:avLst/>
                <a:gdLst/>
                <a:ahLst/>
                <a:cxnLst/>
                <a:rect l="l" t="t" r="r" b="b"/>
                <a:pathLst>
                  <a:path w="16823" h="8393" extrusionOk="0">
                    <a:moveTo>
                      <a:pt x="16823" y="1"/>
                    </a:moveTo>
                    <a:lnTo>
                      <a:pt x="16823" y="1"/>
                    </a:lnTo>
                    <a:cubicBezTo>
                      <a:pt x="12249" y="1740"/>
                      <a:pt x="1" y="6881"/>
                      <a:pt x="1" y="6881"/>
                    </a:cubicBezTo>
                    <a:lnTo>
                      <a:pt x="15708" y="8393"/>
                    </a:lnTo>
                    <a:lnTo>
                      <a:pt x="16823" y="1"/>
                    </a:ln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7" name="Google Shape;1372;p50">
                <a:extLst>
                  <a:ext uri="{FF2B5EF4-FFF2-40B4-BE49-F238E27FC236}">
                    <a16:creationId xmlns:a16="http://schemas.microsoft.com/office/drawing/2014/main" id="{479B6B7D-E6E8-9F94-9BDA-EAAACD18F877}"/>
                  </a:ext>
                </a:extLst>
              </p:cNvPr>
              <p:cNvSpPr/>
              <p:nvPr/>
            </p:nvSpPr>
            <p:spPr>
              <a:xfrm>
                <a:off x="720842" y="1966856"/>
                <a:ext cx="397558" cy="163097"/>
              </a:xfrm>
              <a:custGeom>
                <a:avLst/>
                <a:gdLst/>
                <a:ahLst/>
                <a:cxnLst/>
                <a:rect l="l" t="t" r="r" b="b"/>
                <a:pathLst>
                  <a:path w="7788" h="3195" fill="none" extrusionOk="0">
                    <a:moveTo>
                      <a:pt x="7788" y="1"/>
                    </a:moveTo>
                    <a:cubicBezTo>
                      <a:pt x="5085" y="794"/>
                      <a:pt x="2476" y="1872"/>
                      <a:pt x="0" y="319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8" name="Google Shape;1373;p50">
                <a:extLst>
                  <a:ext uri="{FF2B5EF4-FFF2-40B4-BE49-F238E27FC236}">
                    <a16:creationId xmlns:a16="http://schemas.microsoft.com/office/drawing/2014/main" id="{918EB44D-E46B-C28E-A5C7-D4F8EBAD32DC}"/>
                  </a:ext>
                </a:extLst>
              </p:cNvPr>
              <p:cNvSpPr/>
              <p:nvPr/>
            </p:nvSpPr>
            <p:spPr>
              <a:xfrm>
                <a:off x="3075981" y="1858690"/>
                <a:ext cx="666782" cy="361978"/>
              </a:xfrm>
              <a:custGeom>
                <a:avLst/>
                <a:gdLst/>
                <a:ahLst/>
                <a:cxnLst/>
                <a:rect l="l" t="t" r="r" b="b"/>
                <a:pathLst>
                  <a:path w="13062" h="7091" extrusionOk="0">
                    <a:moveTo>
                      <a:pt x="5391" y="1"/>
                    </a:moveTo>
                    <a:cubicBezTo>
                      <a:pt x="5150" y="1"/>
                      <a:pt x="4909" y="14"/>
                      <a:pt x="4669" y="40"/>
                    </a:cubicBezTo>
                    <a:cubicBezTo>
                      <a:pt x="2968" y="211"/>
                      <a:pt x="1248" y="1269"/>
                      <a:pt x="0" y="3008"/>
                    </a:cubicBezTo>
                    <a:lnTo>
                      <a:pt x="6994" y="7091"/>
                    </a:lnTo>
                    <a:cubicBezTo>
                      <a:pt x="9016" y="6807"/>
                      <a:pt x="11039" y="6542"/>
                      <a:pt x="13061" y="6259"/>
                    </a:cubicBezTo>
                    <a:cubicBezTo>
                      <a:pt x="12135" y="4444"/>
                      <a:pt x="11133" y="2573"/>
                      <a:pt x="9489" y="1363"/>
                    </a:cubicBezTo>
                    <a:cubicBezTo>
                      <a:pt x="8320" y="487"/>
                      <a:pt x="6858" y="1"/>
                      <a:pt x="5391"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29" name="Google Shape;1374;p50">
                <a:extLst>
                  <a:ext uri="{FF2B5EF4-FFF2-40B4-BE49-F238E27FC236}">
                    <a16:creationId xmlns:a16="http://schemas.microsoft.com/office/drawing/2014/main" id="{80E8EF43-9DDB-6A71-4321-4FBB62D16D71}"/>
                  </a:ext>
                </a:extLst>
              </p:cNvPr>
              <p:cNvSpPr/>
              <p:nvPr/>
            </p:nvSpPr>
            <p:spPr>
              <a:xfrm>
                <a:off x="4505869" y="1880027"/>
                <a:ext cx="711143" cy="385000"/>
              </a:xfrm>
              <a:custGeom>
                <a:avLst/>
                <a:gdLst/>
                <a:ahLst/>
                <a:cxnLst/>
                <a:rect l="l" t="t" r="r" b="b"/>
                <a:pathLst>
                  <a:path w="13931" h="7542" extrusionOk="0">
                    <a:moveTo>
                      <a:pt x="4828" y="0"/>
                    </a:moveTo>
                    <a:cubicBezTo>
                      <a:pt x="3091" y="0"/>
                      <a:pt x="1353" y="590"/>
                      <a:pt x="0" y="1683"/>
                    </a:cubicBezTo>
                    <a:lnTo>
                      <a:pt x="6540" y="7542"/>
                    </a:lnTo>
                    <a:cubicBezTo>
                      <a:pt x="8959" y="7069"/>
                      <a:pt x="11530" y="6597"/>
                      <a:pt x="13930" y="6105"/>
                    </a:cubicBezTo>
                    <a:cubicBezTo>
                      <a:pt x="12948" y="4896"/>
                      <a:pt x="11965" y="3667"/>
                      <a:pt x="10812" y="2628"/>
                    </a:cubicBezTo>
                    <a:cubicBezTo>
                      <a:pt x="9659" y="1569"/>
                      <a:pt x="8317" y="681"/>
                      <a:pt x="6805" y="265"/>
                    </a:cubicBezTo>
                    <a:cubicBezTo>
                      <a:pt x="6160" y="87"/>
                      <a:pt x="5494" y="0"/>
                      <a:pt x="4828"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0" name="Google Shape;1375;p50">
                <a:extLst>
                  <a:ext uri="{FF2B5EF4-FFF2-40B4-BE49-F238E27FC236}">
                    <a16:creationId xmlns:a16="http://schemas.microsoft.com/office/drawing/2014/main" id="{86AEE9CB-9230-4011-F235-1FB925C8D93C}"/>
                  </a:ext>
                </a:extLst>
              </p:cNvPr>
              <p:cNvSpPr/>
              <p:nvPr/>
            </p:nvSpPr>
            <p:spPr>
              <a:xfrm>
                <a:off x="941244" y="2114475"/>
                <a:ext cx="7124066" cy="2630233"/>
              </a:xfrm>
              <a:custGeom>
                <a:avLst/>
                <a:gdLst/>
                <a:ahLst/>
                <a:cxnLst/>
                <a:rect l="l" t="t" r="r" b="b"/>
                <a:pathLst>
                  <a:path w="136261" h="57120" extrusionOk="0">
                    <a:moveTo>
                      <a:pt x="1" y="0"/>
                    </a:moveTo>
                    <a:lnTo>
                      <a:pt x="1" y="57120"/>
                    </a:lnTo>
                    <a:lnTo>
                      <a:pt x="136260" y="57120"/>
                    </a:lnTo>
                    <a:lnTo>
                      <a:pt x="136260" y="0"/>
                    </a:lnTo>
                    <a:close/>
                  </a:path>
                </a:pathLst>
              </a:custGeom>
              <a:solidFill>
                <a:srgbClr val="FED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1" name="Google Shape;1376;p50">
                <a:extLst>
                  <a:ext uri="{FF2B5EF4-FFF2-40B4-BE49-F238E27FC236}">
                    <a16:creationId xmlns:a16="http://schemas.microsoft.com/office/drawing/2014/main" id="{7DD8D3FC-A2C3-59FC-8AE3-E18B9D31AEF7}"/>
                  </a:ext>
                </a:extLst>
              </p:cNvPr>
              <p:cNvSpPr/>
              <p:nvPr/>
            </p:nvSpPr>
            <p:spPr>
              <a:xfrm>
                <a:off x="1303578" y="1746390"/>
                <a:ext cx="742026" cy="642637"/>
              </a:xfrm>
              <a:custGeom>
                <a:avLst/>
                <a:gdLst/>
                <a:ahLst/>
                <a:cxnLst/>
                <a:rect l="l" t="t" r="r" b="b"/>
                <a:pathLst>
                  <a:path w="14536" h="12589" extrusionOk="0">
                    <a:moveTo>
                      <a:pt x="8081" y="0"/>
                    </a:moveTo>
                    <a:cubicBezTo>
                      <a:pt x="7114" y="0"/>
                      <a:pt x="6159" y="199"/>
                      <a:pt x="5312" y="615"/>
                    </a:cubicBezTo>
                    <a:lnTo>
                      <a:pt x="1" y="6399"/>
                    </a:lnTo>
                    <a:cubicBezTo>
                      <a:pt x="1588" y="7986"/>
                      <a:pt x="3195" y="9593"/>
                      <a:pt x="4783" y="11200"/>
                    </a:cubicBezTo>
                    <a:cubicBezTo>
                      <a:pt x="5003" y="11419"/>
                      <a:pt x="5373" y="11560"/>
                      <a:pt x="5718" y="11560"/>
                    </a:cubicBezTo>
                    <a:cubicBezTo>
                      <a:pt x="5877" y="11560"/>
                      <a:pt x="6031" y="11530"/>
                      <a:pt x="6163" y="11464"/>
                    </a:cubicBezTo>
                    <a:cubicBezTo>
                      <a:pt x="5784" y="10462"/>
                      <a:pt x="5293" y="9423"/>
                      <a:pt x="4896" y="8402"/>
                    </a:cubicBezTo>
                    <a:lnTo>
                      <a:pt x="4896" y="8402"/>
                    </a:lnTo>
                    <a:cubicBezTo>
                      <a:pt x="6257" y="9706"/>
                      <a:pt x="7656" y="10935"/>
                      <a:pt x="8998" y="12220"/>
                    </a:cubicBezTo>
                    <a:cubicBezTo>
                      <a:pt x="9248" y="12458"/>
                      <a:pt x="9640" y="12588"/>
                      <a:pt x="10014" y="12588"/>
                    </a:cubicBezTo>
                    <a:cubicBezTo>
                      <a:pt x="10203" y="12588"/>
                      <a:pt x="10388" y="12555"/>
                      <a:pt x="10548" y="12485"/>
                    </a:cubicBezTo>
                    <a:cubicBezTo>
                      <a:pt x="10245" y="11937"/>
                      <a:pt x="10056" y="11237"/>
                      <a:pt x="9773" y="10708"/>
                    </a:cubicBezTo>
                    <a:lnTo>
                      <a:pt x="9773" y="10708"/>
                    </a:lnTo>
                    <a:cubicBezTo>
                      <a:pt x="10302" y="11143"/>
                      <a:pt x="10888" y="11653"/>
                      <a:pt x="11417" y="12088"/>
                    </a:cubicBezTo>
                    <a:cubicBezTo>
                      <a:pt x="11625" y="12256"/>
                      <a:pt x="11864" y="12336"/>
                      <a:pt x="12108" y="12336"/>
                    </a:cubicBezTo>
                    <a:cubicBezTo>
                      <a:pt x="12328" y="12336"/>
                      <a:pt x="12552" y="12270"/>
                      <a:pt x="12759" y="12145"/>
                    </a:cubicBezTo>
                    <a:cubicBezTo>
                      <a:pt x="11946" y="9971"/>
                      <a:pt x="11077" y="7797"/>
                      <a:pt x="10283" y="5624"/>
                    </a:cubicBezTo>
                    <a:lnTo>
                      <a:pt x="10283" y="5624"/>
                    </a:lnTo>
                    <a:cubicBezTo>
                      <a:pt x="11209" y="7060"/>
                      <a:pt x="11927" y="8667"/>
                      <a:pt x="12854" y="10103"/>
                    </a:cubicBezTo>
                    <a:cubicBezTo>
                      <a:pt x="13174" y="10584"/>
                      <a:pt x="13698" y="10996"/>
                      <a:pt x="14241" y="10996"/>
                    </a:cubicBezTo>
                    <a:cubicBezTo>
                      <a:pt x="14339" y="10996"/>
                      <a:pt x="14438" y="10983"/>
                      <a:pt x="14536" y="10954"/>
                    </a:cubicBezTo>
                    <a:cubicBezTo>
                      <a:pt x="13874" y="7835"/>
                      <a:pt x="13137" y="4622"/>
                      <a:pt x="12476" y="1503"/>
                    </a:cubicBezTo>
                    <a:cubicBezTo>
                      <a:pt x="11268" y="530"/>
                      <a:pt x="9660" y="0"/>
                      <a:pt x="8081" y="0"/>
                    </a:cubicBez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2" name="Google Shape;1377;p50">
                <a:extLst>
                  <a:ext uri="{FF2B5EF4-FFF2-40B4-BE49-F238E27FC236}">
                    <a16:creationId xmlns:a16="http://schemas.microsoft.com/office/drawing/2014/main" id="{EA249B01-BF69-0A04-2A74-82A71B475542}"/>
                  </a:ext>
                </a:extLst>
              </p:cNvPr>
              <p:cNvSpPr/>
              <p:nvPr/>
            </p:nvSpPr>
            <p:spPr>
              <a:xfrm>
                <a:off x="1784069" y="1941792"/>
                <a:ext cx="82084" cy="188161"/>
              </a:xfrm>
              <a:custGeom>
                <a:avLst/>
                <a:gdLst/>
                <a:ahLst/>
                <a:cxnLst/>
                <a:rect l="l" t="t" r="r" b="b"/>
                <a:pathLst>
                  <a:path w="1608" h="3686" fill="none" extrusionOk="0">
                    <a:moveTo>
                      <a:pt x="1" y="0"/>
                    </a:moveTo>
                    <a:lnTo>
                      <a:pt x="1607" y="3686"/>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3" name="Google Shape;1378;p50">
                <a:extLst>
                  <a:ext uri="{FF2B5EF4-FFF2-40B4-BE49-F238E27FC236}">
                    <a16:creationId xmlns:a16="http://schemas.microsoft.com/office/drawing/2014/main" id="{52199AE3-AB66-7A4F-B2F1-BEE06E0E8042}"/>
                  </a:ext>
                </a:extLst>
              </p:cNvPr>
              <p:cNvSpPr/>
              <p:nvPr/>
            </p:nvSpPr>
            <p:spPr>
              <a:xfrm>
                <a:off x="1622970" y="1981353"/>
                <a:ext cx="205517" cy="338700"/>
              </a:xfrm>
              <a:custGeom>
                <a:avLst/>
                <a:gdLst/>
                <a:ahLst/>
                <a:cxnLst/>
                <a:rect l="l" t="t" r="r" b="b"/>
                <a:pathLst>
                  <a:path w="4026" h="6635" fill="none" extrusionOk="0">
                    <a:moveTo>
                      <a:pt x="0" y="0"/>
                    </a:moveTo>
                    <a:cubicBezTo>
                      <a:pt x="1342" y="2211"/>
                      <a:pt x="2684" y="4423"/>
                      <a:pt x="4026" y="66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4" name="Google Shape;1379;p50">
                <a:extLst>
                  <a:ext uri="{FF2B5EF4-FFF2-40B4-BE49-F238E27FC236}">
                    <a16:creationId xmlns:a16="http://schemas.microsoft.com/office/drawing/2014/main" id="{D40D1F89-36E1-6383-853B-FA5BAE5A6B1A}"/>
                  </a:ext>
                </a:extLst>
              </p:cNvPr>
              <p:cNvSpPr/>
              <p:nvPr/>
            </p:nvSpPr>
            <p:spPr>
              <a:xfrm>
                <a:off x="1481114" y="2048886"/>
                <a:ext cx="92702" cy="149569"/>
              </a:xfrm>
              <a:custGeom>
                <a:avLst/>
                <a:gdLst/>
                <a:ahLst/>
                <a:cxnLst/>
                <a:rect l="l" t="t" r="r" b="b"/>
                <a:pathLst>
                  <a:path w="1816" h="2930" fill="none" extrusionOk="0">
                    <a:moveTo>
                      <a:pt x="1" y="0"/>
                    </a:moveTo>
                    <a:cubicBezTo>
                      <a:pt x="605" y="983"/>
                      <a:pt x="1210" y="1947"/>
                      <a:pt x="1815" y="293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5" name="Google Shape;1380;p50">
                <a:extLst>
                  <a:ext uri="{FF2B5EF4-FFF2-40B4-BE49-F238E27FC236}">
                    <a16:creationId xmlns:a16="http://schemas.microsoft.com/office/drawing/2014/main" id="{40189FD4-CB09-B972-AE51-0656B174C2EB}"/>
                  </a:ext>
                </a:extLst>
              </p:cNvPr>
              <p:cNvSpPr/>
              <p:nvPr/>
            </p:nvSpPr>
            <p:spPr>
              <a:xfrm>
                <a:off x="1294900" y="2105802"/>
                <a:ext cx="62788" cy="18377"/>
              </a:xfrm>
              <a:custGeom>
                <a:avLst/>
                <a:gdLst/>
                <a:ahLst/>
                <a:cxnLst/>
                <a:rect l="l" t="t" r="r" b="b"/>
                <a:pathLst>
                  <a:path w="1230" h="360" fill="none" extrusionOk="0">
                    <a:moveTo>
                      <a:pt x="1229" y="359"/>
                    </a:moveTo>
                    <a:cubicBezTo>
                      <a:pt x="813" y="246"/>
                      <a:pt x="416" y="114"/>
                      <a:pt x="1"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6" name="Google Shape;1381;p50">
                <a:extLst>
                  <a:ext uri="{FF2B5EF4-FFF2-40B4-BE49-F238E27FC236}">
                    <a16:creationId xmlns:a16="http://schemas.microsoft.com/office/drawing/2014/main" id="{3ED23288-618D-5CD9-CB2B-CEA9ECC2E5A4}"/>
                  </a:ext>
                </a:extLst>
              </p:cNvPr>
              <p:cNvSpPr/>
              <p:nvPr/>
            </p:nvSpPr>
            <p:spPr>
              <a:xfrm>
                <a:off x="3023864" y="1882784"/>
                <a:ext cx="588629" cy="458968"/>
              </a:xfrm>
              <a:custGeom>
                <a:avLst/>
                <a:gdLst/>
                <a:ahLst/>
                <a:cxnLst/>
                <a:rect l="l" t="t" r="r" b="b"/>
                <a:pathLst>
                  <a:path w="11531" h="8991" extrusionOk="0">
                    <a:moveTo>
                      <a:pt x="5408" y="1"/>
                    </a:moveTo>
                    <a:cubicBezTo>
                      <a:pt x="5344" y="1"/>
                      <a:pt x="5280" y="1"/>
                      <a:pt x="5217" y="3"/>
                    </a:cubicBezTo>
                    <a:cubicBezTo>
                      <a:pt x="3743" y="60"/>
                      <a:pt x="2061" y="1005"/>
                      <a:pt x="984" y="2347"/>
                    </a:cubicBezTo>
                    <a:cubicBezTo>
                      <a:pt x="228" y="3292"/>
                      <a:pt x="1" y="4558"/>
                      <a:pt x="341" y="5711"/>
                    </a:cubicBezTo>
                    <a:cubicBezTo>
                      <a:pt x="417" y="5938"/>
                      <a:pt x="492" y="6165"/>
                      <a:pt x="587" y="6505"/>
                    </a:cubicBezTo>
                    <a:cubicBezTo>
                      <a:pt x="832" y="7393"/>
                      <a:pt x="1399" y="8168"/>
                      <a:pt x="2155" y="8698"/>
                    </a:cubicBezTo>
                    <a:cubicBezTo>
                      <a:pt x="2443" y="8901"/>
                      <a:pt x="2639" y="8991"/>
                      <a:pt x="2850" y="8991"/>
                    </a:cubicBezTo>
                    <a:cubicBezTo>
                      <a:pt x="2972" y="8991"/>
                      <a:pt x="3099" y="8961"/>
                      <a:pt x="3252" y="8906"/>
                    </a:cubicBezTo>
                    <a:cubicBezTo>
                      <a:pt x="3573" y="8792"/>
                      <a:pt x="3838" y="8528"/>
                      <a:pt x="3951" y="8206"/>
                    </a:cubicBezTo>
                    <a:cubicBezTo>
                      <a:pt x="4138" y="8631"/>
                      <a:pt x="4570" y="8857"/>
                      <a:pt x="5026" y="8857"/>
                    </a:cubicBezTo>
                    <a:cubicBezTo>
                      <a:pt x="5077" y="8857"/>
                      <a:pt x="5128" y="8855"/>
                      <a:pt x="5180" y="8849"/>
                    </a:cubicBezTo>
                    <a:cubicBezTo>
                      <a:pt x="5709" y="8811"/>
                      <a:pt x="6181" y="8414"/>
                      <a:pt x="6314" y="7904"/>
                    </a:cubicBezTo>
                    <a:cubicBezTo>
                      <a:pt x="6569" y="8207"/>
                      <a:pt x="6945" y="8375"/>
                      <a:pt x="7328" y="8375"/>
                    </a:cubicBezTo>
                    <a:cubicBezTo>
                      <a:pt x="7400" y="8375"/>
                      <a:pt x="7471" y="8369"/>
                      <a:pt x="7542" y="8357"/>
                    </a:cubicBezTo>
                    <a:cubicBezTo>
                      <a:pt x="7996" y="8263"/>
                      <a:pt x="8393" y="7923"/>
                      <a:pt x="8544" y="7488"/>
                    </a:cubicBezTo>
                    <a:cubicBezTo>
                      <a:pt x="8711" y="7836"/>
                      <a:pt x="9011" y="8081"/>
                      <a:pt x="9369" y="8081"/>
                    </a:cubicBezTo>
                    <a:cubicBezTo>
                      <a:pt x="9497" y="8081"/>
                      <a:pt x="9633" y="8049"/>
                      <a:pt x="9773" y="7979"/>
                    </a:cubicBezTo>
                    <a:cubicBezTo>
                      <a:pt x="10094" y="7809"/>
                      <a:pt x="10283" y="7469"/>
                      <a:pt x="10302" y="7110"/>
                    </a:cubicBezTo>
                    <a:cubicBezTo>
                      <a:pt x="10396" y="5617"/>
                      <a:pt x="10680" y="4785"/>
                      <a:pt x="11531" y="4369"/>
                    </a:cubicBezTo>
                    <a:cubicBezTo>
                      <a:pt x="10651" y="905"/>
                      <a:pt x="7478" y="1"/>
                      <a:pt x="5408"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7" name="Google Shape;1382;p50">
                <a:extLst>
                  <a:ext uri="{FF2B5EF4-FFF2-40B4-BE49-F238E27FC236}">
                    <a16:creationId xmlns:a16="http://schemas.microsoft.com/office/drawing/2014/main" id="{7937465A-1CFC-96AE-2696-64BC5D5E621B}"/>
                  </a:ext>
                </a:extLst>
              </p:cNvPr>
              <p:cNvSpPr/>
              <p:nvPr/>
            </p:nvSpPr>
            <p:spPr>
              <a:xfrm>
                <a:off x="3144484" y="2188751"/>
                <a:ext cx="85913" cy="123586"/>
              </a:xfrm>
              <a:custGeom>
                <a:avLst/>
                <a:gdLst/>
                <a:ahLst/>
                <a:cxnLst/>
                <a:rect l="l" t="t" r="r" b="b"/>
                <a:pathLst>
                  <a:path w="1683" h="2421" fill="none" extrusionOk="0">
                    <a:moveTo>
                      <a:pt x="0" y="1"/>
                    </a:moveTo>
                    <a:cubicBezTo>
                      <a:pt x="567" y="795"/>
                      <a:pt x="1116" y="1607"/>
                      <a:pt x="1683" y="242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8" name="Google Shape;1383;p50">
                <a:extLst>
                  <a:ext uri="{FF2B5EF4-FFF2-40B4-BE49-F238E27FC236}">
                    <a16:creationId xmlns:a16="http://schemas.microsoft.com/office/drawing/2014/main" id="{81992B2F-884F-B33E-597F-3EC70EB314D8}"/>
                  </a:ext>
                </a:extLst>
              </p:cNvPr>
              <p:cNvSpPr/>
              <p:nvPr/>
            </p:nvSpPr>
            <p:spPr>
              <a:xfrm>
                <a:off x="3289198" y="2149191"/>
                <a:ext cx="63758" cy="145741"/>
              </a:xfrm>
              <a:custGeom>
                <a:avLst/>
                <a:gdLst/>
                <a:ahLst/>
                <a:cxnLst/>
                <a:rect l="l" t="t" r="r" b="b"/>
                <a:pathLst>
                  <a:path w="1249" h="2855" fill="none" extrusionOk="0">
                    <a:moveTo>
                      <a:pt x="1" y="1"/>
                    </a:moveTo>
                    <a:cubicBezTo>
                      <a:pt x="416" y="965"/>
                      <a:pt x="832" y="1910"/>
                      <a:pt x="1248" y="285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39" name="Google Shape;1384;p50">
                <a:extLst>
                  <a:ext uri="{FF2B5EF4-FFF2-40B4-BE49-F238E27FC236}">
                    <a16:creationId xmlns:a16="http://schemas.microsoft.com/office/drawing/2014/main" id="{831987EF-DDB4-0684-B5AA-2162EA432403}"/>
                  </a:ext>
                </a:extLst>
              </p:cNvPr>
              <p:cNvSpPr/>
              <p:nvPr/>
            </p:nvSpPr>
            <p:spPr>
              <a:xfrm>
                <a:off x="3426205" y="2137655"/>
                <a:ext cx="30935" cy="140891"/>
              </a:xfrm>
              <a:custGeom>
                <a:avLst/>
                <a:gdLst/>
                <a:ahLst/>
                <a:cxnLst/>
                <a:rect l="l" t="t" r="r" b="b"/>
                <a:pathLst>
                  <a:path w="606" h="2760" fill="none" extrusionOk="0">
                    <a:moveTo>
                      <a:pt x="1" y="0"/>
                    </a:moveTo>
                    <a:cubicBezTo>
                      <a:pt x="76" y="945"/>
                      <a:pt x="284" y="1871"/>
                      <a:pt x="605" y="276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0" name="Google Shape;1385;p50">
                <a:extLst>
                  <a:ext uri="{FF2B5EF4-FFF2-40B4-BE49-F238E27FC236}">
                    <a16:creationId xmlns:a16="http://schemas.microsoft.com/office/drawing/2014/main" id="{4DD2E648-89ED-43E8-F2AC-3F49CC0F4F9A}"/>
                  </a:ext>
                </a:extLst>
              </p:cNvPr>
              <p:cNvSpPr/>
              <p:nvPr/>
            </p:nvSpPr>
            <p:spPr>
              <a:xfrm>
                <a:off x="3147394" y="2243779"/>
                <a:ext cx="28025" cy="51"/>
              </a:xfrm>
              <a:custGeom>
                <a:avLst/>
                <a:gdLst/>
                <a:ahLst/>
                <a:cxnLst/>
                <a:rect l="l" t="t" r="r" b="b"/>
                <a:pathLst>
                  <a:path w="549" h="1" fill="none" extrusionOk="0">
                    <a:moveTo>
                      <a:pt x="0" y="0"/>
                    </a:moveTo>
                    <a:lnTo>
                      <a:pt x="548" y="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1" name="Google Shape;1386;p50">
                <a:extLst>
                  <a:ext uri="{FF2B5EF4-FFF2-40B4-BE49-F238E27FC236}">
                    <a16:creationId xmlns:a16="http://schemas.microsoft.com/office/drawing/2014/main" id="{A26FC2F1-94CC-937D-D35A-143FBAEBFFBC}"/>
                  </a:ext>
                </a:extLst>
              </p:cNvPr>
              <p:cNvSpPr/>
              <p:nvPr/>
            </p:nvSpPr>
            <p:spPr>
              <a:xfrm>
                <a:off x="4433486" y="1892176"/>
                <a:ext cx="559685" cy="438702"/>
              </a:xfrm>
              <a:custGeom>
                <a:avLst/>
                <a:gdLst/>
                <a:ahLst/>
                <a:cxnLst/>
                <a:rect l="l" t="t" r="r" b="b"/>
                <a:pathLst>
                  <a:path w="10964" h="8594" extrusionOk="0">
                    <a:moveTo>
                      <a:pt x="5185" y="0"/>
                    </a:moveTo>
                    <a:cubicBezTo>
                      <a:pt x="3749" y="0"/>
                      <a:pt x="2301" y="541"/>
                      <a:pt x="1116" y="1388"/>
                    </a:cubicBezTo>
                    <a:cubicBezTo>
                      <a:pt x="624" y="2503"/>
                      <a:pt x="284" y="3675"/>
                      <a:pt x="114" y="4885"/>
                    </a:cubicBezTo>
                    <a:cubicBezTo>
                      <a:pt x="1" y="5584"/>
                      <a:pt x="133" y="6453"/>
                      <a:pt x="530" y="7039"/>
                    </a:cubicBezTo>
                    <a:cubicBezTo>
                      <a:pt x="851" y="7474"/>
                      <a:pt x="1191" y="7966"/>
                      <a:pt x="1664" y="8211"/>
                    </a:cubicBezTo>
                    <a:cubicBezTo>
                      <a:pt x="1934" y="8355"/>
                      <a:pt x="2239" y="8534"/>
                      <a:pt x="2545" y="8534"/>
                    </a:cubicBezTo>
                    <a:cubicBezTo>
                      <a:pt x="2560" y="8534"/>
                      <a:pt x="2575" y="8533"/>
                      <a:pt x="2590" y="8533"/>
                    </a:cubicBezTo>
                    <a:cubicBezTo>
                      <a:pt x="2911" y="8495"/>
                      <a:pt x="3195" y="8306"/>
                      <a:pt x="3365" y="8022"/>
                    </a:cubicBezTo>
                    <a:cubicBezTo>
                      <a:pt x="3522" y="8353"/>
                      <a:pt x="3887" y="8556"/>
                      <a:pt x="4255" y="8556"/>
                    </a:cubicBezTo>
                    <a:cubicBezTo>
                      <a:pt x="4286" y="8556"/>
                      <a:pt x="4317" y="8554"/>
                      <a:pt x="4348" y="8551"/>
                    </a:cubicBezTo>
                    <a:cubicBezTo>
                      <a:pt x="4745" y="8514"/>
                      <a:pt x="5104" y="8230"/>
                      <a:pt x="5198" y="7852"/>
                    </a:cubicBezTo>
                    <a:cubicBezTo>
                      <a:pt x="5198" y="8192"/>
                      <a:pt x="5576" y="8476"/>
                      <a:pt x="5917" y="8570"/>
                    </a:cubicBezTo>
                    <a:cubicBezTo>
                      <a:pt x="5984" y="8586"/>
                      <a:pt x="6052" y="8594"/>
                      <a:pt x="6122" y="8594"/>
                    </a:cubicBezTo>
                    <a:cubicBezTo>
                      <a:pt x="6384" y="8594"/>
                      <a:pt x="6652" y="8485"/>
                      <a:pt x="6862" y="8306"/>
                    </a:cubicBezTo>
                    <a:cubicBezTo>
                      <a:pt x="7126" y="8098"/>
                      <a:pt x="7296" y="7795"/>
                      <a:pt x="7410" y="7474"/>
                    </a:cubicBezTo>
                    <a:cubicBezTo>
                      <a:pt x="7485" y="7739"/>
                      <a:pt x="7618" y="7984"/>
                      <a:pt x="7882" y="8060"/>
                    </a:cubicBezTo>
                    <a:cubicBezTo>
                      <a:pt x="7947" y="8080"/>
                      <a:pt x="8016" y="8089"/>
                      <a:pt x="8085" y="8089"/>
                    </a:cubicBezTo>
                    <a:cubicBezTo>
                      <a:pt x="8279" y="8089"/>
                      <a:pt x="8480" y="8015"/>
                      <a:pt x="8620" y="7890"/>
                    </a:cubicBezTo>
                    <a:cubicBezTo>
                      <a:pt x="9773" y="6850"/>
                      <a:pt x="10453" y="5395"/>
                      <a:pt x="10963" y="3921"/>
                    </a:cubicBezTo>
                    <a:cubicBezTo>
                      <a:pt x="10188" y="2144"/>
                      <a:pt x="8506" y="707"/>
                      <a:pt x="6635" y="197"/>
                    </a:cubicBezTo>
                    <a:cubicBezTo>
                      <a:pt x="6160" y="63"/>
                      <a:pt x="5673" y="0"/>
                      <a:pt x="5185"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2" name="Google Shape;1387;p50">
                <a:extLst>
                  <a:ext uri="{FF2B5EF4-FFF2-40B4-BE49-F238E27FC236}">
                    <a16:creationId xmlns:a16="http://schemas.microsoft.com/office/drawing/2014/main" id="{3C3FACB7-2D30-A45C-ABFC-9301D6C1C457}"/>
                  </a:ext>
                </a:extLst>
              </p:cNvPr>
              <p:cNvSpPr/>
              <p:nvPr/>
            </p:nvSpPr>
            <p:spPr>
              <a:xfrm>
                <a:off x="4540580" y="2137655"/>
                <a:ext cx="62788" cy="174685"/>
              </a:xfrm>
              <a:custGeom>
                <a:avLst/>
                <a:gdLst/>
                <a:ahLst/>
                <a:cxnLst/>
                <a:rect l="l" t="t" r="r" b="b"/>
                <a:pathLst>
                  <a:path w="1230" h="3422" fill="none" extrusionOk="0">
                    <a:moveTo>
                      <a:pt x="1" y="0"/>
                    </a:moveTo>
                    <a:cubicBezTo>
                      <a:pt x="416" y="1134"/>
                      <a:pt x="832" y="2268"/>
                      <a:pt x="1229" y="342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3" name="Google Shape;1388;p50">
                <a:extLst>
                  <a:ext uri="{FF2B5EF4-FFF2-40B4-BE49-F238E27FC236}">
                    <a16:creationId xmlns:a16="http://schemas.microsoft.com/office/drawing/2014/main" id="{2EFF81AE-E41F-B92A-98AB-171FB252F942}"/>
                  </a:ext>
                </a:extLst>
              </p:cNvPr>
              <p:cNvSpPr/>
              <p:nvPr/>
            </p:nvSpPr>
            <p:spPr>
              <a:xfrm>
                <a:off x="4694942" y="2128926"/>
                <a:ext cx="5870" cy="178564"/>
              </a:xfrm>
              <a:custGeom>
                <a:avLst/>
                <a:gdLst/>
                <a:ahLst/>
                <a:cxnLst/>
                <a:rect l="l" t="t" r="r" b="b"/>
                <a:pathLst>
                  <a:path w="115" h="3498" fill="none" extrusionOk="0">
                    <a:moveTo>
                      <a:pt x="1" y="1"/>
                    </a:moveTo>
                    <a:cubicBezTo>
                      <a:pt x="39" y="1173"/>
                      <a:pt x="76" y="2326"/>
                      <a:pt x="114" y="349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4" name="Google Shape;1389;p50">
                <a:extLst>
                  <a:ext uri="{FF2B5EF4-FFF2-40B4-BE49-F238E27FC236}">
                    <a16:creationId xmlns:a16="http://schemas.microsoft.com/office/drawing/2014/main" id="{2817123A-94CB-1F6C-89D3-A0C6D71DAD24}"/>
                  </a:ext>
                </a:extLst>
              </p:cNvPr>
              <p:cNvSpPr/>
              <p:nvPr/>
            </p:nvSpPr>
            <p:spPr>
              <a:xfrm>
                <a:off x="4809794" y="2145363"/>
                <a:ext cx="29914" cy="142831"/>
              </a:xfrm>
              <a:custGeom>
                <a:avLst/>
                <a:gdLst/>
                <a:ahLst/>
                <a:cxnLst/>
                <a:rect l="l" t="t" r="r" b="b"/>
                <a:pathLst>
                  <a:path w="586" h="2798" fill="none" extrusionOk="0">
                    <a:moveTo>
                      <a:pt x="586" y="0"/>
                    </a:moveTo>
                    <a:cubicBezTo>
                      <a:pt x="378" y="945"/>
                      <a:pt x="189" y="1871"/>
                      <a:pt x="0" y="279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5" name="Google Shape;1390;p50">
                <a:extLst>
                  <a:ext uri="{FF2B5EF4-FFF2-40B4-BE49-F238E27FC236}">
                    <a16:creationId xmlns:a16="http://schemas.microsoft.com/office/drawing/2014/main" id="{784E5518-E0FF-BBA7-DED2-AA3E147DA864}"/>
                  </a:ext>
                </a:extLst>
              </p:cNvPr>
              <p:cNvSpPr/>
              <p:nvPr/>
            </p:nvSpPr>
            <p:spPr>
              <a:xfrm>
                <a:off x="4548288" y="2205188"/>
                <a:ext cx="6840" cy="34763"/>
              </a:xfrm>
              <a:custGeom>
                <a:avLst/>
                <a:gdLst/>
                <a:ahLst/>
                <a:cxnLst/>
                <a:rect l="l" t="t" r="r" b="b"/>
                <a:pathLst>
                  <a:path w="134" h="681" fill="none" extrusionOk="0">
                    <a:moveTo>
                      <a:pt x="133" y="0"/>
                    </a:moveTo>
                    <a:cubicBezTo>
                      <a:pt x="76" y="227"/>
                      <a:pt x="39" y="454"/>
                      <a:pt x="1" y="6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6" name="Google Shape;1391;p50">
                <a:extLst>
                  <a:ext uri="{FF2B5EF4-FFF2-40B4-BE49-F238E27FC236}">
                    <a16:creationId xmlns:a16="http://schemas.microsoft.com/office/drawing/2014/main" id="{8FDA0E24-6C3B-20D2-1988-BD448A33D498}"/>
                  </a:ext>
                </a:extLst>
              </p:cNvPr>
              <p:cNvSpPr/>
              <p:nvPr/>
            </p:nvSpPr>
            <p:spPr>
              <a:xfrm>
                <a:off x="4985391" y="2079718"/>
                <a:ext cx="18377" cy="38643"/>
              </a:xfrm>
              <a:custGeom>
                <a:avLst/>
                <a:gdLst/>
                <a:ahLst/>
                <a:cxnLst/>
                <a:rect l="l" t="t" r="r" b="b"/>
                <a:pathLst>
                  <a:path w="360" h="757" fill="none" extrusionOk="0">
                    <a:moveTo>
                      <a:pt x="0" y="757"/>
                    </a:moveTo>
                    <a:cubicBezTo>
                      <a:pt x="132" y="511"/>
                      <a:pt x="246" y="266"/>
                      <a:pt x="359"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7" name="Google Shape;1392;p50">
                <a:extLst>
                  <a:ext uri="{FF2B5EF4-FFF2-40B4-BE49-F238E27FC236}">
                    <a16:creationId xmlns:a16="http://schemas.microsoft.com/office/drawing/2014/main" id="{18D0803B-7720-CFA1-DB58-6427488579C7}"/>
                  </a:ext>
                </a:extLst>
              </p:cNvPr>
              <p:cNvSpPr/>
              <p:nvPr/>
            </p:nvSpPr>
            <p:spPr>
              <a:xfrm>
                <a:off x="5629892" y="1757160"/>
                <a:ext cx="802824" cy="720740"/>
              </a:xfrm>
              <a:custGeom>
                <a:avLst/>
                <a:gdLst/>
                <a:ahLst/>
                <a:cxnLst/>
                <a:rect l="l" t="t" r="r" b="b"/>
                <a:pathLst>
                  <a:path w="15727" h="14119" extrusionOk="0">
                    <a:moveTo>
                      <a:pt x="5189" y="0"/>
                    </a:moveTo>
                    <a:cubicBezTo>
                      <a:pt x="4839" y="0"/>
                      <a:pt x="4480" y="48"/>
                      <a:pt x="4158" y="101"/>
                    </a:cubicBezTo>
                    <a:cubicBezTo>
                      <a:pt x="2571" y="328"/>
                      <a:pt x="1172" y="1481"/>
                      <a:pt x="586" y="2974"/>
                    </a:cubicBezTo>
                    <a:cubicBezTo>
                      <a:pt x="0" y="4449"/>
                      <a:pt x="208" y="6225"/>
                      <a:pt x="1078" y="7567"/>
                    </a:cubicBezTo>
                    <a:cubicBezTo>
                      <a:pt x="1947" y="8909"/>
                      <a:pt x="3459" y="10025"/>
                      <a:pt x="5047" y="10232"/>
                    </a:cubicBezTo>
                    <a:cubicBezTo>
                      <a:pt x="6162" y="11178"/>
                      <a:pt x="7296" y="12123"/>
                      <a:pt x="8430" y="13049"/>
                    </a:cubicBezTo>
                    <a:cubicBezTo>
                      <a:pt x="8695" y="13276"/>
                      <a:pt x="8959" y="13502"/>
                      <a:pt x="9281" y="13616"/>
                    </a:cubicBezTo>
                    <a:cubicBezTo>
                      <a:pt x="9427" y="13676"/>
                      <a:pt x="9589" y="13709"/>
                      <a:pt x="9749" y="13709"/>
                    </a:cubicBezTo>
                    <a:cubicBezTo>
                      <a:pt x="9940" y="13709"/>
                      <a:pt x="10128" y="13662"/>
                      <a:pt x="10282" y="13559"/>
                    </a:cubicBezTo>
                    <a:cubicBezTo>
                      <a:pt x="9375" y="12293"/>
                      <a:pt x="8544" y="11064"/>
                      <a:pt x="7617" y="9798"/>
                    </a:cubicBezTo>
                    <a:lnTo>
                      <a:pt x="7617" y="9798"/>
                    </a:lnTo>
                    <a:cubicBezTo>
                      <a:pt x="9111" y="11102"/>
                      <a:pt x="10604" y="12387"/>
                      <a:pt x="12097" y="13691"/>
                    </a:cubicBezTo>
                    <a:cubicBezTo>
                      <a:pt x="12305" y="13862"/>
                      <a:pt x="12532" y="14051"/>
                      <a:pt x="12815" y="14107"/>
                    </a:cubicBezTo>
                    <a:cubicBezTo>
                      <a:pt x="12850" y="14115"/>
                      <a:pt x="12886" y="14118"/>
                      <a:pt x="12923" y="14118"/>
                    </a:cubicBezTo>
                    <a:cubicBezTo>
                      <a:pt x="13173" y="14118"/>
                      <a:pt x="13465" y="13959"/>
                      <a:pt x="13515" y="13729"/>
                    </a:cubicBezTo>
                    <a:cubicBezTo>
                      <a:pt x="12985" y="12841"/>
                      <a:pt x="12513" y="11915"/>
                      <a:pt x="11984" y="11026"/>
                    </a:cubicBezTo>
                    <a:lnTo>
                      <a:pt x="11984" y="11026"/>
                    </a:lnTo>
                    <a:lnTo>
                      <a:pt x="13458" y="12803"/>
                    </a:lnTo>
                    <a:cubicBezTo>
                      <a:pt x="13704" y="13068"/>
                      <a:pt x="13930" y="13351"/>
                      <a:pt x="14252" y="13521"/>
                    </a:cubicBezTo>
                    <a:cubicBezTo>
                      <a:pt x="14371" y="13588"/>
                      <a:pt x="14505" y="13620"/>
                      <a:pt x="14640" y="13620"/>
                    </a:cubicBezTo>
                    <a:cubicBezTo>
                      <a:pt x="14847" y="13620"/>
                      <a:pt x="15055" y="13545"/>
                      <a:pt x="15216" y="13408"/>
                    </a:cubicBezTo>
                    <a:cubicBezTo>
                      <a:pt x="15027" y="12954"/>
                      <a:pt x="14838" y="12463"/>
                      <a:pt x="14649" y="12009"/>
                    </a:cubicBezTo>
                    <a:lnTo>
                      <a:pt x="14649" y="12009"/>
                    </a:lnTo>
                    <a:cubicBezTo>
                      <a:pt x="14838" y="12160"/>
                      <a:pt x="15102" y="12253"/>
                      <a:pt x="15359" y="12253"/>
                    </a:cubicBezTo>
                    <a:cubicBezTo>
                      <a:pt x="15487" y="12253"/>
                      <a:pt x="15613" y="12230"/>
                      <a:pt x="15726" y="12179"/>
                    </a:cubicBezTo>
                    <a:cubicBezTo>
                      <a:pt x="15046" y="8985"/>
                      <a:pt x="14403" y="5829"/>
                      <a:pt x="13723" y="2634"/>
                    </a:cubicBezTo>
                    <a:cubicBezTo>
                      <a:pt x="11133" y="1803"/>
                      <a:pt x="8544" y="952"/>
                      <a:pt x="5954" y="101"/>
                    </a:cubicBezTo>
                    <a:cubicBezTo>
                      <a:pt x="5717" y="28"/>
                      <a:pt x="5455" y="0"/>
                      <a:pt x="5189" y="0"/>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8" name="Google Shape;1393;p50">
                <a:extLst>
                  <a:ext uri="{FF2B5EF4-FFF2-40B4-BE49-F238E27FC236}">
                    <a16:creationId xmlns:a16="http://schemas.microsoft.com/office/drawing/2014/main" id="{61F1638F-6860-EEEC-0C5D-A62A99E42DFD}"/>
                  </a:ext>
                </a:extLst>
              </p:cNvPr>
              <p:cNvSpPr/>
              <p:nvPr/>
            </p:nvSpPr>
            <p:spPr>
              <a:xfrm>
                <a:off x="6222275" y="2048886"/>
                <a:ext cx="165037" cy="342580"/>
              </a:xfrm>
              <a:custGeom>
                <a:avLst/>
                <a:gdLst/>
                <a:ahLst/>
                <a:cxnLst/>
                <a:rect l="l" t="t" r="r" b="b"/>
                <a:pathLst>
                  <a:path w="3233" h="6711" fill="none" extrusionOk="0">
                    <a:moveTo>
                      <a:pt x="1" y="0"/>
                    </a:moveTo>
                    <a:lnTo>
                      <a:pt x="3233" y="671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49" name="Google Shape;1394;p50">
                <a:extLst>
                  <a:ext uri="{FF2B5EF4-FFF2-40B4-BE49-F238E27FC236}">
                    <a16:creationId xmlns:a16="http://schemas.microsoft.com/office/drawing/2014/main" id="{86A72EC6-5707-E75D-DE82-52625102109F}"/>
                  </a:ext>
                </a:extLst>
              </p:cNvPr>
              <p:cNvSpPr/>
              <p:nvPr/>
            </p:nvSpPr>
            <p:spPr>
              <a:xfrm>
                <a:off x="6104564" y="2124128"/>
                <a:ext cx="153449" cy="211337"/>
              </a:xfrm>
              <a:custGeom>
                <a:avLst/>
                <a:gdLst/>
                <a:ahLst/>
                <a:cxnLst/>
                <a:rect l="l" t="t" r="r" b="b"/>
                <a:pathLst>
                  <a:path w="3006" h="4140" fill="none" extrusionOk="0">
                    <a:moveTo>
                      <a:pt x="3006" y="4140"/>
                    </a:moveTo>
                    <a:cubicBezTo>
                      <a:pt x="2099" y="2703"/>
                      <a:pt x="1078" y="1305"/>
                      <a:pt x="1"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50" name="Google Shape;1395;p50">
                <a:extLst>
                  <a:ext uri="{FF2B5EF4-FFF2-40B4-BE49-F238E27FC236}">
                    <a16:creationId xmlns:a16="http://schemas.microsoft.com/office/drawing/2014/main" id="{93057FA1-391E-AB21-2868-59E1FBD7C6BF}"/>
                  </a:ext>
                </a:extLst>
              </p:cNvPr>
              <p:cNvSpPr/>
              <p:nvPr/>
            </p:nvSpPr>
            <p:spPr>
              <a:xfrm>
                <a:off x="5993591" y="2226372"/>
                <a:ext cx="57020" cy="57939"/>
              </a:xfrm>
              <a:custGeom>
                <a:avLst/>
                <a:gdLst/>
                <a:ahLst/>
                <a:cxnLst/>
                <a:rect l="l" t="t" r="r" b="b"/>
                <a:pathLst>
                  <a:path w="1117" h="1135" fill="none" extrusionOk="0">
                    <a:moveTo>
                      <a:pt x="1" y="1"/>
                    </a:moveTo>
                    <a:lnTo>
                      <a:pt x="1116" y="1135"/>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51" name="Google Shape;1396;p50">
                <a:extLst>
                  <a:ext uri="{FF2B5EF4-FFF2-40B4-BE49-F238E27FC236}">
                    <a16:creationId xmlns:a16="http://schemas.microsoft.com/office/drawing/2014/main" id="{2233F581-87BB-B815-BE18-F8622B2C23BF}"/>
                  </a:ext>
                </a:extLst>
              </p:cNvPr>
              <p:cNvSpPr/>
              <p:nvPr/>
            </p:nvSpPr>
            <p:spPr>
              <a:xfrm>
                <a:off x="7318325" y="2432852"/>
                <a:ext cx="1032436" cy="829828"/>
              </a:xfrm>
              <a:custGeom>
                <a:avLst/>
                <a:gdLst/>
                <a:ahLst/>
                <a:cxnLst/>
                <a:rect l="l" t="t" r="r" b="b"/>
                <a:pathLst>
                  <a:path w="20225" h="16256" extrusionOk="0">
                    <a:moveTo>
                      <a:pt x="14687" y="1"/>
                    </a:moveTo>
                    <a:lnTo>
                      <a:pt x="11965" y="530"/>
                    </a:lnTo>
                    <a:cubicBezTo>
                      <a:pt x="8128" y="1929"/>
                      <a:pt x="4291" y="3346"/>
                      <a:pt x="435" y="4764"/>
                    </a:cubicBezTo>
                    <a:cubicBezTo>
                      <a:pt x="114" y="4877"/>
                      <a:pt x="416" y="5482"/>
                      <a:pt x="719" y="5671"/>
                    </a:cubicBezTo>
                    <a:cubicBezTo>
                      <a:pt x="1002" y="5860"/>
                      <a:pt x="1380" y="5860"/>
                      <a:pt x="1720" y="5860"/>
                    </a:cubicBezTo>
                    <a:cubicBezTo>
                      <a:pt x="4253" y="5803"/>
                      <a:pt x="6786" y="5785"/>
                      <a:pt x="9319" y="5728"/>
                    </a:cubicBezTo>
                    <a:lnTo>
                      <a:pt x="9319" y="5728"/>
                    </a:lnTo>
                    <a:cubicBezTo>
                      <a:pt x="6295" y="6087"/>
                      <a:pt x="3270" y="6427"/>
                      <a:pt x="246" y="6786"/>
                    </a:cubicBezTo>
                    <a:cubicBezTo>
                      <a:pt x="0" y="7070"/>
                      <a:pt x="189" y="7486"/>
                      <a:pt x="492" y="7731"/>
                    </a:cubicBezTo>
                    <a:cubicBezTo>
                      <a:pt x="794" y="7958"/>
                      <a:pt x="1210" y="8015"/>
                      <a:pt x="1588" y="8053"/>
                    </a:cubicBezTo>
                    <a:cubicBezTo>
                      <a:pt x="4423" y="8355"/>
                      <a:pt x="7277" y="8658"/>
                      <a:pt x="10132" y="8960"/>
                    </a:cubicBezTo>
                    <a:cubicBezTo>
                      <a:pt x="9278" y="8917"/>
                      <a:pt x="8423" y="8895"/>
                      <a:pt x="7568" y="8895"/>
                    </a:cubicBezTo>
                    <a:cubicBezTo>
                      <a:pt x="5431" y="8895"/>
                      <a:pt x="3292" y="9030"/>
                      <a:pt x="1172" y="9300"/>
                    </a:cubicBezTo>
                    <a:cubicBezTo>
                      <a:pt x="1002" y="9640"/>
                      <a:pt x="1153" y="10075"/>
                      <a:pt x="1456" y="10321"/>
                    </a:cubicBezTo>
                    <a:cubicBezTo>
                      <a:pt x="1758" y="10567"/>
                      <a:pt x="2155" y="10661"/>
                      <a:pt x="2533" y="10756"/>
                    </a:cubicBezTo>
                    <a:cubicBezTo>
                      <a:pt x="4631" y="11247"/>
                      <a:pt x="6748" y="11738"/>
                      <a:pt x="8846" y="12211"/>
                    </a:cubicBezTo>
                    <a:lnTo>
                      <a:pt x="4423" y="11852"/>
                    </a:lnTo>
                    <a:cubicBezTo>
                      <a:pt x="4215" y="12003"/>
                      <a:pt x="4178" y="12457"/>
                      <a:pt x="4329" y="12665"/>
                    </a:cubicBezTo>
                    <a:cubicBezTo>
                      <a:pt x="4480" y="12891"/>
                      <a:pt x="4726" y="13005"/>
                      <a:pt x="4971" y="13118"/>
                    </a:cubicBezTo>
                    <a:cubicBezTo>
                      <a:pt x="7051" y="14120"/>
                      <a:pt x="9149" y="15122"/>
                      <a:pt x="11247" y="16105"/>
                    </a:cubicBezTo>
                    <a:cubicBezTo>
                      <a:pt x="11463" y="16210"/>
                      <a:pt x="11707" y="16255"/>
                      <a:pt x="11958" y="16255"/>
                    </a:cubicBezTo>
                    <a:cubicBezTo>
                      <a:pt x="12431" y="16255"/>
                      <a:pt x="12931" y="16093"/>
                      <a:pt x="13326" y="15859"/>
                    </a:cubicBezTo>
                    <a:cubicBezTo>
                      <a:pt x="14725" y="15027"/>
                      <a:pt x="15840" y="13836"/>
                      <a:pt x="17068" y="12759"/>
                    </a:cubicBezTo>
                    <a:cubicBezTo>
                      <a:pt x="19053" y="11039"/>
                      <a:pt x="20225" y="8128"/>
                      <a:pt x="19771" y="5520"/>
                    </a:cubicBezTo>
                    <a:cubicBezTo>
                      <a:pt x="19299" y="2930"/>
                      <a:pt x="17238" y="681"/>
                      <a:pt x="14687" y="1"/>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52" name="Google Shape;1397;p50">
                <a:extLst>
                  <a:ext uri="{FF2B5EF4-FFF2-40B4-BE49-F238E27FC236}">
                    <a16:creationId xmlns:a16="http://schemas.microsoft.com/office/drawing/2014/main" id="{CFA6C121-3CC7-9EB6-9586-627694003D93}"/>
                  </a:ext>
                </a:extLst>
              </p:cNvPr>
              <p:cNvSpPr/>
              <p:nvPr/>
            </p:nvSpPr>
            <p:spPr>
              <a:xfrm>
                <a:off x="7728374" y="2727130"/>
                <a:ext cx="150590" cy="5870"/>
              </a:xfrm>
              <a:custGeom>
                <a:avLst/>
                <a:gdLst/>
                <a:ahLst/>
                <a:cxnLst/>
                <a:rect l="l" t="t" r="r" b="b"/>
                <a:pathLst>
                  <a:path w="2950" h="115" fill="none" extrusionOk="0">
                    <a:moveTo>
                      <a:pt x="1" y="114"/>
                    </a:moveTo>
                    <a:lnTo>
                      <a:pt x="2949" y="1"/>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53" name="Google Shape;1398;p50">
                <a:extLst>
                  <a:ext uri="{FF2B5EF4-FFF2-40B4-BE49-F238E27FC236}">
                    <a16:creationId xmlns:a16="http://schemas.microsoft.com/office/drawing/2014/main" id="{C9A06B30-75FC-8C01-28F6-9A1D8B994D76}"/>
                  </a:ext>
                </a:extLst>
              </p:cNvPr>
              <p:cNvSpPr/>
              <p:nvPr/>
            </p:nvSpPr>
            <p:spPr>
              <a:xfrm>
                <a:off x="7734142" y="2887311"/>
                <a:ext cx="150590" cy="2910"/>
              </a:xfrm>
              <a:custGeom>
                <a:avLst/>
                <a:gdLst/>
                <a:ahLst/>
                <a:cxnLst/>
                <a:rect l="l" t="t" r="r" b="b"/>
                <a:pathLst>
                  <a:path w="2950" h="57" fill="none" extrusionOk="0">
                    <a:moveTo>
                      <a:pt x="1" y="0"/>
                    </a:moveTo>
                    <a:cubicBezTo>
                      <a:pt x="984" y="19"/>
                      <a:pt x="1967" y="38"/>
                      <a:pt x="2950" y="5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54" name="Google Shape;1399;p50">
                <a:extLst>
                  <a:ext uri="{FF2B5EF4-FFF2-40B4-BE49-F238E27FC236}">
                    <a16:creationId xmlns:a16="http://schemas.microsoft.com/office/drawing/2014/main" id="{92FF91DA-6A47-3313-F1A7-8453F21BF953}"/>
                  </a:ext>
                </a:extLst>
              </p:cNvPr>
              <p:cNvSpPr/>
              <p:nvPr/>
            </p:nvSpPr>
            <p:spPr>
              <a:xfrm>
                <a:off x="7880796" y="2420346"/>
                <a:ext cx="461265" cy="734267"/>
              </a:xfrm>
              <a:custGeom>
                <a:avLst/>
                <a:gdLst/>
                <a:ahLst/>
                <a:cxnLst/>
                <a:rect l="l" t="t" r="r" b="b"/>
                <a:pathLst>
                  <a:path w="9036" h="14384" fill="none" extrusionOk="0">
                    <a:moveTo>
                      <a:pt x="4707" y="14384"/>
                    </a:moveTo>
                    <a:cubicBezTo>
                      <a:pt x="6654" y="13023"/>
                      <a:pt x="8147" y="10963"/>
                      <a:pt x="8601" y="8638"/>
                    </a:cubicBezTo>
                    <a:cubicBezTo>
                      <a:pt x="9036" y="6313"/>
                      <a:pt x="8336" y="3724"/>
                      <a:pt x="6597" y="2117"/>
                    </a:cubicBezTo>
                    <a:cubicBezTo>
                      <a:pt x="4859" y="491"/>
                      <a:pt x="2099" y="0"/>
                      <a:pt x="1" y="11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5" name="Google Shape;1400;p50">
              <a:extLst>
                <a:ext uri="{FF2B5EF4-FFF2-40B4-BE49-F238E27FC236}">
                  <a16:creationId xmlns:a16="http://schemas.microsoft.com/office/drawing/2014/main" id="{7177E8BA-6390-8B00-D011-46153EBB50C2}"/>
                </a:ext>
              </a:extLst>
            </p:cNvPr>
            <p:cNvSpPr txBox="1">
              <a:spLocks/>
            </p:cNvSpPr>
            <p:nvPr/>
          </p:nvSpPr>
          <p:spPr>
            <a:xfrm>
              <a:off x="1154437" y="2786709"/>
              <a:ext cx="6384346" cy="14988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400" i="1">
                  <a:effectLst/>
                  <a:latin typeface="Times New Roman" panose="02020603050405020304" pitchFamily="18" charset="0"/>
                  <a:ea typeface="Calibri" panose="020F0502020204030204" pitchFamily="34" charset="0"/>
                </a:rPr>
                <a:t>So sánh  cách trình bày đề mục theo các phương diện hình thức của hai văn bản Sao băng là gì và những điều bạn cần biết về sao băng và VB Bạn đã biết gì về sóng thần?</a:t>
              </a:r>
              <a:endParaRPr lang="en-US" sz="6600">
                <a:effectLst/>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678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F41127F-A933-65DE-960D-A85D81498F76}"/>
              </a:ext>
            </a:extLst>
          </p:cNvPr>
          <p:cNvPicPr>
            <a:picLocks noChangeAspect="1"/>
          </p:cNvPicPr>
          <p:nvPr/>
        </p:nvPicPr>
        <p:blipFill>
          <a:blip r:embed="rId4"/>
          <a:stretch>
            <a:fillRect/>
          </a:stretch>
        </p:blipFill>
        <p:spPr>
          <a:xfrm>
            <a:off x="0" y="1255"/>
            <a:ext cx="9144000" cy="5140990"/>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580571"/>
            <a:ext cx="7031864" cy="2475488"/>
          </a:xfrm>
          <a:prstGeom prst="snip2DiagRect">
            <a:avLst>
              <a:gd name="adj1" fmla="val 0"/>
              <a:gd name="adj2" fmla="val 24222"/>
            </a:avLst>
          </a:prstGeom>
          <a:blipFill dpi="0" rotWithShape="1">
            <a:blip r:embed="rId8"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latin typeface="Times New Roman" panose="02020603050405020304" pitchFamily="18" charset="0"/>
                <a:cs typeface="Times New Roman" panose="02020603050405020304" pitchFamily="18" charset="0"/>
              </a:rPr>
              <a:t>Câu 8: Mưa sao băng Perseids thường xuất hiện vào lúc nào?</a:t>
            </a:r>
          </a:p>
          <a:p>
            <a:pPr lvl="0"/>
            <a:r>
              <a:rPr lang="en-US" sz="2400">
                <a:latin typeface="Times New Roman" panose="02020603050405020304" pitchFamily="18" charset="0"/>
                <a:cs typeface="Times New Roman" panose="02020603050405020304" pitchFamily="18" charset="0"/>
              </a:rPr>
              <a:t>A. 2/10 – 7/11 hàng năm.</a:t>
            </a:r>
          </a:p>
          <a:p>
            <a:pPr lvl="0"/>
            <a:r>
              <a:rPr lang="en-US" sz="2400">
                <a:latin typeface="Times New Roman" panose="02020603050405020304" pitchFamily="18" charset="0"/>
                <a:cs typeface="Times New Roman" panose="02020603050405020304" pitchFamily="18" charset="0"/>
              </a:rPr>
              <a:t>B. 17/7 – 24/8 hàng năm.</a:t>
            </a:r>
          </a:p>
          <a:p>
            <a:pPr lvl="0"/>
            <a:r>
              <a:rPr lang="en-US" sz="2400">
                <a:latin typeface="Times New Roman" panose="02020603050405020304" pitchFamily="18" charset="0"/>
                <a:cs typeface="Times New Roman" panose="02020603050405020304" pitchFamily="18" charset="0"/>
              </a:rPr>
              <a:t>C. 19/4 – 28/5 hàng năm.</a:t>
            </a:r>
          </a:p>
          <a:p>
            <a:pPr lvl="0"/>
            <a:r>
              <a:rPr lang="en-US" sz="2400">
                <a:latin typeface="Times New Roman" panose="02020603050405020304" pitchFamily="18" charset="0"/>
                <a:cs typeface="Times New Roman" panose="02020603050405020304" pitchFamily="18" charset="0"/>
              </a:rPr>
              <a:t>D. 7 – 17/12 hàng năm.</a:t>
            </a:r>
          </a:p>
        </p:txBody>
      </p:sp>
      <p:sp>
        <p:nvSpPr>
          <p:cNvPr id="5" name="Rectangle 4"/>
          <p:cNvSpPr/>
          <p:nvPr/>
        </p:nvSpPr>
        <p:spPr>
          <a:xfrm>
            <a:off x="1463040" y="3483429"/>
            <a:ext cx="5966460" cy="855599"/>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685800">
              <a:buClrTx/>
              <a:defRPr/>
            </a:pPr>
            <a:r>
              <a:rPr lang="en-US" sz="3200" b="1">
                <a:solidFill>
                  <a:schemeClr val="tx1"/>
                </a:solidFill>
                <a:latin typeface="Times New Roman" panose="02020603050405020304" pitchFamily="18" charset="0"/>
                <a:cs typeface="Times New Roman" panose="02020603050405020304" pitchFamily="18" charset="0"/>
              </a:rPr>
              <a:t>B. 17/7 – 24/8 hàng năm</a:t>
            </a:r>
            <a:endParaRPr kumimoji="0" lang="en-US" sz="6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2 candies</a:t>
            </a:r>
          </a:p>
        </p:txBody>
      </p:sp>
    </p:spTree>
    <p:extLst>
      <p:ext uri="{BB962C8B-B14F-4D97-AF65-F5344CB8AC3E}">
        <p14:creationId xmlns:p14="http://schemas.microsoft.com/office/powerpoint/2010/main" val="5259098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F41127F-A933-65DE-960D-A85D81498F76}"/>
              </a:ext>
            </a:extLst>
          </p:cNvPr>
          <p:cNvPicPr>
            <a:picLocks noChangeAspect="1"/>
          </p:cNvPicPr>
          <p:nvPr/>
        </p:nvPicPr>
        <p:blipFill>
          <a:blip r:embed="rId4"/>
          <a:stretch>
            <a:fillRect/>
          </a:stretch>
        </p:blipFill>
        <p:spPr>
          <a:xfrm>
            <a:off x="0" y="1255"/>
            <a:ext cx="9144000" cy="5140990"/>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846703"/>
            <a:ext cx="7031864" cy="2289970"/>
          </a:xfrm>
          <a:prstGeom prst="snip2DiagRect">
            <a:avLst>
              <a:gd name="adj1" fmla="val 0"/>
              <a:gd name="adj2" fmla="val 24222"/>
            </a:avLst>
          </a:prstGeom>
          <a:blipFill dpi="0" rotWithShape="1">
            <a:blip r:embed="rId8"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latin typeface="Times New Roman" panose="02020603050405020304" pitchFamily="18" charset="0"/>
                <a:cs typeface="Times New Roman" panose="02020603050405020304" pitchFamily="18" charset="0"/>
              </a:rPr>
              <a:t>Câu 9:  Hầu hết các trận mưa sao băng có chu kì là bao lâu?</a:t>
            </a:r>
          </a:p>
          <a:p>
            <a:pPr lvl="0"/>
            <a:r>
              <a:rPr lang="en-US" sz="2400">
                <a:latin typeface="Times New Roman" panose="02020603050405020304" pitchFamily="18" charset="0"/>
                <a:cs typeface="Times New Roman" panose="02020603050405020304" pitchFamily="18" charset="0"/>
              </a:rPr>
              <a:t>A. 1 năm.</a:t>
            </a:r>
          </a:p>
          <a:p>
            <a:pPr lvl="0"/>
            <a:r>
              <a:rPr lang="en-US" sz="2400">
                <a:latin typeface="Times New Roman" panose="02020603050405020304" pitchFamily="18" charset="0"/>
                <a:cs typeface="Times New Roman" panose="02020603050405020304" pitchFamily="18" charset="0"/>
              </a:rPr>
              <a:t>B. 6 tháng.</a:t>
            </a:r>
          </a:p>
          <a:p>
            <a:pPr lvl="0"/>
            <a:r>
              <a:rPr lang="en-US" sz="2400">
                <a:latin typeface="Times New Roman" panose="02020603050405020304" pitchFamily="18" charset="0"/>
                <a:cs typeface="Times New Roman" panose="02020603050405020304" pitchFamily="18" charset="0"/>
              </a:rPr>
              <a:t>C. 1 tháng.</a:t>
            </a:r>
          </a:p>
          <a:p>
            <a:pPr lvl="0"/>
            <a:r>
              <a:rPr lang="en-US" sz="2400">
                <a:latin typeface="Times New Roman" panose="02020603050405020304" pitchFamily="18" charset="0"/>
                <a:cs typeface="Times New Roman" panose="02020603050405020304" pitchFamily="18" charset="0"/>
              </a:rPr>
              <a:t>D. 1,5 năm</a:t>
            </a:r>
          </a:p>
        </p:txBody>
      </p:sp>
      <p:sp>
        <p:nvSpPr>
          <p:cNvPr id="5" name="Rectangle 4"/>
          <p:cNvSpPr/>
          <p:nvPr/>
        </p:nvSpPr>
        <p:spPr>
          <a:xfrm>
            <a:off x="1652866" y="3773714"/>
            <a:ext cx="5966460" cy="731490"/>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1" i="0" u="none" strike="noStrike" kern="0" cap="none" spc="0" normalizeH="0" baseline="0" noProof="0">
                <a:ln>
                  <a:noFill/>
                </a:ln>
                <a:solidFill>
                  <a:srgbClr val="4472C4">
                    <a:lumMod val="50000"/>
                  </a:srgbClr>
                </a:solidFill>
                <a:effectLst/>
                <a:uLnTx/>
                <a:uFillTx/>
                <a:latin typeface="Times New Roman" panose="02020603050405020304" pitchFamily="18" charset="0"/>
                <a:ea typeface="+mn-ea"/>
                <a:cs typeface="+mn-cs"/>
                <a:sym typeface="Arial"/>
              </a:rPr>
              <a:t>A. 1 năm</a:t>
            </a:r>
            <a:endParaRPr kumimoji="0" lang="en-US" sz="3200" b="1" i="0" u="none" strike="noStrike" kern="0" cap="none" spc="0" normalizeH="0" baseline="0" noProof="0">
              <a:ln>
                <a:noFill/>
              </a:ln>
              <a:solidFill>
                <a:srgbClr val="4472C4">
                  <a:lumMod val="50000"/>
                </a:srgbClr>
              </a:solidFill>
              <a:effectLst/>
              <a:uLnTx/>
              <a:uFillTx/>
              <a:latin typeface="Calibri Light" panose="020F0302020204030204"/>
              <a:ea typeface="+mn-ea"/>
              <a:cs typeface="+mn-cs"/>
              <a:sym typeface="Arial"/>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2 candies</a:t>
            </a:r>
          </a:p>
        </p:txBody>
      </p:sp>
    </p:spTree>
    <p:extLst>
      <p:ext uri="{BB962C8B-B14F-4D97-AF65-F5344CB8AC3E}">
        <p14:creationId xmlns:p14="http://schemas.microsoft.com/office/powerpoint/2010/main" val="35313858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7539"/>
        <p:cNvGrpSpPr/>
        <p:nvPr/>
      </p:nvGrpSpPr>
      <p:grpSpPr>
        <a:xfrm>
          <a:off x="0" y="0"/>
          <a:ext cx="0" cy="0"/>
          <a:chOff x="0" y="0"/>
          <a:chExt cx="0" cy="0"/>
        </a:xfrm>
      </p:grpSpPr>
      <p:sp>
        <p:nvSpPr>
          <p:cNvPr id="37540" name="Google Shape;37540;p58"/>
          <p:cNvSpPr/>
          <p:nvPr/>
        </p:nvSpPr>
        <p:spPr>
          <a:xfrm>
            <a:off x="7333800" y="36221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1" name="Google Shape;37541;p58"/>
          <p:cNvSpPr/>
          <p:nvPr/>
        </p:nvSpPr>
        <p:spPr>
          <a:xfrm>
            <a:off x="866149" y="2412051"/>
            <a:ext cx="1489094" cy="1489094"/>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2" name="Google Shape;37542;p58"/>
          <p:cNvSpPr txBox="1">
            <a:spLocks noGrp="1"/>
          </p:cNvSpPr>
          <p:nvPr>
            <p:ph type="title"/>
          </p:nvPr>
        </p:nvSpPr>
        <p:spPr>
          <a:xfrm>
            <a:off x="1798479" y="1284597"/>
            <a:ext cx="5523600" cy="210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8000"/>
              <a:t>Hoạt động vận dụng</a:t>
            </a:r>
            <a:endParaRPr sz="8000"/>
          </a:p>
        </p:txBody>
      </p:sp>
      <p:grpSp>
        <p:nvGrpSpPr>
          <p:cNvPr id="37543" name="Google Shape;37543;p58"/>
          <p:cNvGrpSpPr/>
          <p:nvPr/>
        </p:nvGrpSpPr>
        <p:grpSpPr>
          <a:xfrm>
            <a:off x="6867851" y="3276306"/>
            <a:ext cx="503402" cy="461788"/>
            <a:chOff x="10394090" y="4418785"/>
            <a:chExt cx="995850" cy="913347"/>
          </a:xfrm>
        </p:grpSpPr>
        <p:sp>
          <p:nvSpPr>
            <p:cNvPr id="37544" name="Google Shape;37544;p58"/>
            <p:cNvSpPr/>
            <p:nvPr/>
          </p:nvSpPr>
          <p:spPr>
            <a:xfrm>
              <a:off x="10394090" y="4418785"/>
              <a:ext cx="995850" cy="913347"/>
            </a:xfrm>
            <a:custGeom>
              <a:avLst/>
              <a:gdLst/>
              <a:ahLst/>
              <a:cxnLst/>
              <a:rect l="l" t="t" r="r" b="b"/>
              <a:pathLst>
                <a:path w="1024" h="939" extrusionOk="0">
                  <a:moveTo>
                    <a:pt x="512" y="1"/>
                  </a:moveTo>
                  <a:cubicBezTo>
                    <a:pt x="413" y="1"/>
                    <a:pt x="301" y="19"/>
                    <a:pt x="227" y="19"/>
                  </a:cubicBezTo>
                  <a:cubicBezTo>
                    <a:pt x="218" y="19"/>
                    <a:pt x="207" y="19"/>
                    <a:pt x="198" y="20"/>
                  </a:cubicBezTo>
                  <a:cubicBezTo>
                    <a:pt x="157" y="23"/>
                    <a:pt x="114" y="30"/>
                    <a:pt x="88" y="61"/>
                  </a:cubicBezTo>
                  <a:cubicBezTo>
                    <a:pt x="70" y="83"/>
                    <a:pt x="63" y="112"/>
                    <a:pt x="59" y="141"/>
                  </a:cubicBezTo>
                  <a:cubicBezTo>
                    <a:pt x="29" y="292"/>
                    <a:pt x="1" y="450"/>
                    <a:pt x="45" y="596"/>
                  </a:cubicBezTo>
                  <a:cubicBezTo>
                    <a:pt x="61" y="645"/>
                    <a:pt x="83" y="692"/>
                    <a:pt x="102" y="740"/>
                  </a:cubicBezTo>
                  <a:cubicBezTo>
                    <a:pt x="114" y="772"/>
                    <a:pt x="125" y="805"/>
                    <a:pt x="145" y="836"/>
                  </a:cubicBezTo>
                  <a:cubicBezTo>
                    <a:pt x="177" y="885"/>
                    <a:pt x="229" y="921"/>
                    <a:pt x="287" y="934"/>
                  </a:cubicBezTo>
                  <a:cubicBezTo>
                    <a:pt x="303" y="937"/>
                    <a:pt x="318" y="938"/>
                    <a:pt x="333" y="938"/>
                  </a:cubicBezTo>
                  <a:cubicBezTo>
                    <a:pt x="430" y="938"/>
                    <a:pt x="522" y="881"/>
                    <a:pt x="609" y="831"/>
                  </a:cubicBezTo>
                  <a:cubicBezTo>
                    <a:pt x="678" y="790"/>
                    <a:pt x="761" y="752"/>
                    <a:pt x="839" y="752"/>
                  </a:cubicBezTo>
                  <a:cubicBezTo>
                    <a:pt x="872" y="752"/>
                    <a:pt x="905" y="759"/>
                    <a:pt x="935" y="776"/>
                  </a:cubicBezTo>
                  <a:cubicBezTo>
                    <a:pt x="984" y="686"/>
                    <a:pt x="1015" y="584"/>
                    <a:pt x="1020" y="482"/>
                  </a:cubicBezTo>
                  <a:cubicBezTo>
                    <a:pt x="1021" y="463"/>
                    <a:pt x="1023" y="445"/>
                    <a:pt x="1021" y="426"/>
                  </a:cubicBezTo>
                  <a:cubicBezTo>
                    <a:pt x="1020" y="387"/>
                    <a:pt x="1013" y="340"/>
                    <a:pt x="977" y="319"/>
                  </a:cubicBezTo>
                  <a:cubicBezTo>
                    <a:pt x="953" y="304"/>
                    <a:pt x="921" y="305"/>
                    <a:pt x="895" y="297"/>
                  </a:cubicBezTo>
                  <a:cubicBezTo>
                    <a:pt x="783" y="256"/>
                    <a:pt x="777" y="78"/>
                    <a:pt x="653" y="23"/>
                  </a:cubicBezTo>
                  <a:cubicBezTo>
                    <a:pt x="616" y="6"/>
                    <a:pt x="566" y="1"/>
                    <a:pt x="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5" name="Google Shape;37545;p58"/>
            <p:cNvSpPr/>
            <p:nvPr/>
          </p:nvSpPr>
          <p:spPr>
            <a:xfrm>
              <a:off x="10394090" y="4437266"/>
              <a:ext cx="992933" cy="894866"/>
            </a:xfrm>
            <a:custGeom>
              <a:avLst/>
              <a:gdLst/>
              <a:ahLst/>
              <a:cxnLst/>
              <a:rect l="l" t="t" r="r" b="b"/>
              <a:pathLst>
                <a:path w="1021" h="920" extrusionOk="0">
                  <a:moveTo>
                    <a:pt x="198" y="1"/>
                  </a:moveTo>
                  <a:lnTo>
                    <a:pt x="198" y="1"/>
                  </a:lnTo>
                  <a:cubicBezTo>
                    <a:pt x="157" y="4"/>
                    <a:pt x="114" y="11"/>
                    <a:pt x="88" y="42"/>
                  </a:cubicBezTo>
                  <a:cubicBezTo>
                    <a:pt x="70" y="64"/>
                    <a:pt x="64" y="93"/>
                    <a:pt x="59" y="122"/>
                  </a:cubicBezTo>
                  <a:cubicBezTo>
                    <a:pt x="29" y="273"/>
                    <a:pt x="1" y="431"/>
                    <a:pt x="45" y="577"/>
                  </a:cubicBezTo>
                  <a:cubicBezTo>
                    <a:pt x="61" y="626"/>
                    <a:pt x="83" y="673"/>
                    <a:pt x="102" y="721"/>
                  </a:cubicBezTo>
                  <a:cubicBezTo>
                    <a:pt x="114" y="753"/>
                    <a:pt x="125" y="786"/>
                    <a:pt x="145" y="817"/>
                  </a:cubicBezTo>
                  <a:cubicBezTo>
                    <a:pt x="177" y="867"/>
                    <a:pt x="229" y="902"/>
                    <a:pt x="287" y="915"/>
                  </a:cubicBezTo>
                  <a:cubicBezTo>
                    <a:pt x="303" y="918"/>
                    <a:pt x="318" y="919"/>
                    <a:pt x="333" y="919"/>
                  </a:cubicBezTo>
                  <a:cubicBezTo>
                    <a:pt x="430" y="919"/>
                    <a:pt x="522" y="862"/>
                    <a:pt x="609" y="812"/>
                  </a:cubicBezTo>
                  <a:cubicBezTo>
                    <a:pt x="678" y="771"/>
                    <a:pt x="761" y="733"/>
                    <a:pt x="839" y="733"/>
                  </a:cubicBezTo>
                  <a:cubicBezTo>
                    <a:pt x="872" y="733"/>
                    <a:pt x="905" y="740"/>
                    <a:pt x="935" y="757"/>
                  </a:cubicBezTo>
                  <a:cubicBezTo>
                    <a:pt x="984" y="667"/>
                    <a:pt x="1015" y="565"/>
                    <a:pt x="1020" y="463"/>
                  </a:cubicBezTo>
                  <a:lnTo>
                    <a:pt x="1020" y="463"/>
                  </a:lnTo>
                  <a:cubicBezTo>
                    <a:pt x="981" y="515"/>
                    <a:pt x="930" y="553"/>
                    <a:pt x="862" y="556"/>
                  </a:cubicBezTo>
                  <a:cubicBezTo>
                    <a:pt x="860" y="556"/>
                    <a:pt x="858" y="556"/>
                    <a:pt x="857" y="556"/>
                  </a:cubicBezTo>
                  <a:cubicBezTo>
                    <a:pt x="799" y="556"/>
                    <a:pt x="743" y="525"/>
                    <a:pt x="688" y="504"/>
                  </a:cubicBezTo>
                  <a:cubicBezTo>
                    <a:pt x="662" y="493"/>
                    <a:pt x="632" y="486"/>
                    <a:pt x="604" y="486"/>
                  </a:cubicBezTo>
                  <a:cubicBezTo>
                    <a:pt x="571" y="486"/>
                    <a:pt x="540" y="495"/>
                    <a:pt x="517" y="519"/>
                  </a:cubicBezTo>
                  <a:cubicBezTo>
                    <a:pt x="498" y="541"/>
                    <a:pt x="489" y="567"/>
                    <a:pt x="472" y="589"/>
                  </a:cubicBezTo>
                  <a:cubicBezTo>
                    <a:pt x="449" y="618"/>
                    <a:pt x="413" y="633"/>
                    <a:pt x="377" y="633"/>
                  </a:cubicBezTo>
                  <a:cubicBezTo>
                    <a:pt x="347" y="633"/>
                    <a:pt x="318" y="623"/>
                    <a:pt x="296" y="602"/>
                  </a:cubicBezTo>
                  <a:cubicBezTo>
                    <a:pt x="291" y="565"/>
                    <a:pt x="286" y="530"/>
                    <a:pt x="281" y="494"/>
                  </a:cubicBezTo>
                  <a:cubicBezTo>
                    <a:pt x="275" y="499"/>
                    <a:pt x="269" y="501"/>
                    <a:pt x="263" y="501"/>
                  </a:cubicBezTo>
                  <a:cubicBezTo>
                    <a:pt x="234" y="501"/>
                    <a:pt x="209" y="449"/>
                    <a:pt x="223" y="414"/>
                  </a:cubicBezTo>
                  <a:cubicBezTo>
                    <a:pt x="286" y="256"/>
                    <a:pt x="165" y="145"/>
                    <a:pt x="19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6" name="Google Shape;37546;p58"/>
            <p:cNvSpPr/>
            <p:nvPr/>
          </p:nvSpPr>
          <p:spPr>
            <a:xfrm>
              <a:off x="10705292" y="4575387"/>
              <a:ext cx="45708" cy="35989"/>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7" name="Google Shape;37547;p58"/>
            <p:cNvSpPr/>
            <p:nvPr/>
          </p:nvSpPr>
          <p:spPr>
            <a:xfrm>
              <a:off x="10734467" y="4725181"/>
              <a:ext cx="57378" cy="45716"/>
            </a:xfrm>
            <a:custGeom>
              <a:avLst/>
              <a:gdLst/>
              <a:ahLst/>
              <a:cxnLst/>
              <a:rect l="l" t="t" r="r" b="b"/>
              <a:pathLst>
                <a:path w="59" h="47" extrusionOk="0">
                  <a:moveTo>
                    <a:pt x="29" y="0"/>
                  </a:moveTo>
                  <a:cubicBezTo>
                    <a:pt x="1" y="0"/>
                    <a:pt x="1" y="46"/>
                    <a:pt x="28" y="46"/>
                  </a:cubicBezTo>
                  <a:cubicBezTo>
                    <a:pt x="30" y="46"/>
                    <a:pt x="33" y="46"/>
                    <a:pt x="35" y="45"/>
                  </a:cubicBezTo>
                  <a:cubicBezTo>
                    <a:pt x="37" y="45"/>
                    <a:pt x="38" y="43"/>
                    <a:pt x="39" y="43"/>
                  </a:cubicBezTo>
                  <a:cubicBezTo>
                    <a:pt x="59" y="39"/>
                    <a:pt x="59" y="8"/>
                    <a:pt x="39" y="3"/>
                  </a:cubicBezTo>
                  <a:cubicBezTo>
                    <a:pt x="38" y="3"/>
                    <a:pt x="37" y="1"/>
                    <a:pt x="35" y="1"/>
                  </a:cubicBezTo>
                  <a:cubicBezTo>
                    <a:pt x="33" y="0"/>
                    <a:pt x="31"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8" name="Google Shape;37548;p58"/>
            <p:cNvSpPr/>
            <p:nvPr/>
          </p:nvSpPr>
          <p:spPr>
            <a:xfrm>
              <a:off x="10797680" y="4857466"/>
              <a:ext cx="54461" cy="37935"/>
            </a:xfrm>
            <a:custGeom>
              <a:avLst/>
              <a:gdLst/>
              <a:ahLst/>
              <a:cxnLst/>
              <a:rect l="l" t="t" r="r" b="b"/>
              <a:pathLst>
                <a:path w="56" h="39" extrusionOk="0">
                  <a:moveTo>
                    <a:pt x="26" y="1"/>
                  </a:moveTo>
                  <a:cubicBezTo>
                    <a:pt x="1" y="1"/>
                    <a:pt x="1" y="38"/>
                    <a:pt x="27" y="38"/>
                  </a:cubicBezTo>
                  <a:cubicBezTo>
                    <a:pt x="28" y="38"/>
                    <a:pt x="29" y="38"/>
                    <a:pt x="31" y="38"/>
                  </a:cubicBezTo>
                  <a:cubicBezTo>
                    <a:pt x="34" y="38"/>
                    <a:pt x="36" y="37"/>
                    <a:pt x="39" y="37"/>
                  </a:cubicBezTo>
                  <a:cubicBezTo>
                    <a:pt x="56" y="35"/>
                    <a:pt x="56" y="5"/>
                    <a:pt x="39" y="2"/>
                  </a:cubicBezTo>
                  <a:cubicBezTo>
                    <a:pt x="36" y="2"/>
                    <a:pt x="34" y="1"/>
                    <a:pt x="31" y="1"/>
                  </a:cubicBezTo>
                  <a:cubicBezTo>
                    <a:pt x="29" y="1"/>
                    <a:pt x="27"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9" name="Google Shape;37549;p58"/>
            <p:cNvSpPr/>
            <p:nvPr/>
          </p:nvSpPr>
          <p:spPr>
            <a:xfrm>
              <a:off x="10843388" y="4506327"/>
              <a:ext cx="111839" cy="107967"/>
            </a:xfrm>
            <a:custGeom>
              <a:avLst/>
              <a:gdLst/>
              <a:ahLst/>
              <a:cxnLst/>
              <a:rect l="l" t="t" r="r" b="b"/>
              <a:pathLst>
                <a:path w="115" h="111" extrusionOk="0">
                  <a:moveTo>
                    <a:pt x="57" y="0"/>
                  </a:moveTo>
                  <a:cubicBezTo>
                    <a:pt x="29" y="0"/>
                    <a:pt x="0" y="25"/>
                    <a:pt x="3" y="55"/>
                  </a:cubicBezTo>
                  <a:cubicBezTo>
                    <a:pt x="4" y="86"/>
                    <a:pt x="27" y="111"/>
                    <a:pt x="57" y="111"/>
                  </a:cubicBezTo>
                  <a:cubicBezTo>
                    <a:pt x="87" y="111"/>
                    <a:pt x="114" y="86"/>
                    <a:pt x="113" y="55"/>
                  </a:cubicBezTo>
                  <a:cubicBezTo>
                    <a:pt x="111" y="25"/>
                    <a:pt x="89" y="0"/>
                    <a:pt x="5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0" name="Google Shape;37550;p58"/>
            <p:cNvSpPr/>
            <p:nvPr/>
          </p:nvSpPr>
          <p:spPr>
            <a:xfrm>
              <a:off x="10906601" y="4675574"/>
              <a:ext cx="114756" cy="90459"/>
            </a:xfrm>
            <a:custGeom>
              <a:avLst/>
              <a:gdLst/>
              <a:ahLst/>
              <a:cxnLst/>
              <a:rect l="l" t="t" r="r" b="b"/>
              <a:pathLst>
                <a:path w="118" h="93" extrusionOk="0">
                  <a:moveTo>
                    <a:pt x="62" y="1"/>
                  </a:moveTo>
                  <a:cubicBezTo>
                    <a:pt x="22" y="1"/>
                    <a:pt x="1" y="64"/>
                    <a:pt x="40" y="87"/>
                  </a:cubicBezTo>
                  <a:cubicBezTo>
                    <a:pt x="47" y="91"/>
                    <a:pt x="55" y="92"/>
                    <a:pt x="63" y="92"/>
                  </a:cubicBezTo>
                  <a:cubicBezTo>
                    <a:pt x="79" y="92"/>
                    <a:pt x="94" y="85"/>
                    <a:pt x="102" y="71"/>
                  </a:cubicBezTo>
                  <a:cubicBezTo>
                    <a:pt x="118" y="45"/>
                    <a:pt x="102" y="14"/>
                    <a:pt x="76" y="3"/>
                  </a:cubicBezTo>
                  <a:cubicBezTo>
                    <a:pt x="71" y="2"/>
                    <a:pt x="66" y="1"/>
                    <a:pt x="6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1" name="Google Shape;37551;p58"/>
            <p:cNvSpPr/>
            <p:nvPr/>
          </p:nvSpPr>
          <p:spPr>
            <a:xfrm>
              <a:off x="11075817" y="4721290"/>
              <a:ext cx="46680" cy="35989"/>
            </a:xfrm>
            <a:custGeom>
              <a:avLst/>
              <a:gdLst/>
              <a:ahLst/>
              <a:cxnLst/>
              <a:rect l="l" t="t" r="r" b="b"/>
              <a:pathLst>
                <a:path w="48" h="37" extrusionOk="0">
                  <a:moveTo>
                    <a:pt x="27" y="1"/>
                  </a:moveTo>
                  <a:cubicBezTo>
                    <a:pt x="25" y="1"/>
                    <a:pt x="22" y="1"/>
                    <a:pt x="20" y="2"/>
                  </a:cubicBezTo>
                  <a:cubicBezTo>
                    <a:pt x="19" y="2"/>
                    <a:pt x="18" y="3"/>
                    <a:pt x="17" y="3"/>
                  </a:cubicBezTo>
                  <a:cubicBezTo>
                    <a:pt x="1" y="8"/>
                    <a:pt x="1" y="29"/>
                    <a:pt x="17" y="34"/>
                  </a:cubicBezTo>
                  <a:cubicBezTo>
                    <a:pt x="18" y="34"/>
                    <a:pt x="19" y="36"/>
                    <a:pt x="20" y="36"/>
                  </a:cubicBezTo>
                  <a:cubicBezTo>
                    <a:pt x="22" y="36"/>
                    <a:pt x="25" y="37"/>
                    <a:pt x="27" y="37"/>
                  </a:cubicBezTo>
                  <a:cubicBezTo>
                    <a:pt x="47" y="37"/>
                    <a:pt x="47"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2" name="Google Shape;37552;p58"/>
            <p:cNvSpPr/>
            <p:nvPr/>
          </p:nvSpPr>
          <p:spPr>
            <a:xfrm>
              <a:off x="11152645" y="4804941"/>
              <a:ext cx="74883" cy="58361"/>
            </a:xfrm>
            <a:custGeom>
              <a:avLst/>
              <a:gdLst/>
              <a:ahLst/>
              <a:cxnLst/>
              <a:rect l="l" t="t" r="r" b="b"/>
              <a:pathLst>
                <a:path w="77" h="60" extrusionOk="0">
                  <a:moveTo>
                    <a:pt x="39" y="0"/>
                  </a:moveTo>
                  <a:cubicBezTo>
                    <a:pt x="1" y="0"/>
                    <a:pt x="1" y="59"/>
                    <a:pt x="39" y="59"/>
                  </a:cubicBezTo>
                  <a:cubicBezTo>
                    <a:pt x="77" y="59"/>
                    <a:pt x="77"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3" name="Google Shape;37553;p58"/>
            <p:cNvSpPr/>
            <p:nvPr/>
          </p:nvSpPr>
          <p:spPr>
            <a:xfrm>
              <a:off x="10999961" y="4563715"/>
              <a:ext cx="54461" cy="42798"/>
            </a:xfrm>
            <a:custGeom>
              <a:avLst/>
              <a:gdLst/>
              <a:ahLst/>
              <a:cxnLst/>
              <a:rect l="l" t="t" r="r" b="b"/>
              <a:pathLst>
                <a:path w="56" h="44" extrusionOk="0">
                  <a:moveTo>
                    <a:pt x="28" y="0"/>
                  </a:moveTo>
                  <a:cubicBezTo>
                    <a:pt x="1" y="0"/>
                    <a:pt x="1" y="44"/>
                    <a:pt x="28" y="44"/>
                  </a:cubicBezTo>
                  <a:cubicBezTo>
                    <a:pt x="56" y="44"/>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4" name="Google Shape;37554;p58"/>
            <p:cNvSpPr/>
            <p:nvPr/>
          </p:nvSpPr>
          <p:spPr>
            <a:xfrm>
              <a:off x="10644997" y="4820504"/>
              <a:ext cx="104059" cy="77814"/>
            </a:xfrm>
            <a:custGeom>
              <a:avLst/>
              <a:gdLst/>
              <a:ahLst/>
              <a:cxnLst/>
              <a:rect l="l" t="t" r="r" b="b"/>
              <a:pathLst>
                <a:path w="107" h="80" extrusionOk="0">
                  <a:moveTo>
                    <a:pt x="61" y="0"/>
                  </a:moveTo>
                  <a:cubicBezTo>
                    <a:pt x="23" y="0"/>
                    <a:pt x="1" y="53"/>
                    <a:pt x="39" y="75"/>
                  </a:cubicBezTo>
                  <a:cubicBezTo>
                    <a:pt x="45" y="78"/>
                    <a:pt x="51" y="80"/>
                    <a:pt x="58" y="80"/>
                  </a:cubicBezTo>
                  <a:cubicBezTo>
                    <a:pt x="72" y="80"/>
                    <a:pt x="87" y="73"/>
                    <a:pt x="94" y="60"/>
                  </a:cubicBezTo>
                  <a:cubicBezTo>
                    <a:pt x="106" y="39"/>
                    <a:pt x="96" y="6"/>
                    <a:pt x="71" y="1"/>
                  </a:cubicBezTo>
                  <a:cubicBezTo>
                    <a:pt x="67" y="0"/>
                    <a:pt x="6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5" name="Google Shape;37555;p58"/>
            <p:cNvSpPr/>
            <p:nvPr/>
          </p:nvSpPr>
          <p:spPr>
            <a:xfrm>
              <a:off x="10718907" y="4971270"/>
              <a:ext cx="64186" cy="47661"/>
            </a:xfrm>
            <a:custGeom>
              <a:avLst/>
              <a:gdLst/>
              <a:ahLst/>
              <a:cxnLst/>
              <a:rect l="l" t="t" r="r" b="b"/>
              <a:pathLst>
                <a:path w="66" h="49" extrusionOk="0">
                  <a:moveTo>
                    <a:pt x="47" y="1"/>
                  </a:moveTo>
                  <a:cubicBezTo>
                    <a:pt x="44" y="1"/>
                    <a:pt x="41" y="1"/>
                    <a:pt x="38" y="3"/>
                  </a:cubicBezTo>
                  <a:cubicBezTo>
                    <a:pt x="34" y="4"/>
                    <a:pt x="29" y="5"/>
                    <a:pt x="27" y="8"/>
                  </a:cubicBezTo>
                  <a:cubicBezTo>
                    <a:pt x="0" y="18"/>
                    <a:pt x="21" y="48"/>
                    <a:pt x="39" y="48"/>
                  </a:cubicBezTo>
                  <a:cubicBezTo>
                    <a:pt x="45" y="48"/>
                    <a:pt x="51" y="45"/>
                    <a:pt x="55" y="36"/>
                  </a:cubicBezTo>
                  <a:cubicBezTo>
                    <a:pt x="57" y="32"/>
                    <a:pt x="58" y="27"/>
                    <a:pt x="60" y="25"/>
                  </a:cubicBezTo>
                  <a:cubicBezTo>
                    <a:pt x="66" y="13"/>
                    <a:pt x="58" y="1"/>
                    <a:pt x="4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6" name="Google Shape;37556;p58"/>
            <p:cNvSpPr/>
            <p:nvPr/>
          </p:nvSpPr>
          <p:spPr>
            <a:xfrm>
              <a:off x="10687787" y="4497572"/>
              <a:ext cx="46680" cy="36962"/>
            </a:xfrm>
            <a:custGeom>
              <a:avLst/>
              <a:gdLst/>
              <a:ahLst/>
              <a:cxnLst/>
              <a:rect l="l" t="t" r="r" b="b"/>
              <a:pathLst>
                <a:path w="48" h="38" extrusionOk="0">
                  <a:moveTo>
                    <a:pt x="23" y="1"/>
                  </a:moveTo>
                  <a:cubicBezTo>
                    <a:pt x="1" y="2"/>
                    <a:pt x="0" y="38"/>
                    <a:pt x="23" y="38"/>
                  </a:cubicBezTo>
                  <a:cubicBezTo>
                    <a:pt x="48" y="38"/>
                    <a:pt x="48" y="1"/>
                    <a:pt x="2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7" name="Google Shape;37557;p58"/>
            <p:cNvSpPr/>
            <p:nvPr/>
          </p:nvSpPr>
          <p:spPr>
            <a:xfrm>
              <a:off x="10898821" y="4788405"/>
              <a:ext cx="52516" cy="39880"/>
            </a:xfrm>
            <a:custGeom>
              <a:avLst/>
              <a:gdLst/>
              <a:ahLst/>
              <a:cxnLst/>
              <a:rect l="l" t="t" r="r" b="b"/>
              <a:pathLst>
                <a:path w="54" h="41" extrusionOk="0">
                  <a:moveTo>
                    <a:pt x="27" y="0"/>
                  </a:moveTo>
                  <a:cubicBezTo>
                    <a:pt x="0" y="0"/>
                    <a:pt x="0" y="40"/>
                    <a:pt x="27" y="40"/>
                  </a:cubicBezTo>
                  <a:cubicBezTo>
                    <a:pt x="53" y="40"/>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8" name="Google Shape;37558;p58"/>
            <p:cNvSpPr/>
            <p:nvPr/>
          </p:nvSpPr>
          <p:spPr>
            <a:xfrm>
              <a:off x="10922161" y="5004341"/>
              <a:ext cx="99196" cy="95323"/>
            </a:xfrm>
            <a:custGeom>
              <a:avLst/>
              <a:gdLst/>
              <a:ahLst/>
              <a:cxnLst/>
              <a:rect l="l" t="t" r="r" b="b"/>
              <a:pathLst>
                <a:path w="102" h="98" extrusionOk="0">
                  <a:moveTo>
                    <a:pt x="52" y="1"/>
                  </a:moveTo>
                  <a:cubicBezTo>
                    <a:pt x="39" y="1"/>
                    <a:pt x="27" y="6"/>
                    <a:pt x="18" y="16"/>
                  </a:cubicBezTo>
                  <a:cubicBezTo>
                    <a:pt x="3" y="29"/>
                    <a:pt x="1" y="49"/>
                    <a:pt x="7" y="68"/>
                  </a:cubicBezTo>
                  <a:cubicBezTo>
                    <a:pt x="15" y="87"/>
                    <a:pt x="32" y="97"/>
                    <a:pt x="51" y="97"/>
                  </a:cubicBezTo>
                  <a:cubicBezTo>
                    <a:pt x="55" y="97"/>
                    <a:pt x="60" y="97"/>
                    <a:pt x="64" y="96"/>
                  </a:cubicBezTo>
                  <a:lnTo>
                    <a:pt x="66" y="96"/>
                  </a:lnTo>
                  <a:cubicBezTo>
                    <a:pt x="81" y="91"/>
                    <a:pt x="96" y="79"/>
                    <a:pt x="98" y="64"/>
                  </a:cubicBezTo>
                  <a:lnTo>
                    <a:pt x="98" y="61"/>
                  </a:lnTo>
                  <a:cubicBezTo>
                    <a:pt x="102" y="40"/>
                    <a:pt x="96" y="18"/>
                    <a:pt x="76" y="7"/>
                  </a:cubicBezTo>
                  <a:cubicBezTo>
                    <a:pt x="68" y="3"/>
                    <a:pt x="60" y="1"/>
                    <a:pt x="5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9" name="Google Shape;37559;p58"/>
            <p:cNvSpPr/>
            <p:nvPr/>
          </p:nvSpPr>
          <p:spPr>
            <a:xfrm>
              <a:off x="10837553" y="5132736"/>
              <a:ext cx="71966" cy="63224"/>
            </a:xfrm>
            <a:custGeom>
              <a:avLst/>
              <a:gdLst/>
              <a:ahLst/>
              <a:cxnLst/>
              <a:rect l="l" t="t" r="r" b="b"/>
              <a:pathLst>
                <a:path w="74" h="65" extrusionOk="0">
                  <a:moveTo>
                    <a:pt x="37" y="1"/>
                  </a:moveTo>
                  <a:cubicBezTo>
                    <a:pt x="17" y="1"/>
                    <a:pt x="0" y="21"/>
                    <a:pt x="6" y="40"/>
                  </a:cubicBezTo>
                  <a:cubicBezTo>
                    <a:pt x="6" y="42"/>
                    <a:pt x="9" y="43"/>
                    <a:pt x="9" y="44"/>
                  </a:cubicBezTo>
                  <a:cubicBezTo>
                    <a:pt x="14" y="58"/>
                    <a:pt x="26" y="64"/>
                    <a:pt x="38" y="64"/>
                  </a:cubicBezTo>
                  <a:cubicBezTo>
                    <a:pt x="49" y="64"/>
                    <a:pt x="61" y="58"/>
                    <a:pt x="67" y="44"/>
                  </a:cubicBezTo>
                  <a:cubicBezTo>
                    <a:pt x="67" y="43"/>
                    <a:pt x="68" y="42"/>
                    <a:pt x="68" y="40"/>
                  </a:cubicBezTo>
                  <a:cubicBezTo>
                    <a:pt x="74" y="21"/>
                    <a:pt x="56" y="1"/>
                    <a:pt x="3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0" name="Google Shape;37560;p58"/>
            <p:cNvSpPr/>
            <p:nvPr/>
          </p:nvSpPr>
          <p:spPr>
            <a:xfrm>
              <a:off x="10708210" y="5209578"/>
              <a:ext cx="58351" cy="48634"/>
            </a:xfrm>
            <a:custGeom>
              <a:avLst/>
              <a:gdLst/>
              <a:ahLst/>
              <a:cxnLst/>
              <a:rect l="l" t="t" r="r" b="b"/>
              <a:pathLst>
                <a:path w="60" h="50" extrusionOk="0">
                  <a:moveTo>
                    <a:pt x="30" y="1"/>
                  </a:moveTo>
                  <a:cubicBezTo>
                    <a:pt x="21" y="1"/>
                    <a:pt x="12" y="8"/>
                    <a:pt x="7" y="21"/>
                  </a:cubicBezTo>
                  <a:cubicBezTo>
                    <a:pt x="0" y="40"/>
                    <a:pt x="15" y="49"/>
                    <a:pt x="30" y="49"/>
                  </a:cubicBezTo>
                  <a:cubicBezTo>
                    <a:pt x="45" y="49"/>
                    <a:pt x="59" y="40"/>
                    <a:pt x="53" y="21"/>
                  </a:cubicBezTo>
                  <a:cubicBezTo>
                    <a:pt x="48" y="8"/>
                    <a:pt x="3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1" name="Google Shape;37561;p58"/>
            <p:cNvSpPr/>
            <p:nvPr/>
          </p:nvSpPr>
          <p:spPr>
            <a:xfrm>
              <a:off x="10600262" y="5095774"/>
              <a:ext cx="51543" cy="38907"/>
            </a:xfrm>
            <a:custGeom>
              <a:avLst/>
              <a:gdLst/>
              <a:ahLst/>
              <a:cxnLst/>
              <a:rect l="l" t="t" r="r" b="b"/>
              <a:pathLst>
                <a:path w="53" h="40" extrusionOk="0">
                  <a:moveTo>
                    <a:pt x="27" y="1"/>
                  </a:moveTo>
                  <a:cubicBezTo>
                    <a:pt x="1" y="2"/>
                    <a:pt x="1" y="40"/>
                    <a:pt x="27" y="40"/>
                  </a:cubicBezTo>
                  <a:cubicBezTo>
                    <a:pt x="52" y="40"/>
                    <a:pt x="52"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2" name="Google Shape;37562;p58"/>
            <p:cNvSpPr/>
            <p:nvPr/>
          </p:nvSpPr>
          <p:spPr>
            <a:xfrm>
              <a:off x="10518571" y="4978079"/>
              <a:ext cx="43763" cy="35016"/>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3" name="Google Shape;37563;p58"/>
            <p:cNvSpPr/>
            <p:nvPr/>
          </p:nvSpPr>
          <p:spPr>
            <a:xfrm>
              <a:off x="10497176" y="4962516"/>
              <a:ext cx="87526" cy="69060"/>
            </a:xfrm>
            <a:custGeom>
              <a:avLst/>
              <a:gdLst/>
              <a:ahLst/>
              <a:cxnLst/>
              <a:rect l="l" t="t" r="r" b="b"/>
              <a:pathLst>
                <a:path w="90" h="71" extrusionOk="0">
                  <a:moveTo>
                    <a:pt x="44" y="1"/>
                  </a:moveTo>
                  <a:cubicBezTo>
                    <a:pt x="0" y="1"/>
                    <a:pt x="0" y="70"/>
                    <a:pt x="44" y="70"/>
                  </a:cubicBezTo>
                  <a:cubicBezTo>
                    <a:pt x="90" y="70"/>
                    <a:pt x="90" y="1"/>
                    <a:pt x="4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4" name="Google Shape;37564;p58"/>
            <p:cNvSpPr/>
            <p:nvPr/>
          </p:nvSpPr>
          <p:spPr>
            <a:xfrm>
              <a:off x="10517599" y="4798132"/>
              <a:ext cx="46680" cy="36962"/>
            </a:xfrm>
            <a:custGeom>
              <a:avLst/>
              <a:gdLst/>
              <a:ahLst/>
              <a:cxnLst/>
              <a:rect l="l" t="t" r="r" b="b"/>
              <a:pathLst>
                <a:path w="48" h="38" extrusionOk="0">
                  <a:moveTo>
                    <a:pt x="23" y="1"/>
                  </a:moveTo>
                  <a:cubicBezTo>
                    <a:pt x="0" y="1"/>
                    <a:pt x="0" y="38"/>
                    <a:pt x="23" y="38"/>
                  </a:cubicBezTo>
                  <a:cubicBezTo>
                    <a:pt x="48" y="38"/>
                    <a:pt x="48" y="1"/>
                    <a:pt x="2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5" name="Google Shape;37565;p58"/>
            <p:cNvSpPr/>
            <p:nvPr/>
          </p:nvSpPr>
          <p:spPr>
            <a:xfrm>
              <a:off x="10463138" y="4890537"/>
              <a:ext cx="51543" cy="39880"/>
            </a:xfrm>
            <a:custGeom>
              <a:avLst/>
              <a:gdLst/>
              <a:ahLst/>
              <a:cxnLst/>
              <a:rect l="l" t="t" r="r" b="b"/>
              <a:pathLst>
                <a:path w="53" h="41" extrusionOk="0">
                  <a:moveTo>
                    <a:pt x="27" y="1"/>
                  </a:moveTo>
                  <a:cubicBezTo>
                    <a:pt x="0" y="1"/>
                    <a:pt x="0" y="41"/>
                    <a:pt x="27" y="41"/>
                  </a:cubicBezTo>
                  <a:cubicBezTo>
                    <a:pt x="53" y="41"/>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6" name="Google Shape;37566;p58"/>
            <p:cNvSpPr/>
            <p:nvPr/>
          </p:nvSpPr>
          <p:spPr>
            <a:xfrm>
              <a:off x="10508846" y="4662929"/>
              <a:ext cx="62241" cy="50579"/>
            </a:xfrm>
            <a:custGeom>
              <a:avLst/>
              <a:gdLst/>
              <a:ahLst/>
              <a:cxnLst/>
              <a:rect l="l" t="t" r="r" b="b"/>
              <a:pathLst>
                <a:path w="64" h="52" extrusionOk="0">
                  <a:moveTo>
                    <a:pt x="32" y="1"/>
                  </a:moveTo>
                  <a:cubicBezTo>
                    <a:pt x="1" y="1"/>
                    <a:pt x="1" y="51"/>
                    <a:pt x="32" y="51"/>
                  </a:cubicBezTo>
                  <a:cubicBezTo>
                    <a:pt x="64" y="51"/>
                    <a:pt x="64"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7" name="Google Shape;37567;p58"/>
            <p:cNvSpPr/>
            <p:nvPr/>
          </p:nvSpPr>
          <p:spPr>
            <a:xfrm>
              <a:off x="11111800" y="5052003"/>
              <a:ext cx="53488" cy="41825"/>
            </a:xfrm>
            <a:custGeom>
              <a:avLst/>
              <a:gdLst/>
              <a:ahLst/>
              <a:cxnLst/>
              <a:rect l="l" t="t" r="r" b="b"/>
              <a:pathLst>
                <a:path w="55" h="43" extrusionOk="0">
                  <a:moveTo>
                    <a:pt x="28" y="0"/>
                  </a:moveTo>
                  <a:cubicBezTo>
                    <a:pt x="1" y="0"/>
                    <a:pt x="1" y="42"/>
                    <a:pt x="28" y="42"/>
                  </a:cubicBezTo>
                  <a:cubicBezTo>
                    <a:pt x="55" y="42"/>
                    <a:pt x="55"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8" name="Google Shape;37568;p58"/>
            <p:cNvSpPr/>
            <p:nvPr/>
          </p:nvSpPr>
          <p:spPr>
            <a:xfrm>
              <a:off x="10716962" y="5108419"/>
              <a:ext cx="39873" cy="31126"/>
            </a:xfrm>
            <a:custGeom>
              <a:avLst/>
              <a:gdLst/>
              <a:ahLst/>
              <a:cxnLst/>
              <a:rect l="l" t="t" r="r" b="b"/>
              <a:pathLst>
                <a:path w="41" h="32" extrusionOk="0">
                  <a:moveTo>
                    <a:pt x="20" y="0"/>
                  </a:moveTo>
                  <a:cubicBezTo>
                    <a:pt x="1" y="0"/>
                    <a:pt x="1" y="32"/>
                    <a:pt x="20" y="32"/>
                  </a:cubicBezTo>
                  <a:cubicBezTo>
                    <a:pt x="41" y="32"/>
                    <a:pt x="41"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9" name="Google Shape;37569;p58"/>
            <p:cNvSpPr/>
            <p:nvPr/>
          </p:nvSpPr>
          <p:spPr>
            <a:xfrm>
              <a:off x="10605124" y="5194015"/>
              <a:ext cx="41818" cy="32098"/>
            </a:xfrm>
            <a:custGeom>
              <a:avLst/>
              <a:gdLst/>
              <a:ahLst/>
              <a:cxnLst/>
              <a:rect l="l" t="t" r="r" b="b"/>
              <a:pathLst>
                <a:path w="43" h="33"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70" name="Google Shape;37570;p58"/>
          <p:cNvGrpSpPr/>
          <p:nvPr/>
        </p:nvGrpSpPr>
        <p:grpSpPr>
          <a:xfrm>
            <a:off x="7837207" y="4112398"/>
            <a:ext cx="845806" cy="717156"/>
            <a:chOff x="8483468" y="3859206"/>
            <a:chExt cx="650520" cy="551573"/>
          </a:xfrm>
        </p:grpSpPr>
        <p:sp>
          <p:nvSpPr>
            <p:cNvPr id="37571" name="Google Shape;37571;p58"/>
            <p:cNvSpPr/>
            <p:nvPr/>
          </p:nvSpPr>
          <p:spPr>
            <a:xfrm>
              <a:off x="8483468" y="3859206"/>
              <a:ext cx="650520" cy="551573"/>
            </a:xfrm>
            <a:custGeom>
              <a:avLst/>
              <a:gdLst/>
              <a:ahLst/>
              <a:cxnLst/>
              <a:rect l="l" t="t" r="r" b="b"/>
              <a:pathLst>
                <a:path w="1381" h="1171" extrusionOk="0">
                  <a:moveTo>
                    <a:pt x="1169" y="1"/>
                  </a:moveTo>
                  <a:cubicBezTo>
                    <a:pt x="1152" y="1"/>
                    <a:pt x="1134" y="5"/>
                    <a:pt x="1118" y="13"/>
                  </a:cubicBezTo>
                  <a:cubicBezTo>
                    <a:pt x="1088" y="31"/>
                    <a:pt x="1068" y="63"/>
                    <a:pt x="1039" y="82"/>
                  </a:cubicBezTo>
                  <a:cubicBezTo>
                    <a:pt x="1016" y="98"/>
                    <a:pt x="988" y="104"/>
                    <a:pt x="956" y="104"/>
                  </a:cubicBezTo>
                  <a:cubicBezTo>
                    <a:pt x="844" y="104"/>
                    <a:pt x="687" y="27"/>
                    <a:pt x="562" y="26"/>
                  </a:cubicBezTo>
                  <a:cubicBezTo>
                    <a:pt x="559" y="26"/>
                    <a:pt x="557" y="26"/>
                    <a:pt x="555" y="26"/>
                  </a:cubicBezTo>
                  <a:cubicBezTo>
                    <a:pt x="458" y="26"/>
                    <a:pt x="384" y="74"/>
                    <a:pt x="365" y="240"/>
                  </a:cubicBezTo>
                  <a:cubicBezTo>
                    <a:pt x="360" y="291"/>
                    <a:pt x="370" y="344"/>
                    <a:pt x="349" y="390"/>
                  </a:cubicBezTo>
                  <a:cubicBezTo>
                    <a:pt x="327" y="433"/>
                    <a:pt x="284" y="459"/>
                    <a:pt x="244" y="486"/>
                  </a:cubicBezTo>
                  <a:cubicBezTo>
                    <a:pt x="118" y="570"/>
                    <a:pt x="1" y="703"/>
                    <a:pt x="17" y="854"/>
                  </a:cubicBezTo>
                  <a:lnTo>
                    <a:pt x="350" y="1094"/>
                  </a:lnTo>
                  <a:cubicBezTo>
                    <a:pt x="371" y="1109"/>
                    <a:pt x="393" y="1125"/>
                    <a:pt x="417" y="1139"/>
                  </a:cubicBezTo>
                  <a:cubicBezTo>
                    <a:pt x="450" y="1160"/>
                    <a:pt x="488" y="1170"/>
                    <a:pt x="525" y="1170"/>
                  </a:cubicBezTo>
                  <a:cubicBezTo>
                    <a:pt x="588" y="1170"/>
                    <a:pt x="650" y="1140"/>
                    <a:pt x="686" y="1084"/>
                  </a:cubicBezTo>
                  <a:cubicBezTo>
                    <a:pt x="711" y="1045"/>
                    <a:pt x="757" y="1012"/>
                    <a:pt x="803" y="999"/>
                  </a:cubicBezTo>
                  <a:cubicBezTo>
                    <a:pt x="886" y="977"/>
                    <a:pt x="978" y="990"/>
                    <a:pt x="1057" y="955"/>
                  </a:cubicBezTo>
                  <a:cubicBezTo>
                    <a:pt x="1096" y="938"/>
                    <a:pt x="1130" y="912"/>
                    <a:pt x="1170" y="900"/>
                  </a:cubicBezTo>
                  <a:cubicBezTo>
                    <a:pt x="1203" y="888"/>
                    <a:pt x="1240" y="891"/>
                    <a:pt x="1271" y="877"/>
                  </a:cubicBezTo>
                  <a:cubicBezTo>
                    <a:pt x="1345" y="845"/>
                    <a:pt x="1366" y="753"/>
                    <a:pt x="1373" y="674"/>
                  </a:cubicBezTo>
                  <a:cubicBezTo>
                    <a:pt x="1381" y="565"/>
                    <a:pt x="1378" y="455"/>
                    <a:pt x="1367" y="347"/>
                  </a:cubicBezTo>
                  <a:cubicBezTo>
                    <a:pt x="1362" y="303"/>
                    <a:pt x="1356" y="261"/>
                    <a:pt x="1347" y="218"/>
                  </a:cubicBezTo>
                  <a:cubicBezTo>
                    <a:pt x="1336" y="160"/>
                    <a:pt x="1320" y="98"/>
                    <a:pt x="1281" y="53"/>
                  </a:cubicBezTo>
                  <a:cubicBezTo>
                    <a:pt x="1253" y="22"/>
                    <a:pt x="1210"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2" name="Google Shape;37572;p58"/>
            <p:cNvSpPr/>
            <p:nvPr/>
          </p:nvSpPr>
          <p:spPr>
            <a:xfrm>
              <a:off x="8483468" y="3870982"/>
              <a:ext cx="650520" cy="539798"/>
            </a:xfrm>
            <a:custGeom>
              <a:avLst/>
              <a:gdLst/>
              <a:ahLst/>
              <a:cxnLst/>
              <a:rect l="l" t="t" r="r" b="b"/>
              <a:pathLst>
                <a:path w="1381" h="1146" extrusionOk="0">
                  <a:moveTo>
                    <a:pt x="555" y="1"/>
                  </a:moveTo>
                  <a:cubicBezTo>
                    <a:pt x="458" y="1"/>
                    <a:pt x="384" y="49"/>
                    <a:pt x="365" y="215"/>
                  </a:cubicBezTo>
                  <a:cubicBezTo>
                    <a:pt x="360" y="266"/>
                    <a:pt x="370" y="319"/>
                    <a:pt x="349" y="365"/>
                  </a:cubicBezTo>
                  <a:cubicBezTo>
                    <a:pt x="327" y="408"/>
                    <a:pt x="284" y="434"/>
                    <a:pt x="244" y="461"/>
                  </a:cubicBezTo>
                  <a:cubicBezTo>
                    <a:pt x="118" y="545"/>
                    <a:pt x="1" y="678"/>
                    <a:pt x="17" y="829"/>
                  </a:cubicBezTo>
                  <a:lnTo>
                    <a:pt x="350" y="1069"/>
                  </a:lnTo>
                  <a:cubicBezTo>
                    <a:pt x="371" y="1084"/>
                    <a:pt x="393" y="1100"/>
                    <a:pt x="417" y="1114"/>
                  </a:cubicBezTo>
                  <a:cubicBezTo>
                    <a:pt x="450" y="1135"/>
                    <a:pt x="488" y="1145"/>
                    <a:pt x="525" y="1145"/>
                  </a:cubicBezTo>
                  <a:cubicBezTo>
                    <a:pt x="588" y="1145"/>
                    <a:pt x="650" y="1115"/>
                    <a:pt x="686" y="1059"/>
                  </a:cubicBezTo>
                  <a:cubicBezTo>
                    <a:pt x="711" y="1020"/>
                    <a:pt x="757" y="987"/>
                    <a:pt x="803" y="974"/>
                  </a:cubicBezTo>
                  <a:cubicBezTo>
                    <a:pt x="886" y="952"/>
                    <a:pt x="978" y="965"/>
                    <a:pt x="1057" y="930"/>
                  </a:cubicBezTo>
                  <a:cubicBezTo>
                    <a:pt x="1096" y="913"/>
                    <a:pt x="1130" y="887"/>
                    <a:pt x="1170" y="875"/>
                  </a:cubicBezTo>
                  <a:cubicBezTo>
                    <a:pt x="1203" y="863"/>
                    <a:pt x="1240" y="866"/>
                    <a:pt x="1271" y="852"/>
                  </a:cubicBezTo>
                  <a:cubicBezTo>
                    <a:pt x="1345" y="820"/>
                    <a:pt x="1366" y="728"/>
                    <a:pt x="1373" y="649"/>
                  </a:cubicBezTo>
                  <a:cubicBezTo>
                    <a:pt x="1381" y="540"/>
                    <a:pt x="1378" y="430"/>
                    <a:pt x="1368" y="324"/>
                  </a:cubicBezTo>
                  <a:cubicBezTo>
                    <a:pt x="1303" y="418"/>
                    <a:pt x="1238" y="513"/>
                    <a:pt x="1173" y="608"/>
                  </a:cubicBezTo>
                  <a:cubicBezTo>
                    <a:pt x="1135" y="570"/>
                    <a:pt x="1075" y="534"/>
                    <a:pt x="1021" y="534"/>
                  </a:cubicBezTo>
                  <a:cubicBezTo>
                    <a:pt x="986" y="534"/>
                    <a:pt x="953" y="549"/>
                    <a:pt x="929" y="589"/>
                  </a:cubicBezTo>
                  <a:cubicBezTo>
                    <a:pt x="919" y="605"/>
                    <a:pt x="907" y="610"/>
                    <a:pt x="891" y="610"/>
                  </a:cubicBezTo>
                  <a:cubicBezTo>
                    <a:pt x="843" y="610"/>
                    <a:pt x="770" y="551"/>
                    <a:pt x="712" y="551"/>
                  </a:cubicBezTo>
                  <a:cubicBezTo>
                    <a:pt x="707" y="551"/>
                    <a:pt x="702" y="551"/>
                    <a:pt x="698" y="552"/>
                  </a:cubicBezTo>
                  <a:cubicBezTo>
                    <a:pt x="720" y="610"/>
                    <a:pt x="665" y="677"/>
                    <a:pt x="603" y="686"/>
                  </a:cubicBezTo>
                  <a:cubicBezTo>
                    <a:pt x="595" y="687"/>
                    <a:pt x="588" y="688"/>
                    <a:pt x="581" y="688"/>
                  </a:cubicBezTo>
                  <a:cubicBezTo>
                    <a:pt x="527" y="688"/>
                    <a:pt x="476" y="661"/>
                    <a:pt x="433" y="626"/>
                  </a:cubicBezTo>
                  <a:lnTo>
                    <a:pt x="433" y="626"/>
                  </a:lnTo>
                  <a:cubicBezTo>
                    <a:pt x="433" y="626"/>
                    <a:pt x="433" y="626"/>
                    <a:pt x="434" y="626"/>
                  </a:cubicBezTo>
                  <a:cubicBezTo>
                    <a:pt x="448" y="626"/>
                    <a:pt x="365" y="382"/>
                    <a:pt x="488" y="355"/>
                  </a:cubicBezTo>
                  <a:cubicBezTo>
                    <a:pt x="567" y="336"/>
                    <a:pt x="569" y="170"/>
                    <a:pt x="562" y="1"/>
                  </a:cubicBezTo>
                  <a:cubicBezTo>
                    <a:pt x="559" y="1"/>
                    <a:pt x="557" y="1"/>
                    <a:pt x="5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3" name="Google Shape;37573;p58"/>
            <p:cNvSpPr/>
            <p:nvPr/>
          </p:nvSpPr>
          <p:spPr>
            <a:xfrm>
              <a:off x="8853240" y="3983557"/>
              <a:ext cx="42395" cy="32972"/>
            </a:xfrm>
            <a:custGeom>
              <a:avLst/>
              <a:gdLst/>
              <a:ahLst/>
              <a:cxnLst/>
              <a:rect l="l" t="t" r="r" b="b"/>
              <a:pathLst>
                <a:path w="90" h="70" extrusionOk="0">
                  <a:moveTo>
                    <a:pt x="44" y="0"/>
                  </a:moveTo>
                  <a:cubicBezTo>
                    <a:pt x="0" y="0"/>
                    <a:pt x="0" y="70"/>
                    <a:pt x="44" y="70"/>
                  </a:cubicBezTo>
                  <a:cubicBezTo>
                    <a:pt x="90" y="70"/>
                    <a:pt x="90" y="0"/>
                    <a:pt x="4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4" name="Google Shape;37574;p58"/>
            <p:cNvSpPr/>
            <p:nvPr/>
          </p:nvSpPr>
          <p:spPr>
            <a:xfrm>
              <a:off x="8798599" y="4071640"/>
              <a:ext cx="18842" cy="14602"/>
            </a:xfrm>
            <a:custGeom>
              <a:avLst/>
              <a:gdLst/>
              <a:ahLst/>
              <a:cxnLst/>
              <a:rect l="l" t="t" r="r" b="b"/>
              <a:pathLst>
                <a:path w="40" h="31" extrusionOk="0">
                  <a:moveTo>
                    <a:pt x="19" y="1"/>
                  </a:moveTo>
                  <a:cubicBezTo>
                    <a:pt x="0" y="1"/>
                    <a:pt x="0" y="30"/>
                    <a:pt x="19" y="30"/>
                  </a:cubicBezTo>
                  <a:cubicBezTo>
                    <a:pt x="39" y="30"/>
                    <a:pt x="39" y="1"/>
                    <a:pt x="1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5" name="Google Shape;37575;p58"/>
            <p:cNvSpPr/>
            <p:nvPr/>
          </p:nvSpPr>
          <p:spPr>
            <a:xfrm>
              <a:off x="8880561" y="4066459"/>
              <a:ext cx="21197" cy="16957"/>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6" name="Google Shape;37576;p58"/>
            <p:cNvSpPr/>
            <p:nvPr/>
          </p:nvSpPr>
          <p:spPr>
            <a:xfrm>
              <a:off x="8960168" y="4011348"/>
              <a:ext cx="50873" cy="49458"/>
            </a:xfrm>
            <a:custGeom>
              <a:avLst/>
              <a:gdLst/>
              <a:ahLst/>
              <a:cxnLst/>
              <a:rect l="l" t="t" r="r" b="b"/>
              <a:pathLst>
                <a:path w="108" h="105" extrusionOk="0">
                  <a:moveTo>
                    <a:pt x="55" y="1"/>
                  </a:moveTo>
                  <a:cubicBezTo>
                    <a:pt x="38" y="1"/>
                    <a:pt x="20" y="9"/>
                    <a:pt x="14" y="24"/>
                  </a:cubicBezTo>
                  <a:cubicBezTo>
                    <a:pt x="13" y="26"/>
                    <a:pt x="13" y="27"/>
                    <a:pt x="11" y="30"/>
                  </a:cubicBezTo>
                  <a:cubicBezTo>
                    <a:pt x="3" y="47"/>
                    <a:pt x="1" y="62"/>
                    <a:pt x="11" y="79"/>
                  </a:cubicBezTo>
                  <a:cubicBezTo>
                    <a:pt x="21" y="95"/>
                    <a:pt x="37" y="105"/>
                    <a:pt x="55" y="105"/>
                  </a:cubicBezTo>
                  <a:cubicBezTo>
                    <a:pt x="72" y="105"/>
                    <a:pt x="90" y="95"/>
                    <a:pt x="98" y="79"/>
                  </a:cubicBezTo>
                  <a:cubicBezTo>
                    <a:pt x="107" y="63"/>
                    <a:pt x="105" y="47"/>
                    <a:pt x="98" y="30"/>
                  </a:cubicBezTo>
                  <a:cubicBezTo>
                    <a:pt x="97" y="29"/>
                    <a:pt x="97" y="27"/>
                    <a:pt x="96" y="24"/>
                  </a:cubicBezTo>
                  <a:cubicBezTo>
                    <a:pt x="89" y="9"/>
                    <a:pt x="72"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7" name="Google Shape;37577;p58"/>
            <p:cNvSpPr/>
            <p:nvPr/>
          </p:nvSpPr>
          <p:spPr>
            <a:xfrm>
              <a:off x="9016223" y="3933628"/>
              <a:ext cx="22139" cy="17428"/>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8" name="Google Shape;37578;p58"/>
            <p:cNvSpPr/>
            <p:nvPr/>
          </p:nvSpPr>
          <p:spPr>
            <a:xfrm>
              <a:off x="9042130" y="4002399"/>
              <a:ext cx="27792" cy="21196"/>
            </a:xfrm>
            <a:custGeom>
              <a:avLst/>
              <a:gdLst/>
              <a:ahLst/>
              <a:cxnLst/>
              <a:rect l="l" t="t" r="r" b="b"/>
              <a:pathLst>
                <a:path w="59" h="45" extrusionOk="0">
                  <a:moveTo>
                    <a:pt x="28" y="0"/>
                  </a:moveTo>
                  <a:cubicBezTo>
                    <a:pt x="1" y="0"/>
                    <a:pt x="2" y="45"/>
                    <a:pt x="29" y="45"/>
                  </a:cubicBezTo>
                  <a:cubicBezTo>
                    <a:pt x="59" y="45"/>
                    <a:pt x="59" y="0"/>
                    <a:pt x="29" y="0"/>
                  </a:cubicBezTo>
                  <a:cubicBezTo>
                    <a:pt x="29" y="0"/>
                    <a:pt x="28"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9" name="Google Shape;37579;p58"/>
            <p:cNvSpPr/>
            <p:nvPr/>
          </p:nvSpPr>
          <p:spPr>
            <a:xfrm>
              <a:off x="8930021" y="3965187"/>
              <a:ext cx="37684" cy="29204"/>
            </a:xfrm>
            <a:custGeom>
              <a:avLst/>
              <a:gdLst/>
              <a:ahLst/>
              <a:cxnLst/>
              <a:rect l="l" t="t" r="r" b="b"/>
              <a:pathLst>
                <a:path w="80" h="62" extrusionOk="0">
                  <a:moveTo>
                    <a:pt x="40" y="0"/>
                  </a:moveTo>
                  <a:cubicBezTo>
                    <a:pt x="1" y="0"/>
                    <a:pt x="1" y="61"/>
                    <a:pt x="40" y="61"/>
                  </a:cubicBezTo>
                  <a:cubicBezTo>
                    <a:pt x="80" y="61"/>
                    <a:pt x="80"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0" name="Google Shape;37580;p58"/>
            <p:cNvSpPr/>
            <p:nvPr/>
          </p:nvSpPr>
          <p:spPr>
            <a:xfrm>
              <a:off x="8756205" y="3953412"/>
              <a:ext cx="45221" cy="35327"/>
            </a:xfrm>
            <a:custGeom>
              <a:avLst/>
              <a:gdLst/>
              <a:ahLst/>
              <a:cxnLst/>
              <a:rect l="l" t="t" r="r" b="b"/>
              <a:pathLst>
                <a:path w="96" h="75" extrusionOk="0">
                  <a:moveTo>
                    <a:pt x="48" y="1"/>
                  </a:moveTo>
                  <a:cubicBezTo>
                    <a:pt x="1" y="1"/>
                    <a:pt x="1" y="75"/>
                    <a:pt x="48" y="75"/>
                  </a:cubicBezTo>
                  <a:cubicBezTo>
                    <a:pt x="95" y="75"/>
                    <a:pt x="95" y="1"/>
                    <a:pt x="4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1" name="Google Shape;37581;p58"/>
            <p:cNvSpPr/>
            <p:nvPr/>
          </p:nvSpPr>
          <p:spPr>
            <a:xfrm>
              <a:off x="8753849" y="4102728"/>
              <a:ext cx="33445" cy="27320"/>
            </a:xfrm>
            <a:custGeom>
              <a:avLst/>
              <a:gdLst/>
              <a:ahLst/>
              <a:cxnLst/>
              <a:rect l="l" t="t" r="r" b="b"/>
              <a:pathLst>
                <a:path w="71" h="58" extrusionOk="0">
                  <a:moveTo>
                    <a:pt x="35" y="0"/>
                  </a:moveTo>
                  <a:cubicBezTo>
                    <a:pt x="0" y="0"/>
                    <a:pt x="0" y="57"/>
                    <a:pt x="35" y="57"/>
                  </a:cubicBezTo>
                  <a:cubicBezTo>
                    <a:pt x="71" y="57"/>
                    <a:pt x="71" y="0"/>
                    <a:pt x="3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2" name="Google Shape;37582;p58"/>
            <p:cNvSpPr/>
            <p:nvPr/>
          </p:nvSpPr>
          <p:spPr>
            <a:xfrm>
              <a:off x="8719934" y="4064574"/>
              <a:ext cx="26850" cy="20725"/>
            </a:xfrm>
            <a:custGeom>
              <a:avLst/>
              <a:gdLst/>
              <a:ahLst/>
              <a:cxnLst/>
              <a:rect l="l" t="t" r="r" b="b"/>
              <a:pathLst>
                <a:path w="57" h="44" extrusionOk="0">
                  <a:moveTo>
                    <a:pt x="28" y="0"/>
                  </a:moveTo>
                  <a:cubicBezTo>
                    <a:pt x="1" y="0"/>
                    <a:pt x="1" y="43"/>
                    <a:pt x="28" y="43"/>
                  </a:cubicBezTo>
                  <a:cubicBezTo>
                    <a:pt x="56" y="43"/>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3" name="Google Shape;37583;p58"/>
            <p:cNvSpPr/>
            <p:nvPr/>
          </p:nvSpPr>
          <p:spPr>
            <a:xfrm>
              <a:off x="8832985" y="3928918"/>
              <a:ext cx="24495" cy="19312"/>
            </a:xfrm>
            <a:custGeom>
              <a:avLst/>
              <a:gdLst/>
              <a:ahLst/>
              <a:cxnLst/>
              <a:rect l="l" t="t" r="r" b="b"/>
              <a:pathLst>
                <a:path w="52" h="41" extrusionOk="0">
                  <a:moveTo>
                    <a:pt x="24" y="0"/>
                  </a:moveTo>
                  <a:cubicBezTo>
                    <a:pt x="1" y="0"/>
                    <a:pt x="1" y="40"/>
                    <a:pt x="25" y="40"/>
                  </a:cubicBezTo>
                  <a:cubicBezTo>
                    <a:pt x="52" y="40"/>
                    <a:pt x="52" y="0"/>
                    <a:pt x="25"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4" name="Google Shape;37584;p58"/>
            <p:cNvSpPr/>
            <p:nvPr/>
          </p:nvSpPr>
          <p:spPr>
            <a:xfrm>
              <a:off x="8563075" y="4201173"/>
              <a:ext cx="58410" cy="45690"/>
            </a:xfrm>
            <a:custGeom>
              <a:avLst/>
              <a:gdLst/>
              <a:ahLst/>
              <a:cxnLst/>
              <a:rect l="l" t="t" r="r" b="b"/>
              <a:pathLst>
                <a:path w="124" h="97" extrusionOk="0">
                  <a:moveTo>
                    <a:pt x="63" y="0"/>
                  </a:moveTo>
                  <a:cubicBezTo>
                    <a:pt x="0" y="1"/>
                    <a:pt x="0" y="96"/>
                    <a:pt x="63" y="96"/>
                  </a:cubicBezTo>
                  <a:cubicBezTo>
                    <a:pt x="124" y="96"/>
                    <a:pt x="124" y="0"/>
                    <a:pt x="6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5" name="Google Shape;37585;p58"/>
            <p:cNvSpPr/>
            <p:nvPr/>
          </p:nvSpPr>
          <p:spPr>
            <a:xfrm>
              <a:off x="8642682" y="4317988"/>
              <a:ext cx="38155" cy="32501"/>
            </a:xfrm>
            <a:custGeom>
              <a:avLst/>
              <a:gdLst/>
              <a:ahLst/>
              <a:cxnLst/>
              <a:rect l="l" t="t" r="r" b="b"/>
              <a:pathLst>
                <a:path w="81" h="69" extrusionOk="0">
                  <a:moveTo>
                    <a:pt x="39" y="0"/>
                  </a:moveTo>
                  <a:cubicBezTo>
                    <a:pt x="29" y="0"/>
                    <a:pt x="19" y="4"/>
                    <a:pt x="13" y="10"/>
                  </a:cubicBezTo>
                  <a:cubicBezTo>
                    <a:pt x="0" y="23"/>
                    <a:pt x="0" y="54"/>
                    <a:pt x="21" y="63"/>
                  </a:cubicBezTo>
                  <a:cubicBezTo>
                    <a:pt x="22" y="64"/>
                    <a:pt x="25" y="64"/>
                    <a:pt x="26" y="65"/>
                  </a:cubicBezTo>
                  <a:cubicBezTo>
                    <a:pt x="32" y="68"/>
                    <a:pt x="38" y="69"/>
                    <a:pt x="43" y="69"/>
                  </a:cubicBezTo>
                  <a:cubicBezTo>
                    <a:pt x="65" y="69"/>
                    <a:pt x="81" y="47"/>
                    <a:pt x="70" y="22"/>
                  </a:cubicBezTo>
                  <a:cubicBezTo>
                    <a:pt x="69" y="20"/>
                    <a:pt x="69" y="18"/>
                    <a:pt x="68" y="17"/>
                  </a:cubicBezTo>
                  <a:cubicBezTo>
                    <a:pt x="62" y="5"/>
                    <a:pt x="51"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6" name="Google Shape;37586;p58"/>
            <p:cNvSpPr/>
            <p:nvPr/>
          </p:nvSpPr>
          <p:spPr>
            <a:xfrm>
              <a:off x="8653045" y="4225666"/>
              <a:ext cx="27792" cy="21667"/>
            </a:xfrm>
            <a:custGeom>
              <a:avLst/>
              <a:gdLst/>
              <a:ahLst/>
              <a:cxnLst/>
              <a:rect l="l" t="t" r="r" b="b"/>
              <a:pathLst>
                <a:path w="59" h="46" extrusionOk="0">
                  <a:moveTo>
                    <a:pt x="30" y="1"/>
                  </a:moveTo>
                  <a:cubicBezTo>
                    <a:pt x="0" y="1"/>
                    <a:pt x="0" y="45"/>
                    <a:pt x="30" y="45"/>
                  </a:cubicBezTo>
                  <a:cubicBezTo>
                    <a:pt x="58" y="45"/>
                    <a:pt x="58"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7" name="Google Shape;37587;p58"/>
            <p:cNvSpPr/>
            <p:nvPr/>
          </p:nvSpPr>
          <p:spPr>
            <a:xfrm>
              <a:off x="8781641" y="4235087"/>
              <a:ext cx="63592" cy="48987"/>
            </a:xfrm>
            <a:custGeom>
              <a:avLst/>
              <a:gdLst/>
              <a:ahLst/>
              <a:cxnLst/>
              <a:rect l="l" t="t" r="r" b="b"/>
              <a:pathLst>
                <a:path w="135" h="104" extrusionOk="0">
                  <a:moveTo>
                    <a:pt x="58" y="0"/>
                  </a:moveTo>
                  <a:cubicBezTo>
                    <a:pt x="50" y="0"/>
                    <a:pt x="41" y="2"/>
                    <a:pt x="33" y="7"/>
                  </a:cubicBezTo>
                  <a:cubicBezTo>
                    <a:pt x="10" y="21"/>
                    <a:pt x="0" y="53"/>
                    <a:pt x="15" y="78"/>
                  </a:cubicBezTo>
                  <a:cubicBezTo>
                    <a:pt x="25" y="95"/>
                    <a:pt x="41" y="103"/>
                    <a:pt x="58" y="103"/>
                  </a:cubicBezTo>
                  <a:cubicBezTo>
                    <a:pt x="71" y="103"/>
                    <a:pt x="85" y="98"/>
                    <a:pt x="96" y="88"/>
                  </a:cubicBezTo>
                  <a:cubicBezTo>
                    <a:pt x="134" y="56"/>
                    <a:pt x="100"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8" name="Google Shape;37588;p58"/>
            <p:cNvSpPr/>
            <p:nvPr/>
          </p:nvSpPr>
          <p:spPr>
            <a:xfrm>
              <a:off x="8864546" y="4184216"/>
              <a:ext cx="27792" cy="21196"/>
            </a:xfrm>
            <a:custGeom>
              <a:avLst/>
              <a:gdLst/>
              <a:ahLst/>
              <a:cxnLst/>
              <a:rect l="l" t="t" r="r" b="b"/>
              <a:pathLst>
                <a:path w="59" h="45" extrusionOk="0">
                  <a:moveTo>
                    <a:pt x="30" y="0"/>
                  </a:moveTo>
                  <a:cubicBezTo>
                    <a:pt x="0" y="0"/>
                    <a:pt x="0" y="45"/>
                    <a:pt x="30" y="45"/>
                  </a:cubicBezTo>
                  <a:cubicBezTo>
                    <a:pt x="58" y="45"/>
                    <a:pt x="58" y="0"/>
                    <a:pt x="3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9" name="Google Shape;37589;p58"/>
            <p:cNvSpPr/>
            <p:nvPr/>
          </p:nvSpPr>
          <p:spPr>
            <a:xfrm>
              <a:off x="8900816" y="4228963"/>
              <a:ext cx="29676" cy="22609"/>
            </a:xfrm>
            <a:custGeom>
              <a:avLst/>
              <a:gdLst/>
              <a:ahLst/>
              <a:cxnLst/>
              <a:rect l="l" t="t" r="r" b="b"/>
              <a:pathLst>
                <a:path w="63" h="48" extrusionOk="0">
                  <a:moveTo>
                    <a:pt x="32" y="0"/>
                  </a:moveTo>
                  <a:cubicBezTo>
                    <a:pt x="0" y="1"/>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0" name="Google Shape;37590;p58"/>
            <p:cNvSpPr/>
            <p:nvPr/>
          </p:nvSpPr>
          <p:spPr>
            <a:xfrm>
              <a:off x="8955458" y="4224253"/>
              <a:ext cx="52758" cy="40979"/>
            </a:xfrm>
            <a:custGeom>
              <a:avLst/>
              <a:gdLst/>
              <a:ahLst/>
              <a:cxnLst/>
              <a:rect l="l" t="t" r="r" b="b"/>
              <a:pathLst>
                <a:path w="112" h="87" extrusionOk="0">
                  <a:moveTo>
                    <a:pt x="55" y="1"/>
                  </a:moveTo>
                  <a:cubicBezTo>
                    <a:pt x="0" y="1"/>
                    <a:pt x="0" y="86"/>
                    <a:pt x="55" y="86"/>
                  </a:cubicBezTo>
                  <a:cubicBezTo>
                    <a:pt x="111" y="86"/>
                    <a:pt x="111"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1" name="Google Shape;37591;p58"/>
            <p:cNvSpPr/>
            <p:nvPr/>
          </p:nvSpPr>
          <p:spPr>
            <a:xfrm>
              <a:off x="8942268" y="4173853"/>
              <a:ext cx="13189" cy="9421"/>
            </a:xfrm>
            <a:custGeom>
              <a:avLst/>
              <a:gdLst/>
              <a:ahLst/>
              <a:cxnLst/>
              <a:rect l="l" t="t" r="r" b="b"/>
              <a:pathLst>
                <a:path w="28" h="20" extrusionOk="0">
                  <a:moveTo>
                    <a:pt x="14" y="0"/>
                  </a:moveTo>
                  <a:cubicBezTo>
                    <a:pt x="1" y="0"/>
                    <a:pt x="1" y="19"/>
                    <a:pt x="14" y="19"/>
                  </a:cubicBezTo>
                  <a:cubicBezTo>
                    <a:pt x="27" y="19"/>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2" name="Google Shape;37592;p58"/>
            <p:cNvSpPr/>
            <p:nvPr/>
          </p:nvSpPr>
          <p:spPr>
            <a:xfrm>
              <a:off x="9069451" y="4213890"/>
              <a:ext cx="15545" cy="11305"/>
            </a:xfrm>
            <a:custGeom>
              <a:avLst/>
              <a:gdLst/>
              <a:ahLst/>
              <a:cxnLst/>
              <a:rect l="l" t="t" r="r" b="b"/>
              <a:pathLst>
                <a:path w="33" h="24" extrusionOk="0">
                  <a:moveTo>
                    <a:pt x="17" y="0"/>
                  </a:moveTo>
                  <a:cubicBezTo>
                    <a:pt x="1" y="0"/>
                    <a:pt x="1" y="24"/>
                    <a:pt x="17" y="24"/>
                  </a:cubicBezTo>
                  <a:cubicBezTo>
                    <a:pt x="33" y="24"/>
                    <a:pt x="33"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3" name="Google Shape;37593;p58"/>
            <p:cNvSpPr/>
            <p:nvPr/>
          </p:nvSpPr>
          <p:spPr>
            <a:xfrm>
              <a:off x="8722289" y="4339655"/>
              <a:ext cx="22139" cy="16957"/>
            </a:xfrm>
            <a:custGeom>
              <a:avLst/>
              <a:gdLst/>
              <a:ahLst/>
              <a:cxnLst/>
              <a:rect l="l" t="t" r="r" b="b"/>
              <a:pathLst>
                <a:path w="47" h="36" extrusionOk="0">
                  <a:moveTo>
                    <a:pt x="23" y="0"/>
                  </a:moveTo>
                  <a:cubicBezTo>
                    <a:pt x="1" y="1"/>
                    <a:pt x="1" y="35"/>
                    <a:pt x="23" y="35"/>
                  </a:cubicBezTo>
                  <a:cubicBezTo>
                    <a:pt x="46" y="35"/>
                    <a:pt x="4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4" name="Google Shape;37594;p58"/>
            <p:cNvSpPr/>
            <p:nvPr/>
          </p:nvSpPr>
          <p:spPr>
            <a:xfrm>
              <a:off x="8710042" y="4237442"/>
              <a:ext cx="29676" cy="22609"/>
            </a:xfrm>
            <a:custGeom>
              <a:avLst/>
              <a:gdLst/>
              <a:ahLst/>
              <a:cxnLst/>
              <a:rect l="l" t="t" r="r" b="b"/>
              <a:pathLst>
                <a:path w="63" h="48" extrusionOk="0">
                  <a:moveTo>
                    <a:pt x="32" y="0"/>
                  </a:moveTo>
                  <a:cubicBezTo>
                    <a:pt x="0" y="0"/>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5" name="Google Shape;37595;p58"/>
            <p:cNvSpPr/>
            <p:nvPr/>
          </p:nvSpPr>
          <p:spPr>
            <a:xfrm>
              <a:off x="8735008" y="4292081"/>
              <a:ext cx="37684" cy="29675"/>
            </a:xfrm>
            <a:custGeom>
              <a:avLst/>
              <a:gdLst/>
              <a:ahLst/>
              <a:cxnLst/>
              <a:rect l="l" t="t" r="r" b="b"/>
              <a:pathLst>
                <a:path w="80" h="63" extrusionOk="0">
                  <a:moveTo>
                    <a:pt x="40" y="0"/>
                  </a:moveTo>
                  <a:cubicBezTo>
                    <a:pt x="0" y="0"/>
                    <a:pt x="0" y="62"/>
                    <a:pt x="40" y="62"/>
                  </a:cubicBezTo>
                  <a:cubicBezTo>
                    <a:pt x="79" y="62"/>
                    <a:pt x="79"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6" name="Google Shape;37596;p58"/>
            <p:cNvSpPr/>
            <p:nvPr/>
          </p:nvSpPr>
          <p:spPr>
            <a:xfrm>
              <a:off x="8586157" y="4134287"/>
              <a:ext cx="28734" cy="21667"/>
            </a:xfrm>
            <a:custGeom>
              <a:avLst/>
              <a:gdLst/>
              <a:ahLst/>
              <a:cxnLst/>
              <a:rect l="l" t="t" r="r" b="b"/>
              <a:pathLst>
                <a:path w="61" h="46" extrusionOk="0">
                  <a:moveTo>
                    <a:pt x="31" y="1"/>
                  </a:moveTo>
                  <a:cubicBezTo>
                    <a:pt x="3" y="1"/>
                    <a:pt x="1" y="45"/>
                    <a:pt x="31" y="45"/>
                  </a:cubicBezTo>
                  <a:cubicBezTo>
                    <a:pt x="61" y="45"/>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7" name="Google Shape;37597;p58"/>
            <p:cNvSpPr/>
            <p:nvPr/>
          </p:nvSpPr>
          <p:spPr>
            <a:xfrm>
              <a:off x="8629493" y="4176208"/>
              <a:ext cx="16958" cy="12718"/>
            </a:xfrm>
            <a:custGeom>
              <a:avLst/>
              <a:gdLst/>
              <a:ahLst/>
              <a:cxnLst/>
              <a:rect l="l" t="t" r="r" b="b"/>
              <a:pathLst>
                <a:path w="36" h="27" extrusionOk="0">
                  <a:moveTo>
                    <a:pt x="19" y="0"/>
                  </a:moveTo>
                  <a:cubicBezTo>
                    <a:pt x="1" y="0"/>
                    <a:pt x="1" y="27"/>
                    <a:pt x="19" y="27"/>
                  </a:cubicBezTo>
                  <a:cubicBezTo>
                    <a:pt x="35" y="27"/>
                    <a:pt x="35" y="0"/>
                    <a:pt x="1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8" name="Google Shape;37598;p58"/>
            <p:cNvSpPr/>
            <p:nvPr/>
          </p:nvSpPr>
          <p:spPr>
            <a:xfrm>
              <a:off x="8618659" y="4252515"/>
              <a:ext cx="21668" cy="16957"/>
            </a:xfrm>
            <a:custGeom>
              <a:avLst/>
              <a:gdLst/>
              <a:ahLst/>
              <a:cxnLst/>
              <a:rect l="l" t="t" r="r" b="b"/>
              <a:pathLst>
                <a:path w="46" h="36" extrusionOk="0">
                  <a:moveTo>
                    <a:pt x="24" y="1"/>
                  </a:moveTo>
                  <a:cubicBezTo>
                    <a:pt x="0" y="2"/>
                    <a:pt x="0" y="36"/>
                    <a:pt x="24" y="36"/>
                  </a:cubicBezTo>
                  <a:cubicBezTo>
                    <a:pt x="46" y="36"/>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9" name="Google Shape;37599;p58"/>
            <p:cNvSpPr/>
            <p:nvPr/>
          </p:nvSpPr>
          <p:spPr>
            <a:xfrm>
              <a:off x="8613006" y="4293494"/>
              <a:ext cx="16487" cy="16486"/>
            </a:xfrm>
            <a:custGeom>
              <a:avLst/>
              <a:gdLst/>
              <a:ahLst/>
              <a:cxnLst/>
              <a:rect l="l" t="t" r="r" b="b"/>
              <a:pathLst>
                <a:path w="35" h="35" extrusionOk="0">
                  <a:moveTo>
                    <a:pt x="18" y="0"/>
                  </a:moveTo>
                  <a:cubicBezTo>
                    <a:pt x="10" y="0"/>
                    <a:pt x="1" y="5"/>
                    <a:pt x="1" y="16"/>
                  </a:cubicBezTo>
                  <a:lnTo>
                    <a:pt x="1" y="20"/>
                  </a:lnTo>
                  <a:cubicBezTo>
                    <a:pt x="1" y="30"/>
                    <a:pt x="10" y="34"/>
                    <a:pt x="18" y="34"/>
                  </a:cubicBezTo>
                  <a:cubicBezTo>
                    <a:pt x="26" y="34"/>
                    <a:pt x="33" y="30"/>
                    <a:pt x="33" y="20"/>
                  </a:cubicBezTo>
                  <a:lnTo>
                    <a:pt x="33" y="16"/>
                  </a:lnTo>
                  <a:cubicBezTo>
                    <a:pt x="35" y="5"/>
                    <a:pt x="26" y="0"/>
                    <a:pt x="1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0" name="Google Shape;37600;p58"/>
            <p:cNvSpPr/>
            <p:nvPr/>
          </p:nvSpPr>
          <p:spPr>
            <a:xfrm>
              <a:off x="8505136" y="4201644"/>
              <a:ext cx="25437" cy="20254"/>
            </a:xfrm>
            <a:custGeom>
              <a:avLst/>
              <a:gdLst/>
              <a:ahLst/>
              <a:cxnLst/>
              <a:rect l="l" t="t" r="r" b="b"/>
              <a:pathLst>
                <a:path w="54" h="43" extrusionOk="0">
                  <a:moveTo>
                    <a:pt x="27" y="0"/>
                  </a:moveTo>
                  <a:cubicBezTo>
                    <a:pt x="1" y="0"/>
                    <a:pt x="1" y="42"/>
                    <a:pt x="27" y="42"/>
                  </a:cubicBezTo>
                  <a:cubicBezTo>
                    <a:pt x="54" y="42"/>
                    <a:pt x="54"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01" name="Google Shape;37601;p58"/>
          <p:cNvSpPr/>
          <p:nvPr/>
        </p:nvSpPr>
        <p:spPr>
          <a:xfrm>
            <a:off x="7499548" y="412409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2" name="Google Shape;37602;p58"/>
          <p:cNvSpPr/>
          <p:nvPr/>
        </p:nvSpPr>
        <p:spPr>
          <a:xfrm>
            <a:off x="6867848" y="445179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03" name="Google Shape;37603;p58"/>
          <p:cNvGrpSpPr/>
          <p:nvPr/>
        </p:nvGrpSpPr>
        <p:grpSpPr>
          <a:xfrm flipH="1">
            <a:off x="1248135" y="3757018"/>
            <a:ext cx="1005132" cy="1004863"/>
            <a:chOff x="-2803224" y="-453774"/>
            <a:chExt cx="3660351" cy="3659368"/>
          </a:xfrm>
        </p:grpSpPr>
        <p:sp>
          <p:nvSpPr>
            <p:cNvPr id="37604" name="Google Shape;37604;p58"/>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5" name="Google Shape;37605;p58"/>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6" name="Google Shape;37606;p58"/>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7" name="Google Shape;37607;p58"/>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8" name="Google Shape;37608;p58"/>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9" name="Google Shape;37609;p58"/>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0" name="Google Shape;37610;p58"/>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1" name="Google Shape;37611;p58"/>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2" name="Google Shape;37612;p58"/>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3" name="Google Shape;37613;p58"/>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4" name="Google Shape;37614;p58"/>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5" name="Google Shape;37615;p58"/>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6" name="Google Shape;37616;p58"/>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7" name="Google Shape;37617;p58"/>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8" name="Google Shape;37618;p58"/>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9" name="Google Shape;37619;p58"/>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0" name="Google Shape;37620;p58"/>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1" name="Google Shape;37621;p58"/>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2" name="Google Shape;37622;p58"/>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3" name="Google Shape;37623;p58"/>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4" name="Google Shape;37624;p58"/>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5" name="Google Shape;37625;p58"/>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6" name="Google Shape;37626;p58"/>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7" name="Google Shape;37627;p58"/>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8" name="Google Shape;37628;p58"/>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9" name="Google Shape;37629;p58"/>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0" name="Google Shape;37630;p58"/>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1" name="Google Shape;37631;p58"/>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2" name="Google Shape;37632;p58"/>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3" name="Google Shape;37633;p58"/>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4" name="Google Shape;37634;p58"/>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5" name="Google Shape;37635;p58"/>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6" name="Google Shape;37636;p58"/>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7" name="Google Shape;37637;p58"/>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8" name="Google Shape;37638;p58"/>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9" name="Google Shape;37639;p58"/>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0" name="Google Shape;37640;p58"/>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1" name="Google Shape;37641;p58"/>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2" name="Google Shape;37642;p58"/>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3" name="Google Shape;37643;p58"/>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4" name="Google Shape;37644;p58"/>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5" name="Google Shape;37645;p58"/>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6" name="Google Shape;37646;p58"/>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7" name="Google Shape;37647;p58"/>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48" name="Google Shape;37648;p58"/>
          <p:cNvGrpSpPr/>
          <p:nvPr/>
        </p:nvGrpSpPr>
        <p:grpSpPr>
          <a:xfrm>
            <a:off x="533643" y="540006"/>
            <a:ext cx="650520" cy="551573"/>
            <a:chOff x="8483468" y="3859206"/>
            <a:chExt cx="650520" cy="551573"/>
          </a:xfrm>
        </p:grpSpPr>
        <p:sp>
          <p:nvSpPr>
            <p:cNvPr id="37649" name="Google Shape;37649;p58"/>
            <p:cNvSpPr/>
            <p:nvPr/>
          </p:nvSpPr>
          <p:spPr>
            <a:xfrm>
              <a:off x="8483468" y="3859206"/>
              <a:ext cx="650520" cy="551573"/>
            </a:xfrm>
            <a:custGeom>
              <a:avLst/>
              <a:gdLst/>
              <a:ahLst/>
              <a:cxnLst/>
              <a:rect l="l" t="t" r="r" b="b"/>
              <a:pathLst>
                <a:path w="1381" h="1171" extrusionOk="0">
                  <a:moveTo>
                    <a:pt x="1169" y="1"/>
                  </a:moveTo>
                  <a:cubicBezTo>
                    <a:pt x="1152" y="1"/>
                    <a:pt x="1134" y="5"/>
                    <a:pt x="1118" y="13"/>
                  </a:cubicBezTo>
                  <a:cubicBezTo>
                    <a:pt x="1088" y="31"/>
                    <a:pt x="1068" y="63"/>
                    <a:pt x="1039" y="82"/>
                  </a:cubicBezTo>
                  <a:cubicBezTo>
                    <a:pt x="1016" y="98"/>
                    <a:pt x="988" y="104"/>
                    <a:pt x="956" y="104"/>
                  </a:cubicBezTo>
                  <a:cubicBezTo>
                    <a:pt x="844" y="104"/>
                    <a:pt x="687" y="27"/>
                    <a:pt x="562" y="26"/>
                  </a:cubicBezTo>
                  <a:cubicBezTo>
                    <a:pt x="559" y="26"/>
                    <a:pt x="557" y="26"/>
                    <a:pt x="555" y="26"/>
                  </a:cubicBezTo>
                  <a:cubicBezTo>
                    <a:pt x="458" y="26"/>
                    <a:pt x="384" y="74"/>
                    <a:pt x="365" y="240"/>
                  </a:cubicBezTo>
                  <a:cubicBezTo>
                    <a:pt x="360" y="291"/>
                    <a:pt x="370" y="344"/>
                    <a:pt x="349" y="390"/>
                  </a:cubicBezTo>
                  <a:cubicBezTo>
                    <a:pt x="327" y="433"/>
                    <a:pt x="284" y="459"/>
                    <a:pt x="244" y="486"/>
                  </a:cubicBezTo>
                  <a:cubicBezTo>
                    <a:pt x="118" y="570"/>
                    <a:pt x="1" y="703"/>
                    <a:pt x="17" y="854"/>
                  </a:cubicBezTo>
                  <a:lnTo>
                    <a:pt x="350" y="1094"/>
                  </a:lnTo>
                  <a:cubicBezTo>
                    <a:pt x="371" y="1109"/>
                    <a:pt x="393" y="1125"/>
                    <a:pt x="417" y="1139"/>
                  </a:cubicBezTo>
                  <a:cubicBezTo>
                    <a:pt x="450" y="1160"/>
                    <a:pt x="488" y="1170"/>
                    <a:pt x="525" y="1170"/>
                  </a:cubicBezTo>
                  <a:cubicBezTo>
                    <a:pt x="588" y="1170"/>
                    <a:pt x="650" y="1140"/>
                    <a:pt x="686" y="1084"/>
                  </a:cubicBezTo>
                  <a:cubicBezTo>
                    <a:pt x="711" y="1045"/>
                    <a:pt x="757" y="1012"/>
                    <a:pt x="803" y="999"/>
                  </a:cubicBezTo>
                  <a:cubicBezTo>
                    <a:pt x="886" y="977"/>
                    <a:pt x="978" y="990"/>
                    <a:pt x="1057" y="955"/>
                  </a:cubicBezTo>
                  <a:cubicBezTo>
                    <a:pt x="1096" y="938"/>
                    <a:pt x="1130" y="912"/>
                    <a:pt x="1170" y="900"/>
                  </a:cubicBezTo>
                  <a:cubicBezTo>
                    <a:pt x="1203" y="888"/>
                    <a:pt x="1240" y="891"/>
                    <a:pt x="1271" y="877"/>
                  </a:cubicBezTo>
                  <a:cubicBezTo>
                    <a:pt x="1345" y="845"/>
                    <a:pt x="1366" y="753"/>
                    <a:pt x="1373" y="674"/>
                  </a:cubicBezTo>
                  <a:cubicBezTo>
                    <a:pt x="1381" y="565"/>
                    <a:pt x="1378" y="455"/>
                    <a:pt x="1367" y="347"/>
                  </a:cubicBezTo>
                  <a:cubicBezTo>
                    <a:pt x="1362" y="303"/>
                    <a:pt x="1356" y="261"/>
                    <a:pt x="1347" y="218"/>
                  </a:cubicBezTo>
                  <a:cubicBezTo>
                    <a:pt x="1336" y="160"/>
                    <a:pt x="1320" y="98"/>
                    <a:pt x="1281" y="53"/>
                  </a:cubicBezTo>
                  <a:cubicBezTo>
                    <a:pt x="1253" y="22"/>
                    <a:pt x="1210"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0" name="Google Shape;37650;p58"/>
            <p:cNvSpPr/>
            <p:nvPr/>
          </p:nvSpPr>
          <p:spPr>
            <a:xfrm>
              <a:off x="8483468" y="3870982"/>
              <a:ext cx="650520" cy="539798"/>
            </a:xfrm>
            <a:custGeom>
              <a:avLst/>
              <a:gdLst/>
              <a:ahLst/>
              <a:cxnLst/>
              <a:rect l="l" t="t" r="r" b="b"/>
              <a:pathLst>
                <a:path w="1381" h="1146" extrusionOk="0">
                  <a:moveTo>
                    <a:pt x="555" y="1"/>
                  </a:moveTo>
                  <a:cubicBezTo>
                    <a:pt x="458" y="1"/>
                    <a:pt x="384" y="49"/>
                    <a:pt x="365" y="215"/>
                  </a:cubicBezTo>
                  <a:cubicBezTo>
                    <a:pt x="360" y="266"/>
                    <a:pt x="370" y="319"/>
                    <a:pt x="349" y="365"/>
                  </a:cubicBezTo>
                  <a:cubicBezTo>
                    <a:pt x="327" y="408"/>
                    <a:pt x="284" y="434"/>
                    <a:pt x="244" y="461"/>
                  </a:cubicBezTo>
                  <a:cubicBezTo>
                    <a:pt x="118" y="545"/>
                    <a:pt x="1" y="678"/>
                    <a:pt x="17" y="829"/>
                  </a:cubicBezTo>
                  <a:lnTo>
                    <a:pt x="350" y="1069"/>
                  </a:lnTo>
                  <a:cubicBezTo>
                    <a:pt x="371" y="1084"/>
                    <a:pt x="393" y="1100"/>
                    <a:pt x="417" y="1114"/>
                  </a:cubicBezTo>
                  <a:cubicBezTo>
                    <a:pt x="450" y="1135"/>
                    <a:pt x="488" y="1145"/>
                    <a:pt x="525" y="1145"/>
                  </a:cubicBezTo>
                  <a:cubicBezTo>
                    <a:pt x="588" y="1145"/>
                    <a:pt x="650" y="1115"/>
                    <a:pt x="686" y="1059"/>
                  </a:cubicBezTo>
                  <a:cubicBezTo>
                    <a:pt x="711" y="1020"/>
                    <a:pt x="757" y="987"/>
                    <a:pt x="803" y="974"/>
                  </a:cubicBezTo>
                  <a:cubicBezTo>
                    <a:pt x="886" y="952"/>
                    <a:pt x="978" y="965"/>
                    <a:pt x="1057" y="930"/>
                  </a:cubicBezTo>
                  <a:cubicBezTo>
                    <a:pt x="1096" y="913"/>
                    <a:pt x="1130" y="887"/>
                    <a:pt x="1170" y="875"/>
                  </a:cubicBezTo>
                  <a:cubicBezTo>
                    <a:pt x="1203" y="863"/>
                    <a:pt x="1240" y="866"/>
                    <a:pt x="1271" y="852"/>
                  </a:cubicBezTo>
                  <a:cubicBezTo>
                    <a:pt x="1345" y="820"/>
                    <a:pt x="1366" y="728"/>
                    <a:pt x="1373" y="649"/>
                  </a:cubicBezTo>
                  <a:cubicBezTo>
                    <a:pt x="1381" y="540"/>
                    <a:pt x="1378" y="430"/>
                    <a:pt x="1368" y="324"/>
                  </a:cubicBezTo>
                  <a:cubicBezTo>
                    <a:pt x="1303" y="418"/>
                    <a:pt x="1238" y="513"/>
                    <a:pt x="1173" y="608"/>
                  </a:cubicBezTo>
                  <a:cubicBezTo>
                    <a:pt x="1135" y="570"/>
                    <a:pt x="1075" y="534"/>
                    <a:pt x="1021" y="534"/>
                  </a:cubicBezTo>
                  <a:cubicBezTo>
                    <a:pt x="986" y="534"/>
                    <a:pt x="953" y="549"/>
                    <a:pt x="929" y="589"/>
                  </a:cubicBezTo>
                  <a:cubicBezTo>
                    <a:pt x="919" y="605"/>
                    <a:pt x="907" y="610"/>
                    <a:pt x="891" y="610"/>
                  </a:cubicBezTo>
                  <a:cubicBezTo>
                    <a:pt x="843" y="610"/>
                    <a:pt x="770" y="551"/>
                    <a:pt x="712" y="551"/>
                  </a:cubicBezTo>
                  <a:cubicBezTo>
                    <a:pt x="707" y="551"/>
                    <a:pt x="702" y="551"/>
                    <a:pt x="698" y="552"/>
                  </a:cubicBezTo>
                  <a:cubicBezTo>
                    <a:pt x="720" y="610"/>
                    <a:pt x="665" y="677"/>
                    <a:pt x="603" y="686"/>
                  </a:cubicBezTo>
                  <a:cubicBezTo>
                    <a:pt x="595" y="687"/>
                    <a:pt x="588" y="688"/>
                    <a:pt x="581" y="688"/>
                  </a:cubicBezTo>
                  <a:cubicBezTo>
                    <a:pt x="527" y="688"/>
                    <a:pt x="476" y="661"/>
                    <a:pt x="433" y="626"/>
                  </a:cubicBezTo>
                  <a:lnTo>
                    <a:pt x="433" y="626"/>
                  </a:lnTo>
                  <a:cubicBezTo>
                    <a:pt x="433" y="626"/>
                    <a:pt x="433" y="626"/>
                    <a:pt x="434" y="626"/>
                  </a:cubicBezTo>
                  <a:cubicBezTo>
                    <a:pt x="448" y="626"/>
                    <a:pt x="365" y="382"/>
                    <a:pt x="488" y="355"/>
                  </a:cubicBezTo>
                  <a:cubicBezTo>
                    <a:pt x="567" y="336"/>
                    <a:pt x="569" y="170"/>
                    <a:pt x="562" y="1"/>
                  </a:cubicBezTo>
                  <a:cubicBezTo>
                    <a:pt x="559" y="1"/>
                    <a:pt x="557" y="1"/>
                    <a:pt x="5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1" name="Google Shape;37651;p58"/>
            <p:cNvSpPr/>
            <p:nvPr/>
          </p:nvSpPr>
          <p:spPr>
            <a:xfrm>
              <a:off x="8853240" y="3983557"/>
              <a:ext cx="42395" cy="32972"/>
            </a:xfrm>
            <a:custGeom>
              <a:avLst/>
              <a:gdLst/>
              <a:ahLst/>
              <a:cxnLst/>
              <a:rect l="l" t="t" r="r" b="b"/>
              <a:pathLst>
                <a:path w="90" h="70" extrusionOk="0">
                  <a:moveTo>
                    <a:pt x="44" y="0"/>
                  </a:moveTo>
                  <a:cubicBezTo>
                    <a:pt x="0" y="0"/>
                    <a:pt x="0" y="70"/>
                    <a:pt x="44" y="70"/>
                  </a:cubicBezTo>
                  <a:cubicBezTo>
                    <a:pt x="90" y="70"/>
                    <a:pt x="90" y="0"/>
                    <a:pt x="4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2" name="Google Shape;37652;p58"/>
            <p:cNvSpPr/>
            <p:nvPr/>
          </p:nvSpPr>
          <p:spPr>
            <a:xfrm>
              <a:off x="8798599" y="4071640"/>
              <a:ext cx="18842" cy="14602"/>
            </a:xfrm>
            <a:custGeom>
              <a:avLst/>
              <a:gdLst/>
              <a:ahLst/>
              <a:cxnLst/>
              <a:rect l="l" t="t" r="r" b="b"/>
              <a:pathLst>
                <a:path w="40" h="31" extrusionOk="0">
                  <a:moveTo>
                    <a:pt x="19" y="1"/>
                  </a:moveTo>
                  <a:cubicBezTo>
                    <a:pt x="0" y="1"/>
                    <a:pt x="0" y="30"/>
                    <a:pt x="19" y="30"/>
                  </a:cubicBezTo>
                  <a:cubicBezTo>
                    <a:pt x="39" y="30"/>
                    <a:pt x="39" y="1"/>
                    <a:pt x="1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3" name="Google Shape;37653;p58"/>
            <p:cNvSpPr/>
            <p:nvPr/>
          </p:nvSpPr>
          <p:spPr>
            <a:xfrm>
              <a:off x="8880561" y="4066459"/>
              <a:ext cx="21197" cy="16957"/>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4" name="Google Shape;37654;p58"/>
            <p:cNvSpPr/>
            <p:nvPr/>
          </p:nvSpPr>
          <p:spPr>
            <a:xfrm>
              <a:off x="8960168" y="4011348"/>
              <a:ext cx="50873" cy="49458"/>
            </a:xfrm>
            <a:custGeom>
              <a:avLst/>
              <a:gdLst/>
              <a:ahLst/>
              <a:cxnLst/>
              <a:rect l="l" t="t" r="r" b="b"/>
              <a:pathLst>
                <a:path w="108" h="105" extrusionOk="0">
                  <a:moveTo>
                    <a:pt x="55" y="1"/>
                  </a:moveTo>
                  <a:cubicBezTo>
                    <a:pt x="38" y="1"/>
                    <a:pt x="20" y="9"/>
                    <a:pt x="14" y="24"/>
                  </a:cubicBezTo>
                  <a:cubicBezTo>
                    <a:pt x="13" y="26"/>
                    <a:pt x="13" y="27"/>
                    <a:pt x="11" y="30"/>
                  </a:cubicBezTo>
                  <a:cubicBezTo>
                    <a:pt x="3" y="47"/>
                    <a:pt x="1" y="62"/>
                    <a:pt x="11" y="79"/>
                  </a:cubicBezTo>
                  <a:cubicBezTo>
                    <a:pt x="21" y="95"/>
                    <a:pt x="37" y="105"/>
                    <a:pt x="55" y="105"/>
                  </a:cubicBezTo>
                  <a:cubicBezTo>
                    <a:pt x="72" y="105"/>
                    <a:pt x="90" y="95"/>
                    <a:pt x="98" y="79"/>
                  </a:cubicBezTo>
                  <a:cubicBezTo>
                    <a:pt x="107" y="63"/>
                    <a:pt x="105" y="47"/>
                    <a:pt x="98" y="30"/>
                  </a:cubicBezTo>
                  <a:cubicBezTo>
                    <a:pt x="97" y="29"/>
                    <a:pt x="97" y="27"/>
                    <a:pt x="96" y="24"/>
                  </a:cubicBezTo>
                  <a:cubicBezTo>
                    <a:pt x="89" y="9"/>
                    <a:pt x="72"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5" name="Google Shape;37655;p58"/>
            <p:cNvSpPr/>
            <p:nvPr/>
          </p:nvSpPr>
          <p:spPr>
            <a:xfrm>
              <a:off x="9016223" y="3933628"/>
              <a:ext cx="22139" cy="17428"/>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6" name="Google Shape;37656;p58"/>
            <p:cNvSpPr/>
            <p:nvPr/>
          </p:nvSpPr>
          <p:spPr>
            <a:xfrm>
              <a:off x="9042130" y="4002399"/>
              <a:ext cx="27792" cy="21196"/>
            </a:xfrm>
            <a:custGeom>
              <a:avLst/>
              <a:gdLst/>
              <a:ahLst/>
              <a:cxnLst/>
              <a:rect l="l" t="t" r="r" b="b"/>
              <a:pathLst>
                <a:path w="59" h="45" extrusionOk="0">
                  <a:moveTo>
                    <a:pt x="28" y="0"/>
                  </a:moveTo>
                  <a:cubicBezTo>
                    <a:pt x="1" y="0"/>
                    <a:pt x="2" y="45"/>
                    <a:pt x="29" y="45"/>
                  </a:cubicBezTo>
                  <a:cubicBezTo>
                    <a:pt x="59" y="45"/>
                    <a:pt x="59" y="0"/>
                    <a:pt x="29" y="0"/>
                  </a:cubicBezTo>
                  <a:cubicBezTo>
                    <a:pt x="29" y="0"/>
                    <a:pt x="28"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7" name="Google Shape;37657;p58"/>
            <p:cNvSpPr/>
            <p:nvPr/>
          </p:nvSpPr>
          <p:spPr>
            <a:xfrm>
              <a:off x="8930021" y="3965187"/>
              <a:ext cx="37684" cy="29204"/>
            </a:xfrm>
            <a:custGeom>
              <a:avLst/>
              <a:gdLst/>
              <a:ahLst/>
              <a:cxnLst/>
              <a:rect l="l" t="t" r="r" b="b"/>
              <a:pathLst>
                <a:path w="80" h="62" extrusionOk="0">
                  <a:moveTo>
                    <a:pt x="40" y="0"/>
                  </a:moveTo>
                  <a:cubicBezTo>
                    <a:pt x="1" y="0"/>
                    <a:pt x="1" y="61"/>
                    <a:pt x="40" y="61"/>
                  </a:cubicBezTo>
                  <a:cubicBezTo>
                    <a:pt x="80" y="61"/>
                    <a:pt x="80"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8" name="Google Shape;37658;p58"/>
            <p:cNvSpPr/>
            <p:nvPr/>
          </p:nvSpPr>
          <p:spPr>
            <a:xfrm>
              <a:off x="8756205" y="3953412"/>
              <a:ext cx="45221" cy="35327"/>
            </a:xfrm>
            <a:custGeom>
              <a:avLst/>
              <a:gdLst/>
              <a:ahLst/>
              <a:cxnLst/>
              <a:rect l="l" t="t" r="r" b="b"/>
              <a:pathLst>
                <a:path w="96" h="75" extrusionOk="0">
                  <a:moveTo>
                    <a:pt x="48" y="1"/>
                  </a:moveTo>
                  <a:cubicBezTo>
                    <a:pt x="1" y="1"/>
                    <a:pt x="1" y="75"/>
                    <a:pt x="48" y="75"/>
                  </a:cubicBezTo>
                  <a:cubicBezTo>
                    <a:pt x="95" y="75"/>
                    <a:pt x="95" y="1"/>
                    <a:pt x="4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9" name="Google Shape;37659;p58"/>
            <p:cNvSpPr/>
            <p:nvPr/>
          </p:nvSpPr>
          <p:spPr>
            <a:xfrm>
              <a:off x="8753849" y="4102728"/>
              <a:ext cx="33445" cy="27320"/>
            </a:xfrm>
            <a:custGeom>
              <a:avLst/>
              <a:gdLst/>
              <a:ahLst/>
              <a:cxnLst/>
              <a:rect l="l" t="t" r="r" b="b"/>
              <a:pathLst>
                <a:path w="71" h="58" extrusionOk="0">
                  <a:moveTo>
                    <a:pt x="35" y="0"/>
                  </a:moveTo>
                  <a:cubicBezTo>
                    <a:pt x="0" y="0"/>
                    <a:pt x="0" y="57"/>
                    <a:pt x="35" y="57"/>
                  </a:cubicBezTo>
                  <a:cubicBezTo>
                    <a:pt x="71" y="57"/>
                    <a:pt x="71" y="0"/>
                    <a:pt x="3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0" name="Google Shape;37660;p58"/>
            <p:cNvSpPr/>
            <p:nvPr/>
          </p:nvSpPr>
          <p:spPr>
            <a:xfrm>
              <a:off x="8719934" y="4064574"/>
              <a:ext cx="26850" cy="20725"/>
            </a:xfrm>
            <a:custGeom>
              <a:avLst/>
              <a:gdLst/>
              <a:ahLst/>
              <a:cxnLst/>
              <a:rect l="l" t="t" r="r" b="b"/>
              <a:pathLst>
                <a:path w="57" h="44" extrusionOk="0">
                  <a:moveTo>
                    <a:pt x="28" y="0"/>
                  </a:moveTo>
                  <a:cubicBezTo>
                    <a:pt x="1" y="0"/>
                    <a:pt x="1" y="43"/>
                    <a:pt x="28" y="43"/>
                  </a:cubicBezTo>
                  <a:cubicBezTo>
                    <a:pt x="56" y="43"/>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1" name="Google Shape;37661;p58"/>
            <p:cNvSpPr/>
            <p:nvPr/>
          </p:nvSpPr>
          <p:spPr>
            <a:xfrm>
              <a:off x="8832985" y="3928918"/>
              <a:ext cx="24495" cy="19312"/>
            </a:xfrm>
            <a:custGeom>
              <a:avLst/>
              <a:gdLst/>
              <a:ahLst/>
              <a:cxnLst/>
              <a:rect l="l" t="t" r="r" b="b"/>
              <a:pathLst>
                <a:path w="52" h="41" extrusionOk="0">
                  <a:moveTo>
                    <a:pt x="24" y="0"/>
                  </a:moveTo>
                  <a:cubicBezTo>
                    <a:pt x="1" y="0"/>
                    <a:pt x="1" y="40"/>
                    <a:pt x="25" y="40"/>
                  </a:cubicBezTo>
                  <a:cubicBezTo>
                    <a:pt x="52" y="40"/>
                    <a:pt x="52" y="0"/>
                    <a:pt x="25"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2" name="Google Shape;37662;p58"/>
            <p:cNvSpPr/>
            <p:nvPr/>
          </p:nvSpPr>
          <p:spPr>
            <a:xfrm>
              <a:off x="8563075" y="4201173"/>
              <a:ext cx="58410" cy="45690"/>
            </a:xfrm>
            <a:custGeom>
              <a:avLst/>
              <a:gdLst/>
              <a:ahLst/>
              <a:cxnLst/>
              <a:rect l="l" t="t" r="r" b="b"/>
              <a:pathLst>
                <a:path w="124" h="97" extrusionOk="0">
                  <a:moveTo>
                    <a:pt x="63" y="0"/>
                  </a:moveTo>
                  <a:cubicBezTo>
                    <a:pt x="0" y="1"/>
                    <a:pt x="0" y="96"/>
                    <a:pt x="63" y="96"/>
                  </a:cubicBezTo>
                  <a:cubicBezTo>
                    <a:pt x="124" y="96"/>
                    <a:pt x="124" y="0"/>
                    <a:pt x="6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3" name="Google Shape;37663;p58"/>
            <p:cNvSpPr/>
            <p:nvPr/>
          </p:nvSpPr>
          <p:spPr>
            <a:xfrm>
              <a:off x="8642682" y="4317988"/>
              <a:ext cx="38155" cy="32501"/>
            </a:xfrm>
            <a:custGeom>
              <a:avLst/>
              <a:gdLst/>
              <a:ahLst/>
              <a:cxnLst/>
              <a:rect l="l" t="t" r="r" b="b"/>
              <a:pathLst>
                <a:path w="81" h="69" extrusionOk="0">
                  <a:moveTo>
                    <a:pt x="39" y="0"/>
                  </a:moveTo>
                  <a:cubicBezTo>
                    <a:pt x="29" y="0"/>
                    <a:pt x="19" y="4"/>
                    <a:pt x="13" y="10"/>
                  </a:cubicBezTo>
                  <a:cubicBezTo>
                    <a:pt x="0" y="23"/>
                    <a:pt x="0" y="54"/>
                    <a:pt x="21" y="63"/>
                  </a:cubicBezTo>
                  <a:cubicBezTo>
                    <a:pt x="22" y="64"/>
                    <a:pt x="25" y="64"/>
                    <a:pt x="26" y="65"/>
                  </a:cubicBezTo>
                  <a:cubicBezTo>
                    <a:pt x="32" y="68"/>
                    <a:pt x="38" y="69"/>
                    <a:pt x="43" y="69"/>
                  </a:cubicBezTo>
                  <a:cubicBezTo>
                    <a:pt x="65" y="69"/>
                    <a:pt x="81" y="47"/>
                    <a:pt x="70" y="22"/>
                  </a:cubicBezTo>
                  <a:cubicBezTo>
                    <a:pt x="69" y="20"/>
                    <a:pt x="69" y="18"/>
                    <a:pt x="68" y="17"/>
                  </a:cubicBezTo>
                  <a:cubicBezTo>
                    <a:pt x="62" y="5"/>
                    <a:pt x="51"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4" name="Google Shape;37664;p58"/>
            <p:cNvSpPr/>
            <p:nvPr/>
          </p:nvSpPr>
          <p:spPr>
            <a:xfrm>
              <a:off x="8653045" y="4225666"/>
              <a:ext cx="27792" cy="21667"/>
            </a:xfrm>
            <a:custGeom>
              <a:avLst/>
              <a:gdLst/>
              <a:ahLst/>
              <a:cxnLst/>
              <a:rect l="l" t="t" r="r" b="b"/>
              <a:pathLst>
                <a:path w="59" h="46" extrusionOk="0">
                  <a:moveTo>
                    <a:pt x="30" y="1"/>
                  </a:moveTo>
                  <a:cubicBezTo>
                    <a:pt x="0" y="1"/>
                    <a:pt x="0" y="45"/>
                    <a:pt x="30" y="45"/>
                  </a:cubicBezTo>
                  <a:cubicBezTo>
                    <a:pt x="58" y="45"/>
                    <a:pt x="58"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5" name="Google Shape;37665;p58"/>
            <p:cNvSpPr/>
            <p:nvPr/>
          </p:nvSpPr>
          <p:spPr>
            <a:xfrm>
              <a:off x="8781641" y="4235087"/>
              <a:ext cx="63592" cy="48987"/>
            </a:xfrm>
            <a:custGeom>
              <a:avLst/>
              <a:gdLst/>
              <a:ahLst/>
              <a:cxnLst/>
              <a:rect l="l" t="t" r="r" b="b"/>
              <a:pathLst>
                <a:path w="135" h="104" extrusionOk="0">
                  <a:moveTo>
                    <a:pt x="58" y="0"/>
                  </a:moveTo>
                  <a:cubicBezTo>
                    <a:pt x="50" y="0"/>
                    <a:pt x="41" y="2"/>
                    <a:pt x="33" y="7"/>
                  </a:cubicBezTo>
                  <a:cubicBezTo>
                    <a:pt x="10" y="21"/>
                    <a:pt x="0" y="53"/>
                    <a:pt x="15" y="78"/>
                  </a:cubicBezTo>
                  <a:cubicBezTo>
                    <a:pt x="25" y="95"/>
                    <a:pt x="41" y="103"/>
                    <a:pt x="58" y="103"/>
                  </a:cubicBezTo>
                  <a:cubicBezTo>
                    <a:pt x="71" y="103"/>
                    <a:pt x="85" y="98"/>
                    <a:pt x="96" y="88"/>
                  </a:cubicBezTo>
                  <a:cubicBezTo>
                    <a:pt x="134" y="56"/>
                    <a:pt x="100"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6" name="Google Shape;37666;p58"/>
            <p:cNvSpPr/>
            <p:nvPr/>
          </p:nvSpPr>
          <p:spPr>
            <a:xfrm>
              <a:off x="8864546" y="4184216"/>
              <a:ext cx="27792" cy="21196"/>
            </a:xfrm>
            <a:custGeom>
              <a:avLst/>
              <a:gdLst/>
              <a:ahLst/>
              <a:cxnLst/>
              <a:rect l="l" t="t" r="r" b="b"/>
              <a:pathLst>
                <a:path w="59" h="45" extrusionOk="0">
                  <a:moveTo>
                    <a:pt x="30" y="0"/>
                  </a:moveTo>
                  <a:cubicBezTo>
                    <a:pt x="0" y="0"/>
                    <a:pt x="0" y="45"/>
                    <a:pt x="30" y="45"/>
                  </a:cubicBezTo>
                  <a:cubicBezTo>
                    <a:pt x="58" y="45"/>
                    <a:pt x="58" y="0"/>
                    <a:pt x="3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7" name="Google Shape;37667;p58"/>
            <p:cNvSpPr/>
            <p:nvPr/>
          </p:nvSpPr>
          <p:spPr>
            <a:xfrm>
              <a:off x="8900816" y="4228963"/>
              <a:ext cx="29676" cy="22609"/>
            </a:xfrm>
            <a:custGeom>
              <a:avLst/>
              <a:gdLst/>
              <a:ahLst/>
              <a:cxnLst/>
              <a:rect l="l" t="t" r="r" b="b"/>
              <a:pathLst>
                <a:path w="63" h="48" extrusionOk="0">
                  <a:moveTo>
                    <a:pt x="32" y="0"/>
                  </a:moveTo>
                  <a:cubicBezTo>
                    <a:pt x="0" y="1"/>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8" name="Google Shape;37668;p58"/>
            <p:cNvSpPr/>
            <p:nvPr/>
          </p:nvSpPr>
          <p:spPr>
            <a:xfrm>
              <a:off x="8955458" y="4224253"/>
              <a:ext cx="52758" cy="40979"/>
            </a:xfrm>
            <a:custGeom>
              <a:avLst/>
              <a:gdLst/>
              <a:ahLst/>
              <a:cxnLst/>
              <a:rect l="l" t="t" r="r" b="b"/>
              <a:pathLst>
                <a:path w="112" h="87" extrusionOk="0">
                  <a:moveTo>
                    <a:pt x="55" y="1"/>
                  </a:moveTo>
                  <a:cubicBezTo>
                    <a:pt x="0" y="1"/>
                    <a:pt x="0" y="86"/>
                    <a:pt x="55" y="86"/>
                  </a:cubicBezTo>
                  <a:cubicBezTo>
                    <a:pt x="111" y="86"/>
                    <a:pt x="111"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9" name="Google Shape;37669;p58"/>
            <p:cNvSpPr/>
            <p:nvPr/>
          </p:nvSpPr>
          <p:spPr>
            <a:xfrm>
              <a:off x="8942268" y="4173853"/>
              <a:ext cx="13189" cy="9421"/>
            </a:xfrm>
            <a:custGeom>
              <a:avLst/>
              <a:gdLst/>
              <a:ahLst/>
              <a:cxnLst/>
              <a:rect l="l" t="t" r="r" b="b"/>
              <a:pathLst>
                <a:path w="28" h="20" extrusionOk="0">
                  <a:moveTo>
                    <a:pt x="14" y="0"/>
                  </a:moveTo>
                  <a:cubicBezTo>
                    <a:pt x="1" y="0"/>
                    <a:pt x="1" y="19"/>
                    <a:pt x="14" y="19"/>
                  </a:cubicBezTo>
                  <a:cubicBezTo>
                    <a:pt x="27" y="19"/>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0" name="Google Shape;37670;p58"/>
            <p:cNvSpPr/>
            <p:nvPr/>
          </p:nvSpPr>
          <p:spPr>
            <a:xfrm>
              <a:off x="9069451" y="4213890"/>
              <a:ext cx="15545" cy="11305"/>
            </a:xfrm>
            <a:custGeom>
              <a:avLst/>
              <a:gdLst/>
              <a:ahLst/>
              <a:cxnLst/>
              <a:rect l="l" t="t" r="r" b="b"/>
              <a:pathLst>
                <a:path w="33" h="24" extrusionOk="0">
                  <a:moveTo>
                    <a:pt x="17" y="0"/>
                  </a:moveTo>
                  <a:cubicBezTo>
                    <a:pt x="1" y="0"/>
                    <a:pt x="1" y="24"/>
                    <a:pt x="17" y="24"/>
                  </a:cubicBezTo>
                  <a:cubicBezTo>
                    <a:pt x="33" y="24"/>
                    <a:pt x="33"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1" name="Google Shape;37671;p58"/>
            <p:cNvSpPr/>
            <p:nvPr/>
          </p:nvSpPr>
          <p:spPr>
            <a:xfrm>
              <a:off x="8722289" y="4339655"/>
              <a:ext cx="22139" cy="16957"/>
            </a:xfrm>
            <a:custGeom>
              <a:avLst/>
              <a:gdLst/>
              <a:ahLst/>
              <a:cxnLst/>
              <a:rect l="l" t="t" r="r" b="b"/>
              <a:pathLst>
                <a:path w="47" h="36" extrusionOk="0">
                  <a:moveTo>
                    <a:pt x="23" y="0"/>
                  </a:moveTo>
                  <a:cubicBezTo>
                    <a:pt x="1" y="1"/>
                    <a:pt x="1" y="35"/>
                    <a:pt x="23" y="35"/>
                  </a:cubicBezTo>
                  <a:cubicBezTo>
                    <a:pt x="46" y="35"/>
                    <a:pt x="4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2" name="Google Shape;37672;p58"/>
            <p:cNvSpPr/>
            <p:nvPr/>
          </p:nvSpPr>
          <p:spPr>
            <a:xfrm>
              <a:off x="8710042" y="4237442"/>
              <a:ext cx="29676" cy="22609"/>
            </a:xfrm>
            <a:custGeom>
              <a:avLst/>
              <a:gdLst/>
              <a:ahLst/>
              <a:cxnLst/>
              <a:rect l="l" t="t" r="r" b="b"/>
              <a:pathLst>
                <a:path w="63" h="48" extrusionOk="0">
                  <a:moveTo>
                    <a:pt x="32" y="0"/>
                  </a:moveTo>
                  <a:cubicBezTo>
                    <a:pt x="0" y="0"/>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3" name="Google Shape;37673;p58"/>
            <p:cNvSpPr/>
            <p:nvPr/>
          </p:nvSpPr>
          <p:spPr>
            <a:xfrm>
              <a:off x="8735008" y="4292081"/>
              <a:ext cx="37684" cy="29675"/>
            </a:xfrm>
            <a:custGeom>
              <a:avLst/>
              <a:gdLst/>
              <a:ahLst/>
              <a:cxnLst/>
              <a:rect l="l" t="t" r="r" b="b"/>
              <a:pathLst>
                <a:path w="80" h="63" extrusionOk="0">
                  <a:moveTo>
                    <a:pt x="40" y="0"/>
                  </a:moveTo>
                  <a:cubicBezTo>
                    <a:pt x="0" y="0"/>
                    <a:pt x="0" y="62"/>
                    <a:pt x="40" y="62"/>
                  </a:cubicBezTo>
                  <a:cubicBezTo>
                    <a:pt x="79" y="62"/>
                    <a:pt x="79"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4" name="Google Shape;37674;p58"/>
            <p:cNvSpPr/>
            <p:nvPr/>
          </p:nvSpPr>
          <p:spPr>
            <a:xfrm>
              <a:off x="8586157" y="4134287"/>
              <a:ext cx="28734" cy="21667"/>
            </a:xfrm>
            <a:custGeom>
              <a:avLst/>
              <a:gdLst/>
              <a:ahLst/>
              <a:cxnLst/>
              <a:rect l="l" t="t" r="r" b="b"/>
              <a:pathLst>
                <a:path w="61" h="46" extrusionOk="0">
                  <a:moveTo>
                    <a:pt x="31" y="1"/>
                  </a:moveTo>
                  <a:cubicBezTo>
                    <a:pt x="3" y="1"/>
                    <a:pt x="1" y="45"/>
                    <a:pt x="31" y="45"/>
                  </a:cubicBezTo>
                  <a:cubicBezTo>
                    <a:pt x="61" y="45"/>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5" name="Google Shape;37675;p58"/>
            <p:cNvSpPr/>
            <p:nvPr/>
          </p:nvSpPr>
          <p:spPr>
            <a:xfrm>
              <a:off x="8629493" y="4176208"/>
              <a:ext cx="16958" cy="12718"/>
            </a:xfrm>
            <a:custGeom>
              <a:avLst/>
              <a:gdLst/>
              <a:ahLst/>
              <a:cxnLst/>
              <a:rect l="l" t="t" r="r" b="b"/>
              <a:pathLst>
                <a:path w="36" h="27" extrusionOk="0">
                  <a:moveTo>
                    <a:pt x="19" y="0"/>
                  </a:moveTo>
                  <a:cubicBezTo>
                    <a:pt x="1" y="0"/>
                    <a:pt x="1" y="27"/>
                    <a:pt x="19" y="27"/>
                  </a:cubicBezTo>
                  <a:cubicBezTo>
                    <a:pt x="35" y="27"/>
                    <a:pt x="35" y="0"/>
                    <a:pt x="1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6" name="Google Shape;37676;p58"/>
            <p:cNvSpPr/>
            <p:nvPr/>
          </p:nvSpPr>
          <p:spPr>
            <a:xfrm>
              <a:off x="8618659" y="4252515"/>
              <a:ext cx="21668" cy="16957"/>
            </a:xfrm>
            <a:custGeom>
              <a:avLst/>
              <a:gdLst/>
              <a:ahLst/>
              <a:cxnLst/>
              <a:rect l="l" t="t" r="r" b="b"/>
              <a:pathLst>
                <a:path w="46" h="36" extrusionOk="0">
                  <a:moveTo>
                    <a:pt x="24" y="1"/>
                  </a:moveTo>
                  <a:cubicBezTo>
                    <a:pt x="0" y="2"/>
                    <a:pt x="0" y="36"/>
                    <a:pt x="24" y="36"/>
                  </a:cubicBezTo>
                  <a:cubicBezTo>
                    <a:pt x="46" y="36"/>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7" name="Google Shape;37677;p58"/>
            <p:cNvSpPr/>
            <p:nvPr/>
          </p:nvSpPr>
          <p:spPr>
            <a:xfrm>
              <a:off x="8613006" y="4293494"/>
              <a:ext cx="16487" cy="16486"/>
            </a:xfrm>
            <a:custGeom>
              <a:avLst/>
              <a:gdLst/>
              <a:ahLst/>
              <a:cxnLst/>
              <a:rect l="l" t="t" r="r" b="b"/>
              <a:pathLst>
                <a:path w="35" h="35" extrusionOk="0">
                  <a:moveTo>
                    <a:pt x="18" y="0"/>
                  </a:moveTo>
                  <a:cubicBezTo>
                    <a:pt x="10" y="0"/>
                    <a:pt x="1" y="5"/>
                    <a:pt x="1" y="16"/>
                  </a:cubicBezTo>
                  <a:lnTo>
                    <a:pt x="1" y="20"/>
                  </a:lnTo>
                  <a:cubicBezTo>
                    <a:pt x="1" y="30"/>
                    <a:pt x="10" y="34"/>
                    <a:pt x="18" y="34"/>
                  </a:cubicBezTo>
                  <a:cubicBezTo>
                    <a:pt x="26" y="34"/>
                    <a:pt x="33" y="30"/>
                    <a:pt x="33" y="20"/>
                  </a:cubicBezTo>
                  <a:lnTo>
                    <a:pt x="33" y="16"/>
                  </a:lnTo>
                  <a:cubicBezTo>
                    <a:pt x="35" y="5"/>
                    <a:pt x="26" y="0"/>
                    <a:pt x="1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8" name="Google Shape;37678;p58"/>
            <p:cNvSpPr/>
            <p:nvPr/>
          </p:nvSpPr>
          <p:spPr>
            <a:xfrm>
              <a:off x="8505136" y="4201644"/>
              <a:ext cx="25437" cy="20254"/>
            </a:xfrm>
            <a:custGeom>
              <a:avLst/>
              <a:gdLst/>
              <a:ahLst/>
              <a:cxnLst/>
              <a:rect l="l" t="t" r="r" b="b"/>
              <a:pathLst>
                <a:path w="54" h="43" extrusionOk="0">
                  <a:moveTo>
                    <a:pt x="27" y="0"/>
                  </a:moveTo>
                  <a:cubicBezTo>
                    <a:pt x="1" y="0"/>
                    <a:pt x="1" y="42"/>
                    <a:pt x="27" y="42"/>
                  </a:cubicBezTo>
                  <a:cubicBezTo>
                    <a:pt x="54" y="42"/>
                    <a:pt x="54"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79" name="Google Shape;37679;p58"/>
          <p:cNvGrpSpPr/>
          <p:nvPr/>
        </p:nvGrpSpPr>
        <p:grpSpPr>
          <a:xfrm rot="-2423376">
            <a:off x="413591" y="3125223"/>
            <a:ext cx="920090" cy="536604"/>
            <a:chOff x="8120762" y="5581287"/>
            <a:chExt cx="880392" cy="513420"/>
          </a:xfrm>
        </p:grpSpPr>
        <p:sp>
          <p:nvSpPr>
            <p:cNvPr id="37680" name="Google Shape;37680;p58"/>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1" name="Google Shape;37681;p58"/>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2" name="Google Shape;37682;p58"/>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3" name="Google Shape;37683;p58"/>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4" name="Google Shape;37684;p58"/>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5" name="Google Shape;37685;p58"/>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6" name="Google Shape;37686;p58"/>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7" name="Google Shape;37687;p58"/>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8" name="Google Shape;37688;p58"/>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9" name="Google Shape;37689;p58"/>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0" name="Google Shape;37690;p58"/>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1" name="Google Shape;37691;p58"/>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2" name="Google Shape;37692;p58"/>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3" name="Google Shape;37693;p58"/>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4" name="Google Shape;37694;p58"/>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5" name="Google Shape;37695;p58"/>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6" name="Google Shape;37696;p58"/>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7" name="Google Shape;37697;p58"/>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8" name="Google Shape;37698;p58"/>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9" name="Google Shape;37699;p58"/>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0" name="Google Shape;37700;p58"/>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1" name="Google Shape;37701;p58"/>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2" name="Google Shape;37702;p58"/>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3" name="Google Shape;37703;p58"/>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4" name="Google Shape;37704;p58"/>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5" name="Google Shape;37705;p58"/>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6" name="Google Shape;37706;p58"/>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7" name="Google Shape;37707;p58"/>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8" name="Google Shape;37708;p58"/>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9" name="Google Shape;37709;p58"/>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0" name="Google Shape;37710;p58"/>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1" name="Google Shape;37711;p58"/>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2" name="Google Shape;37712;p58"/>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3" name="Google Shape;37713;p58"/>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4" name="Google Shape;37714;p58"/>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5" name="Google Shape;37715;p58"/>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6" name="Google Shape;37716;p58"/>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7" name="Google Shape;37717;p58"/>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8" name="Google Shape;37718;p58"/>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9" name="Google Shape;37719;p58"/>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0" name="Google Shape;37720;p58"/>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1" name="Google Shape;37721;p58"/>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22" name="Google Shape;37722;p58"/>
          <p:cNvSpPr/>
          <p:nvPr/>
        </p:nvSpPr>
        <p:spPr>
          <a:xfrm flipH="1">
            <a:off x="1582702" y="3276296"/>
            <a:ext cx="55968" cy="4378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3" name="Google Shape;37723;p58"/>
          <p:cNvSpPr/>
          <p:nvPr/>
        </p:nvSpPr>
        <p:spPr>
          <a:xfrm flipH="1">
            <a:off x="1197486" y="127301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4" name="Google Shape;37724;p58"/>
          <p:cNvSpPr/>
          <p:nvPr/>
        </p:nvSpPr>
        <p:spPr>
          <a:xfrm flipH="1">
            <a:off x="1749204" y="726983"/>
            <a:ext cx="88600" cy="6930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25" name="Google Shape;37725;p58"/>
          <p:cNvGrpSpPr/>
          <p:nvPr/>
        </p:nvGrpSpPr>
        <p:grpSpPr>
          <a:xfrm>
            <a:off x="7493752" y="1216919"/>
            <a:ext cx="244246" cy="219081"/>
            <a:chOff x="9122209" y="4733906"/>
            <a:chExt cx="315604" cy="283088"/>
          </a:xfrm>
        </p:grpSpPr>
        <p:sp>
          <p:nvSpPr>
            <p:cNvPr id="37726" name="Google Shape;37726;p58"/>
            <p:cNvSpPr/>
            <p:nvPr/>
          </p:nvSpPr>
          <p:spPr>
            <a:xfrm>
              <a:off x="9122209" y="4733906"/>
              <a:ext cx="315604" cy="283088"/>
            </a:xfrm>
            <a:custGeom>
              <a:avLst/>
              <a:gdLst/>
              <a:ahLst/>
              <a:cxnLst/>
              <a:rect l="l" t="t" r="r" b="b"/>
              <a:pathLst>
                <a:path w="670" h="601" extrusionOk="0">
                  <a:moveTo>
                    <a:pt x="367" y="1"/>
                  </a:moveTo>
                  <a:cubicBezTo>
                    <a:pt x="313" y="1"/>
                    <a:pt x="241" y="31"/>
                    <a:pt x="201" y="45"/>
                  </a:cubicBezTo>
                  <a:lnTo>
                    <a:pt x="190" y="48"/>
                  </a:lnTo>
                  <a:cubicBezTo>
                    <a:pt x="163" y="57"/>
                    <a:pt x="135" y="66"/>
                    <a:pt x="116" y="84"/>
                  </a:cubicBezTo>
                  <a:cubicBezTo>
                    <a:pt x="58" y="138"/>
                    <a:pt x="91" y="246"/>
                    <a:pt x="39" y="306"/>
                  </a:cubicBezTo>
                  <a:cubicBezTo>
                    <a:pt x="25" y="323"/>
                    <a:pt x="1" y="342"/>
                    <a:pt x="10" y="363"/>
                  </a:cubicBezTo>
                  <a:cubicBezTo>
                    <a:pt x="13" y="370"/>
                    <a:pt x="20" y="374"/>
                    <a:pt x="25" y="379"/>
                  </a:cubicBezTo>
                  <a:cubicBezTo>
                    <a:pt x="96" y="440"/>
                    <a:pt x="165" y="500"/>
                    <a:pt x="237" y="561"/>
                  </a:cubicBezTo>
                  <a:cubicBezTo>
                    <a:pt x="252" y="574"/>
                    <a:pt x="265" y="587"/>
                    <a:pt x="284" y="594"/>
                  </a:cubicBezTo>
                  <a:cubicBezTo>
                    <a:pt x="296" y="598"/>
                    <a:pt x="307" y="600"/>
                    <a:pt x="319" y="600"/>
                  </a:cubicBezTo>
                  <a:cubicBezTo>
                    <a:pt x="355" y="600"/>
                    <a:pt x="391" y="583"/>
                    <a:pt x="423" y="565"/>
                  </a:cubicBezTo>
                  <a:cubicBezTo>
                    <a:pt x="447" y="553"/>
                    <a:pt x="470" y="541"/>
                    <a:pt x="486" y="521"/>
                  </a:cubicBezTo>
                  <a:cubicBezTo>
                    <a:pt x="500" y="504"/>
                    <a:pt x="507" y="484"/>
                    <a:pt x="515" y="465"/>
                  </a:cubicBezTo>
                  <a:cubicBezTo>
                    <a:pt x="547" y="395"/>
                    <a:pt x="587" y="330"/>
                    <a:pt x="637" y="270"/>
                  </a:cubicBezTo>
                  <a:cubicBezTo>
                    <a:pt x="649" y="254"/>
                    <a:pt x="664" y="238"/>
                    <a:pt x="666" y="217"/>
                  </a:cubicBezTo>
                  <a:cubicBezTo>
                    <a:pt x="669" y="195"/>
                    <a:pt x="659" y="175"/>
                    <a:pt x="648" y="154"/>
                  </a:cubicBezTo>
                  <a:cubicBezTo>
                    <a:pt x="642" y="142"/>
                    <a:pt x="635" y="131"/>
                    <a:pt x="631" y="120"/>
                  </a:cubicBezTo>
                  <a:cubicBezTo>
                    <a:pt x="628" y="110"/>
                    <a:pt x="619" y="103"/>
                    <a:pt x="609" y="103"/>
                  </a:cubicBezTo>
                  <a:cubicBezTo>
                    <a:pt x="607" y="103"/>
                    <a:pt x="606" y="103"/>
                    <a:pt x="605" y="103"/>
                  </a:cubicBezTo>
                  <a:cubicBezTo>
                    <a:pt x="594" y="104"/>
                    <a:pt x="583" y="104"/>
                    <a:pt x="572" y="104"/>
                  </a:cubicBezTo>
                  <a:cubicBezTo>
                    <a:pt x="554" y="104"/>
                    <a:pt x="535" y="103"/>
                    <a:pt x="517" y="99"/>
                  </a:cubicBezTo>
                  <a:cubicBezTo>
                    <a:pt x="482" y="90"/>
                    <a:pt x="448" y="68"/>
                    <a:pt x="433" y="35"/>
                  </a:cubicBezTo>
                  <a:cubicBezTo>
                    <a:pt x="422" y="10"/>
                    <a:pt x="397"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7" name="Google Shape;37727;p58"/>
            <p:cNvSpPr/>
            <p:nvPr/>
          </p:nvSpPr>
          <p:spPr>
            <a:xfrm>
              <a:off x="9122209" y="4754631"/>
              <a:ext cx="315604" cy="262362"/>
            </a:xfrm>
            <a:custGeom>
              <a:avLst/>
              <a:gdLst/>
              <a:ahLst/>
              <a:cxnLst/>
              <a:rect l="l" t="t" r="r" b="b"/>
              <a:pathLst>
                <a:path w="670" h="557" extrusionOk="0">
                  <a:moveTo>
                    <a:pt x="201" y="1"/>
                  </a:moveTo>
                  <a:lnTo>
                    <a:pt x="190" y="4"/>
                  </a:lnTo>
                  <a:cubicBezTo>
                    <a:pt x="163" y="13"/>
                    <a:pt x="135" y="22"/>
                    <a:pt x="116" y="40"/>
                  </a:cubicBezTo>
                  <a:cubicBezTo>
                    <a:pt x="58" y="94"/>
                    <a:pt x="91" y="202"/>
                    <a:pt x="39" y="262"/>
                  </a:cubicBezTo>
                  <a:cubicBezTo>
                    <a:pt x="25" y="279"/>
                    <a:pt x="1" y="298"/>
                    <a:pt x="10" y="319"/>
                  </a:cubicBezTo>
                  <a:cubicBezTo>
                    <a:pt x="13" y="326"/>
                    <a:pt x="20" y="330"/>
                    <a:pt x="25" y="335"/>
                  </a:cubicBezTo>
                  <a:cubicBezTo>
                    <a:pt x="96" y="396"/>
                    <a:pt x="165" y="456"/>
                    <a:pt x="237" y="517"/>
                  </a:cubicBezTo>
                  <a:cubicBezTo>
                    <a:pt x="252" y="530"/>
                    <a:pt x="265" y="543"/>
                    <a:pt x="284" y="550"/>
                  </a:cubicBezTo>
                  <a:cubicBezTo>
                    <a:pt x="296" y="554"/>
                    <a:pt x="307" y="556"/>
                    <a:pt x="319" y="556"/>
                  </a:cubicBezTo>
                  <a:cubicBezTo>
                    <a:pt x="355" y="556"/>
                    <a:pt x="391" y="539"/>
                    <a:pt x="423" y="521"/>
                  </a:cubicBezTo>
                  <a:cubicBezTo>
                    <a:pt x="447" y="509"/>
                    <a:pt x="470" y="497"/>
                    <a:pt x="486" y="477"/>
                  </a:cubicBezTo>
                  <a:cubicBezTo>
                    <a:pt x="500" y="460"/>
                    <a:pt x="507" y="440"/>
                    <a:pt x="515" y="421"/>
                  </a:cubicBezTo>
                  <a:cubicBezTo>
                    <a:pt x="547" y="351"/>
                    <a:pt x="587" y="286"/>
                    <a:pt x="637" y="226"/>
                  </a:cubicBezTo>
                  <a:cubicBezTo>
                    <a:pt x="649" y="210"/>
                    <a:pt x="664" y="194"/>
                    <a:pt x="666" y="173"/>
                  </a:cubicBezTo>
                  <a:cubicBezTo>
                    <a:pt x="669" y="151"/>
                    <a:pt x="659" y="131"/>
                    <a:pt x="646" y="111"/>
                  </a:cubicBezTo>
                  <a:cubicBezTo>
                    <a:pt x="613" y="157"/>
                    <a:pt x="582" y="203"/>
                    <a:pt x="549" y="250"/>
                  </a:cubicBezTo>
                  <a:cubicBezTo>
                    <a:pt x="535" y="268"/>
                    <a:pt x="517" y="290"/>
                    <a:pt x="493" y="290"/>
                  </a:cubicBezTo>
                  <a:cubicBezTo>
                    <a:pt x="478" y="290"/>
                    <a:pt x="463" y="281"/>
                    <a:pt x="448" y="281"/>
                  </a:cubicBezTo>
                  <a:cubicBezTo>
                    <a:pt x="446" y="281"/>
                    <a:pt x="443" y="281"/>
                    <a:pt x="440" y="281"/>
                  </a:cubicBezTo>
                  <a:cubicBezTo>
                    <a:pt x="424" y="284"/>
                    <a:pt x="414" y="303"/>
                    <a:pt x="403" y="315"/>
                  </a:cubicBezTo>
                  <a:cubicBezTo>
                    <a:pt x="385" y="335"/>
                    <a:pt x="360" y="345"/>
                    <a:pt x="335" y="345"/>
                  </a:cubicBezTo>
                  <a:cubicBezTo>
                    <a:pt x="322" y="345"/>
                    <a:pt x="308" y="342"/>
                    <a:pt x="296" y="336"/>
                  </a:cubicBezTo>
                  <a:cubicBezTo>
                    <a:pt x="260" y="320"/>
                    <a:pt x="239" y="279"/>
                    <a:pt x="244" y="241"/>
                  </a:cubicBezTo>
                  <a:cubicBezTo>
                    <a:pt x="248" y="221"/>
                    <a:pt x="256" y="200"/>
                    <a:pt x="245" y="183"/>
                  </a:cubicBezTo>
                  <a:cubicBezTo>
                    <a:pt x="200" y="113"/>
                    <a:pt x="177" y="62"/>
                    <a:pt x="20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8" name="Google Shape;37728;p58"/>
            <p:cNvSpPr/>
            <p:nvPr/>
          </p:nvSpPr>
          <p:spPr>
            <a:xfrm>
              <a:off x="9266820" y="4793256"/>
              <a:ext cx="20255" cy="17428"/>
            </a:xfrm>
            <a:custGeom>
              <a:avLst/>
              <a:gdLst/>
              <a:ahLst/>
              <a:cxnLst/>
              <a:rect l="l" t="t" r="r" b="b"/>
              <a:pathLst>
                <a:path w="43" h="37" extrusionOk="0">
                  <a:moveTo>
                    <a:pt x="22" y="0"/>
                  </a:moveTo>
                  <a:cubicBezTo>
                    <a:pt x="17" y="0"/>
                    <a:pt x="12" y="2"/>
                    <a:pt x="9" y="6"/>
                  </a:cubicBezTo>
                  <a:cubicBezTo>
                    <a:pt x="1" y="16"/>
                    <a:pt x="6" y="33"/>
                    <a:pt x="19" y="36"/>
                  </a:cubicBezTo>
                  <a:lnTo>
                    <a:pt x="21" y="36"/>
                  </a:lnTo>
                  <a:cubicBezTo>
                    <a:pt x="21" y="36"/>
                    <a:pt x="22" y="36"/>
                    <a:pt x="22" y="36"/>
                  </a:cubicBezTo>
                  <a:cubicBezTo>
                    <a:pt x="35" y="36"/>
                    <a:pt x="43" y="25"/>
                    <a:pt x="40" y="15"/>
                  </a:cubicBezTo>
                  <a:cubicBezTo>
                    <a:pt x="40" y="13"/>
                    <a:pt x="40" y="13"/>
                    <a:pt x="38" y="12"/>
                  </a:cubicBezTo>
                  <a:cubicBezTo>
                    <a:pt x="36" y="4"/>
                    <a:pt x="29"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9" name="Google Shape;37729;p58"/>
            <p:cNvSpPr/>
            <p:nvPr/>
          </p:nvSpPr>
          <p:spPr>
            <a:xfrm>
              <a:off x="9316751" y="4826228"/>
              <a:ext cx="29205" cy="26378"/>
            </a:xfrm>
            <a:custGeom>
              <a:avLst/>
              <a:gdLst/>
              <a:ahLst/>
              <a:cxnLst/>
              <a:rect l="l" t="t" r="r" b="b"/>
              <a:pathLst>
                <a:path w="62" h="56" extrusionOk="0">
                  <a:moveTo>
                    <a:pt x="31" y="0"/>
                  </a:moveTo>
                  <a:cubicBezTo>
                    <a:pt x="19" y="0"/>
                    <a:pt x="7" y="11"/>
                    <a:pt x="3" y="23"/>
                  </a:cubicBezTo>
                  <a:cubicBezTo>
                    <a:pt x="0" y="33"/>
                    <a:pt x="5" y="44"/>
                    <a:pt x="15" y="50"/>
                  </a:cubicBezTo>
                  <a:cubicBezTo>
                    <a:pt x="20" y="54"/>
                    <a:pt x="25" y="55"/>
                    <a:pt x="30" y="55"/>
                  </a:cubicBezTo>
                  <a:cubicBezTo>
                    <a:pt x="40" y="55"/>
                    <a:pt x="49" y="50"/>
                    <a:pt x="55" y="40"/>
                  </a:cubicBezTo>
                  <a:cubicBezTo>
                    <a:pt x="61" y="26"/>
                    <a:pt x="55" y="10"/>
                    <a:pt x="41" y="3"/>
                  </a:cubicBezTo>
                  <a:cubicBezTo>
                    <a:pt x="38" y="1"/>
                    <a:pt x="34"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0" name="Google Shape;37730;p58"/>
            <p:cNvSpPr/>
            <p:nvPr/>
          </p:nvSpPr>
          <p:spPr>
            <a:xfrm>
              <a:off x="9272944" y="4877099"/>
              <a:ext cx="19784" cy="14602"/>
            </a:xfrm>
            <a:custGeom>
              <a:avLst/>
              <a:gdLst/>
              <a:ahLst/>
              <a:cxnLst/>
              <a:rect l="l" t="t" r="r" b="b"/>
              <a:pathLst>
                <a:path w="42" h="31" extrusionOk="0">
                  <a:moveTo>
                    <a:pt x="22" y="0"/>
                  </a:moveTo>
                  <a:cubicBezTo>
                    <a:pt x="21" y="0"/>
                    <a:pt x="20" y="0"/>
                    <a:pt x="19" y="0"/>
                  </a:cubicBezTo>
                  <a:cubicBezTo>
                    <a:pt x="1" y="1"/>
                    <a:pt x="2" y="31"/>
                    <a:pt x="21" y="31"/>
                  </a:cubicBezTo>
                  <a:cubicBezTo>
                    <a:pt x="22" y="31"/>
                    <a:pt x="22" y="31"/>
                    <a:pt x="22" y="31"/>
                  </a:cubicBezTo>
                  <a:cubicBezTo>
                    <a:pt x="42" y="29"/>
                    <a:pt x="40"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1" name="Google Shape;37731;p58"/>
            <p:cNvSpPr/>
            <p:nvPr/>
          </p:nvSpPr>
          <p:spPr>
            <a:xfrm>
              <a:off x="9271060" y="4836590"/>
              <a:ext cx="20726" cy="16957"/>
            </a:xfrm>
            <a:custGeom>
              <a:avLst/>
              <a:gdLst/>
              <a:ahLst/>
              <a:cxnLst/>
              <a:rect l="l" t="t" r="r" b="b"/>
              <a:pathLst>
                <a:path w="44" h="36" extrusionOk="0">
                  <a:moveTo>
                    <a:pt x="22" y="1"/>
                  </a:moveTo>
                  <a:cubicBezTo>
                    <a:pt x="18" y="1"/>
                    <a:pt x="14" y="3"/>
                    <a:pt x="11" y="6"/>
                  </a:cubicBezTo>
                  <a:cubicBezTo>
                    <a:pt x="11" y="7"/>
                    <a:pt x="10" y="7"/>
                    <a:pt x="10" y="8"/>
                  </a:cubicBezTo>
                  <a:cubicBezTo>
                    <a:pt x="0" y="19"/>
                    <a:pt x="10" y="36"/>
                    <a:pt x="22" y="36"/>
                  </a:cubicBezTo>
                  <a:cubicBezTo>
                    <a:pt x="38" y="34"/>
                    <a:pt x="43" y="15"/>
                    <a:pt x="33" y="6"/>
                  </a:cubicBezTo>
                  <a:cubicBezTo>
                    <a:pt x="32" y="6"/>
                    <a:pt x="32" y="4"/>
                    <a:pt x="31" y="4"/>
                  </a:cubicBezTo>
                  <a:cubicBezTo>
                    <a:pt x="28" y="2"/>
                    <a:pt x="25"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2" name="Google Shape;37732;p58"/>
            <p:cNvSpPr/>
            <p:nvPr/>
          </p:nvSpPr>
          <p:spPr>
            <a:xfrm>
              <a:off x="9280952" y="4752747"/>
              <a:ext cx="26850" cy="23080"/>
            </a:xfrm>
            <a:custGeom>
              <a:avLst/>
              <a:gdLst/>
              <a:ahLst/>
              <a:cxnLst/>
              <a:rect l="l" t="t" r="r" b="b"/>
              <a:pathLst>
                <a:path w="57" h="49" extrusionOk="0">
                  <a:moveTo>
                    <a:pt x="25" y="1"/>
                  </a:moveTo>
                  <a:cubicBezTo>
                    <a:pt x="24" y="1"/>
                    <a:pt x="24" y="1"/>
                    <a:pt x="23" y="1"/>
                  </a:cubicBezTo>
                  <a:lnTo>
                    <a:pt x="20" y="1"/>
                  </a:lnTo>
                  <a:cubicBezTo>
                    <a:pt x="10" y="1"/>
                    <a:pt x="0" y="12"/>
                    <a:pt x="1" y="23"/>
                  </a:cubicBezTo>
                  <a:lnTo>
                    <a:pt x="1" y="27"/>
                  </a:lnTo>
                  <a:cubicBezTo>
                    <a:pt x="2" y="37"/>
                    <a:pt x="8" y="44"/>
                    <a:pt x="17" y="48"/>
                  </a:cubicBezTo>
                  <a:cubicBezTo>
                    <a:pt x="19" y="49"/>
                    <a:pt x="22" y="49"/>
                    <a:pt x="24" y="49"/>
                  </a:cubicBezTo>
                  <a:cubicBezTo>
                    <a:pt x="31" y="49"/>
                    <a:pt x="38" y="47"/>
                    <a:pt x="42" y="42"/>
                  </a:cubicBezTo>
                  <a:cubicBezTo>
                    <a:pt x="57" y="23"/>
                    <a:pt x="45"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3" name="Google Shape;37733;p58"/>
            <p:cNvSpPr/>
            <p:nvPr/>
          </p:nvSpPr>
          <p:spPr>
            <a:xfrm>
              <a:off x="9325701" y="4797495"/>
              <a:ext cx="11776" cy="8950"/>
            </a:xfrm>
            <a:custGeom>
              <a:avLst/>
              <a:gdLst/>
              <a:ahLst/>
              <a:cxnLst/>
              <a:rect l="l" t="t" r="r" b="b"/>
              <a:pathLst>
                <a:path w="25" h="19" extrusionOk="0">
                  <a:moveTo>
                    <a:pt x="13" y="1"/>
                  </a:moveTo>
                  <a:cubicBezTo>
                    <a:pt x="12" y="1"/>
                    <a:pt x="12" y="1"/>
                    <a:pt x="12" y="1"/>
                  </a:cubicBezTo>
                  <a:cubicBezTo>
                    <a:pt x="1" y="1"/>
                    <a:pt x="1" y="19"/>
                    <a:pt x="11" y="19"/>
                  </a:cubicBezTo>
                  <a:cubicBezTo>
                    <a:pt x="12" y="19"/>
                    <a:pt x="12" y="19"/>
                    <a:pt x="13" y="19"/>
                  </a:cubicBezTo>
                  <a:cubicBezTo>
                    <a:pt x="25" y="18"/>
                    <a:pt x="23"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4" name="Google Shape;37734;p58"/>
            <p:cNvSpPr/>
            <p:nvPr/>
          </p:nvSpPr>
          <p:spPr>
            <a:xfrm>
              <a:off x="9351138" y="4807858"/>
              <a:ext cx="12718" cy="9421"/>
            </a:xfrm>
            <a:custGeom>
              <a:avLst/>
              <a:gdLst/>
              <a:ahLst/>
              <a:cxnLst/>
              <a:rect l="l" t="t" r="r" b="b"/>
              <a:pathLst>
                <a:path w="27" h="20" extrusionOk="0">
                  <a:moveTo>
                    <a:pt x="14" y="1"/>
                  </a:moveTo>
                  <a:cubicBezTo>
                    <a:pt x="1" y="2"/>
                    <a:pt x="3" y="20"/>
                    <a:pt x="15" y="20"/>
                  </a:cubicBezTo>
                  <a:cubicBezTo>
                    <a:pt x="26" y="18"/>
                    <a:pt x="2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5" name="Google Shape;37735;p58"/>
            <p:cNvSpPr/>
            <p:nvPr/>
          </p:nvSpPr>
          <p:spPr>
            <a:xfrm>
              <a:off x="9345956" y="4854489"/>
              <a:ext cx="12247" cy="8950"/>
            </a:xfrm>
            <a:custGeom>
              <a:avLst/>
              <a:gdLst/>
              <a:ahLst/>
              <a:cxnLst/>
              <a:rect l="l" t="t" r="r" b="b"/>
              <a:pathLst>
                <a:path w="26" h="19" extrusionOk="0">
                  <a:moveTo>
                    <a:pt x="13" y="1"/>
                  </a:moveTo>
                  <a:cubicBezTo>
                    <a:pt x="13" y="1"/>
                    <a:pt x="12" y="1"/>
                    <a:pt x="12" y="1"/>
                  </a:cubicBezTo>
                  <a:cubicBezTo>
                    <a:pt x="1" y="2"/>
                    <a:pt x="1" y="19"/>
                    <a:pt x="12" y="19"/>
                  </a:cubicBezTo>
                  <a:cubicBezTo>
                    <a:pt x="13" y="19"/>
                    <a:pt x="13" y="19"/>
                    <a:pt x="14" y="19"/>
                  </a:cubicBezTo>
                  <a:cubicBezTo>
                    <a:pt x="25"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6" name="Google Shape;37736;p58"/>
            <p:cNvSpPr/>
            <p:nvPr/>
          </p:nvSpPr>
          <p:spPr>
            <a:xfrm>
              <a:off x="9362443" y="4821989"/>
              <a:ext cx="10834" cy="8007"/>
            </a:xfrm>
            <a:custGeom>
              <a:avLst/>
              <a:gdLst/>
              <a:ahLst/>
              <a:cxnLst/>
              <a:rect l="l" t="t" r="r" b="b"/>
              <a:pathLst>
                <a:path w="23" h="17" extrusionOk="0">
                  <a:moveTo>
                    <a:pt x="11" y="0"/>
                  </a:moveTo>
                  <a:cubicBezTo>
                    <a:pt x="0" y="1"/>
                    <a:pt x="1" y="16"/>
                    <a:pt x="11" y="16"/>
                  </a:cubicBezTo>
                  <a:cubicBezTo>
                    <a:pt x="11" y="16"/>
                    <a:pt x="11" y="16"/>
                    <a:pt x="12" y="16"/>
                  </a:cubicBezTo>
                  <a:cubicBezTo>
                    <a:pt x="22" y="14"/>
                    <a:pt x="21" y="0"/>
                    <a:pt x="1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7" name="Google Shape;37737;p58"/>
            <p:cNvSpPr/>
            <p:nvPr/>
          </p:nvSpPr>
          <p:spPr>
            <a:xfrm>
              <a:off x="9386937" y="4795611"/>
              <a:ext cx="10363" cy="7536"/>
            </a:xfrm>
            <a:custGeom>
              <a:avLst/>
              <a:gdLst/>
              <a:ahLst/>
              <a:cxnLst/>
              <a:rect l="l" t="t" r="r" b="b"/>
              <a:pathLst>
                <a:path w="22" h="16" extrusionOk="0">
                  <a:moveTo>
                    <a:pt x="12" y="0"/>
                  </a:moveTo>
                  <a:cubicBezTo>
                    <a:pt x="12" y="0"/>
                    <a:pt x="12" y="0"/>
                    <a:pt x="11" y="0"/>
                  </a:cubicBezTo>
                  <a:cubicBezTo>
                    <a:pt x="1" y="0"/>
                    <a:pt x="2" y="15"/>
                    <a:pt x="12" y="15"/>
                  </a:cubicBezTo>
                  <a:cubicBezTo>
                    <a:pt x="22" y="14"/>
                    <a:pt x="20"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8" name="Google Shape;37738;p58"/>
            <p:cNvSpPr/>
            <p:nvPr/>
          </p:nvSpPr>
          <p:spPr>
            <a:xfrm>
              <a:off x="9296967" y="4804560"/>
              <a:ext cx="17429" cy="13189"/>
            </a:xfrm>
            <a:custGeom>
              <a:avLst/>
              <a:gdLst/>
              <a:ahLst/>
              <a:cxnLst/>
              <a:rect l="l" t="t" r="r" b="b"/>
              <a:pathLst>
                <a:path w="37" h="28" extrusionOk="0">
                  <a:moveTo>
                    <a:pt x="20" y="0"/>
                  </a:moveTo>
                  <a:cubicBezTo>
                    <a:pt x="19" y="0"/>
                    <a:pt x="18" y="0"/>
                    <a:pt x="18" y="0"/>
                  </a:cubicBezTo>
                  <a:cubicBezTo>
                    <a:pt x="0" y="1"/>
                    <a:pt x="2" y="28"/>
                    <a:pt x="19" y="28"/>
                  </a:cubicBezTo>
                  <a:cubicBezTo>
                    <a:pt x="19" y="28"/>
                    <a:pt x="20" y="28"/>
                    <a:pt x="20" y="28"/>
                  </a:cubicBezTo>
                  <a:cubicBezTo>
                    <a:pt x="36" y="27"/>
                    <a:pt x="36" y="0"/>
                    <a:pt x="2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9" name="Google Shape;37739;p58"/>
            <p:cNvSpPr/>
            <p:nvPr/>
          </p:nvSpPr>
          <p:spPr>
            <a:xfrm>
              <a:off x="9245623" y="4786190"/>
              <a:ext cx="10834" cy="8007"/>
            </a:xfrm>
            <a:custGeom>
              <a:avLst/>
              <a:gdLst/>
              <a:ahLst/>
              <a:cxnLst/>
              <a:rect l="l" t="t" r="r" b="b"/>
              <a:pathLst>
                <a:path w="23" h="17" extrusionOk="0">
                  <a:moveTo>
                    <a:pt x="12" y="0"/>
                  </a:moveTo>
                  <a:cubicBezTo>
                    <a:pt x="11" y="0"/>
                    <a:pt x="11" y="0"/>
                    <a:pt x="11" y="0"/>
                  </a:cubicBezTo>
                  <a:cubicBezTo>
                    <a:pt x="1" y="2"/>
                    <a:pt x="1" y="16"/>
                    <a:pt x="10" y="16"/>
                  </a:cubicBezTo>
                  <a:cubicBezTo>
                    <a:pt x="11" y="16"/>
                    <a:pt x="11" y="16"/>
                    <a:pt x="12" y="16"/>
                  </a:cubicBezTo>
                  <a:cubicBezTo>
                    <a:pt x="22" y="15"/>
                    <a:pt x="21"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0" name="Google Shape;37740;p58"/>
            <p:cNvSpPr/>
            <p:nvPr/>
          </p:nvSpPr>
          <p:spPr>
            <a:xfrm>
              <a:off x="9229136" y="4764523"/>
              <a:ext cx="10363" cy="8007"/>
            </a:xfrm>
            <a:custGeom>
              <a:avLst/>
              <a:gdLst/>
              <a:ahLst/>
              <a:cxnLst/>
              <a:rect l="l" t="t" r="r" b="b"/>
              <a:pathLst>
                <a:path w="22" h="17" extrusionOk="0">
                  <a:moveTo>
                    <a:pt x="13" y="1"/>
                  </a:moveTo>
                  <a:cubicBezTo>
                    <a:pt x="12" y="1"/>
                    <a:pt x="12" y="1"/>
                    <a:pt x="11" y="1"/>
                  </a:cubicBezTo>
                  <a:cubicBezTo>
                    <a:pt x="1" y="1"/>
                    <a:pt x="1" y="17"/>
                    <a:pt x="11" y="17"/>
                  </a:cubicBezTo>
                  <a:cubicBezTo>
                    <a:pt x="11" y="17"/>
                    <a:pt x="12" y="17"/>
                    <a:pt x="12" y="17"/>
                  </a:cubicBezTo>
                  <a:cubicBezTo>
                    <a:pt x="22" y="15"/>
                    <a:pt x="22"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1" name="Google Shape;37741;p58"/>
            <p:cNvSpPr/>
            <p:nvPr/>
          </p:nvSpPr>
          <p:spPr>
            <a:xfrm>
              <a:off x="9239028" y="4806916"/>
              <a:ext cx="9421" cy="7065"/>
            </a:xfrm>
            <a:custGeom>
              <a:avLst/>
              <a:gdLst/>
              <a:ahLst/>
              <a:cxnLst/>
              <a:rect l="l" t="t" r="r" b="b"/>
              <a:pathLst>
                <a:path w="20" h="15" extrusionOk="0">
                  <a:moveTo>
                    <a:pt x="9" y="1"/>
                  </a:moveTo>
                  <a:cubicBezTo>
                    <a:pt x="0" y="2"/>
                    <a:pt x="0" y="15"/>
                    <a:pt x="8" y="15"/>
                  </a:cubicBezTo>
                  <a:cubicBezTo>
                    <a:pt x="9" y="15"/>
                    <a:pt x="9" y="14"/>
                    <a:pt x="10" y="14"/>
                  </a:cubicBezTo>
                  <a:cubicBezTo>
                    <a:pt x="20" y="13"/>
                    <a:pt x="17" y="1"/>
                    <a:pt x="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2" name="Google Shape;37742;p58"/>
            <p:cNvSpPr/>
            <p:nvPr/>
          </p:nvSpPr>
          <p:spPr>
            <a:xfrm>
              <a:off x="9247978" y="4859671"/>
              <a:ext cx="13189" cy="10363"/>
            </a:xfrm>
            <a:custGeom>
              <a:avLst/>
              <a:gdLst/>
              <a:ahLst/>
              <a:cxnLst/>
              <a:rect l="l" t="t" r="r" b="b"/>
              <a:pathLst>
                <a:path w="28" h="22" extrusionOk="0">
                  <a:moveTo>
                    <a:pt x="14" y="0"/>
                  </a:moveTo>
                  <a:cubicBezTo>
                    <a:pt x="14" y="0"/>
                    <a:pt x="14" y="0"/>
                    <a:pt x="13" y="0"/>
                  </a:cubicBezTo>
                  <a:cubicBezTo>
                    <a:pt x="1" y="1"/>
                    <a:pt x="2" y="22"/>
                    <a:pt x="13" y="22"/>
                  </a:cubicBezTo>
                  <a:cubicBezTo>
                    <a:pt x="14" y="22"/>
                    <a:pt x="14" y="22"/>
                    <a:pt x="14" y="22"/>
                  </a:cubicBezTo>
                  <a:cubicBezTo>
                    <a:pt x="28" y="20"/>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3" name="Google Shape;37743;p58"/>
            <p:cNvSpPr/>
            <p:nvPr/>
          </p:nvSpPr>
          <p:spPr>
            <a:xfrm>
              <a:off x="9299322" y="4855432"/>
              <a:ext cx="13660" cy="10363"/>
            </a:xfrm>
            <a:custGeom>
              <a:avLst/>
              <a:gdLst/>
              <a:ahLst/>
              <a:cxnLst/>
              <a:rect l="l" t="t" r="r" b="b"/>
              <a:pathLst>
                <a:path w="29" h="22" extrusionOk="0">
                  <a:moveTo>
                    <a:pt x="15" y="1"/>
                  </a:moveTo>
                  <a:cubicBezTo>
                    <a:pt x="15" y="1"/>
                    <a:pt x="14" y="1"/>
                    <a:pt x="14" y="1"/>
                  </a:cubicBezTo>
                  <a:cubicBezTo>
                    <a:pt x="1" y="3"/>
                    <a:pt x="2" y="21"/>
                    <a:pt x="14" y="21"/>
                  </a:cubicBezTo>
                  <a:cubicBezTo>
                    <a:pt x="14" y="21"/>
                    <a:pt x="15" y="21"/>
                    <a:pt x="15" y="21"/>
                  </a:cubicBezTo>
                  <a:cubicBezTo>
                    <a:pt x="28" y="20"/>
                    <a:pt x="27" y="1"/>
                    <a:pt x="1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4" name="Google Shape;37744;p58"/>
            <p:cNvSpPr/>
            <p:nvPr/>
          </p:nvSpPr>
          <p:spPr>
            <a:xfrm>
              <a:off x="9280480" y="4939275"/>
              <a:ext cx="13660" cy="10363"/>
            </a:xfrm>
            <a:custGeom>
              <a:avLst/>
              <a:gdLst/>
              <a:ahLst/>
              <a:cxnLst/>
              <a:rect l="l" t="t" r="r" b="b"/>
              <a:pathLst>
                <a:path w="29" h="22" extrusionOk="0">
                  <a:moveTo>
                    <a:pt x="15" y="0"/>
                  </a:moveTo>
                  <a:cubicBezTo>
                    <a:pt x="14" y="0"/>
                    <a:pt x="14" y="0"/>
                    <a:pt x="14" y="0"/>
                  </a:cubicBezTo>
                  <a:cubicBezTo>
                    <a:pt x="0" y="1"/>
                    <a:pt x="2" y="21"/>
                    <a:pt x="15" y="21"/>
                  </a:cubicBezTo>
                  <a:cubicBezTo>
                    <a:pt x="15" y="21"/>
                    <a:pt x="16" y="21"/>
                    <a:pt x="16" y="21"/>
                  </a:cubicBezTo>
                  <a:cubicBezTo>
                    <a:pt x="28" y="19"/>
                    <a:pt x="28" y="0"/>
                    <a:pt x="1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5" name="Google Shape;37745;p58"/>
            <p:cNvSpPr/>
            <p:nvPr/>
          </p:nvSpPr>
          <p:spPr>
            <a:xfrm>
              <a:off x="9263523" y="4964239"/>
              <a:ext cx="12247" cy="9421"/>
            </a:xfrm>
            <a:custGeom>
              <a:avLst/>
              <a:gdLst/>
              <a:ahLst/>
              <a:cxnLst/>
              <a:rect l="l" t="t" r="r" b="b"/>
              <a:pathLst>
                <a:path w="26" h="20" extrusionOk="0">
                  <a:moveTo>
                    <a:pt x="13" y="1"/>
                  </a:moveTo>
                  <a:cubicBezTo>
                    <a:pt x="12" y="1"/>
                    <a:pt x="12" y="1"/>
                    <a:pt x="12" y="1"/>
                  </a:cubicBezTo>
                  <a:cubicBezTo>
                    <a:pt x="1" y="1"/>
                    <a:pt x="1" y="20"/>
                    <a:pt x="12" y="20"/>
                  </a:cubicBezTo>
                  <a:cubicBezTo>
                    <a:pt x="12" y="20"/>
                    <a:pt x="13" y="20"/>
                    <a:pt x="13" y="20"/>
                  </a:cubicBezTo>
                  <a:cubicBezTo>
                    <a:pt x="25" y="18"/>
                    <a:pt x="24"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6" name="Google Shape;37746;p58"/>
            <p:cNvSpPr/>
            <p:nvPr/>
          </p:nvSpPr>
          <p:spPr>
            <a:xfrm>
              <a:off x="9193337" y="4906303"/>
              <a:ext cx="11305" cy="8478"/>
            </a:xfrm>
            <a:custGeom>
              <a:avLst/>
              <a:gdLst/>
              <a:ahLst/>
              <a:cxnLst/>
              <a:rect l="l" t="t" r="r" b="b"/>
              <a:pathLst>
                <a:path w="24" h="18" extrusionOk="0">
                  <a:moveTo>
                    <a:pt x="14" y="0"/>
                  </a:moveTo>
                  <a:cubicBezTo>
                    <a:pt x="13" y="0"/>
                    <a:pt x="13" y="0"/>
                    <a:pt x="12" y="1"/>
                  </a:cubicBezTo>
                  <a:cubicBezTo>
                    <a:pt x="1" y="1"/>
                    <a:pt x="2" y="17"/>
                    <a:pt x="13" y="17"/>
                  </a:cubicBezTo>
                  <a:cubicBezTo>
                    <a:pt x="23" y="16"/>
                    <a:pt x="24"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7" name="Google Shape;37747;p58"/>
            <p:cNvSpPr/>
            <p:nvPr/>
          </p:nvSpPr>
          <p:spPr>
            <a:xfrm>
              <a:off x="9179676" y="4829054"/>
              <a:ext cx="23081" cy="22138"/>
            </a:xfrm>
            <a:custGeom>
              <a:avLst/>
              <a:gdLst/>
              <a:ahLst/>
              <a:cxnLst/>
              <a:rect l="l" t="t" r="r" b="b"/>
              <a:pathLst>
                <a:path w="49" h="47" extrusionOk="0">
                  <a:moveTo>
                    <a:pt x="26" y="1"/>
                  </a:moveTo>
                  <a:cubicBezTo>
                    <a:pt x="25" y="1"/>
                    <a:pt x="23" y="1"/>
                    <a:pt x="22" y="1"/>
                  </a:cubicBezTo>
                  <a:cubicBezTo>
                    <a:pt x="11" y="2"/>
                    <a:pt x="0" y="13"/>
                    <a:pt x="1" y="25"/>
                  </a:cubicBezTo>
                  <a:cubicBezTo>
                    <a:pt x="3" y="38"/>
                    <a:pt x="12" y="47"/>
                    <a:pt x="23" y="47"/>
                  </a:cubicBezTo>
                  <a:cubicBezTo>
                    <a:pt x="24" y="47"/>
                    <a:pt x="25" y="47"/>
                    <a:pt x="26" y="46"/>
                  </a:cubicBezTo>
                  <a:cubicBezTo>
                    <a:pt x="38" y="45"/>
                    <a:pt x="49" y="35"/>
                    <a:pt x="47" y="22"/>
                  </a:cubicBezTo>
                  <a:cubicBezTo>
                    <a:pt x="47" y="11"/>
                    <a:pt x="3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8" name="Google Shape;37748;p58"/>
            <p:cNvSpPr/>
            <p:nvPr/>
          </p:nvSpPr>
          <p:spPr>
            <a:xfrm>
              <a:off x="9225839" y="4930325"/>
              <a:ext cx="15545" cy="11776"/>
            </a:xfrm>
            <a:custGeom>
              <a:avLst/>
              <a:gdLst/>
              <a:ahLst/>
              <a:cxnLst/>
              <a:rect l="l" t="t" r="r" b="b"/>
              <a:pathLst>
                <a:path w="33" h="25" extrusionOk="0">
                  <a:moveTo>
                    <a:pt x="17" y="0"/>
                  </a:moveTo>
                  <a:cubicBezTo>
                    <a:pt x="16" y="0"/>
                    <a:pt x="16" y="0"/>
                    <a:pt x="16" y="0"/>
                  </a:cubicBezTo>
                  <a:cubicBezTo>
                    <a:pt x="0" y="0"/>
                    <a:pt x="1" y="24"/>
                    <a:pt x="16" y="24"/>
                  </a:cubicBezTo>
                  <a:cubicBezTo>
                    <a:pt x="16" y="24"/>
                    <a:pt x="17" y="24"/>
                    <a:pt x="17" y="24"/>
                  </a:cubicBezTo>
                  <a:cubicBezTo>
                    <a:pt x="32" y="23"/>
                    <a:pt x="30"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9" name="Google Shape;37749;p58"/>
            <p:cNvSpPr/>
            <p:nvPr/>
          </p:nvSpPr>
          <p:spPr>
            <a:xfrm>
              <a:off x="9155182" y="4889817"/>
              <a:ext cx="9892" cy="7536"/>
            </a:xfrm>
            <a:custGeom>
              <a:avLst/>
              <a:gdLst/>
              <a:ahLst/>
              <a:cxnLst/>
              <a:rect l="l" t="t" r="r" b="b"/>
              <a:pathLst>
                <a:path w="21" h="16" extrusionOk="0">
                  <a:moveTo>
                    <a:pt x="11" y="1"/>
                  </a:moveTo>
                  <a:cubicBezTo>
                    <a:pt x="10" y="1"/>
                    <a:pt x="10" y="1"/>
                    <a:pt x="10" y="1"/>
                  </a:cubicBezTo>
                  <a:cubicBezTo>
                    <a:pt x="0" y="1"/>
                    <a:pt x="2" y="16"/>
                    <a:pt x="11" y="16"/>
                  </a:cubicBezTo>
                  <a:cubicBezTo>
                    <a:pt x="20" y="15"/>
                    <a:pt x="19" y="1"/>
                    <a:pt x="1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0" name="Google Shape;37750;p58"/>
            <p:cNvSpPr/>
            <p:nvPr/>
          </p:nvSpPr>
          <p:spPr>
            <a:xfrm>
              <a:off x="9196634" y="4860142"/>
              <a:ext cx="12718" cy="9892"/>
            </a:xfrm>
            <a:custGeom>
              <a:avLst/>
              <a:gdLst/>
              <a:ahLst/>
              <a:cxnLst/>
              <a:rect l="l" t="t" r="r" b="b"/>
              <a:pathLst>
                <a:path w="27" h="21" extrusionOk="0">
                  <a:moveTo>
                    <a:pt x="14" y="0"/>
                  </a:moveTo>
                  <a:cubicBezTo>
                    <a:pt x="13" y="0"/>
                    <a:pt x="13" y="0"/>
                    <a:pt x="13" y="0"/>
                  </a:cubicBezTo>
                  <a:cubicBezTo>
                    <a:pt x="0" y="2"/>
                    <a:pt x="1" y="21"/>
                    <a:pt x="14" y="21"/>
                  </a:cubicBezTo>
                  <a:cubicBezTo>
                    <a:pt x="14" y="21"/>
                    <a:pt x="14" y="21"/>
                    <a:pt x="15" y="21"/>
                  </a:cubicBezTo>
                  <a:cubicBezTo>
                    <a:pt x="27" y="19"/>
                    <a:pt x="26"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1" name="Google Shape;37751;p58"/>
            <p:cNvSpPr/>
            <p:nvPr/>
          </p:nvSpPr>
          <p:spPr>
            <a:xfrm>
              <a:off x="9223484" y="4896411"/>
              <a:ext cx="10363" cy="8478"/>
            </a:xfrm>
            <a:custGeom>
              <a:avLst/>
              <a:gdLst/>
              <a:ahLst/>
              <a:cxnLst/>
              <a:rect l="l" t="t" r="r" b="b"/>
              <a:pathLst>
                <a:path w="22" h="18" extrusionOk="0">
                  <a:moveTo>
                    <a:pt x="9" y="0"/>
                  </a:moveTo>
                  <a:cubicBezTo>
                    <a:pt x="0" y="1"/>
                    <a:pt x="1" y="17"/>
                    <a:pt x="10" y="17"/>
                  </a:cubicBezTo>
                  <a:cubicBezTo>
                    <a:pt x="11" y="17"/>
                    <a:pt x="11" y="17"/>
                    <a:pt x="11" y="17"/>
                  </a:cubicBezTo>
                  <a:cubicBezTo>
                    <a:pt x="22" y="16"/>
                    <a:pt x="21" y="0"/>
                    <a:pt x="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2" name="Google Shape;37752;p58"/>
            <p:cNvSpPr/>
            <p:nvPr/>
          </p:nvSpPr>
          <p:spPr>
            <a:xfrm>
              <a:off x="9328527" y="4927028"/>
              <a:ext cx="12247" cy="9421"/>
            </a:xfrm>
            <a:custGeom>
              <a:avLst/>
              <a:gdLst/>
              <a:ahLst/>
              <a:cxnLst/>
              <a:rect l="l" t="t" r="r" b="b"/>
              <a:pathLst>
                <a:path w="26" h="20" extrusionOk="0">
                  <a:moveTo>
                    <a:pt x="12" y="1"/>
                  </a:moveTo>
                  <a:cubicBezTo>
                    <a:pt x="1" y="2"/>
                    <a:pt x="1" y="20"/>
                    <a:pt x="13" y="20"/>
                  </a:cubicBezTo>
                  <a:cubicBezTo>
                    <a:pt x="13" y="20"/>
                    <a:pt x="14" y="20"/>
                    <a:pt x="14" y="20"/>
                  </a:cubicBezTo>
                  <a:cubicBezTo>
                    <a:pt x="26" y="18"/>
                    <a:pt x="25"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3" name="Google Shape;37753;p58"/>
            <p:cNvSpPr/>
            <p:nvPr/>
          </p:nvSpPr>
          <p:spPr>
            <a:xfrm>
              <a:off x="9319106" y="4970834"/>
              <a:ext cx="12247" cy="8950"/>
            </a:xfrm>
            <a:custGeom>
              <a:avLst/>
              <a:gdLst/>
              <a:ahLst/>
              <a:cxnLst/>
              <a:rect l="l" t="t" r="r" b="b"/>
              <a:pathLst>
                <a:path w="26" h="19" extrusionOk="0">
                  <a:moveTo>
                    <a:pt x="13" y="1"/>
                  </a:moveTo>
                  <a:cubicBezTo>
                    <a:pt x="1" y="2"/>
                    <a:pt x="2" y="19"/>
                    <a:pt x="13" y="19"/>
                  </a:cubicBezTo>
                  <a:cubicBezTo>
                    <a:pt x="13" y="19"/>
                    <a:pt x="14" y="19"/>
                    <a:pt x="14" y="19"/>
                  </a:cubicBezTo>
                  <a:cubicBezTo>
                    <a:pt x="26" y="18"/>
                    <a:pt x="25" y="1"/>
                    <a:pt x="1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4" name="Google Shape;37754;p58"/>
            <p:cNvSpPr/>
            <p:nvPr/>
          </p:nvSpPr>
          <p:spPr>
            <a:xfrm>
              <a:off x="9239028" y="4969892"/>
              <a:ext cx="11776" cy="8950"/>
            </a:xfrm>
            <a:custGeom>
              <a:avLst/>
              <a:gdLst/>
              <a:ahLst/>
              <a:cxnLst/>
              <a:rect l="l" t="t" r="r" b="b"/>
              <a:pathLst>
                <a:path w="25" h="19" extrusionOk="0">
                  <a:moveTo>
                    <a:pt x="13" y="0"/>
                  </a:moveTo>
                  <a:cubicBezTo>
                    <a:pt x="13" y="0"/>
                    <a:pt x="13" y="1"/>
                    <a:pt x="12" y="1"/>
                  </a:cubicBezTo>
                  <a:cubicBezTo>
                    <a:pt x="1" y="3"/>
                    <a:pt x="2" y="19"/>
                    <a:pt x="13" y="19"/>
                  </a:cubicBezTo>
                  <a:cubicBezTo>
                    <a:pt x="14" y="19"/>
                    <a:pt x="14" y="19"/>
                    <a:pt x="14" y="18"/>
                  </a:cubicBezTo>
                  <a:cubicBezTo>
                    <a:pt x="24" y="16"/>
                    <a:pt x="25" y="0"/>
                    <a:pt x="1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5" name="Google Shape;37755;p58"/>
            <p:cNvSpPr/>
            <p:nvPr/>
          </p:nvSpPr>
          <p:spPr>
            <a:xfrm>
              <a:off x="9316280" y="4897824"/>
              <a:ext cx="25437" cy="18841"/>
            </a:xfrm>
            <a:custGeom>
              <a:avLst/>
              <a:gdLst/>
              <a:ahLst/>
              <a:cxnLst/>
              <a:rect l="l" t="t" r="r" b="b"/>
              <a:pathLst>
                <a:path w="54" h="40" extrusionOk="0">
                  <a:moveTo>
                    <a:pt x="28" y="1"/>
                  </a:moveTo>
                  <a:cubicBezTo>
                    <a:pt x="28" y="1"/>
                    <a:pt x="27" y="1"/>
                    <a:pt x="26" y="1"/>
                  </a:cubicBezTo>
                  <a:cubicBezTo>
                    <a:pt x="1" y="3"/>
                    <a:pt x="4" y="40"/>
                    <a:pt x="28" y="40"/>
                  </a:cubicBezTo>
                  <a:cubicBezTo>
                    <a:pt x="28" y="40"/>
                    <a:pt x="29" y="40"/>
                    <a:pt x="30" y="40"/>
                  </a:cubicBezTo>
                  <a:cubicBezTo>
                    <a:pt x="53" y="38"/>
                    <a:pt x="52" y="1"/>
                    <a:pt x="2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6" name="Google Shape;37756;p58"/>
            <p:cNvSpPr/>
            <p:nvPr/>
          </p:nvSpPr>
          <p:spPr>
            <a:xfrm>
              <a:off x="9295554" y="4979783"/>
              <a:ext cx="10834" cy="8950"/>
            </a:xfrm>
            <a:custGeom>
              <a:avLst/>
              <a:gdLst/>
              <a:ahLst/>
              <a:cxnLst/>
              <a:rect l="l" t="t" r="r" b="b"/>
              <a:pathLst>
                <a:path w="23" h="19" extrusionOk="0">
                  <a:moveTo>
                    <a:pt x="12" y="1"/>
                  </a:moveTo>
                  <a:cubicBezTo>
                    <a:pt x="12" y="1"/>
                    <a:pt x="12" y="1"/>
                    <a:pt x="11" y="1"/>
                  </a:cubicBezTo>
                  <a:cubicBezTo>
                    <a:pt x="0" y="3"/>
                    <a:pt x="1" y="19"/>
                    <a:pt x="11" y="19"/>
                  </a:cubicBezTo>
                  <a:cubicBezTo>
                    <a:pt x="12" y="19"/>
                    <a:pt x="12" y="19"/>
                    <a:pt x="12" y="19"/>
                  </a:cubicBezTo>
                  <a:cubicBezTo>
                    <a:pt x="23" y="17"/>
                    <a:pt x="23" y="1"/>
                    <a:pt x="1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7" name="Google Shape;37757;p58"/>
            <p:cNvSpPr/>
            <p:nvPr/>
          </p:nvSpPr>
          <p:spPr>
            <a:xfrm>
              <a:off x="9296496" y="4935035"/>
              <a:ext cx="24495" cy="18841"/>
            </a:xfrm>
            <a:custGeom>
              <a:avLst/>
              <a:gdLst/>
              <a:ahLst/>
              <a:cxnLst/>
              <a:rect l="l" t="t" r="r" b="b"/>
              <a:pathLst>
                <a:path w="52" h="40" extrusionOk="0">
                  <a:moveTo>
                    <a:pt x="26" y="1"/>
                  </a:moveTo>
                  <a:cubicBezTo>
                    <a:pt x="26" y="1"/>
                    <a:pt x="25" y="1"/>
                    <a:pt x="25" y="1"/>
                  </a:cubicBezTo>
                  <a:cubicBezTo>
                    <a:pt x="0" y="4"/>
                    <a:pt x="3" y="40"/>
                    <a:pt x="26" y="40"/>
                  </a:cubicBezTo>
                  <a:cubicBezTo>
                    <a:pt x="27" y="40"/>
                    <a:pt x="27" y="40"/>
                    <a:pt x="27" y="40"/>
                  </a:cubicBezTo>
                  <a:cubicBezTo>
                    <a:pt x="51" y="38"/>
                    <a:pt x="48"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8" name="Google Shape;37758;p58"/>
            <p:cNvSpPr/>
            <p:nvPr/>
          </p:nvSpPr>
          <p:spPr>
            <a:xfrm>
              <a:off x="9372335" y="4892643"/>
              <a:ext cx="12718" cy="10834"/>
            </a:xfrm>
            <a:custGeom>
              <a:avLst/>
              <a:gdLst/>
              <a:ahLst/>
              <a:cxnLst/>
              <a:rect l="l" t="t" r="r" b="b"/>
              <a:pathLst>
                <a:path w="27" h="23" extrusionOk="0">
                  <a:moveTo>
                    <a:pt x="12" y="0"/>
                  </a:moveTo>
                  <a:cubicBezTo>
                    <a:pt x="8" y="0"/>
                    <a:pt x="5" y="2"/>
                    <a:pt x="2" y="6"/>
                  </a:cubicBezTo>
                  <a:cubicBezTo>
                    <a:pt x="0" y="15"/>
                    <a:pt x="3" y="22"/>
                    <a:pt x="13" y="22"/>
                  </a:cubicBezTo>
                  <a:cubicBezTo>
                    <a:pt x="22" y="22"/>
                    <a:pt x="27" y="12"/>
                    <a:pt x="21" y="5"/>
                  </a:cubicBezTo>
                  <a:cubicBezTo>
                    <a:pt x="19" y="2"/>
                    <a:pt x="15" y="0"/>
                    <a:pt x="1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59" name="Google Shape;37759;p58"/>
          <p:cNvGrpSpPr/>
          <p:nvPr/>
        </p:nvGrpSpPr>
        <p:grpSpPr>
          <a:xfrm>
            <a:off x="6999430" y="539989"/>
            <a:ext cx="503437" cy="426863"/>
            <a:chOff x="8483468" y="3859206"/>
            <a:chExt cx="650520" cy="551573"/>
          </a:xfrm>
        </p:grpSpPr>
        <p:sp>
          <p:nvSpPr>
            <p:cNvPr id="37760" name="Google Shape;37760;p58"/>
            <p:cNvSpPr/>
            <p:nvPr/>
          </p:nvSpPr>
          <p:spPr>
            <a:xfrm>
              <a:off x="8483468" y="3859206"/>
              <a:ext cx="650520" cy="551573"/>
            </a:xfrm>
            <a:custGeom>
              <a:avLst/>
              <a:gdLst/>
              <a:ahLst/>
              <a:cxnLst/>
              <a:rect l="l" t="t" r="r" b="b"/>
              <a:pathLst>
                <a:path w="1381" h="1171" extrusionOk="0">
                  <a:moveTo>
                    <a:pt x="1169" y="1"/>
                  </a:moveTo>
                  <a:cubicBezTo>
                    <a:pt x="1152" y="1"/>
                    <a:pt x="1134" y="5"/>
                    <a:pt x="1118" y="13"/>
                  </a:cubicBezTo>
                  <a:cubicBezTo>
                    <a:pt x="1088" y="31"/>
                    <a:pt x="1068" y="63"/>
                    <a:pt x="1039" y="82"/>
                  </a:cubicBezTo>
                  <a:cubicBezTo>
                    <a:pt x="1016" y="98"/>
                    <a:pt x="988" y="104"/>
                    <a:pt x="956" y="104"/>
                  </a:cubicBezTo>
                  <a:cubicBezTo>
                    <a:pt x="844" y="104"/>
                    <a:pt x="687" y="27"/>
                    <a:pt x="562" y="26"/>
                  </a:cubicBezTo>
                  <a:cubicBezTo>
                    <a:pt x="559" y="26"/>
                    <a:pt x="557" y="26"/>
                    <a:pt x="555" y="26"/>
                  </a:cubicBezTo>
                  <a:cubicBezTo>
                    <a:pt x="458" y="26"/>
                    <a:pt x="384" y="74"/>
                    <a:pt x="365" y="240"/>
                  </a:cubicBezTo>
                  <a:cubicBezTo>
                    <a:pt x="360" y="291"/>
                    <a:pt x="370" y="344"/>
                    <a:pt x="349" y="390"/>
                  </a:cubicBezTo>
                  <a:cubicBezTo>
                    <a:pt x="327" y="433"/>
                    <a:pt x="284" y="459"/>
                    <a:pt x="244" y="486"/>
                  </a:cubicBezTo>
                  <a:cubicBezTo>
                    <a:pt x="118" y="570"/>
                    <a:pt x="1" y="703"/>
                    <a:pt x="17" y="854"/>
                  </a:cubicBezTo>
                  <a:lnTo>
                    <a:pt x="350" y="1094"/>
                  </a:lnTo>
                  <a:cubicBezTo>
                    <a:pt x="371" y="1109"/>
                    <a:pt x="393" y="1125"/>
                    <a:pt x="417" y="1139"/>
                  </a:cubicBezTo>
                  <a:cubicBezTo>
                    <a:pt x="450" y="1160"/>
                    <a:pt x="488" y="1170"/>
                    <a:pt x="525" y="1170"/>
                  </a:cubicBezTo>
                  <a:cubicBezTo>
                    <a:pt x="588" y="1170"/>
                    <a:pt x="650" y="1140"/>
                    <a:pt x="686" y="1084"/>
                  </a:cubicBezTo>
                  <a:cubicBezTo>
                    <a:pt x="711" y="1045"/>
                    <a:pt x="757" y="1012"/>
                    <a:pt x="803" y="999"/>
                  </a:cubicBezTo>
                  <a:cubicBezTo>
                    <a:pt x="886" y="977"/>
                    <a:pt x="978" y="990"/>
                    <a:pt x="1057" y="955"/>
                  </a:cubicBezTo>
                  <a:cubicBezTo>
                    <a:pt x="1096" y="938"/>
                    <a:pt x="1130" y="912"/>
                    <a:pt x="1170" y="900"/>
                  </a:cubicBezTo>
                  <a:cubicBezTo>
                    <a:pt x="1203" y="888"/>
                    <a:pt x="1240" y="891"/>
                    <a:pt x="1271" y="877"/>
                  </a:cubicBezTo>
                  <a:cubicBezTo>
                    <a:pt x="1345" y="845"/>
                    <a:pt x="1366" y="753"/>
                    <a:pt x="1373" y="674"/>
                  </a:cubicBezTo>
                  <a:cubicBezTo>
                    <a:pt x="1381" y="565"/>
                    <a:pt x="1378" y="455"/>
                    <a:pt x="1367" y="347"/>
                  </a:cubicBezTo>
                  <a:cubicBezTo>
                    <a:pt x="1362" y="303"/>
                    <a:pt x="1356" y="261"/>
                    <a:pt x="1347" y="218"/>
                  </a:cubicBezTo>
                  <a:cubicBezTo>
                    <a:pt x="1336" y="160"/>
                    <a:pt x="1320" y="98"/>
                    <a:pt x="1281" y="53"/>
                  </a:cubicBezTo>
                  <a:cubicBezTo>
                    <a:pt x="1253" y="22"/>
                    <a:pt x="1210"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1" name="Google Shape;37761;p58"/>
            <p:cNvSpPr/>
            <p:nvPr/>
          </p:nvSpPr>
          <p:spPr>
            <a:xfrm>
              <a:off x="8483468" y="3870982"/>
              <a:ext cx="650520" cy="539798"/>
            </a:xfrm>
            <a:custGeom>
              <a:avLst/>
              <a:gdLst/>
              <a:ahLst/>
              <a:cxnLst/>
              <a:rect l="l" t="t" r="r" b="b"/>
              <a:pathLst>
                <a:path w="1381" h="1146" extrusionOk="0">
                  <a:moveTo>
                    <a:pt x="555" y="1"/>
                  </a:moveTo>
                  <a:cubicBezTo>
                    <a:pt x="458" y="1"/>
                    <a:pt x="384" y="49"/>
                    <a:pt x="365" y="215"/>
                  </a:cubicBezTo>
                  <a:cubicBezTo>
                    <a:pt x="360" y="266"/>
                    <a:pt x="370" y="319"/>
                    <a:pt x="349" y="365"/>
                  </a:cubicBezTo>
                  <a:cubicBezTo>
                    <a:pt x="327" y="408"/>
                    <a:pt x="284" y="434"/>
                    <a:pt x="244" y="461"/>
                  </a:cubicBezTo>
                  <a:cubicBezTo>
                    <a:pt x="118" y="545"/>
                    <a:pt x="1" y="678"/>
                    <a:pt x="17" y="829"/>
                  </a:cubicBezTo>
                  <a:lnTo>
                    <a:pt x="350" y="1069"/>
                  </a:lnTo>
                  <a:cubicBezTo>
                    <a:pt x="371" y="1084"/>
                    <a:pt x="393" y="1100"/>
                    <a:pt x="417" y="1114"/>
                  </a:cubicBezTo>
                  <a:cubicBezTo>
                    <a:pt x="450" y="1135"/>
                    <a:pt x="488" y="1145"/>
                    <a:pt x="525" y="1145"/>
                  </a:cubicBezTo>
                  <a:cubicBezTo>
                    <a:pt x="588" y="1145"/>
                    <a:pt x="650" y="1115"/>
                    <a:pt x="686" y="1059"/>
                  </a:cubicBezTo>
                  <a:cubicBezTo>
                    <a:pt x="711" y="1020"/>
                    <a:pt x="757" y="987"/>
                    <a:pt x="803" y="974"/>
                  </a:cubicBezTo>
                  <a:cubicBezTo>
                    <a:pt x="886" y="952"/>
                    <a:pt x="978" y="965"/>
                    <a:pt x="1057" y="930"/>
                  </a:cubicBezTo>
                  <a:cubicBezTo>
                    <a:pt x="1096" y="913"/>
                    <a:pt x="1130" y="887"/>
                    <a:pt x="1170" y="875"/>
                  </a:cubicBezTo>
                  <a:cubicBezTo>
                    <a:pt x="1203" y="863"/>
                    <a:pt x="1240" y="866"/>
                    <a:pt x="1271" y="852"/>
                  </a:cubicBezTo>
                  <a:cubicBezTo>
                    <a:pt x="1345" y="820"/>
                    <a:pt x="1366" y="728"/>
                    <a:pt x="1373" y="649"/>
                  </a:cubicBezTo>
                  <a:cubicBezTo>
                    <a:pt x="1381" y="540"/>
                    <a:pt x="1378" y="430"/>
                    <a:pt x="1368" y="324"/>
                  </a:cubicBezTo>
                  <a:cubicBezTo>
                    <a:pt x="1303" y="418"/>
                    <a:pt x="1238" y="513"/>
                    <a:pt x="1173" y="608"/>
                  </a:cubicBezTo>
                  <a:cubicBezTo>
                    <a:pt x="1135" y="570"/>
                    <a:pt x="1075" y="534"/>
                    <a:pt x="1021" y="534"/>
                  </a:cubicBezTo>
                  <a:cubicBezTo>
                    <a:pt x="986" y="534"/>
                    <a:pt x="953" y="549"/>
                    <a:pt x="929" y="589"/>
                  </a:cubicBezTo>
                  <a:cubicBezTo>
                    <a:pt x="919" y="605"/>
                    <a:pt x="907" y="610"/>
                    <a:pt x="891" y="610"/>
                  </a:cubicBezTo>
                  <a:cubicBezTo>
                    <a:pt x="843" y="610"/>
                    <a:pt x="770" y="551"/>
                    <a:pt x="712" y="551"/>
                  </a:cubicBezTo>
                  <a:cubicBezTo>
                    <a:pt x="707" y="551"/>
                    <a:pt x="702" y="551"/>
                    <a:pt x="698" y="552"/>
                  </a:cubicBezTo>
                  <a:cubicBezTo>
                    <a:pt x="720" y="610"/>
                    <a:pt x="665" y="677"/>
                    <a:pt x="603" y="686"/>
                  </a:cubicBezTo>
                  <a:cubicBezTo>
                    <a:pt x="595" y="687"/>
                    <a:pt x="588" y="688"/>
                    <a:pt x="581" y="688"/>
                  </a:cubicBezTo>
                  <a:cubicBezTo>
                    <a:pt x="527" y="688"/>
                    <a:pt x="476" y="661"/>
                    <a:pt x="433" y="626"/>
                  </a:cubicBezTo>
                  <a:lnTo>
                    <a:pt x="433" y="626"/>
                  </a:lnTo>
                  <a:cubicBezTo>
                    <a:pt x="433" y="626"/>
                    <a:pt x="433" y="626"/>
                    <a:pt x="434" y="626"/>
                  </a:cubicBezTo>
                  <a:cubicBezTo>
                    <a:pt x="448" y="626"/>
                    <a:pt x="365" y="382"/>
                    <a:pt x="488" y="355"/>
                  </a:cubicBezTo>
                  <a:cubicBezTo>
                    <a:pt x="567" y="336"/>
                    <a:pt x="569" y="170"/>
                    <a:pt x="562" y="1"/>
                  </a:cubicBezTo>
                  <a:cubicBezTo>
                    <a:pt x="559" y="1"/>
                    <a:pt x="557" y="1"/>
                    <a:pt x="5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2" name="Google Shape;37762;p58"/>
            <p:cNvSpPr/>
            <p:nvPr/>
          </p:nvSpPr>
          <p:spPr>
            <a:xfrm>
              <a:off x="8853240" y="3983557"/>
              <a:ext cx="42395" cy="32972"/>
            </a:xfrm>
            <a:custGeom>
              <a:avLst/>
              <a:gdLst/>
              <a:ahLst/>
              <a:cxnLst/>
              <a:rect l="l" t="t" r="r" b="b"/>
              <a:pathLst>
                <a:path w="90" h="70" extrusionOk="0">
                  <a:moveTo>
                    <a:pt x="44" y="0"/>
                  </a:moveTo>
                  <a:cubicBezTo>
                    <a:pt x="0" y="0"/>
                    <a:pt x="0" y="70"/>
                    <a:pt x="44" y="70"/>
                  </a:cubicBezTo>
                  <a:cubicBezTo>
                    <a:pt x="90" y="70"/>
                    <a:pt x="90" y="0"/>
                    <a:pt x="4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3" name="Google Shape;37763;p58"/>
            <p:cNvSpPr/>
            <p:nvPr/>
          </p:nvSpPr>
          <p:spPr>
            <a:xfrm>
              <a:off x="8798599" y="4071640"/>
              <a:ext cx="18842" cy="14602"/>
            </a:xfrm>
            <a:custGeom>
              <a:avLst/>
              <a:gdLst/>
              <a:ahLst/>
              <a:cxnLst/>
              <a:rect l="l" t="t" r="r" b="b"/>
              <a:pathLst>
                <a:path w="40" h="31" extrusionOk="0">
                  <a:moveTo>
                    <a:pt x="19" y="1"/>
                  </a:moveTo>
                  <a:cubicBezTo>
                    <a:pt x="0" y="1"/>
                    <a:pt x="0" y="30"/>
                    <a:pt x="19" y="30"/>
                  </a:cubicBezTo>
                  <a:cubicBezTo>
                    <a:pt x="39" y="30"/>
                    <a:pt x="39" y="1"/>
                    <a:pt x="1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4" name="Google Shape;37764;p58"/>
            <p:cNvSpPr/>
            <p:nvPr/>
          </p:nvSpPr>
          <p:spPr>
            <a:xfrm>
              <a:off x="8880561" y="4066459"/>
              <a:ext cx="21197" cy="16957"/>
            </a:xfrm>
            <a:custGeom>
              <a:avLst/>
              <a:gdLst/>
              <a:ahLst/>
              <a:cxnLst/>
              <a:rect l="l" t="t" r="r" b="b"/>
              <a:pathLst>
                <a:path w="45" h="36" extrusionOk="0">
                  <a:moveTo>
                    <a:pt x="22" y="0"/>
                  </a:moveTo>
                  <a:cubicBezTo>
                    <a:pt x="0" y="1"/>
                    <a:pt x="0" y="35"/>
                    <a:pt x="22" y="35"/>
                  </a:cubicBezTo>
                  <a:cubicBezTo>
                    <a:pt x="44" y="35"/>
                    <a:pt x="44" y="0"/>
                    <a:pt x="2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5" name="Google Shape;37765;p58"/>
            <p:cNvSpPr/>
            <p:nvPr/>
          </p:nvSpPr>
          <p:spPr>
            <a:xfrm>
              <a:off x="8960168" y="4011348"/>
              <a:ext cx="50873" cy="49458"/>
            </a:xfrm>
            <a:custGeom>
              <a:avLst/>
              <a:gdLst/>
              <a:ahLst/>
              <a:cxnLst/>
              <a:rect l="l" t="t" r="r" b="b"/>
              <a:pathLst>
                <a:path w="108" h="105" extrusionOk="0">
                  <a:moveTo>
                    <a:pt x="55" y="1"/>
                  </a:moveTo>
                  <a:cubicBezTo>
                    <a:pt x="38" y="1"/>
                    <a:pt x="20" y="9"/>
                    <a:pt x="14" y="24"/>
                  </a:cubicBezTo>
                  <a:cubicBezTo>
                    <a:pt x="13" y="26"/>
                    <a:pt x="13" y="27"/>
                    <a:pt x="11" y="30"/>
                  </a:cubicBezTo>
                  <a:cubicBezTo>
                    <a:pt x="3" y="47"/>
                    <a:pt x="1" y="62"/>
                    <a:pt x="11" y="79"/>
                  </a:cubicBezTo>
                  <a:cubicBezTo>
                    <a:pt x="21" y="95"/>
                    <a:pt x="37" y="105"/>
                    <a:pt x="55" y="105"/>
                  </a:cubicBezTo>
                  <a:cubicBezTo>
                    <a:pt x="72" y="105"/>
                    <a:pt x="90" y="95"/>
                    <a:pt x="98" y="79"/>
                  </a:cubicBezTo>
                  <a:cubicBezTo>
                    <a:pt x="107" y="63"/>
                    <a:pt x="105" y="47"/>
                    <a:pt x="98" y="30"/>
                  </a:cubicBezTo>
                  <a:cubicBezTo>
                    <a:pt x="97" y="29"/>
                    <a:pt x="97" y="27"/>
                    <a:pt x="96" y="24"/>
                  </a:cubicBezTo>
                  <a:cubicBezTo>
                    <a:pt x="89" y="9"/>
                    <a:pt x="72"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6" name="Google Shape;37766;p58"/>
            <p:cNvSpPr/>
            <p:nvPr/>
          </p:nvSpPr>
          <p:spPr>
            <a:xfrm>
              <a:off x="9016223" y="3933628"/>
              <a:ext cx="22139" cy="17428"/>
            </a:xfrm>
            <a:custGeom>
              <a:avLst/>
              <a:gdLst/>
              <a:ahLst/>
              <a:cxnLst/>
              <a:rect l="l" t="t" r="r" b="b"/>
              <a:pathLst>
                <a:path w="47" h="37" extrusionOk="0">
                  <a:moveTo>
                    <a:pt x="24" y="1"/>
                  </a:moveTo>
                  <a:cubicBezTo>
                    <a:pt x="0" y="1"/>
                    <a:pt x="0" y="37"/>
                    <a:pt x="24" y="37"/>
                  </a:cubicBezTo>
                  <a:cubicBezTo>
                    <a:pt x="46" y="37"/>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7" name="Google Shape;37767;p58"/>
            <p:cNvSpPr/>
            <p:nvPr/>
          </p:nvSpPr>
          <p:spPr>
            <a:xfrm>
              <a:off x="9042130" y="4002399"/>
              <a:ext cx="27792" cy="21196"/>
            </a:xfrm>
            <a:custGeom>
              <a:avLst/>
              <a:gdLst/>
              <a:ahLst/>
              <a:cxnLst/>
              <a:rect l="l" t="t" r="r" b="b"/>
              <a:pathLst>
                <a:path w="59" h="45" extrusionOk="0">
                  <a:moveTo>
                    <a:pt x="28" y="0"/>
                  </a:moveTo>
                  <a:cubicBezTo>
                    <a:pt x="1" y="0"/>
                    <a:pt x="2" y="45"/>
                    <a:pt x="29" y="45"/>
                  </a:cubicBezTo>
                  <a:cubicBezTo>
                    <a:pt x="59" y="45"/>
                    <a:pt x="59" y="0"/>
                    <a:pt x="29" y="0"/>
                  </a:cubicBezTo>
                  <a:cubicBezTo>
                    <a:pt x="29" y="0"/>
                    <a:pt x="28"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8" name="Google Shape;37768;p58"/>
            <p:cNvSpPr/>
            <p:nvPr/>
          </p:nvSpPr>
          <p:spPr>
            <a:xfrm>
              <a:off x="8930021" y="3965187"/>
              <a:ext cx="37684" cy="29204"/>
            </a:xfrm>
            <a:custGeom>
              <a:avLst/>
              <a:gdLst/>
              <a:ahLst/>
              <a:cxnLst/>
              <a:rect l="l" t="t" r="r" b="b"/>
              <a:pathLst>
                <a:path w="80" h="62" extrusionOk="0">
                  <a:moveTo>
                    <a:pt x="40" y="0"/>
                  </a:moveTo>
                  <a:cubicBezTo>
                    <a:pt x="1" y="0"/>
                    <a:pt x="1" y="61"/>
                    <a:pt x="40" y="61"/>
                  </a:cubicBezTo>
                  <a:cubicBezTo>
                    <a:pt x="80" y="61"/>
                    <a:pt x="80"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9" name="Google Shape;37769;p58"/>
            <p:cNvSpPr/>
            <p:nvPr/>
          </p:nvSpPr>
          <p:spPr>
            <a:xfrm>
              <a:off x="8756205" y="3953412"/>
              <a:ext cx="45221" cy="35327"/>
            </a:xfrm>
            <a:custGeom>
              <a:avLst/>
              <a:gdLst/>
              <a:ahLst/>
              <a:cxnLst/>
              <a:rect l="l" t="t" r="r" b="b"/>
              <a:pathLst>
                <a:path w="96" h="75" extrusionOk="0">
                  <a:moveTo>
                    <a:pt x="48" y="1"/>
                  </a:moveTo>
                  <a:cubicBezTo>
                    <a:pt x="1" y="1"/>
                    <a:pt x="1" y="75"/>
                    <a:pt x="48" y="75"/>
                  </a:cubicBezTo>
                  <a:cubicBezTo>
                    <a:pt x="95" y="75"/>
                    <a:pt x="95" y="1"/>
                    <a:pt x="48"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0" name="Google Shape;37770;p58"/>
            <p:cNvSpPr/>
            <p:nvPr/>
          </p:nvSpPr>
          <p:spPr>
            <a:xfrm>
              <a:off x="8753849" y="4102728"/>
              <a:ext cx="33445" cy="27320"/>
            </a:xfrm>
            <a:custGeom>
              <a:avLst/>
              <a:gdLst/>
              <a:ahLst/>
              <a:cxnLst/>
              <a:rect l="l" t="t" r="r" b="b"/>
              <a:pathLst>
                <a:path w="71" h="58" extrusionOk="0">
                  <a:moveTo>
                    <a:pt x="35" y="0"/>
                  </a:moveTo>
                  <a:cubicBezTo>
                    <a:pt x="0" y="0"/>
                    <a:pt x="0" y="57"/>
                    <a:pt x="35" y="57"/>
                  </a:cubicBezTo>
                  <a:cubicBezTo>
                    <a:pt x="71" y="57"/>
                    <a:pt x="71" y="0"/>
                    <a:pt x="3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1" name="Google Shape;37771;p58"/>
            <p:cNvSpPr/>
            <p:nvPr/>
          </p:nvSpPr>
          <p:spPr>
            <a:xfrm>
              <a:off x="8719934" y="4064574"/>
              <a:ext cx="26850" cy="20725"/>
            </a:xfrm>
            <a:custGeom>
              <a:avLst/>
              <a:gdLst/>
              <a:ahLst/>
              <a:cxnLst/>
              <a:rect l="l" t="t" r="r" b="b"/>
              <a:pathLst>
                <a:path w="57" h="44" extrusionOk="0">
                  <a:moveTo>
                    <a:pt x="28" y="0"/>
                  </a:moveTo>
                  <a:cubicBezTo>
                    <a:pt x="1" y="0"/>
                    <a:pt x="1" y="43"/>
                    <a:pt x="28" y="43"/>
                  </a:cubicBezTo>
                  <a:cubicBezTo>
                    <a:pt x="56" y="43"/>
                    <a:pt x="56" y="0"/>
                    <a:pt x="2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2" name="Google Shape;37772;p58"/>
            <p:cNvSpPr/>
            <p:nvPr/>
          </p:nvSpPr>
          <p:spPr>
            <a:xfrm>
              <a:off x="8832985" y="3928918"/>
              <a:ext cx="24495" cy="19312"/>
            </a:xfrm>
            <a:custGeom>
              <a:avLst/>
              <a:gdLst/>
              <a:ahLst/>
              <a:cxnLst/>
              <a:rect l="l" t="t" r="r" b="b"/>
              <a:pathLst>
                <a:path w="52" h="41" extrusionOk="0">
                  <a:moveTo>
                    <a:pt x="24" y="0"/>
                  </a:moveTo>
                  <a:cubicBezTo>
                    <a:pt x="1" y="0"/>
                    <a:pt x="1" y="40"/>
                    <a:pt x="25" y="40"/>
                  </a:cubicBezTo>
                  <a:cubicBezTo>
                    <a:pt x="52" y="40"/>
                    <a:pt x="52" y="0"/>
                    <a:pt x="25"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3" name="Google Shape;37773;p58"/>
            <p:cNvSpPr/>
            <p:nvPr/>
          </p:nvSpPr>
          <p:spPr>
            <a:xfrm>
              <a:off x="8563075" y="4201173"/>
              <a:ext cx="58410" cy="45690"/>
            </a:xfrm>
            <a:custGeom>
              <a:avLst/>
              <a:gdLst/>
              <a:ahLst/>
              <a:cxnLst/>
              <a:rect l="l" t="t" r="r" b="b"/>
              <a:pathLst>
                <a:path w="124" h="97" extrusionOk="0">
                  <a:moveTo>
                    <a:pt x="63" y="0"/>
                  </a:moveTo>
                  <a:cubicBezTo>
                    <a:pt x="0" y="1"/>
                    <a:pt x="0" y="96"/>
                    <a:pt x="63" y="96"/>
                  </a:cubicBezTo>
                  <a:cubicBezTo>
                    <a:pt x="124" y="96"/>
                    <a:pt x="124" y="0"/>
                    <a:pt x="6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4" name="Google Shape;37774;p58"/>
            <p:cNvSpPr/>
            <p:nvPr/>
          </p:nvSpPr>
          <p:spPr>
            <a:xfrm>
              <a:off x="8642682" y="4317988"/>
              <a:ext cx="38155" cy="32501"/>
            </a:xfrm>
            <a:custGeom>
              <a:avLst/>
              <a:gdLst/>
              <a:ahLst/>
              <a:cxnLst/>
              <a:rect l="l" t="t" r="r" b="b"/>
              <a:pathLst>
                <a:path w="81" h="69" extrusionOk="0">
                  <a:moveTo>
                    <a:pt x="39" y="0"/>
                  </a:moveTo>
                  <a:cubicBezTo>
                    <a:pt x="29" y="0"/>
                    <a:pt x="19" y="4"/>
                    <a:pt x="13" y="10"/>
                  </a:cubicBezTo>
                  <a:cubicBezTo>
                    <a:pt x="0" y="23"/>
                    <a:pt x="0" y="54"/>
                    <a:pt x="21" y="63"/>
                  </a:cubicBezTo>
                  <a:cubicBezTo>
                    <a:pt x="22" y="64"/>
                    <a:pt x="25" y="64"/>
                    <a:pt x="26" y="65"/>
                  </a:cubicBezTo>
                  <a:cubicBezTo>
                    <a:pt x="32" y="68"/>
                    <a:pt x="38" y="69"/>
                    <a:pt x="43" y="69"/>
                  </a:cubicBezTo>
                  <a:cubicBezTo>
                    <a:pt x="65" y="69"/>
                    <a:pt x="81" y="47"/>
                    <a:pt x="70" y="22"/>
                  </a:cubicBezTo>
                  <a:cubicBezTo>
                    <a:pt x="69" y="20"/>
                    <a:pt x="69" y="18"/>
                    <a:pt x="68" y="17"/>
                  </a:cubicBezTo>
                  <a:cubicBezTo>
                    <a:pt x="62" y="5"/>
                    <a:pt x="51" y="0"/>
                    <a:pt x="3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5" name="Google Shape;37775;p58"/>
            <p:cNvSpPr/>
            <p:nvPr/>
          </p:nvSpPr>
          <p:spPr>
            <a:xfrm>
              <a:off x="8653045" y="4225666"/>
              <a:ext cx="27792" cy="21667"/>
            </a:xfrm>
            <a:custGeom>
              <a:avLst/>
              <a:gdLst/>
              <a:ahLst/>
              <a:cxnLst/>
              <a:rect l="l" t="t" r="r" b="b"/>
              <a:pathLst>
                <a:path w="59" h="46" extrusionOk="0">
                  <a:moveTo>
                    <a:pt x="30" y="1"/>
                  </a:moveTo>
                  <a:cubicBezTo>
                    <a:pt x="0" y="1"/>
                    <a:pt x="0" y="45"/>
                    <a:pt x="30" y="45"/>
                  </a:cubicBezTo>
                  <a:cubicBezTo>
                    <a:pt x="58" y="45"/>
                    <a:pt x="58"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6" name="Google Shape;37776;p58"/>
            <p:cNvSpPr/>
            <p:nvPr/>
          </p:nvSpPr>
          <p:spPr>
            <a:xfrm>
              <a:off x="8781641" y="4235087"/>
              <a:ext cx="63592" cy="48987"/>
            </a:xfrm>
            <a:custGeom>
              <a:avLst/>
              <a:gdLst/>
              <a:ahLst/>
              <a:cxnLst/>
              <a:rect l="l" t="t" r="r" b="b"/>
              <a:pathLst>
                <a:path w="135" h="104" extrusionOk="0">
                  <a:moveTo>
                    <a:pt x="58" y="0"/>
                  </a:moveTo>
                  <a:cubicBezTo>
                    <a:pt x="50" y="0"/>
                    <a:pt x="41" y="2"/>
                    <a:pt x="33" y="7"/>
                  </a:cubicBezTo>
                  <a:cubicBezTo>
                    <a:pt x="10" y="21"/>
                    <a:pt x="0" y="53"/>
                    <a:pt x="15" y="78"/>
                  </a:cubicBezTo>
                  <a:cubicBezTo>
                    <a:pt x="25" y="95"/>
                    <a:pt x="41" y="103"/>
                    <a:pt x="58" y="103"/>
                  </a:cubicBezTo>
                  <a:cubicBezTo>
                    <a:pt x="71" y="103"/>
                    <a:pt x="85" y="98"/>
                    <a:pt x="96" y="88"/>
                  </a:cubicBezTo>
                  <a:cubicBezTo>
                    <a:pt x="134" y="56"/>
                    <a:pt x="100"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7" name="Google Shape;37777;p58"/>
            <p:cNvSpPr/>
            <p:nvPr/>
          </p:nvSpPr>
          <p:spPr>
            <a:xfrm>
              <a:off x="8864546" y="4184216"/>
              <a:ext cx="27792" cy="21196"/>
            </a:xfrm>
            <a:custGeom>
              <a:avLst/>
              <a:gdLst/>
              <a:ahLst/>
              <a:cxnLst/>
              <a:rect l="l" t="t" r="r" b="b"/>
              <a:pathLst>
                <a:path w="59" h="45" extrusionOk="0">
                  <a:moveTo>
                    <a:pt x="30" y="0"/>
                  </a:moveTo>
                  <a:cubicBezTo>
                    <a:pt x="0" y="0"/>
                    <a:pt x="0" y="45"/>
                    <a:pt x="30" y="45"/>
                  </a:cubicBezTo>
                  <a:cubicBezTo>
                    <a:pt x="58" y="45"/>
                    <a:pt x="58" y="0"/>
                    <a:pt x="3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8" name="Google Shape;37778;p58"/>
            <p:cNvSpPr/>
            <p:nvPr/>
          </p:nvSpPr>
          <p:spPr>
            <a:xfrm>
              <a:off x="8900816" y="4228963"/>
              <a:ext cx="29676" cy="22609"/>
            </a:xfrm>
            <a:custGeom>
              <a:avLst/>
              <a:gdLst/>
              <a:ahLst/>
              <a:cxnLst/>
              <a:rect l="l" t="t" r="r" b="b"/>
              <a:pathLst>
                <a:path w="63" h="48" extrusionOk="0">
                  <a:moveTo>
                    <a:pt x="32" y="0"/>
                  </a:moveTo>
                  <a:cubicBezTo>
                    <a:pt x="0" y="1"/>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9" name="Google Shape;37779;p58"/>
            <p:cNvSpPr/>
            <p:nvPr/>
          </p:nvSpPr>
          <p:spPr>
            <a:xfrm>
              <a:off x="8955458" y="4224253"/>
              <a:ext cx="52758" cy="40979"/>
            </a:xfrm>
            <a:custGeom>
              <a:avLst/>
              <a:gdLst/>
              <a:ahLst/>
              <a:cxnLst/>
              <a:rect l="l" t="t" r="r" b="b"/>
              <a:pathLst>
                <a:path w="112" h="87" extrusionOk="0">
                  <a:moveTo>
                    <a:pt x="55" y="1"/>
                  </a:moveTo>
                  <a:cubicBezTo>
                    <a:pt x="0" y="1"/>
                    <a:pt x="0" y="86"/>
                    <a:pt x="55" y="86"/>
                  </a:cubicBezTo>
                  <a:cubicBezTo>
                    <a:pt x="111" y="86"/>
                    <a:pt x="111" y="1"/>
                    <a:pt x="5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0" name="Google Shape;37780;p58"/>
            <p:cNvSpPr/>
            <p:nvPr/>
          </p:nvSpPr>
          <p:spPr>
            <a:xfrm>
              <a:off x="8942268" y="4173853"/>
              <a:ext cx="13189" cy="9421"/>
            </a:xfrm>
            <a:custGeom>
              <a:avLst/>
              <a:gdLst/>
              <a:ahLst/>
              <a:cxnLst/>
              <a:rect l="l" t="t" r="r" b="b"/>
              <a:pathLst>
                <a:path w="28" h="20" extrusionOk="0">
                  <a:moveTo>
                    <a:pt x="14" y="0"/>
                  </a:moveTo>
                  <a:cubicBezTo>
                    <a:pt x="1" y="0"/>
                    <a:pt x="1" y="19"/>
                    <a:pt x="14" y="19"/>
                  </a:cubicBezTo>
                  <a:cubicBezTo>
                    <a:pt x="27" y="19"/>
                    <a:pt x="27" y="0"/>
                    <a:pt x="1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1" name="Google Shape;37781;p58"/>
            <p:cNvSpPr/>
            <p:nvPr/>
          </p:nvSpPr>
          <p:spPr>
            <a:xfrm>
              <a:off x="9069451" y="4213890"/>
              <a:ext cx="15545" cy="11305"/>
            </a:xfrm>
            <a:custGeom>
              <a:avLst/>
              <a:gdLst/>
              <a:ahLst/>
              <a:cxnLst/>
              <a:rect l="l" t="t" r="r" b="b"/>
              <a:pathLst>
                <a:path w="33" h="24" extrusionOk="0">
                  <a:moveTo>
                    <a:pt x="17" y="0"/>
                  </a:moveTo>
                  <a:cubicBezTo>
                    <a:pt x="1" y="0"/>
                    <a:pt x="1" y="24"/>
                    <a:pt x="17" y="24"/>
                  </a:cubicBezTo>
                  <a:cubicBezTo>
                    <a:pt x="33" y="24"/>
                    <a:pt x="33" y="0"/>
                    <a:pt x="1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2" name="Google Shape;37782;p58"/>
            <p:cNvSpPr/>
            <p:nvPr/>
          </p:nvSpPr>
          <p:spPr>
            <a:xfrm>
              <a:off x="8722289" y="4339655"/>
              <a:ext cx="22139" cy="16957"/>
            </a:xfrm>
            <a:custGeom>
              <a:avLst/>
              <a:gdLst/>
              <a:ahLst/>
              <a:cxnLst/>
              <a:rect l="l" t="t" r="r" b="b"/>
              <a:pathLst>
                <a:path w="47" h="36" extrusionOk="0">
                  <a:moveTo>
                    <a:pt x="23" y="0"/>
                  </a:moveTo>
                  <a:cubicBezTo>
                    <a:pt x="1" y="1"/>
                    <a:pt x="1" y="35"/>
                    <a:pt x="23" y="35"/>
                  </a:cubicBezTo>
                  <a:cubicBezTo>
                    <a:pt x="46" y="35"/>
                    <a:pt x="4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3" name="Google Shape;37783;p58"/>
            <p:cNvSpPr/>
            <p:nvPr/>
          </p:nvSpPr>
          <p:spPr>
            <a:xfrm>
              <a:off x="8710042" y="4237442"/>
              <a:ext cx="29676" cy="22609"/>
            </a:xfrm>
            <a:custGeom>
              <a:avLst/>
              <a:gdLst/>
              <a:ahLst/>
              <a:cxnLst/>
              <a:rect l="l" t="t" r="r" b="b"/>
              <a:pathLst>
                <a:path w="63" h="48" extrusionOk="0">
                  <a:moveTo>
                    <a:pt x="32" y="0"/>
                  </a:moveTo>
                  <a:cubicBezTo>
                    <a:pt x="0" y="0"/>
                    <a:pt x="0" y="48"/>
                    <a:pt x="32" y="48"/>
                  </a:cubicBezTo>
                  <a:cubicBezTo>
                    <a:pt x="63" y="48"/>
                    <a:pt x="63" y="0"/>
                    <a:pt x="3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4" name="Google Shape;37784;p58"/>
            <p:cNvSpPr/>
            <p:nvPr/>
          </p:nvSpPr>
          <p:spPr>
            <a:xfrm>
              <a:off x="8735008" y="4292081"/>
              <a:ext cx="37684" cy="29675"/>
            </a:xfrm>
            <a:custGeom>
              <a:avLst/>
              <a:gdLst/>
              <a:ahLst/>
              <a:cxnLst/>
              <a:rect l="l" t="t" r="r" b="b"/>
              <a:pathLst>
                <a:path w="80" h="63" extrusionOk="0">
                  <a:moveTo>
                    <a:pt x="40" y="0"/>
                  </a:moveTo>
                  <a:cubicBezTo>
                    <a:pt x="0" y="0"/>
                    <a:pt x="0" y="62"/>
                    <a:pt x="40" y="62"/>
                  </a:cubicBezTo>
                  <a:cubicBezTo>
                    <a:pt x="79" y="62"/>
                    <a:pt x="79" y="0"/>
                    <a:pt x="40"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5" name="Google Shape;37785;p58"/>
            <p:cNvSpPr/>
            <p:nvPr/>
          </p:nvSpPr>
          <p:spPr>
            <a:xfrm>
              <a:off x="8586157" y="4134287"/>
              <a:ext cx="28734" cy="21667"/>
            </a:xfrm>
            <a:custGeom>
              <a:avLst/>
              <a:gdLst/>
              <a:ahLst/>
              <a:cxnLst/>
              <a:rect l="l" t="t" r="r" b="b"/>
              <a:pathLst>
                <a:path w="61" h="46" extrusionOk="0">
                  <a:moveTo>
                    <a:pt x="31" y="1"/>
                  </a:moveTo>
                  <a:cubicBezTo>
                    <a:pt x="3" y="1"/>
                    <a:pt x="1" y="45"/>
                    <a:pt x="31" y="45"/>
                  </a:cubicBezTo>
                  <a:cubicBezTo>
                    <a:pt x="61" y="45"/>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6" name="Google Shape;37786;p58"/>
            <p:cNvSpPr/>
            <p:nvPr/>
          </p:nvSpPr>
          <p:spPr>
            <a:xfrm>
              <a:off x="8629493" y="4176208"/>
              <a:ext cx="16958" cy="12718"/>
            </a:xfrm>
            <a:custGeom>
              <a:avLst/>
              <a:gdLst/>
              <a:ahLst/>
              <a:cxnLst/>
              <a:rect l="l" t="t" r="r" b="b"/>
              <a:pathLst>
                <a:path w="36" h="27" extrusionOk="0">
                  <a:moveTo>
                    <a:pt x="19" y="0"/>
                  </a:moveTo>
                  <a:cubicBezTo>
                    <a:pt x="1" y="0"/>
                    <a:pt x="1" y="27"/>
                    <a:pt x="19" y="27"/>
                  </a:cubicBezTo>
                  <a:cubicBezTo>
                    <a:pt x="35" y="27"/>
                    <a:pt x="35" y="0"/>
                    <a:pt x="1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7" name="Google Shape;37787;p58"/>
            <p:cNvSpPr/>
            <p:nvPr/>
          </p:nvSpPr>
          <p:spPr>
            <a:xfrm>
              <a:off x="8618659" y="4252515"/>
              <a:ext cx="21668" cy="16957"/>
            </a:xfrm>
            <a:custGeom>
              <a:avLst/>
              <a:gdLst/>
              <a:ahLst/>
              <a:cxnLst/>
              <a:rect l="l" t="t" r="r" b="b"/>
              <a:pathLst>
                <a:path w="46" h="36" extrusionOk="0">
                  <a:moveTo>
                    <a:pt x="24" y="1"/>
                  </a:moveTo>
                  <a:cubicBezTo>
                    <a:pt x="0" y="2"/>
                    <a:pt x="0" y="36"/>
                    <a:pt x="24" y="36"/>
                  </a:cubicBezTo>
                  <a:cubicBezTo>
                    <a:pt x="46" y="36"/>
                    <a:pt x="46" y="1"/>
                    <a:pt x="2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8" name="Google Shape;37788;p58"/>
            <p:cNvSpPr/>
            <p:nvPr/>
          </p:nvSpPr>
          <p:spPr>
            <a:xfrm>
              <a:off x="8613006" y="4293494"/>
              <a:ext cx="16487" cy="16486"/>
            </a:xfrm>
            <a:custGeom>
              <a:avLst/>
              <a:gdLst/>
              <a:ahLst/>
              <a:cxnLst/>
              <a:rect l="l" t="t" r="r" b="b"/>
              <a:pathLst>
                <a:path w="35" h="35" extrusionOk="0">
                  <a:moveTo>
                    <a:pt x="18" y="0"/>
                  </a:moveTo>
                  <a:cubicBezTo>
                    <a:pt x="10" y="0"/>
                    <a:pt x="1" y="5"/>
                    <a:pt x="1" y="16"/>
                  </a:cubicBezTo>
                  <a:lnTo>
                    <a:pt x="1" y="20"/>
                  </a:lnTo>
                  <a:cubicBezTo>
                    <a:pt x="1" y="30"/>
                    <a:pt x="10" y="34"/>
                    <a:pt x="18" y="34"/>
                  </a:cubicBezTo>
                  <a:cubicBezTo>
                    <a:pt x="26" y="34"/>
                    <a:pt x="33" y="30"/>
                    <a:pt x="33" y="20"/>
                  </a:cubicBezTo>
                  <a:lnTo>
                    <a:pt x="33" y="16"/>
                  </a:lnTo>
                  <a:cubicBezTo>
                    <a:pt x="35" y="5"/>
                    <a:pt x="26" y="0"/>
                    <a:pt x="1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9" name="Google Shape;37789;p58"/>
            <p:cNvSpPr/>
            <p:nvPr/>
          </p:nvSpPr>
          <p:spPr>
            <a:xfrm>
              <a:off x="8505136" y="4201644"/>
              <a:ext cx="25437" cy="20254"/>
            </a:xfrm>
            <a:custGeom>
              <a:avLst/>
              <a:gdLst/>
              <a:ahLst/>
              <a:cxnLst/>
              <a:rect l="l" t="t" r="r" b="b"/>
              <a:pathLst>
                <a:path w="54" h="43" extrusionOk="0">
                  <a:moveTo>
                    <a:pt x="27" y="0"/>
                  </a:moveTo>
                  <a:cubicBezTo>
                    <a:pt x="1" y="0"/>
                    <a:pt x="1" y="42"/>
                    <a:pt x="27" y="42"/>
                  </a:cubicBezTo>
                  <a:cubicBezTo>
                    <a:pt x="54" y="42"/>
                    <a:pt x="54"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90" name="Google Shape;37790;p58"/>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1" name="Google Shape;37791;p58"/>
          <p:cNvSpPr/>
          <p:nvPr/>
        </p:nvSpPr>
        <p:spPr>
          <a:xfrm>
            <a:off x="2717434" y="4098875"/>
            <a:ext cx="101166" cy="79138"/>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37897;p60">
            <a:extLst>
              <a:ext uri="{FF2B5EF4-FFF2-40B4-BE49-F238E27FC236}">
                <a16:creationId xmlns:a16="http://schemas.microsoft.com/office/drawing/2014/main" id="{D9E8518E-C909-6CCA-6BE6-7C1107997ACE}"/>
              </a:ext>
            </a:extLst>
          </p:cNvPr>
          <p:cNvSpPr/>
          <p:nvPr/>
        </p:nvSpPr>
        <p:spPr>
          <a:xfrm>
            <a:off x="5306319" y="134814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Google Shape;37925;p60">
            <a:extLst>
              <a:ext uri="{FF2B5EF4-FFF2-40B4-BE49-F238E27FC236}">
                <a16:creationId xmlns:a16="http://schemas.microsoft.com/office/drawing/2014/main" id="{F2150C10-C7CE-E4D3-F674-2CEA1E6EBB40}"/>
              </a:ext>
            </a:extLst>
          </p:cNvPr>
          <p:cNvSpPr/>
          <p:nvPr/>
        </p:nvSpPr>
        <p:spPr>
          <a:xfrm>
            <a:off x="2984348" y="3839373"/>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7926;p60">
            <a:extLst>
              <a:ext uri="{FF2B5EF4-FFF2-40B4-BE49-F238E27FC236}">
                <a16:creationId xmlns:a16="http://schemas.microsoft.com/office/drawing/2014/main" id="{C02BF69C-BBAD-36D9-8AA0-0875B53F8124}"/>
              </a:ext>
            </a:extLst>
          </p:cNvPr>
          <p:cNvSpPr/>
          <p:nvPr/>
        </p:nvSpPr>
        <p:spPr>
          <a:xfrm>
            <a:off x="1759793" y="-28498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379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7542"/>
                                        </p:tgtEl>
                                        <p:attrNameLst>
                                          <p:attrName>style.visibility</p:attrName>
                                        </p:attrNameLst>
                                      </p:cBhvr>
                                      <p:to>
                                        <p:strVal val="visible"/>
                                      </p:to>
                                    </p:set>
                                    <p:animEffect transition="in" filter="barn(inVertical)">
                                      <p:cBhvr>
                                        <p:cTn id="7" dur="500"/>
                                        <p:tgtEl>
                                          <p:spTgt spid="3754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randombar(horizontal)">
                                      <p:cBhvr>
                                        <p:cTn id="10" dur="500"/>
                                        <p:tgtEl>
                                          <p:spTgt spid="2"/>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randombar(horizontal)">
                                      <p:cBhvr>
                                        <p:cTn id="13" dur="500"/>
                                        <p:tgtEl>
                                          <p:spTgt spid="3"/>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randombar(horizontal)">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42" grpId="0"/>
      <p:bldP spid="2" grpId="0" animBg="1"/>
      <p:bldP spid="3" grpId="0" animBg="1"/>
      <p:bldP spid="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888207" y="285566"/>
            <a:ext cx="564733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H</a:t>
            </a:r>
            <a:r>
              <a:rPr lang="en" sz="3200">
                <a:latin typeface="Times New Roman" panose="02020603050405020304" pitchFamily="18" charset="0"/>
                <a:cs typeface="Times New Roman" panose="02020603050405020304" pitchFamily="18" charset="0"/>
              </a:rPr>
              <a:t>oạt động vận dụng</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a:extLst>
              <a:ext uri="{FF2B5EF4-FFF2-40B4-BE49-F238E27FC236}">
                <a16:creationId xmlns:a16="http://schemas.microsoft.com/office/drawing/2014/main" id="{AC1E43F0-8C93-4697-8AC3-CD37CB2E0FE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6172" b="69271" l="13763" r="50146">
                        <a14:foregroundMark x1="20644" y1="26823" x2="20644" y2="26823"/>
                        <a14:foregroundMark x1="28258" y1="26432" x2="28258" y2="26432"/>
                        <a14:foregroundMark x1="39312" y1="41406" x2="39312" y2="41406"/>
                        <a14:foregroundMark x1="36603" y1="54557" x2="36603" y2="54557"/>
                        <a14:foregroundMark x1="17643" y1="61979" x2="17643" y2="61979"/>
                        <a14:foregroundMark x1="15227" y1="67708" x2="15227" y2="67708"/>
                        <a14:foregroundMark x1="47511" y1="63542" x2="47511" y2="63542"/>
                        <a14:foregroundMark x1="29795" y1="67969" x2="29795" y2="67969"/>
                        <a14:foregroundMark x1="32650" y1="67448" x2="32650" y2="67448"/>
                        <a14:foregroundMark x1="32138" y1="67318" x2="32138" y2="67318"/>
                        <a14:foregroundMark x1="16837" y1="68229" x2="44949" y2="67318"/>
                        <a14:foregroundMark x1="46340" y1="67057" x2="29795" y2="63281"/>
                        <a14:foregroundMark x1="42094" y1="44531" x2="42094" y2="44531"/>
                        <a14:foregroundMark x1="41435" y1="32161" x2="38799" y2="60807"/>
                        <a14:foregroundMark x1="41581" y1="50521" x2="41581" y2="66406"/>
                        <a14:foregroundMark x1="37335" y1="58984" x2="36823" y2="59245"/>
                        <a14:foregroundMark x1="30527" y1="64844" x2="30527" y2="64844"/>
                        <a14:foregroundMark x1="30673" y1="66146" x2="38214" y2="69271"/>
                        <a14:foregroundMark x1="17643" y1="66667" x2="17643" y2="66667"/>
                        <a14:foregroundMark x1="17130" y1="66406" x2="23865" y2="66797"/>
                        <a14:foregroundMark x1="19473" y1="64193" x2="19473" y2="64193"/>
                        <a14:foregroundMark x1="17496" y1="65755" x2="17496" y2="65755"/>
                        <a14:foregroundMark x1="17204" y1="66146" x2="17204" y2="66146"/>
                        <a14:foregroundMark x1="16105" y1="68229" x2="16105" y2="68229"/>
                        <a14:foregroundMark x1="25622" y1="65885" x2="25622" y2="65885"/>
                        <a14:foregroundMark x1="25988" y1="64844" x2="25988" y2="64844"/>
                        <a14:foregroundMark x1="25988" y1="65234" x2="25988" y2="65234"/>
                        <a14:foregroundMark x1="20132" y1="59896" x2="20132" y2="59896"/>
                        <a14:foregroundMark x1="20132" y1="59635" x2="20132" y2="59635"/>
                        <a14:foregroundMark x1="20132" y1="59635" x2="20132" y2="59635"/>
                        <a14:foregroundMark x1="20498" y1="58594" x2="20644" y2="60807"/>
                        <a14:foregroundMark x1="45974" y1="61719" x2="45974" y2="61719"/>
                        <a14:foregroundMark x1="42826" y1="66667" x2="42826" y2="66667"/>
                        <a14:foregroundMark x1="43631" y1="64193" x2="43631" y2="64193"/>
                        <a14:foregroundMark x1="50146" y1="65755" x2="50146" y2="65755"/>
                        <a14:foregroundMark x1="45754" y1="61719" x2="45754" y2="61719"/>
                        <a14:foregroundMark x1="46120" y1="61719" x2="46120" y2="61719"/>
                        <a14:foregroundMark x1="44070" y1="64323" x2="44070" y2="64323"/>
                        <a14:foregroundMark x1="44070" y1="64323" x2="44070" y2="64323"/>
                        <a14:foregroundMark x1="45242" y1="65755" x2="45242" y2="65755"/>
                        <a14:foregroundMark x1="46340" y1="66667" x2="46340" y2="66667"/>
                        <a14:foregroundMark x1="46486" y1="68359" x2="14861" y2="69010"/>
                        <a14:foregroundMark x1="46706" y1="62109" x2="44876" y2="62370"/>
                        <a14:foregroundMark x1="46486" y1="61198" x2="46486" y2="61198"/>
                      </a14:backgroundRemoval>
                    </a14:imgEffect>
                  </a14:imgLayer>
                </a14:imgProps>
              </a:ext>
            </a:extLst>
          </a:blip>
          <a:srcRect l="9658" t="22417" r="46608" b="30623"/>
          <a:stretch/>
        </p:blipFill>
        <p:spPr>
          <a:xfrm>
            <a:off x="-277137" y="2882103"/>
            <a:ext cx="3837553" cy="2316785"/>
          </a:xfrm>
          <a:prstGeom prst="rect">
            <a:avLst/>
          </a:prstGeom>
        </p:spPr>
      </p:pic>
      <p:pic>
        <p:nvPicPr>
          <p:cNvPr id="7" name="图片 16">
            <a:extLst>
              <a:ext uri="{FF2B5EF4-FFF2-40B4-BE49-F238E27FC236}">
                <a16:creationId xmlns:a16="http://schemas.microsoft.com/office/drawing/2014/main" id="{1E6F6F69-418A-313D-72A1-42E0176A66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55310" y="1398030"/>
            <a:ext cx="5466634" cy="3324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文本框 13">
            <a:extLst>
              <a:ext uri="{FF2B5EF4-FFF2-40B4-BE49-F238E27FC236}">
                <a16:creationId xmlns:a16="http://schemas.microsoft.com/office/drawing/2014/main" id="{13464623-3164-EBC3-9686-A77C072D8248}"/>
              </a:ext>
            </a:extLst>
          </p:cNvPr>
          <p:cNvSpPr txBox="1"/>
          <p:nvPr/>
        </p:nvSpPr>
        <p:spPr>
          <a:xfrm>
            <a:off x="4423383" y="1897330"/>
            <a:ext cx="3519103" cy="1938992"/>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i="1">
                <a:latin typeface="Times New Roman" panose="02020603050405020304" pitchFamily="18" charset="0"/>
                <a:cs typeface="Times New Roman" panose="02020603050405020304" pitchFamily="18" charset="0"/>
              </a:rPr>
              <a:t>Tìm và xem video clip về một trận mưa sao băng trên Internet. Sau đó, trình bày cảm xúc, suy nghĩ của em về video clip đó.</a:t>
            </a:r>
            <a:endParaRPr lang="en-US" sz="2400">
              <a:latin typeface="Times New Roman" panose="02020603050405020304" pitchFamily="18" charset="0"/>
              <a:cs typeface="Times New Roman" panose="02020603050405020304" pitchFamily="18" charset="0"/>
            </a:endParaRPr>
          </a:p>
        </p:txBody>
      </p:sp>
      <p:sp>
        <p:nvSpPr>
          <p:cNvPr id="2" name="Google Shape;37240;p54">
            <a:extLst>
              <a:ext uri="{FF2B5EF4-FFF2-40B4-BE49-F238E27FC236}">
                <a16:creationId xmlns:a16="http://schemas.microsoft.com/office/drawing/2014/main" id="{0D80DCA2-7009-9E18-F492-2821E9B79420}"/>
              </a:ext>
            </a:extLst>
          </p:cNvPr>
          <p:cNvSpPr/>
          <p:nvPr/>
        </p:nvSpPr>
        <p:spPr>
          <a:xfrm>
            <a:off x="1718075" y="34910"/>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Google Shape;37240;p54">
            <a:extLst>
              <a:ext uri="{FF2B5EF4-FFF2-40B4-BE49-F238E27FC236}">
                <a16:creationId xmlns:a16="http://schemas.microsoft.com/office/drawing/2014/main" id="{B2EB1C5E-B0A1-A87A-E85E-91E4BFCC3E4E}"/>
              </a:ext>
            </a:extLst>
          </p:cNvPr>
          <p:cNvSpPr/>
          <p:nvPr/>
        </p:nvSpPr>
        <p:spPr>
          <a:xfrm>
            <a:off x="1033883" y="973626"/>
            <a:ext cx="672104" cy="618728"/>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9712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493559" y="340651"/>
            <a:ext cx="6041978" cy="564300"/>
          </a:xfrm>
          <a:prstGeom prst="rect">
            <a:avLst/>
          </a:prstGeom>
        </p:spPr>
        <p:txBody>
          <a:bodyPr spcFirstLastPara="1" wrap="square" lIns="91425" tIns="91425" rIns="91425" bIns="91425" anchor="ctr" anchorCtr="0">
            <a:noAutofit/>
          </a:bodyPr>
          <a:lstStyle/>
          <a:p>
            <a:pPr algn="ctr">
              <a:spcAft>
                <a:spcPts val="800"/>
              </a:spcAft>
            </a:pPr>
            <a:r>
              <a:rPr lang="en-US" sz="2000" b="1">
                <a:effectLst/>
                <a:latin typeface="Times New Roman" panose="02020603050405020304" pitchFamily="18" charset="0"/>
                <a:ea typeface="Calibri" panose="020F0502020204030204" pitchFamily="34" charset="0"/>
                <a:cs typeface="Times New Roman" panose="02020603050405020304" pitchFamily="18" charset="0"/>
              </a:rPr>
              <a:t>Bảng kiểm phần trình bày cảm xúc, suy nghĩ của HS về một video clip liên quan đến mưa sao băng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704C3338-C0A7-1E78-0E41-2BC86F495B75}"/>
              </a:ext>
            </a:extLst>
          </p:cNvPr>
          <p:cNvSpPr/>
          <p:nvPr/>
        </p:nvSpPr>
        <p:spPr>
          <a:xfrm>
            <a:off x="880771" y="126755"/>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3" name="Table 2">
            <a:extLst>
              <a:ext uri="{FF2B5EF4-FFF2-40B4-BE49-F238E27FC236}">
                <a16:creationId xmlns:a16="http://schemas.microsoft.com/office/drawing/2014/main" id="{1CCD7697-A19A-ACC3-87EC-8DFB1545A5AA}"/>
              </a:ext>
            </a:extLst>
          </p:cNvPr>
          <p:cNvGraphicFramePr>
            <a:graphicFrameLocks noGrp="1"/>
          </p:cNvGraphicFramePr>
          <p:nvPr>
            <p:extLst>
              <p:ext uri="{D42A27DB-BD31-4B8C-83A1-F6EECF244321}">
                <p14:modId xmlns:p14="http://schemas.microsoft.com/office/powerpoint/2010/main" val="1172952990"/>
              </p:ext>
            </p:extLst>
          </p:nvPr>
        </p:nvGraphicFramePr>
        <p:xfrm>
          <a:off x="1005813" y="1172436"/>
          <a:ext cx="7312656" cy="3604389"/>
        </p:xfrm>
        <a:graphic>
          <a:graphicData uri="http://schemas.openxmlformats.org/drawingml/2006/table">
            <a:tbl>
              <a:tblPr firstRow="1" firstCol="1" bandRow="1">
                <a:tableStyleId>{69C7853C-536D-4A76-A0AE-DD22124D55A5}</a:tableStyleId>
              </a:tblPr>
              <a:tblGrid>
                <a:gridCol w="740782">
                  <a:extLst>
                    <a:ext uri="{9D8B030D-6E8A-4147-A177-3AD203B41FA5}">
                      <a16:colId xmlns:a16="http://schemas.microsoft.com/office/drawing/2014/main" val="2776770372"/>
                    </a:ext>
                  </a:extLst>
                </a:gridCol>
                <a:gridCol w="4646020">
                  <a:extLst>
                    <a:ext uri="{9D8B030D-6E8A-4147-A177-3AD203B41FA5}">
                      <a16:colId xmlns:a16="http://schemas.microsoft.com/office/drawing/2014/main" val="3754228797"/>
                    </a:ext>
                  </a:extLst>
                </a:gridCol>
                <a:gridCol w="962927">
                  <a:extLst>
                    <a:ext uri="{9D8B030D-6E8A-4147-A177-3AD203B41FA5}">
                      <a16:colId xmlns:a16="http://schemas.microsoft.com/office/drawing/2014/main" val="1774674822"/>
                    </a:ext>
                  </a:extLst>
                </a:gridCol>
                <a:gridCol w="962927">
                  <a:extLst>
                    <a:ext uri="{9D8B030D-6E8A-4147-A177-3AD203B41FA5}">
                      <a16:colId xmlns:a16="http://schemas.microsoft.com/office/drawing/2014/main" val="1829642403"/>
                    </a:ext>
                  </a:extLst>
                </a:gridCol>
              </a:tblGrid>
              <a:tr h="479751">
                <a:tc gridSpan="2">
                  <a:txBody>
                    <a:bodyPr/>
                    <a:lstStyle/>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                Tiêu chí</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hMerge="1">
                  <a:txBody>
                    <a:bodyPr/>
                    <a:lstStyle/>
                    <a:p>
                      <a:endParaRPr lang="en-US"/>
                    </a:p>
                  </a:txBody>
                  <a:tcPr/>
                </a:tc>
                <a:tc>
                  <a:txBody>
                    <a:bodyPr/>
                    <a:lstStyle/>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   Đạt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 Chưa đạt</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extLst>
                  <a:ext uri="{0D108BD9-81ED-4DB2-BD59-A6C34878D82A}">
                    <a16:rowId xmlns:a16="http://schemas.microsoft.com/office/drawing/2014/main" val="2948906169"/>
                  </a:ext>
                </a:extLst>
              </a:tr>
              <a:tr h="719626">
                <a:tc rowSpan="3">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cs typeface="Times New Roman" panose="02020603050405020304" pitchFamily="18" charset="0"/>
                      </a:endParaRPr>
                    </a:p>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cs typeface="Times New Roman" panose="02020603050405020304" pitchFamily="18" charset="0"/>
                      </a:endParaRPr>
                    </a:p>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Nội dung</a:t>
                      </a:r>
                    </a:p>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cs typeface="Times New Roman" panose="02020603050405020304" pitchFamily="18" charset="0"/>
                      </a:endParaRPr>
                    </a:p>
                  </a:txBody>
                  <a:tcPr marL="39486" marR="39486" marT="0" marB="0"/>
                </a:tc>
                <a:tc>
                  <a:txBody>
                    <a:bodyPr/>
                    <a:lstStyle/>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Trình bày cụ thể cảm xúc, suy nghĩ của bản thân về một video clip liên quan đến một trận mưa sao băng.</a:t>
                      </a: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extLst>
                  <a:ext uri="{0D108BD9-81ED-4DB2-BD59-A6C34878D82A}">
                    <a16:rowId xmlns:a16="http://schemas.microsoft.com/office/drawing/2014/main" val="4034226978"/>
                  </a:ext>
                </a:extLst>
              </a:tr>
              <a:tr h="239875">
                <a:tc vMerge="1">
                  <a:txBody>
                    <a:bodyPr/>
                    <a:lstStyle/>
                    <a:p>
                      <a:endParaRPr lang="en-US"/>
                    </a:p>
                  </a:txBody>
                  <a:tcPr/>
                </a:tc>
                <a:tc>
                  <a:txBody>
                    <a:bodyPr/>
                    <a:lstStyle/>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Sử dụng ngôi thứ nhất để trình bày.</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extLst>
                  <a:ext uri="{0D108BD9-81ED-4DB2-BD59-A6C34878D82A}">
                    <a16:rowId xmlns:a16="http://schemas.microsoft.com/office/drawing/2014/main" val="4286966608"/>
                  </a:ext>
                </a:extLst>
              </a:tr>
              <a:tr h="506404">
                <a:tc vMerge="1">
                  <a:txBody>
                    <a:bodyPr/>
                    <a:lstStyle/>
                    <a:p>
                      <a:endParaRPr lang="en-US"/>
                    </a:p>
                  </a:txBody>
                  <a:tcPr/>
                </a:tc>
                <a:tc>
                  <a:txBody>
                    <a:bodyPr/>
                    <a:lstStyle/>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Giới thiệu rõ nguồn của video clip trong nội dung trình bày</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extLst>
                  <a:ext uri="{0D108BD9-81ED-4DB2-BD59-A6C34878D82A}">
                    <a16:rowId xmlns:a16="http://schemas.microsoft.com/office/drawing/2014/main" val="321387500"/>
                  </a:ext>
                </a:extLst>
              </a:tr>
              <a:tr h="479751">
                <a:tc rowSpan="3">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r>
                        <a:rPr lang="en-US" sz="1800">
                          <a:solidFill>
                            <a:schemeClr val="bg1"/>
                          </a:solidFill>
                          <a:effectLst/>
                          <a:latin typeface="Times New Roman" panose="02020603050405020304" pitchFamily="18" charset="0"/>
                          <a:cs typeface="Times New Roman" panose="02020603050405020304" pitchFamily="18" charset="0"/>
                        </a:rPr>
                        <a:t>Hình thức</a:t>
                      </a:r>
                    </a:p>
                  </a:txBody>
                  <a:tcPr marL="39486" marR="39486" marT="0" marB="0"/>
                </a:tc>
                <a:tc>
                  <a:txBody>
                    <a:bodyPr/>
                    <a:lstStyle/>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Trình bày bằng hình thức đoạn văn có độ dài khoảng 100 chữ.</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extLst>
                  <a:ext uri="{0D108BD9-81ED-4DB2-BD59-A6C34878D82A}">
                    <a16:rowId xmlns:a16="http://schemas.microsoft.com/office/drawing/2014/main" val="1287102553"/>
                  </a:ext>
                </a:extLst>
              </a:tr>
              <a:tr h="366850">
                <a:tc vMerge="1">
                  <a:txBody>
                    <a:bodyPr/>
                    <a:lstStyle/>
                    <a:p>
                      <a:endParaRPr lang="en-US"/>
                    </a:p>
                  </a:txBody>
                  <a:tcPr/>
                </a:tc>
                <a:tc>
                  <a:txBody>
                    <a:bodyPr/>
                    <a:lstStyle/>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Không mắc lỗi chính tả, dùng từ, viết câu.</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extLst>
                  <a:ext uri="{0D108BD9-81ED-4DB2-BD59-A6C34878D82A}">
                    <a16:rowId xmlns:a16="http://schemas.microsoft.com/office/drawing/2014/main" val="1400542114"/>
                  </a:ext>
                </a:extLst>
              </a:tr>
              <a:tr h="463859">
                <a:tc vMerge="1">
                  <a:txBody>
                    <a:bodyPr/>
                    <a:lstStyle/>
                    <a:p>
                      <a:endParaRPr lang="en-US"/>
                    </a:p>
                  </a:txBody>
                  <a:tcPr/>
                </a:tc>
                <a:tc>
                  <a:txBody>
                    <a:bodyPr/>
                    <a:lstStyle/>
                    <a:p>
                      <a:pPr>
                        <a:lnSpc>
                          <a:spcPct val="100000"/>
                        </a:lnSpc>
                        <a:spcAft>
                          <a:spcPts val="800"/>
                        </a:spcAft>
                      </a:pPr>
                      <a:r>
                        <a:rPr lang="en-US" sz="1800">
                          <a:solidFill>
                            <a:schemeClr val="bg1"/>
                          </a:solidFill>
                          <a:effectLst/>
                          <a:latin typeface="Times New Roman" panose="02020603050405020304" pitchFamily="18" charset="0"/>
                          <a:cs typeface="Times New Roman" panose="02020603050405020304" pitchFamily="18" charset="0"/>
                        </a:rPr>
                        <a:t>Chữ viết rõ ràng.</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tc>
                  <a:txBody>
                    <a:bodyPr/>
                    <a:lstStyle/>
                    <a:p>
                      <a:pPr>
                        <a:lnSpc>
                          <a:spcPct val="100000"/>
                        </a:lnSpc>
                        <a:spcAft>
                          <a:spcPts val="800"/>
                        </a:spcAft>
                      </a:pPr>
                      <a:r>
                        <a:rPr lang="vi-VN" sz="1800">
                          <a:solidFill>
                            <a:schemeClr val="bg1"/>
                          </a:solidFill>
                          <a:effectLst/>
                          <a:latin typeface="Times New Roman" panose="02020603050405020304" pitchFamily="18" charset="0"/>
                          <a:cs typeface="Times New Roman" panose="02020603050405020304" pitchFamily="18" charset="0"/>
                        </a:rPr>
                        <a:t> </a:t>
                      </a:r>
                      <a:endParaRPr lang="en-US" sz="18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9486" marR="39486" marT="0" marB="0"/>
                </a:tc>
                <a:extLst>
                  <a:ext uri="{0D108BD9-81ED-4DB2-BD59-A6C34878D82A}">
                    <a16:rowId xmlns:a16="http://schemas.microsoft.com/office/drawing/2014/main" val="3726225600"/>
                  </a:ext>
                </a:extLst>
              </a:tr>
            </a:tbl>
          </a:graphicData>
        </a:graphic>
      </p:graphicFrame>
      <p:grpSp>
        <p:nvGrpSpPr>
          <p:cNvPr id="4" name="Google Shape;6098;p75">
            <a:extLst>
              <a:ext uri="{FF2B5EF4-FFF2-40B4-BE49-F238E27FC236}">
                <a16:creationId xmlns:a16="http://schemas.microsoft.com/office/drawing/2014/main" id="{65AD7E56-FD4A-411E-BEC3-C78A169294C1}"/>
              </a:ext>
            </a:extLst>
          </p:cNvPr>
          <p:cNvGrpSpPr/>
          <p:nvPr/>
        </p:nvGrpSpPr>
        <p:grpSpPr>
          <a:xfrm>
            <a:off x="100676" y="3160696"/>
            <a:ext cx="801781" cy="1969443"/>
            <a:chOff x="9661064" y="1798221"/>
            <a:chExt cx="965680" cy="2534751"/>
          </a:xfrm>
        </p:grpSpPr>
        <p:sp>
          <p:nvSpPr>
            <p:cNvPr id="37294" name="Google Shape;6099;p75">
              <a:extLst>
                <a:ext uri="{FF2B5EF4-FFF2-40B4-BE49-F238E27FC236}">
                  <a16:creationId xmlns:a16="http://schemas.microsoft.com/office/drawing/2014/main" id="{2C59AF87-DB9C-F530-D9DE-0682C9B1A9FE}"/>
                </a:ext>
              </a:extLst>
            </p:cNvPr>
            <p:cNvSpPr/>
            <p:nvPr/>
          </p:nvSpPr>
          <p:spPr>
            <a:xfrm>
              <a:off x="9846686" y="4002376"/>
              <a:ext cx="167247" cy="276283"/>
            </a:xfrm>
            <a:custGeom>
              <a:avLst/>
              <a:gdLst/>
              <a:ahLst/>
              <a:cxnLst/>
              <a:rect l="l" t="t" r="r" b="b"/>
              <a:pathLst>
                <a:path w="2876" h="4751" extrusionOk="0">
                  <a:moveTo>
                    <a:pt x="2876" y="0"/>
                  </a:moveTo>
                  <a:lnTo>
                    <a:pt x="346" y="233"/>
                  </a:lnTo>
                  <a:lnTo>
                    <a:pt x="1" y="3780"/>
                  </a:lnTo>
                  <a:lnTo>
                    <a:pt x="468" y="4667"/>
                  </a:lnTo>
                  <a:lnTo>
                    <a:pt x="2288" y="4751"/>
                  </a:lnTo>
                  <a:lnTo>
                    <a:pt x="2642" y="3892"/>
                  </a:lnTo>
                  <a:cubicBezTo>
                    <a:pt x="2372" y="3780"/>
                    <a:pt x="2876" y="0"/>
                    <a:pt x="2876"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5" name="Google Shape;6100;p75">
              <a:extLst>
                <a:ext uri="{FF2B5EF4-FFF2-40B4-BE49-F238E27FC236}">
                  <a16:creationId xmlns:a16="http://schemas.microsoft.com/office/drawing/2014/main" id="{E85D7E03-BE48-8E57-AC0A-5811BCA57295}"/>
                </a:ext>
              </a:extLst>
            </p:cNvPr>
            <p:cNvSpPr/>
            <p:nvPr/>
          </p:nvSpPr>
          <p:spPr>
            <a:xfrm>
              <a:off x="9826100" y="4215039"/>
              <a:ext cx="348508" cy="117933"/>
            </a:xfrm>
            <a:custGeom>
              <a:avLst/>
              <a:gdLst/>
              <a:ahLst/>
              <a:cxnLst/>
              <a:rect l="l" t="t" r="r" b="b"/>
              <a:pathLst>
                <a:path w="5993" h="2028" extrusionOk="0">
                  <a:moveTo>
                    <a:pt x="326" y="1"/>
                  </a:moveTo>
                  <a:cubicBezTo>
                    <a:pt x="289" y="1"/>
                    <a:pt x="271" y="2"/>
                    <a:pt x="271" y="2"/>
                  </a:cubicBezTo>
                  <a:lnTo>
                    <a:pt x="0" y="1990"/>
                  </a:lnTo>
                  <a:lnTo>
                    <a:pt x="5955" y="2027"/>
                  </a:lnTo>
                  <a:cubicBezTo>
                    <a:pt x="5993" y="1794"/>
                    <a:pt x="5871" y="1327"/>
                    <a:pt x="5675" y="1206"/>
                  </a:cubicBezTo>
                  <a:lnTo>
                    <a:pt x="2959" y="161"/>
                  </a:lnTo>
                  <a:cubicBezTo>
                    <a:pt x="2959" y="161"/>
                    <a:pt x="2800" y="385"/>
                    <a:pt x="2411" y="385"/>
                  </a:cubicBezTo>
                  <a:cubicBezTo>
                    <a:pt x="2292" y="385"/>
                    <a:pt x="2152" y="364"/>
                    <a:pt x="1988" y="310"/>
                  </a:cubicBezTo>
                  <a:cubicBezTo>
                    <a:pt x="1060" y="26"/>
                    <a:pt x="497" y="1"/>
                    <a:pt x="326" y="1"/>
                  </a:cubicBezTo>
                  <a:close/>
                </a:path>
              </a:pathLst>
            </a:custGeom>
            <a:solidFill>
              <a:srgbClr val="D9D9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6" name="Google Shape;6101;p75">
              <a:extLst>
                <a:ext uri="{FF2B5EF4-FFF2-40B4-BE49-F238E27FC236}">
                  <a16:creationId xmlns:a16="http://schemas.microsoft.com/office/drawing/2014/main" id="{A5FED2F4-A600-F91F-ED79-6DEBB0626F71}"/>
                </a:ext>
              </a:extLst>
            </p:cNvPr>
            <p:cNvSpPr/>
            <p:nvPr/>
          </p:nvSpPr>
          <p:spPr>
            <a:xfrm>
              <a:off x="10045393" y="4246616"/>
              <a:ext cx="113456" cy="45650"/>
            </a:xfrm>
            <a:custGeom>
              <a:avLst/>
              <a:gdLst/>
              <a:ahLst/>
              <a:cxnLst/>
              <a:rect l="l" t="t" r="r" b="b"/>
              <a:pathLst>
                <a:path w="1951" h="785" extrusionOk="0">
                  <a:moveTo>
                    <a:pt x="159" y="0"/>
                  </a:moveTo>
                  <a:lnTo>
                    <a:pt x="0" y="784"/>
                  </a:lnTo>
                  <a:lnTo>
                    <a:pt x="1951" y="784"/>
                  </a:lnTo>
                  <a:lnTo>
                    <a:pt x="1951" y="747"/>
                  </a:lnTo>
                  <a:lnTo>
                    <a:pt x="159" y="0"/>
                  </a:ln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7" name="Google Shape;6102;p75">
              <a:extLst>
                <a:ext uri="{FF2B5EF4-FFF2-40B4-BE49-F238E27FC236}">
                  <a16:creationId xmlns:a16="http://schemas.microsoft.com/office/drawing/2014/main" id="{69EA5B9E-DB02-782D-5C22-63D43582024B}"/>
                </a:ext>
              </a:extLst>
            </p:cNvPr>
            <p:cNvSpPr/>
            <p:nvPr/>
          </p:nvSpPr>
          <p:spPr>
            <a:xfrm>
              <a:off x="10043184" y="4244406"/>
              <a:ext cx="117875" cy="47860"/>
            </a:xfrm>
            <a:custGeom>
              <a:avLst/>
              <a:gdLst/>
              <a:ahLst/>
              <a:cxnLst/>
              <a:rect l="l" t="t" r="r" b="b"/>
              <a:pathLst>
                <a:path w="2027" h="823" extrusionOk="0">
                  <a:moveTo>
                    <a:pt x="234" y="85"/>
                  </a:moveTo>
                  <a:lnTo>
                    <a:pt x="1905" y="785"/>
                  </a:lnTo>
                  <a:lnTo>
                    <a:pt x="75" y="785"/>
                  </a:lnTo>
                  <a:lnTo>
                    <a:pt x="234" y="85"/>
                  </a:lnTo>
                  <a:close/>
                  <a:moveTo>
                    <a:pt x="159" y="1"/>
                  </a:moveTo>
                  <a:lnTo>
                    <a:pt x="1" y="822"/>
                  </a:lnTo>
                  <a:lnTo>
                    <a:pt x="1989" y="822"/>
                  </a:lnTo>
                  <a:cubicBezTo>
                    <a:pt x="1989" y="822"/>
                    <a:pt x="2026" y="822"/>
                    <a:pt x="2026" y="785"/>
                  </a:cubicBezTo>
                  <a:cubicBezTo>
                    <a:pt x="2026" y="785"/>
                    <a:pt x="2026" y="738"/>
                    <a:pt x="1989" y="738"/>
                  </a:cubicBezTo>
                  <a:lnTo>
                    <a:pt x="197" y="1"/>
                  </a:ln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8" name="Google Shape;6103;p75">
              <a:extLst>
                <a:ext uri="{FF2B5EF4-FFF2-40B4-BE49-F238E27FC236}">
                  <a16:creationId xmlns:a16="http://schemas.microsoft.com/office/drawing/2014/main" id="{87BAF36C-4BB4-94B3-F67E-9B6D8973CFDB}"/>
                </a:ext>
              </a:extLst>
            </p:cNvPr>
            <p:cNvSpPr/>
            <p:nvPr/>
          </p:nvSpPr>
          <p:spPr>
            <a:xfrm>
              <a:off x="9830404" y="4215097"/>
              <a:ext cx="36462" cy="74959"/>
            </a:xfrm>
            <a:custGeom>
              <a:avLst/>
              <a:gdLst/>
              <a:ahLst/>
              <a:cxnLst/>
              <a:rect l="l" t="t" r="r" b="b"/>
              <a:pathLst>
                <a:path w="627" h="1289" extrusionOk="0">
                  <a:moveTo>
                    <a:pt x="197" y="1"/>
                  </a:moveTo>
                  <a:lnTo>
                    <a:pt x="1" y="1289"/>
                  </a:lnTo>
                  <a:lnTo>
                    <a:pt x="626" y="1289"/>
                  </a:lnTo>
                  <a:lnTo>
                    <a:pt x="552"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9" name="Google Shape;6104;p75">
              <a:extLst>
                <a:ext uri="{FF2B5EF4-FFF2-40B4-BE49-F238E27FC236}">
                  <a16:creationId xmlns:a16="http://schemas.microsoft.com/office/drawing/2014/main" id="{BB86B698-DDFB-C9B5-D9F4-84C762DD1CD4}"/>
                </a:ext>
              </a:extLst>
            </p:cNvPr>
            <p:cNvSpPr/>
            <p:nvPr/>
          </p:nvSpPr>
          <p:spPr>
            <a:xfrm>
              <a:off x="9830404" y="4212946"/>
              <a:ext cx="38613" cy="79320"/>
            </a:xfrm>
            <a:custGeom>
              <a:avLst/>
              <a:gdLst/>
              <a:ahLst/>
              <a:cxnLst/>
              <a:rect l="l" t="t" r="r" b="b"/>
              <a:pathLst>
                <a:path w="664" h="1364" extrusionOk="0">
                  <a:moveTo>
                    <a:pt x="197" y="38"/>
                  </a:moveTo>
                  <a:cubicBezTo>
                    <a:pt x="281" y="38"/>
                    <a:pt x="468" y="75"/>
                    <a:pt x="552" y="75"/>
                  </a:cubicBezTo>
                  <a:lnTo>
                    <a:pt x="626" y="1279"/>
                  </a:lnTo>
                  <a:lnTo>
                    <a:pt x="47" y="1326"/>
                  </a:lnTo>
                  <a:lnTo>
                    <a:pt x="47" y="1326"/>
                  </a:lnTo>
                  <a:lnTo>
                    <a:pt x="197" y="38"/>
                  </a:lnTo>
                  <a:close/>
                  <a:moveTo>
                    <a:pt x="160" y="1"/>
                  </a:moveTo>
                  <a:lnTo>
                    <a:pt x="1" y="1363"/>
                  </a:lnTo>
                  <a:lnTo>
                    <a:pt x="664" y="1363"/>
                  </a:lnTo>
                  <a:lnTo>
                    <a:pt x="589" y="1"/>
                  </a:ln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0" name="Google Shape;6105;p75">
              <a:extLst>
                <a:ext uri="{FF2B5EF4-FFF2-40B4-BE49-F238E27FC236}">
                  <a16:creationId xmlns:a16="http://schemas.microsoft.com/office/drawing/2014/main" id="{79A63E10-F091-A5A9-9CAF-3CCFB9061C9D}"/>
                </a:ext>
              </a:extLst>
            </p:cNvPr>
            <p:cNvSpPr/>
            <p:nvPr/>
          </p:nvSpPr>
          <p:spPr>
            <a:xfrm>
              <a:off x="9830404" y="4289998"/>
              <a:ext cx="330655" cy="4420"/>
            </a:xfrm>
            <a:custGeom>
              <a:avLst/>
              <a:gdLst/>
              <a:ahLst/>
              <a:cxnLst/>
              <a:rect l="l" t="t" r="r" b="b"/>
              <a:pathLst>
                <a:path w="5686" h="76" extrusionOk="0">
                  <a:moveTo>
                    <a:pt x="1" y="1"/>
                  </a:moveTo>
                  <a:lnTo>
                    <a:pt x="1" y="38"/>
                  </a:lnTo>
                  <a:lnTo>
                    <a:pt x="5685" y="76"/>
                  </a:lnTo>
                  <a:lnTo>
                    <a:pt x="5685" y="38"/>
                  </a:lnTo>
                  <a:lnTo>
                    <a:pt x="5685" y="1"/>
                  </a:ln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1" name="Google Shape;6106;p75">
              <a:extLst>
                <a:ext uri="{FF2B5EF4-FFF2-40B4-BE49-F238E27FC236}">
                  <a16:creationId xmlns:a16="http://schemas.microsoft.com/office/drawing/2014/main" id="{A1B554DA-C8EA-CDCD-E0D7-E01DAFC1ED05}"/>
                </a:ext>
              </a:extLst>
            </p:cNvPr>
            <p:cNvSpPr/>
            <p:nvPr/>
          </p:nvSpPr>
          <p:spPr>
            <a:xfrm>
              <a:off x="9808189" y="3088858"/>
              <a:ext cx="445681" cy="1079078"/>
            </a:xfrm>
            <a:custGeom>
              <a:avLst/>
              <a:gdLst/>
              <a:ahLst/>
              <a:cxnLst/>
              <a:rect l="l" t="t" r="r" b="b"/>
              <a:pathLst>
                <a:path w="7664" h="18556" extrusionOk="0">
                  <a:moveTo>
                    <a:pt x="1512" y="0"/>
                  </a:moveTo>
                  <a:cubicBezTo>
                    <a:pt x="1512" y="0"/>
                    <a:pt x="663" y="10109"/>
                    <a:pt x="0" y="18556"/>
                  </a:cubicBezTo>
                  <a:lnTo>
                    <a:pt x="4238" y="18556"/>
                  </a:lnTo>
                  <a:cubicBezTo>
                    <a:pt x="4630" y="16876"/>
                    <a:pt x="5050" y="15205"/>
                    <a:pt x="5246" y="14309"/>
                  </a:cubicBezTo>
                  <a:cubicBezTo>
                    <a:pt x="6375" y="9875"/>
                    <a:pt x="7663" y="2138"/>
                    <a:pt x="7663" y="2138"/>
                  </a:cubicBezTo>
                  <a:lnTo>
                    <a:pt x="1512" y="0"/>
                  </a:ln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2" name="Google Shape;6107;p75">
              <a:extLst>
                <a:ext uri="{FF2B5EF4-FFF2-40B4-BE49-F238E27FC236}">
                  <a16:creationId xmlns:a16="http://schemas.microsoft.com/office/drawing/2014/main" id="{F8B5A119-A6EB-A309-DC47-2AFFC494CF1A}"/>
                </a:ext>
              </a:extLst>
            </p:cNvPr>
            <p:cNvSpPr/>
            <p:nvPr/>
          </p:nvSpPr>
          <p:spPr>
            <a:xfrm>
              <a:off x="9808189" y="3088858"/>
              <a:ext cx="445681" cy="1079078"/>
            </a:xfrm>
            <a:custGeom>
              <a:avLst/>
              <a:gdLst/>
              <a:ahLst/>
              <a:cxnLst/>
              <a:rect l="l" t="t" r="r" b="b"/>
              <a:pathLst>
                <a:path w="7664" h="18556" extrusionOk="0">
                  <a:moveTo>
                    <a:pt x="1512" y="0"/>
                  </a:moveTo>
                  <a:cubicBezTo>
                    <a:pt x="1512" y="0"/>
                    <a:pt x="663" y="10109"/>
                    <a:pt x="0" y="18556"/>
                  </a:cubicBezTo>
                  <a:lnTo>
                    <a:pt x="4238" y="18556"/>
                  </a:lnTo>
                  <a:cubicBezTo>
                    <a:pt x="4630" y="16876"/>
                    <a:pt x="5050" y="15205"/>
                    <a:pt x="5246" y="14309"/>
                  </a:cubicBezTo>
                  <a:cubicBezTo>
                    <a:pt x="6375" y="9875"/>
                    <a:pt x="7663" y="2138"/>
                    <a:pt x="7663" y="2138"/>
                  </a:cubicBezTo>
                  <a:lnTo>
                    <a:pt x="1512" y="0"/>
                  </a:lnTo>
                  <a:close/>
                </a:path>
              </a:pathLst>
            </a:custGeom>
            <a:solidFill>
              <a:srgbClr val="000000">
                <a:alpha val="284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7303" name="Google Shape;6108;p75">
              <a:extLst>
                <a:ext uri="{FF2B5EF4-FFF2-40B4-BE49-F238E27FC236}">
                  <a16:creationId xmlns:a16="http://schemas.microsoft.com/office/drawing/2014/main" id="{F089DD71-B246-63F9-73FA-EED8511D257C}"/>
                </a:ext>
              </a:extLst>
            </p:cNvPr>
            <p:cNvGrpSpPr/>
            <p:nvPr/>
          </p:nvGrpSpPr>
          <p:grpSpPr>
            <a:xfrm>
              <a:off x="9661064" y="2414696"/>
              <a:ext cx="337168" cy="608507"/>
              <a:chOff x="9661064" y="2414696"/>
              <a:chExt cx="337168" cy="608507"/>
            </a:xfrm>
          </p:grpSpPr>
          <p:sp>
            <p:nvSpPr>
              <p:cNvPr id="37169" name="Google Shape;6109;p75">
                <a:extLst>
                  <a:ext uri="{FF2B5EF4-FFF2-40B4-BE49-F238E27FC236}">
                    <a16:creationId xmlns:a16="http://schemas.microsoft.com/office/drawing/2014/main" id="{696658AA-0507-B45B-520E-1AE77A4B4031}"/>
                  </a:ext>
                </a:extLst>
              </p:cNvPr>
              <p:cNvSpPr/>
              <p:nvPr/>
            </p:nvSpPr>
            <p:spPr>
              <a:xfrm>
                <a:off x="9661064" y="2474942"/>
                <a:ext cx="287215" cy="509707"/>
              </a:xfrm>
              <a:custGeom>
                <a:avLst/>
                <a:gdLst/>
                <a:ahLst/>
                <a:cxnLst/>
                <a:rect l="l" t="t" r="r" b="b"/>
                <a:pathLst>
                  <a:path w="4939" h="8765" extrusionOk="0">
                    <a:moveTo>
                      <a:pt x="4447" y="1"/>
                    </a:moveTo>
                    <a:cubicBezTo>
                      <a:pt x="3420" y="1"/>
                      <a:pt x="1102" y="213"/>
                      <a:pt x="626" y="2082"/>
                    </a:cubicBezTo>
                    <a:cubicBezTo>
                      <a:pt x="393" y="3053"/>
                      <a:pt x="113" y="4219"/>
                      <a:pt x="38" y="5731"/>
                    </a:cubicBezTo>
                    <a:cubicBezTo>
                      <a:pt x="1" y="6786"/>
                      <a:pt x="505" y="8420"/>
                      <a:pt x="2138" y="8765"/>
                    </a:cubicBezTo>
                    <a:lnTo>
                      <a:pt x="3576" y="8224"/>
                    </a:lnTo>
                    <a:lnTo>
                      <a:pt x="4938" y="19"/>
                    </a:lnTo>
                    <a:cubicBezTo>
                      <a:pt x="4938" y="19"/>
                      <a:pt x="4748" y="1"/>
                      <a:pt x="4447" y="1"/>
                    </a:cubicBezTo>
                    <a:close/>
                  </a:path>
                </a:pathLst>
              </a:custGeom>
              <a:solidFill>
                <a:srgbClr val="FE5F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0" name="Google Shape;6110;p75">
                <a:extLst>
                  <a:ext uri="{FF2B5EF4-FFF2-40B4-BE49-F238E27FC236}">
                    <a16:creationId xmlns:a16="http://schemas.microsoft.com/office/drawing/2014/main" id="{0BB820D5-EFFF-D4E6-3416-352B36B9785F}"/>
                  </a:ext>
                </a:extLst>
              </p:cNvPr>
              <p:cNvSpPr/>
              <p:nvPr/>
            </p:nvSpPr>
            <p:spPr>
              <a:xfrm>
                <a:off x="9667577" y="2417894"/>
                <a:ext cx="262791" cy="335307"/>
              </a:xfrm>
              <a:custGeom>
                <a:avLst/>
                <a:gdLst/>
                <a:ahLst/>
                <a:cxnLst/>
                <a:rect l="l" t="t" r="r" b="b"/>
                <a:pathLst>
                  <a:path w="4519" h="5766" extrusionOk="0">
                    <a:moveTo>
                      <a:pt x="3454" y="0"/>
                    </a:moveTo>
                    <a:cubicBezTo>
                      <a:pt x="2969" y="0"/>
                      <a:pt x="2484" y="130"/>
                      <a:pt x="2063" y="375"/>
                    </a:cubicBezTo>
                    <a:cubicBezTo>
                      <a:pt x="430" y="1308"/>
                      <a:pt x="1" y="4426"/>
                      <a:pt x="122" y="4892"/>
                    </a:cubicBezTo>
                    <a:cubicBezTo>
                      <a:pt x="229" y="5316"/>
                      <a:pt x="406" y="5765"/>
                      <a:pt x="684" y="5765"/>
                    </a:cubicBezTo>
                    <a:cubicBezTo>
                      <a:pt x="914" y="5765"/>
                      <a:pt x="1212" y="5458"/>
                      <a:pt x="1597" y="4575"/>
                    </a:cubicBezTo>
                    <a:cubicBezTo>
                      <a:pt x="2026" y="3530"/>
                      <a:pt x="3501" y="925"/>
                      <a:pt x="3501" y="925"/>
                    </a:cubicBezTo>
                    <a:lnTo>
                      <a:pt x="4518" y="225"/>
                    </a:lnTo>
                    <a:cubicBezTo>
                      <a:pt x="4182" y="73"/>
                      <a:pt x="3818" y="0"/>
                      <a:pt x="3454" y="0"/>
                    </a:cubicBez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1" name="Google Shape;6111;p75">
                <a:extLst>
                  <a:ext uri="{FF2B5EF4-FFF2-40B4-BE49-F238E27FC236}">
                    <a16:creationId xmlns:a16="http://schemas.microsoft.com/office/drawing/2014/main" id="{274A2B2D-A57D-D9AA-5ADF-EEE0D05C196A}"/>
                  </a:ext>
                </a:extLst>
              </p:cNvPr>
              <p:cNvSpPr/>
              <p:nvPr/>
            </p:nvSpPr>
            <p:spPr>
              <a:xfrm>
                <a:off x="9711017" y="2455170"/>
                <a:ext cx="287215" cy="445913"/>
              </a:xfrm>
              <a:custGeom>
                <a:avLst/>
                <a:gdLst/>
                <a:ahLst/>
                <a:cxnLst/>
                <a:rect l="l" t="t" r="r" b="b"/>
                <a:pathLst>
                  <a:path w="4939" h="7668" extrusionOk="0">
                    <a:moveTo>
                      <a:pt x="3482" y="0"/>
                    </a:moveTo>
                    <a:cubicBezTo>
                      <a:pt x="2005" y="0"/>
                      <a:pt x="1316" y="1451"/>
                      <a:pt x="1316" y="1451"/>
                    </a:cubicBezTo>
                    <a:cubicBezTo>
                      <a:pt x="346" y="3159"/>
                      <a:pt x="0" y="7285"/>
                      <a:pt x="0" y="7285"/>
                    </a:cubicBezTo>
                    <a:lnTo>
                      <a:pt x="3417" y="7668"/>
                    </a:lnTo>
                    <a:cubicBezTo>
                      <a:pt x="4201" y="6771"/>
                      <a:pt x="4938" y="6659"/>
                      <a:pt x="4938" y="6659"/>
                    </a:cubicBezTo>
                    <a:lnTo>
                      <a:pt x="4667" y="284"/>
                    </a:lnTo>
                    <a:cubicBezTo>
                      <a:pt x="4227" y="82"/>
                      <a:pt x="3832" y="0"/>
                      <a:pt x="3482" y="0"/>
                    </a:cubicBezTo>
                    <a:close/>
                  </a:path>
                </a:pathLst>
              </a:custGeom>
              <a:solidFill>
                <a:srgbClr val="FD7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2" name="Google Shape;6112;p75">
                <a:extLst>
                  <a:ext uri="{FF2B5EF4-FFF2-40B4-BE49-F238E27FC236}">
                    <a16:creationId xmlns:a16="http://schemas.microsoft.com/office/drawing/2014/main" id="{0FFC9A51-AC2F-14CD-A12C-E94ED8B9456A}"/>
                  </a:ext>
                </a:extLst>
              </p:cNvPr>
              <p:cNvSpPr/>
              <p:nvPr/>
            </p:nvSpPr>
            <p:spPr>
              <a:xfrm>
                <a:off x="9674613" y="2417894"/>
                <a:ext cx="300765" cy="605309"/>
              </a:xfrm>
              <a:custGeom>
                <a:avLst/>
                <a:gdLst/>
                <a:ahLst/>
                <a:cxnLst/>
                <a:rect l="l" t="t" r="r" b="b"/>
                <a:pathLst>
                  <a:path w="5172" h="10409" extrusionOk="0">
                    <a:moveTo>
                      <a:pt x="3944" y="1"/>
                    </a:moveTo>
                    <a:cubicBezTo>
                      <a:pt x="2876" y="1"/>
                      <a:pt x="1397" y="694"/>
                      <a:pt x="738" y="4192"/>
                    </a:cubicBezTo>
                    <a:cubicBezTo>
                      <a:pt x="738" y="4192"/>
                      <a:pt x="272" y="5742"/>
                      <a:pt x="113" y="7412"/>
                    </a:cubicBezTo>
                    <a:cubicBezTo>
                      <a:pt x="1" y="8626"/>
                      <a:pt x="813" y="9709"/>
                      <a:pt x="2026" y="9942"/>
                    </a:cubicBezTo>
                    <a:lnTo>
                      <a:pt x="4593" y="10409"/>
                    </a:lnTo>
                    <a:lnTo>
                      <a:pt x="5172" y="300"/>
                    </a:lnTo>
                    <a:cubicBezTo>
                      <a:pt x="5172" y="300"/>
                      <a:pt x="4647" y="1"/>
                      <a:pt x="3944" y="1"/>
                    </a:cubicBezTo>
                    <a:close/>
                  </a:path>
                </a:pathLst>
              </a:custGeom>
              <a:solidFill>
                <a:srgbClr val="EF41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3" name="Google Shape;6113;p75">
                <a:extLst>
                  <a:ext uri="{FF2B5EF4-FFF2-40B4-BE49-F238E27FC236}">
                    <a16:creationId xmlns:a16="http://schemas.microsoft.com/office/drawing/2014/main" id="{C611F663-778D-1B44-51CA-B243B470BC30}"/>
                  </a:ext>
                </a:extLst>
              </p:cNvPr>
              <p:cNvSpPr/>
              <p:nvPr/>
            </p:nvSpPr>
            <p:spPr>
              <a:xfrm>
                <a:off x="9711017" y="2414696"/>
                <a:ext cx="217141" cy="549890"/>
              </a:xfrm>
              <a:custGeom>
                <a:avLst/>
                <a:gdLst/>
                <a:ahLst/>
                <a:cxnLst/>
                <a:rect l="l" t="t" r="r" b="b"/>
                <a:pathLst>
                  <a:path w="3734" h="9456" extrusionOk="0">
                    <a:moveTo>
                      <a:pt x="3613" y="0"/>
                    </a:moveTo>
                    <a:cubicBezTo>
                      <a:pt x="3575" y="47"/>
                      <a:pt x="2250" y="392"/>
                      <a:pt x="1634" y="1867"/>
                    </a:cubicBezTo>
                    <a:cubicBezTo>
                      <a:pt x="1083" y="3118"/>
                      <a:pt x="0" y="6618"/>
                      <a:pt x="234" y="9381"/>
                    </a:cubicBezTo>
                    <a:cubicBezTo>
                      <a:pt x="234" y="9418"/>
                      <a:pt x="271" y="9456"/>
                      <a:pt x="308" y="9456"/>
                    </a:cubicBezTo>
                    <a:cubicBezTo>
                      <a:pt x="346" y="9456"/>
                      <a:pt x="383" y="9418"/>
                      <a:pt x="383" y="9381"/>
                    </a:cubicBezTo>
                    <a:cubicBezTo>
                      <a:pt x="187" y="6618"/>
                      <a:pt x="1242" y="3155"/>
                      <a:pt x="1783" y="1951"/>
                    </a:cubicBezTo>
                    <a:cubicBezTo>
                      <a:pt x="2409" y="551"/>
                      <a:pt x="3650" y="196"/>
                      <a:pt x="3650" y="196"/>
                    </a:cubicBezTo>
                    <a:cubicBezTo>
                      <a:pt x="3734" y="159"/>
                      <a:pt x="3734" y="122"/>
                      <a:pt x="3734" y="84"/>
                    </a:cubicBezTo>
                    <a:cubicBezTo>
                      <a:pt x="3734" y="47"/>
                      <a:pt x="3650" y="0"/>
                      <a:pt x="3613"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7304" name="Google Shape;6114;p75">
              <a:extLst>
                <a:ext uri="{FF2B5EF4-FFF2-40B4-BE49-F238E27FC236}">
                  <a16:creationId xmlns:a16="http://schemas.microsoft.com/office/drawing/2014/main" id="{564AF948-C841-F756-26A0-AF0D829CFA07}"/>
                </a:ext>
              </a:extLst>
            </p:cNvPr>
            <p:cNvSpPr/>
            <p:nvPr/>
          </p:nvSpPr>
          <p:spPr>
            <a:xfrm>
              <a:off x="10291786" y="4002376"/>
              <a:ext cx="160734" cy="276283"/>
            </a:xfrm>
            <a:custGeom>
              <a:avLst/>
              <a:gdLst/>
              <a:ahLst/>
              <a:cxnLst/>
              <a:rect l="l" t="t" r="r" b="b"/>
              <a:pathLst>
                <a:path w="2764" h="4751" extrusionOk="0">
                  <a:moveTo>
                    <a:pt x="2568" y="0"/>
                  </a:moveTo>
                  <a:lnTo>
                    <a:pt x="1" y="233"/>
                  </a:lnTo>
                  <a:lnTo>
                    <a:pt x="122" y="3780"/>
                  </a:lnTo>
                  <a:lnTo>
                    <a:pt x="626" y="4667"/>
                  </a:lnTo>
                  <a:lnTo>
                    <a:pt x="2456" y="4751"/>
                  </a:lnTo>
                  <a:lnTo>
                    <a:pt x="2764" y="3892"/>
                  </a:lnTo>
                  <a:cubicBezTo>
                    <a:pt x="2493" y="3780"/>
                    <a:pt x="2568" y="0"/>
                    <a:pt x="2568"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5" name="Google Shape;6115;p75">
              <a:extLst>
                <a:ext uri="{FF2B5EF4-FFF2-40B4-BE49-F238E27FC236}">
                  <a16:creationId xmlns:a16="http://schemas.microsoft.com/office/drawing/2014/main" id="{F8203EE4-BA00-F7B7-325E-F1DEB8FE30BB}"/>
                </a:ext>
              </a:extLst>
            </p:cNvPr>
            <p:cNvSpPr/>
            <p:nvPr/>
          </p:nvSpPr>
          <p:spPr>
            <a:xfrm>
              <a:off x="10294519" y="4215039"/>
              <a:ext cx="332225" cy="117933"/>
            </a:xfrm>
            <a:custGeom>
              <a:avLst/>
              <a:gdLst/>
              <a:ahLst/>
              <a:cxnLst/>
              <a:rect l="l" t="t" r="r" b="b"/>
              <a:pathLst>
                <a:path w="5713" h="2028" extrusionOk="0">
                  <a:moveTo>
                    <a:pt x="55" y="1"/>
                  </a:moveTo>
                  <a:cubicBezTo>
                    <a:pt x="19" y="1"/>
                    <a:pt x="0" y="2"/>
                    <a:pt x="0" y="2"/>
                  </a:cubicBezTo>
                  <a:lnTo>
                    <a:pt x="75" y="1990"/>
                  </a:lnTo>
                  <a:lnTo>
                    <a:pt x="5675" y="2027"/>
                  </a:lnTo>
                  <a:cubicBezTo>
                    <a:pt x="5713" y="1794"/>
                    <a:pt x="5601" y="1327"/>
                    <a:pt x="5442" y="1206"/>
                  </a:cubicBezTo>
                  <a:lnTo>
                    <a:pt x="2679" y="161"/>
                  </a:lnTo>
                  <a:cubicBezTo>
                    <a:pt x="2679" y="161"/>
                    <a:pt x="2520" y="385"/>
                    <a:pt x="2131" y="385"/>
                  </a:cubicBezTo>
                  <a:cubicBezTo>
                    <a:pt x="2012" y="385"/>
                    <a:pt x="1872" y="364"/>
                    <a:pt x="1708" y="310"/>
                  </a:cubicBezTo>
                  <a:cubicBezTo>
                    <a:pt x="780" y="26"/>
                    <a:pt x="224" y="1"/>
                    <a:pt x="55" y="1"/>
                  </a:cubicBezTo>
                  <a:close/>
                </a:path>
              </a:pathLst>
            </a:custGeom>
            <a:solidFill>
              <a:srgbClr val="D9D9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6" name="Google Shape;6116;p75">
              <a:extLst>
                <a:ext uri="{FF2B5EF4-FFF2-40B4-BE49-F238E27FC236}">
                  <a16:creationId xmlns:a16="http://schemas.microsoft.com/office/drawing/2014/main" id="{99E7ED9C-7FD5-C60B-E9DF-B963E7BEF7E2}"/>
                </a:ext>
              </a:extLst>
            </p:cNvPr>
            <p:cNvSpPr/>
            <p:nvPr/>
          </p:nvSpPr>
          <p:spPr>
            <a:xfrm>
              <a:off x="10498053" y="4246616"/>
              <a:ext cx="112990" cy="45650"/>
            </a:xfrm>
            <a:custGeom>
              <a:avLst/>
              <a:gdLst/>
              <a:ahLst/>
              <a:cxnLst/>
              <a:rect l="l" t="t" r="r" b="b"/>
              <a:pathLst>
                <a:path w="1943" h="785" extrusionOk="0">
                  <a:moveTo>
                    <a:pt x="150" y="0"/>
                  </a:moveTo>
                  <a:lnTo>
                    <a:pt x="1" y="784"/>
                  </a:lnTo>
                  <a:lnTo>
                    <a:pt x="1942" y="784"/>
                  </a:lnTo>
                  <a:lnTo>
                    <a:pt x="1942" y="747"/>
                  </a:lnTo>
                  <a:lnTo>
                    <a:pt x="150" y="0"/>
                  </a:ln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7" name="Google Shape;6117;p75">
              <a:extLst>
                <a:ext uri="{FF2B5EF4-FFF2-40B4-BE49-F238E27FC236}">
                  <a16:creationId xmlns:a16="http://schemas.microsoft.com/office/drawing/2014/main" id="{9F580CBB-06FA-0509-0571-953948AD7284}"/>
                </a:ext>
              </a:extLst>
            </p:cNvPr>
            <p:cNvSpPr/>
            <p:nvPr/>
          </p:nvSpPr>
          <p:spPr>
            <a:xfrm>
              <a:off x="10495319" y="4244406"/>
              <a:ext cx="117875" cy="47860"/>
            </a:xfrm>
            <a:custGeom>
              <a:avLst/>
              <a:gdLst/>
              <a:ahLst/>
              <a:cxnLst/>
              <a:rect l="l" t="t" r="r" b="b"/>
              <a:pathLst>
                <a:path w="2027" h="823" extrusionOk="0">
                  <a:moveTo>
                    <a:pt x="234" y="85"/>
                  </a:moveTo>
                  <a:lnTo>
                    <a:pt x="1914" y="785"/>
                  </a:lnTo>
                  <a:lnTo>
                    <a:pt x="85" y="785"/>
                  </a:lnTo>
                  <a:lnTo>
                    <a:pt x="234" y="85"/>
                  </a:lnTo>
                  <a:close/>
                  <a:moveTo>
                    <a:pt x="197" y="1"/>
                  </a:moveTo>
                  <a:lnTo>
                    <a:pt x="1" y="822"/>
                  </a:lnTo>
                  <a:lnTo>
                    <a:pt x="1989" y="822"/>
                  </a:lnTo>
                  <a:cubicBezTo>
                    <a:pt x="1989" y="822"/>
                    <a:pt x="2026" y="822"/>
                    <a:pt x="2026" y="785"/>
                  </a:cubicBezTo>
                  <a:cubicBezTo>
                    <a:pt x="2026" y="785"/>
                    <a:pt x="2026" y="738"/>
                    <a:pt x="1989" y="738"/>
                  </a:cubicBezTo>
                  <a:lnTo>
                    <a:pt x="197" y="1"/>
                  </a:ln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8" name="Google Shape;6118;p75">
              <a:extLst>
                <a:ext uri="{FF2B5EF4-FFF2-40B4-BE49-F238E27FC236}">
                  <a16:creationId xmlns:a16="http://schemas.microsoft.com/office/drawing/2014/main" id="{9D737FC1-329C-9B83-D2C8-06C0AA05C79E}"/>
                </a:ext>
              </a:extLst>
            </p:cNvPr>
            <p:cNvSpPr/>
            <p:nvPr/>
          </p:nvSpPr>
          <p:spPr>
            <a:xfrm>
              <a:off x="10294519" y="4215097"/>
              <a:ext cx="27215" cy="74959"/>
            </a:xfrm>
            <a:custGeom>
              <a:avLst/>
              <a:gdLst/>
              <a:ahLst/>
              <a:cxnLst/>
              <a:rect l="l" t="t" r="r" b="b"/>
              <a:pathLst>
                <a:path w="468" h="1289" extrusionOk="0">
                  <a:moveTo>
                    <a:pt x="0" y="1"/>
                  </a:moveTo>
                  <a:lnTo>
                    <a:pt x="38" y="1289"/>
                  </a:lnTo>
                  <a:lnTo>
                    <a:pt x="467" y="1289"/>
                  </a:lnTo>
                  <a:lnTo>
                    <a:pt x="383"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9" name="Google Shape;6119;p75">
              <a:extLst>
                <a:ext uri="{FF2B5EF4-FFF2-40B4-BE49-F238E27FC236}">
                  <a16:creationId xmlns:a16="http://schemas.microsoft.com/office/drawing/2014/main" id="{E7F391A9-9500-FA07-AAC9-F1B067D8171B}"/>
                </a:ext>
              </a:extLst>
            </p:cNvPr>
            <p:cNvSpPr/>
            <p:nvPr/>
          </p:nvSpPr>
          <p:spPr>
            <a:xfrm>
              <a:off x="10291786" y="4212946"/>
              <a:ext cx="29949" cy="79320"/>
            </a:xfrm>
            <a:custGeom>
              <a:avLst/>
              <a:gdLst/>
              <a:ahLst/>
              <a:cxnLst/>
              <a:rect l="l" t="t" r="r" b="b"/>
              <a:pathLst>
                <a:path w="515" h="1364" extrusionOk="0">
                  <a:moveTo>
                    <a:pt x="85" y="38"/>
                  </a:moveTo>
                  <a:cubicBezTo>
                    <a:pt x="159" y="38"/>
                    <a:pt x="318" y="75"/>
                    <a:pt x="393" y="75"/>
                  </a:cubicBezTo>
                  <a:lnTo>
                    <a:pt x="467" y="1279"/>
                  </a:lnTo>
                  <a:lnTo>
                    <a:pt x="122" y="1326"/>
                  </a:lnTo>
                  <a:lnTo>
                    <a:pt x="85" y="38"/>
                  </a:lnTo>
                  <a:close/>
                  <a:moveTo>
                    <a:pt x="1" y="1"/>
                  </a:moveTo>
                  <a:lnTo>
                    <a:pt x="85" y="1363"/>
                  </a:lnTo>
                  <a:lnTo>
                    <a:pt x="514" y="1363"/>
                  </a:lnTo>
                  <a:lnTo>
                    <a:pt x="430" y="1"/>
                  </a:ln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0" name="Google Shape;6120;p75">
              <a:extLst>
                <a:ext uri="{FF2B5EF4-FFF2-40B4-BE49-F238E27FC236}">
                  <a16:creationId xmlns:a16="http://schemas.microsoft.com/office/drawing/2014/main" id="{162CD7C5-313C-A61D-3846-6AA002771523}"/>
                </a:ext>
              </a:extLst>
            </p:cNvPr>
            <p:cNvSpPr/>
            <p:nvPr/>
          </p:nvSpPr>
          <p:spPr>
            <a:xfrm>
              <a:off x="10296670" y="4289998"/>
              <a:ext cx="318676" cy="4420"/>
            </a:xfrm>
            <a:custGeom>
              <a:avLst/>
              <a:gdLst/>
              <a:ahLst/>
              <a:cxnLst/>
              <a:rect l="l" t="t" r="r" b="b"/>
              <a:pathLst>
                <a:path w="5480" h="76" extrusionOk="0">
                  <a:moveTo>
                    <a:pt x="38" y="1"/>
                  </a:moveTo>
                  <a:cubicBezTo>
                    <a:pt x="38" y="1"/>
                    <a:pt x="1" y="1"/>
                    <a:pt x="1" y="38"/>
                  </a:cubicBezTo>
                  <a:lnTo>
                    <a:pt x="38" y="38"/>
                  </a:lnTo>
                  <a:lnTo>
                    <a:pt x="5442" y="76"/>
                  </a:lnTo>
                  <a:lnTo>
                    <a:pt x="5480" y="38"/>
                  </a:lnTo>
                  <a:lnTo>
                    <a:pt x="5442" y="1"/>
                  </a:ln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1" name="Google Shape;6121;p75">
              <a:extLst>
                <a:ext uri="{FF2B5EF4-FFF2-40B4-BE49-F238E27FC236}">
                  <a16:creationId xmlns:a16="http://schemas.microsoft.com/office/drawing/2014/main" id="{FD03B2CC-DF1F-9004-9524-C6C2DC01EBA5}"/>
                </a:ext>
              </a:extLst>
            </p:cNvPr>
            <p:cNvSpPr/>
            <p:nvPr/>
          </p:nvSpPr>
          <p:spPr>
            <a:xfrm>
              <a:off x="9846686" y="3138753"/>
              <a:ext cx="640026" cy="1015633"/>
            </a:xfrm>
            <a:custGeom>
              <a:avLst/>
              <a:gdLst/>
              <a:ahLst/>
              <a:cxnLst/>
              <a:rect l="l" t="t" r="r" b="b"/>
              <a:pathLst>
                <a:path w="11006" h="17465" extrusionOk="0">
                  <a:moveTo>
                    <a:pt x="8121" y="1"/>
                  </a:moveTo>
                  <a:lnTo>
                    <a:pt x="150" y="271"/>
                  </a:lnTo>
                  <a:cubicBezTo>
                    <a:pt x="150" y="271"/>
                    <a:pt x="1" y="2838"/>
                    <a:pt x="1280" y="4584"/>
                  </a:cubicBezTo>
                  <a:cubicBezTo>
                    <a:pt x="1784" y="5246"/>
                    <a:pt x="4705" y="9335"/>
                    <a:pt x="5209" y="10380"/>
                  </a:cubicBezTo>
                  <a:cubicBezTo>
                    <a:pt x="5872" y="11743"/>
                    <a:pt x="6301" y="13180"/>
                    <a:pt x="6488" y="14664"/>
                  </a:cubicBezTo>
                  <a:cubicBezTo>
                    <a:pt x="6609" y="15476"/>
                    <a:pt x="6805" y="16410"/>
                    <a:pt x="7001" y="17465"/>
                  </a:cubicBezTo>
                  <a:lnTo>
                    <a:pt x="11006" y="17465"/>
                  </a:lnTo>
                  <a:cubicBezTo>
                    <a:pt x="10968" y="14543"/>
                    <a:pt x="10922" y="11043"/>
                    <a:pt x="10810" y="10072"/>
                  </a:cubicBezTo>
                  <a:cubicBezTo>
                    <a:pt x="10306" y="5564"/>
                    <a:pt x="8121" y="1"/>
                    <a:pt x="8121"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0" name="Google Shape;6122;p75">
              <a:extLst>
                <a:ext uri="{FF2B5EF4-FFF2-40B4-BE49-F238E27FC236}">
                  <a16:creationId xmlns:a16="http://schemas.microsoft.com/office/drawing/2014/main" id="{6FFB89CF-C95D-43B5-F1F8-5833E7717366}"/>
                </a:ext>
              </a:extLst>
            </p:cNvPr>
            <p:cNvSpPr/>
            <p:nvPr/>
          </p:nvSpPr>
          <p:spPr>
            <a:xfrm>
              <a:off x="10041032" y="3362931"/>
              <a:ext cx="300765" cy="712194"/>
            </a:xfrm>
            <a:custGeom>
              <a:avLst/>
              <a:gdLst/>
              <a:ahLst/>
              <a:cxnLst/>
              <a:rect l="l" t="t" r="r" b="b"/>
              <a:pathLst>
                <a:path w="5172" h="12247" extrusionOk="0">
                  <a:moveTo>
                    <a:pt x="117" y="1"/>
                  </a:moveTo>
                  <a:cubicBezTo>
                    <a:pt x="87" y="1"/>
                    <a:pt x="56" y="10"/>
                    <a:pt x="38" y="29"/>
                  </a:cubicBezTo>
                  <a:cubicBezTo>
                    <a:pt x="0" y="75"/>
                    <a:pt x="0" y="150"/>
                    <a:pt x="38" y="187"/>
                  </a:cubicBezTo>
                  <a:cubicBezTo>
                    <a:pt x="75" y="187"/>
                    <a:pt x="1559" y="1821"/>
                    <a:pt x="3109" y="4817"/>
                  </a:cubicBezTo>
                  <a:cubicBezTo>
                    <a:pt x="4863" y="8280"/>
                    <a:pt x="4938" y="12088"/>
                    <a:pt x="4938" y="12125"/>
                  </a:cubicBezTo>
                  <a:cubicBezTo>
                    <a:pt x="4938" y="12209"/>
                    <a:pt x="5013" y="12247"/>
                    <a:pt x="5059" y="12247"/>
                  </a:cubicBezTo>
                  <a:cubicBezTo>
                    <a:pt x="5134" y="12247"/>
                    <a:pt x="5171" y="12209"/>
                    <a:pt x="5171" y="12125"/>
                  </a:cubicBezTo>
                  <a:cubicBezTo>
                    <a:pt x="5171" y="12088"/>
                    <a:pt x="5097" y="8196"/>
                    <a:pt x="3305" y="4696"/>
                  </a:cubicBezTo>
                  <a:cubicBezTo>
                    <a:pt x="1746" y="1709"/>
                    <a:pt x="234" y="75"/>
                    <a:pt x="196" y="29"/>
                  </a:cubicBezTo>
                  <a:cubicBezTo>
                    <a:pt x="178" y="10"/>
                    <a:pt x="147" y="1"/>
                    <a:pt x="117" y="1"/>
                  </a:cubicBezTo>
                  <a:close/>
                </a:path>
              </a:pathLst>
            </a:custGeom>
            <a:solidFill>
              <a:srgbClr val="FDF0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1" name="Google Shape;6123;p75">
              <a:extLst>
                <a:ext uri="{FF2B5EF4-FFF2-40B4-BE49-F238E27FC236}">
                  <a16:creationId xmlns:a16="http://schemas.microsoft.com/office/drawing/2014/main" id="{8B0C906F-4878-D43D-81E5-215E37871DB2}"/>
                </a:ext>
              </a:extLst>
            </p:cNvPr>
            <p:cNvSpPr/>
            <p:nvPr/>
          </p:nvSpPr>
          <p:spPr>
            <a:xfrm>
              <a:off x="10183215" y="3370200"/>
              <a:ext cx="74959" cy="211559"/>
            </a:xfrm>
            <a:custGeom>
              <a:avLst/>
              <a:gdLst/>
              <a:ahLst/>
              <a:cxnLst/>
              <a:rect l="l" t="t" r="r" b="b"/>
              <a:pathLst>
                <a:path w="1289" h="3638" extrusionOk="0">
                  <a:moveTo>
                    <a:pt x="145" y="0"/>
                  </a:moveTo>
                  <a:cubicBezTo>
                    <a:pt x="122" y="0"/>
                    <a:pt x="100" y="10"/>
                    <a:pt x="85" y="25"/>
                  </a:cubicBezTo>
                  <a:cubicBezTo>
                    <a:pt x="48" y="62"/>
                    <a:pt x="1" y="100"/>
                    <a:pt x="48" y="184"/>
                  </a:cubicBezTo>
                  <a:cubicBezTo>
                    <a:pt x="48" y="184"/>
                    <a:pt x="1018" y="1892"/>
                    <a:pt x="48" y="3451"/>
                  </a:cubicBezTo>
                  <a:cubicBezTo>
                    <a:pt x="1" y="3525"/>
                    <a:pt x="48" y="3563"/>
                    <a:pt x="85" y="3600"/>
                  </a:cubicBezTo>
                  <a:cubicBezTo>
                    <a:pt x="122" y="3600"/>
                    <a:pt x="122" y="3637"/>
                    <a:pt x="160" y="3637"/>
                  </a:cubicBezTo>
                  <a:cubicBezTo>
                    <a:pt x="197" y="3637"/>
                    <a:pt x="197" y="3600"/>
                    <a:pt x="234" y="3563"/>
                  </a:cubicBezTo>
                  <a:cubicBezTo>
                    <a:pt x="1289" y="1892"/>
                    <a:pt x="234" y="62"/>
                    <a:pt x="234" y="62"/>
                  </a:cubicBezTo>
                  <a:cubicBezTo>
                    <a:pt x="212" y="19"/>
                    <a:pt x="178" y="0"/>
                    <a:pt x="145" y="0"/>
                  </a:cubicBezTo>
                  <a:close/>
                </a:path>
              </a:pathLst>
            </a:custGeom>
            <a:solidFill>
              <a:srgbClr val="FDF0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2" name="Google Shape;6124;p75">
              <a:extLst>
                <a:ext uri="{FF2B5EF4-FFF2-40B4-BE49-F238E27FC236}">
                  <a16:creationId xmlns:a16="http://schemas.microsoft.com/office/drawing/2014/main" id="{2CD539CF-42D6-78C1-A833-DAE83388E75E}"/>
                </a:ext>
              </a:extLst>
            </p:cNvPr>
            <p:cNvSpPr/>
            <p:nvPr/>
          </p:nvSpPr>
          <p:spPr>
            <a:xfrm>
              <a:off x="10235320" y="4065878"/>
              <a:ext cx="246508" cy="15759"/>
            </a:xfrm>
            <a:custGeom>
              <a:avLst/>
              <a:gdLst/>
              <a:ahLst/>
              <a:cxnLst/>
              <a:rect l="l" t="t" r="r" b="b"/>
              <a:pathLst>
                <a:path w="4239" h="271" extrusionOk="0">
                  <a:moveTo>
                    <a:pt x="4127" y="0"/>
                  </a:moveTo>
                  <a:lnTo>
                    <a:pt x="122" y="37"/>
                  </a:lnTo>
                  <a:cubicBezTo>
                    <a:pt x="38" y="37"/>
                    <a:pt x="1" y="75"/>
                    <a:pt x="1" y="159"/>
                  </a:cubicBezTo>
                  <a:cubicBezTo>
                    <a:pt x="1" y="233"/>
                    <a:pt x="85" y="271"/>
                    <a:pt x="122" y="271"/>
                  </a:cubicBezTo>
                  <a:lnTo>
                    <a:pt x="4127" y="196"/>
                  </a:lnTo>
                  <a:cubicBezTo>
                    <a:pt x="4201" y="196"/>
                    <a:pt x="4239" y="159"/>
                    <a:pt x="4239" y="121"/>
                  </a:cubicBezTo>
                  <a:cubicBezTo>
                    <a:pt x="4239" y="37"/>
                    <a:pt x="4201" y="0"/>
                    <a:pt x="4127" y="0"/>
                  </a:cubicBezTo>
                  <a:close/>
                </a:path>
              </a:pathLst>
            </a:custGeom>
            <a:solidFill>
              <a:srgbClr val="FDF0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3" name="Google Shape;6125;p75">
              <a:extLst>
                <a:ext uri="{FF2B5EF4-FFF2-40B4-BE49-F238E27FC236}">
                  <a16:creationId xmlns:a16="http://schemas.microsoft.com/office/drawing/2014/main" id="{009A6729-7589-8B4E-3B67-9EF5A6206726}"/>
                </a:ext>
              </a:extLst>
            </p:cNvPr>
            <p:cNvSpPr/>
            <p:nvPr/>
          </p:nvSpPr>
          <p:spPr>
            <a:xfrm>
              <a:off x="9814703" y="4065878"/>
              <a:ext cx="253545" cy="15759"/>
            </a:xfrm>
            <a:custGeom>
              <a:avLst/>
              <a:gdLst/>
              <a:ahLst/>
              <a:cxnLst/>
              <a:rect l="l" t="t" r="r" b="b"/>
              <a:pathLst>
                <a:path w="4360" h="271" extrusionOk="0">
                  <a:moveTo>
                    <a:pt x="4238" y="0"/>
                  </a:moveTo>
                  <a:lnTo>
                    <a:pt x="121" y="37"/>
                  </a:lnTo>
                  <a:cubicBezTo>
                    <a:pt x="37" y="37"/>
                    <a:pt x="0" y="121"/>
                    <a:pt x="0" y="159"/>
                  </a:cubicBezTo>
                  <a:cubicBezTo>
                    <a:pt x="0" y="233"/>
                    <a:pt x="37" y="271"/>
                    <a:pt x="121" y="271"/>
                  </a:cubicBezTo>
                  <a:lnTo>
                    <a:pt x="4238" y="233"/>
                  </a:lnTo>
                  <a:cubicBezTo>
                    <a:pt x="4322" y="233"/>
                    <a:pt x="4359" y="159"/>
                    <a:pt x="4359" y="121"/>
                  </a:cubicBezTo>
                  <a:cubicBezTo>
                    <a:pt x="4359" y="37"/>
                    <a:pt x="4322" y="0"/>
                    <a:pt x="4238" y="0"/>
                  </a:cubicBezTo>
                  <a:close/>
                </a:path>
              </a:pathLst>
            </a:custGeom>
            <a:solidFill>
              <a:srgbClr val="FDF0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4" name="Google Shape;6126;p75">
              <a:extLst>
                <a:ext uri="{FF2B5EF4-FFF2-40B4-BE49-F238E27FC236}">
                  <a16:creationId xmlns:a16="http://schemas.microsoft.com/office/drawing/2014/main" id="{A6E463FC-0067-9958-5B03-EB22F4FD48F4}"/>
                </a:ext>
              </a:extLst>
            </p:cNvPr>
            <p:cNvSpPr/>
            <p:nvPr/>
          </p:nvSpPr>
          <p:spPr>
            <a:xfrm>
              <a:off x="10131692" y="2384980"/>
              <a:ext cx="271456" cy="631711"/>
            </a:xfrm>
            <a:custGeom>
              <a:avLst/>
              <a:gdLst/>
              <a:ahLst/>
              <a:cxnLst/>
              <a:rect l="l" t="t" r="r" b="b"/>
              <a:pathLst>
                <a:path w="4668" h="10863" extrusionOk="0">
                  <a:moveTo>
                    <a:pt x="1020" y="0"/>
                  </a:moveTo>
                  <a:cubicBezTo>
                    <a:pt x="992" y="0"/>
                    <a:pt x="963" y="3"/>
                    <a:pt x="934" y="7"/>
                  </a:cubicBezTo>
                  <a:cubicBezTo>
                    <a:pt x="812" y="7"/>
                    <a:pt x="738" y="91"/>
                    <a:pt x="738" y="91"/>
                  </a:cubicBezTo>
                  <a:lnTo>
                    <a:pt x="616" y="91"/>
                  </a:lnTo>
                  <a:cubicBezTo>
                    <a:pt x="0" y="941"/>
                    <a:pt x="4667" y="10863"/>
                    <a:pt x="4667" y="10863"/>
                  </a:cubicBezTo>
                  <a:cubicBezTo>
                    <a:pt x="4667" y="10863"/>
                    <a:pt x="4387" y="7558"/>
                    <a:pt x="4350" y="7325"/>
                  </a:cubicBezTo>
                  <a:cubicBezTo>
                    <a:pt x="3687" y="2733"/>
                    <a:pt x="1979" y="707"/>
                    <a:pt x="1475" y="203"/>
                  </a:cubicBezTo>
                  <a:cubicBezTo>
                    <a:pt x="1369" y="105"/>
                    <a:pt x="1213" y="0"/>
                    <a:pt x="1020" y="0"/>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5" name="Google Shape;6127;p75">
              <a:extLst>
                <a:ext uri="{FF2B5EF4-FFF2-40B4-BE49-F238E27FC236}">
                  <a16:creationId xmlns:a16="http://schemas.microsoft.com/office/drawing/2014/main" id="{A6DD2F7A-155D-7479-F6AF-0A0CFE64AFB1}"/>
                </a:ext>
              </a:extLst>
            </p:cNvPr>
            <p:cNvSpPr/>
            <p:nvPr/>
          </p:nvSpPr>
          <p:spPr>
            <a:xfrm>
              <a:off x="10009572" y="2324560"/>
              <a:ext cx="187309" cy="196555"/>
            </a:xfrm>
            <a:custGeom>
              <a:avLst/>
              <a:gdLst/>
              <a:ahLst/>
              <a:cxnLst/>
              <a:rect l="l" t="t" r="r" b="b"/>
              <a:pathLst>
                <a:path w="3221" h="3380" extrusionOk="0">
                  <a:moveTo>
                    <a:pt x="504" y="1"/>
                  </a:moveTo>
                  <a:lnTo>
                    <a:pt x="308" y="1242"/>
                  </a:lnTo>
                  <a:lnTo>
                    <a:pt x="0" y="2997"/>
                  </a:lnTo>
                  <a:lnTo>
                    <a:pt x="3034" y="3380"/>
                  </a:lnTo>
                  <a:lnTo>
                    <a:pt x="3220" y="76"/>
                  </a:lnTo>
                  <a:lnTo>
                    <a:pt x="504" y="1"/>
                  </a:ln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6" name="Google Shape;6128;p75">
              <a:extLst>
                <a:ext uri="{FF2B5EF4-FFF2-40B4-BE49-F238E27FC236}">
                  <a16:creationId xmlns:a16="http://schemas.microsoft.com/office/drawing/2014/main" id="{AA4E7971-0AC3-7BA3-055D-80595B292E56}"/>
                </a:ext>
              </a:extLst>
            </p:cNvPr>
            <p:cNvSpPr/>
            <p:nvPr/>
          </p:nvSpPr>
          <p:spPr>
            <a:xfrm>
              <a:off x="10023121" y="2324560"/>
              <a:ext cx="173760" cy="87985"/>
            </a:xfrm>
            <a:custGeom>
              <a:avLst/>
              <a:gdLst/>
              <a:ahLst/>
              <a:cxnLst/>
              <a:rect l="l" t="t" r="r" b="b"/>
              <a:pathLst>
                <a:path w="2988" h="1513" extrusionOk="0">
                  <a:moveTo>
                    <a:pt x="271" y="1"/>
                  </a:moveTo>
                  <a:lnTo>
                    <a:pt x="75" y="1242"/>
                  </a:lnTo>
                  <a:lnTo>
                    <a:pt x="0" y="1513"/>
                  </a:lnTo>
                  <a:cubicBezTo>
                    <a:pt x="2483" y="1168"/>
                    <a:pt x="2987" y="76"/>
                    <a:pt x="2987" y="76"/>
                  </a:cubicBezTo>
                  <a:lnTo>
                    <a:pt x="271" y="1"/>
                  </a:lnTo>
                  <a:close/>
                </a:path>
              </a:pathLst>
            </a:custGeom>
            <a:solidFill>
              <a:srgbClr val="000000">
                <a:alpha val="838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7" name="Google Shape;6129;p75">
              <a:extLst>
                <a:ext uri="{FF2B5EF4-FFF2-40B4-BE49-F238E27FC236}">
                  <a16:creationId xmlns:a16="http://schemas.microsoft.com/office/drawing/2014/main" id="{BAF083FC-E7FD-3F31-22BA-884081EF9DD0}"/>
                </a:ext>
              </a:extLst>
            </p:cNvPr>
            <p:cNvSpPr/>
            <p:nvPr/>
          </p:nvSpPr>
          <p:spPr>
            <a:xfrm>
              <a:off x="9914550" y="2831010"/>
              <a:ext cx="99383" cy="56524"/>
            </a:xfrm>
            <a:custGeom>
              <a:avLst/>
              <a:gdLst/>
              <a:ahLst/>
              <a:cxnLst/>
              <a:rect l="l" t="t" r="r" b="b"/>
              <a:pathLst>
                <a:path w="1709" h="972" extrusionOk="0">
                  <a:moveTo>
                    <a:pt x="1587" y="0"/>
                  </a:moveTo>
                  <a:cubicBezTo>
                    <a:pt x="1438" y="0"/>
                    <a:pt x="1279" y="38"/>
                    <a:pt x="1121" y="75"/>
                  </a:cubicBezTo>
                  <a:cubicBezTo>
                    <a:pt x="971" y="122"/>
                    <a:pt x="813" y="159"/>
                    <a:pt x="701" y="234"/>
                  </a:cubicBezTo>
                  <a:cubicBezTo>
                    <a:pt x="542" y="308"/>
                    <a:pt x="421" y="430"/>
                    <a:pt x="309" y="504"/>
                  </a:cubicBezTo>
                  <a:cubicBezTo>
                    <a:pt x="187" y="626"/>
                    <a:pt x="75" y="775"/>
                    <a:pt x="1" y="896"/>
                  </a:cubicBezTo>
                  <a:cubicBezTo>
                    <a:pt x="1" y="934"/>
                    <a:pt x="1" y="971"/>
                    <a:pt x="38" y="971"/>
                  </a:cubicBezTo>
                  <a:lnTo>
                    <a:pt x="113" y="971"/>
                  </a:lnTo>
                  <a:lnTo>
                    <a:pt x="113" y="934"/>
                  </a:lnTo>
                  <a:cubicBezTo>
                    <a:pt x="187" y="822"/>
                    <a:pt x="271" y="700"/>
                    <a:pt x="383" y="626"/>
                  </a:cubicBezTo>
                  <a:cubicBezTo>
                    <a:pt x="505" y="504"/>
                    <a:pt x="617" y="430"/>
                    <a:pt x="738" y="392"/>
                  </a:cubicBezTo>
                  <a:cubicBezTo>
                    <a:pt x="887" y="308"/>
                    <a:pt x="1009" y="271"/>
                    <a:pt x="1167" y="234"/>
                  </a:cubicBezTo>
                  <a:cubicBezTo>
                    <a:pt x="1317" y="234"/>
                    <a:pt x="1438" y="196"/>
                    <a:pt x="1587" y="196"/>
                  </a:cubicBezTo>
                  <a:cubicBezTo>
                    <a:pt x="1634" y="196"/>
                    <a:pt x="1709" y="159"/>
                    <a:pt x="1671" y="75"/>
                  </a:cubicBezTo>
                  <a:cubicBezTo>
                    <a:pt x="1671" y="38"/>
                    <a:pt x="1634" y="0"/>
                    <a:pt x="1587" y="0"/>
                  </a:cubicBezTo>
                  <a:close/>
                </a:path>
              </a:pathLst>
            </a:custGeom>
            <a:solidFill>
              <a:srgbClr val="415C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8" name="Google Shape;6130;p75">
              <a:extLst>
                <a:ext uri="{FF2B5EF4-FFF2-40B4-BE49-F238E27FC236}">
                  <a16:creationId xmlns:a16="http://schemas.microsoft.com/office/drawing/2014/main" id="{11D5D967-E309-E28C-756C-AA2E750A4568}"/>
                </a:ext>
              </a:extLst>
            </p:cNvPr>
            <p:cNvSpPr/>
            <p:nvPr/>
          </p:nvSpPr>
          <p:spPr>
            <a:xfrm>
              <a:off x="9814703" y="2396785"/>
              <a:ext cx="624267" cy="966553"/>
            </a:xfrm>
            <a:custGeom>
              <a:avLst/>
              <a:gdLst/>
              <a:ahLst/>
              <a:cxnLst/>
              <a:rect l="l" t="t" r="r" b="b"/>
              <a:pathLst>
                <a:path w="10735" h="16621" extrusionOk="0">
                  <a:moveTo>
                    <a:pt x="3584" y="0"/>
                  </a:moveTo>
                  <a:cubicBezTo>
                    <a:pt x="0" y="4471"/>
                    <a:pt x="467" y="14001"/>
                    <a:pt x="467" y="14001"/>
                  </a:cubicBezTo>
                  <a:cubicBezTo>
                    <a:pt x="355" y="16409"/>
                    <a:pt x="4938" y="16493"/>
                    <a:pt x="4938" y="16493"/>
                  </a:cubicBezTo>
                  <a:cubicBezTo>
                    <a:pt x="5688" y="16580"/>
                    <a:pt x="6329" y="16620"/>
                    <a:pt x="6877" y="16620"/>
                  </a:cubicBezTo>
                  <a:cubicBezTo>
                    <a:pt x="9735" y="16620"/>
                    <a:pt x="10054" y="15531"/>
                    <a:pt x="10155" y="14356"/>
                  </a:cubicBezTo>
                  <a:cubicBezTo>
                    <a:pt x="10734" y="5330"/>
                    <a:pt x="6497" y="467"/>
                    <a:pt x="6497" y="467"/>
                  </a:cubicBezTo>
                  <a:cubicBezTo>
                    <a:pt x="6384" y="774"/>
                    <a:pt x="6128" y="887"/>
                    <a:pt x="5814" y="887"/>
                  </a:cubicBezTo>
                  <a:cubicBezTo>
                    <a:pt x="4932" y="887"/>
                    <a:pt x="3584" y="0"/>
                    <a:pt x="3584" y="0"/>
                  </a:cubicBez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9" name="Google Shape;6131;p75">
              <a:extLst>
                <a:ext uri="{FF2B5EF4-FFF2-40B4-BE49-F238E27FC236}">
                  <a16:creationId xmlns:a16="http://schemas.microsoft.com/office/drawing/2014/main" id="{F73B7D1B-8A12-56F1-9738-484E5BB6C0BA}"/>
                </a:ext>
              </a:extLst>
            </p:cNvPr>
            <p:cNvSpPr/>
            <p:nvPr/>
          </p:nvSpPr>
          <p:spPr>
            <a:xfrm>
              <a:off x="9841802" y="2430979"/>
              <a:ext cx="165095" cy="280121"/>
            </a:xfrm>
            <a:custGeom>
              <a:avLst/>
              <a:gdLst/>
              <a:ahLst/>
              <a:cxnLst/>
              <a:rect l="l" t="t" r="r" b="b"/>
              <a:pathLst>
                <a:path w="2839" h="4817" extrusionOk="0">
                  <a:moveTo>
                    <a:pt x="2838" y="0"/>
                  </a:moveTo>
                  <a:cubicBezTo>
                    <a:pt x="2838" y="0"/>
                    <a:pt x="1718" y="75"/>
                    <a:pt x="1597" y="150"/>
                  </a:cubicBezTo>
                  <a:cubicBezTo>
                    <a:pt x="1597" y="150"/>
                    <a:pt x="589" y="1354"/>
                    <a:pt x="1" y="4817"/>
                  </a:cubicBezTo>
                  <a:lnTo>
                    <a:pt x="2138" y="1046"/>
                  </a:lnTo>
                  <a:cubicBezTo>
                    <a:pt x="2138" y="1046"/>
                    <a:pt x="2297" y="700"/>
                    <a:pt x="2838" y="0"/>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0" name="Google Shape;6132;p75">
              <a:extLst>
                <a:ext uri="{FF2B5EF4-FFF2-40B4-BE49-F238E27FC236}">
                  <a16:creationId xmlns:a16="http://schemas.microsoft.com/office/drawing/2014/main" id="{CC243847-286A-D415-10FF-E842FA2ADB5D}"/>
                </a:ext>
              </a:extLst>
            </p:cNvPr>
            <p:cNvSpPr/>
            <p:nvPr/>
          </p:nvSpPr>
          <p:spPr>
            <a:xfrm>
              <a:off x="9837498" y="3206617"/>
              <a:ext cx="562916" cy="83623"/>
            </a:xfrm>
            <a:custGeom>
              <a:avLst/>
              <a:gdLst/>
              <a:ahLst/>
              <a:cxnLst/>
              <a:rect l="l" t="t" r="r" b="b"/>
              <a:pathLst>
                <a:path w="9680" h="1438" extrusionOk="0">
                  <a:moveTo>
                    <a:pt x="0" y="1"/>
                  </a:moveTo>
                  <a:cubicBezTo>
                    <a:pt x="0" y="38"/>
                    <a:pt x="0" y="75"/>
                    <a:pt x="38" y="75"/>
                  </a:cubicBezTo>
                  <a:cubicBezTo>
                    <a:pt x="38" y="113"/>
                    <a:pt x="1671" y="1279"/>
                    <a:pt x="4779" y="1401"/>
                  </a:cubicBezTo>
                  <a:cubicBezTo>
                    <a:pt x="5097" y="1438"/>
                    <a:pt x="5442" y="1438"/>
                    <a:pt x="5759" y="1438"/>
                  </a:cubicBezTo>
                  <a:cubicBezTo>
                    <a:pt x="8205" y="1438"/>
                    <a:pt x="9642" y="971"/>
                    <a:pt x="9642" y="971"/>
                  </a:cubicBezTo>
                  <a:cubicBezTo>
                    <a:pt x="9679" y="971"/>
                    <a:pt x="9679" y="934"/>
                    <a:pt x="9679" y="897"/>
                  </a:cubicBezTo>
                  <a:cubicBezTo>
                    <a:pt x="9679" y="897"/>
                    <a:pt x="9642" y="850"/>
                    <a:pt x="9605" y="850"/>
                  </a:cubicBezTo>
                  <a:cubicBezTo>
                    <a:pt x="9605" y="891"/>
                    <a:pt x="8239" y="1308"/>
                    <a:pt x="5875" y="1308"/>
                  </a:cubicBezTo>
                  <a:cubicBezTo>
                    <a:pt x="5530" y="1308"/>
                    <a:pt x="5165" y="1299"/>
                    <a:pt x="4779" y="1279"/>
                  </a:cubicBezTo>
                  <a:cubicBezTo>
                    <a:pt x="1746" y="1167"/>
                    <a:pt x="112" y="1"/>
                    <a:pt x="75"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1" name="Google Shape;6133;p75">
              <a:extLst>
                <a:ext uri="{FF2B5EF4-FFF2-40B4-BE49-F238E27FC236}">
                  <a16:creationId xmlns:a16="http://schemas.microsoft.com/office/drawing/2014/main" id="{EACF9ABF-E35C-0581-1719-37E765F280B8}"/>
                </a:ext>
              </a:extLst>
            </p:cNvPr>
            <p:cNvSpPr/>
            <p:nvPr/>
          </p:nvSpPr>
          <p:spPr>
            <a:xfrm>
              <a:off x="9855409" y="3220166"/>
              <a:ext cx="13608" cy="58676"/>
            </a:xfrm>
            <a:custGeom>
              <a:avLst/>
              <a:gdLst/>
              <a:ahLst/>
              <a:cxnLst/>
              <a:rect l="l" t="t" r="r" b="b"/>
              <a:pathLst>
                <a:path w="234" h="1009" extrusionOk="0">
                  <a:moveTo>
                    <a:pt x="159" y="1"/>
                  </a:moveTo>
                  <a:cubicBezTo>
                    <a:pt x="122" y="1"/>
                    <a:pt x="84" y="38"/>
                    <a:pt x="84" y="38"/>
                  </a:cubicBezTo>
                  <a:cubicBezTo>
                    <a:pt x="84" y="76"/>
                    <a:pt x="0" y="505"/>
                    <a:pt x="122" y="972"/>
                  </a:cubicBezTo>
                  <a:cubicBezTo>
                    <a:pt x="122" y="1009"/>
                    <a:pt x="159" y="1009"/>
                    <a:pt x="159" y="1009"/>
                  </a:cubicBezTo>
                  <a:lnTo>
                    <a:pt x="196" y="1009"/>
                  </a:lnTo>
                  <a:cubicBezTo>
                    <a:pt x="196" y="1009"/>
                    <a:pt x="234" y="972"/>
                    <a:pt x="234" y="934"/>
                  </a:cubicBezTo>
                  <a:cubicBezTo>
                    <a:pt x="122" y="505"/>
                    <a:pt x="196" y="76"/>
                    <a:pt x="196" y="76"/>
                  </a:cubicBezTo>
                  <a:cubicBezTo>
                    <a:pt x="196" y="38"/>
                    <a:pt x="159" y="1"/>
                    <a:pt x="159"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2" name="Google Shape;6134;p75">
              <a:extLst>
                <a:ext uri="{FF2B5EF4-FFF2-40B4-BE49-F238E27FC236}">
                  <a16:creationId xmlns:a16="http://schemas.microsoft.com/office/drawing/2014/main" id="{0487407A-6CB1-4014-7E65-14EFAF19951B}"/>
                </a:ext>
              </a:extLst>
            </p:cNvPr>
            <p:cNvSpPr/>
            <p:nvPr/>
          </p:nvSpPr>
          <p:spPr>
            <a:xfrm>
              <a:off x="9889603" y="3235926"/>
              <a:ext cx="11456" cy="70074"/>
            </a:xfrm>
            <a:custGeom>
              <a:avLst/>
              <a:gdLst/>
              <a:ahLst/>
              <a:cxnLst/>
              <a:rect l="l" t="t" r="r" b="b"/>
              <a:pathLst>
                <a:path w="197" h="1205" extrusionOk="0">
                  <a:moveTo>
                    <a:pt x="112" y="1"/>
                  </a:moveTo>
                  <a:cubicBezTo>
                    <a:pt x="112" y="1"/>
                    <a:pt x="75" y="1"/>
                    <a:pt x="75" y="38"/>
                  </a:cubicBezTo>
                  <a:cubicBezTo>
                    <a:pt x="75" y="75"/>
                    <a:pt x="0" y="701"/>
                    <a:pt x="75" y="1167"/>
                  </a:cubicBezTo>
                  <a:cubicBezTo>
                    <a:pt x="112" y="1167"/>
                    <a:pt x="112" y="1205"/>
                    <a:pt x="150" y="1205"/>
                  </a:cubicBezTo>
                  <a:cubicBezTo>
                    <a:pt x="196" y="1205"/>
                    <a:pt x="196" y="1167"/>
                    <a:pt x="196" y="1130"/>
                  </a:cubicBezTo>
                  <a:cubicBezTo>
                    <a:pt x="112" y="663"/>
                    <a:pt x="196" y="75"/>
                    <a:pt x="196" y="38"/>
                  </a:cubicBezTo>
                  <a:cubicBezTo>
                    <a:pt x="196" y="38"/>
                    <a:pt x="150" y="1"/>
                    <a:pt x="112"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3" name="Google Shape;6135;p75">
              <a:extLst>
                <a:ext uri="{FF2B5EF4-FFF2-40B4-BE49-F238E27FC236}">
                  <a16:creationId xmlns:a16="http://schemas.microsoft.com/office/drawing/2014/main" id="{B8B7B2F7-EA29-DAA5-7C2F-E89C1989C601}"/>
                </a:ext>
              </a:extLst>
            </p:cNvPr>
            <p:cNvSpPr/>
            <p:nvPr/>
          </p:nvSpPr>
          <p:spPr>
            <a:xfrm>
              <a:off x="9928100" y="3251685"/>
              <a:ext cx="10933" cy="70074"/>
            </a:xfrm>
            <a:custGeom>
              <a:avLst/>
              <a:gdLst/>
              <a:ahLst/>
              <a:cxnLst/>
              <a:rect l="l" t="t" r="r" b="b"/>
              <a:pathLst>
                <a:path w="188" h="1205" extrusionOk="0">
                  <a:moveTo>
                    <a:pt x="113" y="0"/>
                  </a:moveTo>
                  <a:cubicBezTo>
                    <a:pt x="76" y="0"/>
                    <a:pt x="76" y="38"/>
                    <a:pt x="76" y="75"/>
                  </a:cubicBezTo>
                  <a:cubicBezTo>
                    <a:pt x="38" y="75"/>
                    <a:pt x="1" y="700"/>
                    <a:pt x="76" y="1167"/>
                  </a:cubicBezTo>
                  <a:cubicBezTo>
                    <a:pt x="76" y="1204"/>
                    <a:pt x="113" y="1204"/>
                    <a:pt x="150" y="1204"/>
                  </a:cubicBezTo>
                  <a:cubicBezTo>
                    <a:pt x="188" y="1204"/>
                    <a:pt x="188" y="1167"/>
                    <a:pt x="188" y="1167"/>
                  </a:cubicBezTo>
                  <a:cubicBezTo>
                    <a:pt x="113" y="700"/>
                    <a:pt x="150" y="75"/>
                    <a:pt x="150" y="75"/>
                  </a:cubicBezTo>
                  <a:cubicBezTo>
                    <a:pt x="188" y="38"/>
                    <a:pt x="150" y="38"/>
                    <a:pt x="113"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4" name="Google Shape;6136;p75">
              <a:extLst>
                <a:ext uri="{FF2B5EF4-FFF2-40B4-BE49-F238E27FC236}">
                  <a16:creationId xmlns:a16="http://schemas.microsoft.com/office/drawing/2014/main" id="{D9FD6F07-667B-10A3-4062-74DE0B7F1E2B}"/>
                </a:ext>
              </a:extLst>
            </p:cNvPr>
            <p:cNvSpPr/>
            <p:nvPr/>
          </p:nvSpPr>
          <p:spPr>
            <a:xfrm>
              <a:off x="9973168" y="3267386"/>
              <a:ext cx="13666" cy="70074"/>
            </a:xfrm>
            <a:custGeom>
              <a:avLst/>
              <a:gdLst/>
              <a:ahLst/>
              <a:cxnLst/>
              <a:rect l="l" t="t" r="r" b="b"/>
              <a:pathLst>
                <a:path w="235" h="1205" extrusionOk="0">
                  <a:moveTo>
                    <a:pt x="159" y="1"/>
                  </a:moveTo>
                  <a:cubicBezTo>
                    <a:pt x="113" y="1"/>
                    <a:pt x="113" y="1"/>
                    <a:pt x="75" y="38"/>
                  </a:cubicBezTo>
                  <a:cubicBezTo>
                    <a:pt x="75" y="85"/>
                    <a:pt x="1" y="664"/>
                    <a:pt x="113" y="1130"/>
                  </a:cubicBezTo>
                  <a:cubicBezTo>
                    <a:pt x="113" y="1168"/>
                    <a:pt x="159" y="1205"/>
                    <a:pt x="159" y="1205"/>
                  </a:cubicBezTo>
                  <a:lnTo>
                    <a:pt x="197" y="1205"/>
                  </a:lnTo>
                  <a:cubicBezTo>
                    <a:pt x="234" y="1168"/>
                    <a:pt x="234" y="1168"/>
                    <a:pt x="234" y="1130"/>
                  </a:cubicBezTo>
                  <a:cubicBezTo>
                    <a:pt x="113" y="664"/>
                    <a:pt x="197" y="38"/>
                    <a:pt x="197" y="38"/>
                  </a:cubicBezTo>
                  <a:cubicBezTo>
                    <a:pt x="197" y="38"/>
                    <a:pt x="197" y="1"/>
                    <a:pt x="159"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5" name="Google Shape;6137;p75">
              <a:extLst>
                <a:ext uri="{FF2B5EF4-FFF2-40B4-BE49-F238E27FC236}">
                  <a16:creationId xmlns:a16="http://schemas.microsoft.com/office/drawing/2014/main" id="{652EE0AD-CE32-78AC-7CB6-1759C7B4AA87}"/>
                </a:ext>
              </a:extLst>
            </p:cNvPr>
            <p:cNvSpPr/>
            <p:nvPr/>
          </p:nvSpPr>
          <p:spPr>
            <a:xfrm>
              <a:off x="10027483" y="3276632"/>
              <a:ext cx="11456" cy="70074"/>
            </a:xfrm>
            <a:custGeom>
              <a:avLst/>
              <a:gdLst/>
              <a:ahLst/>
              <a:cxnLst/>
              <a:rect l="l" t="t" r="r" b="b"/>
              <a:pathLst>
                <a:path w="197" h="1205" extrusionOk="0">
                  <a:moveTo>
                    <a:pt x="112" y="1"/>
                  </a:moveTo>
                  <a:lnTo>
                    <a:pt x="75" y="38"/>
                  </a:lnTo>
                  <a:cubicBezTo>
                    <a:pt x="75" y="75"/>
                    <a:pt x="0" y="701"/>
                    <a:pt x="75" y="1167"/>
                  </a:cubicBezTo>
                  <a:cubicBezTo>
                    <a:pt x="112" y="1205"/>
                    <a:pt x="112" y="1205"/>
                    <a:pt x="159" y="1205"/>
                  </a:cubicBezTo>
                  <a:cubicBezTo>
                    <a:pt x="196" y="1205"/>
                    <a:pt x="196" y="1167"/>
                    <a:pt x="196" y="1130"/>
                  </a:cubicBezTo>
                  <a:cubicBezTo>
                    <a:pt x="112" y="701"/>
                    <a:pt x="196" y="75"/>
                    <a:pt x="196" y="75"/>
                  </a:cubicBezTo>
                  <a:cubicBezTo>
                    <a:pt x="196" y="38"/>
                    <a:pt x="159" y="1"/>
                    <a:pt x="112"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6" name="Google Shape;6138;p75">
              <a:extLst>
                <a:ext uri="{FF2B5EF4-FFF2-40B4-BE49-F238E27FC236}">
                  <a16:creationId xmlns:a16="http://schemas.microsoft.com/office/drawing/2014/main" id="{3E726E07-155E-8D72-1102-7F54D0818623}"/>
                </a:ext>
              </a:extLst>
            </p:cNvPr>
            <p:cNvSpPr/>
            <p:nvPr/>
          </p:nvSpPr>
          <p:spPr>
            <a:xfrm>
              <a:off x="10077377" y="3283145"/>
              <a:ext cx="10933" cy="70597"/>
            </a:xfrm>
            <a:custGeom>
              <a:avLst/>
              <a:gdLst/>
              <a:ahLst/>
              <a:cxnLst/>
              <a:rect l="l" t="t" r="r" b="b"/>
              <a:pathLst>
                <a:path w="188" h="1214" extrusionOk="0">
                  <a:moveTo>
                    <a:pt x="113" y="1"/>
                  </a:moveTo>
                  <a:cubicBezTo>
                    <a:pt x="75" y="1"/>
                    <a:pt x="75" y="47"/>
                    <a:pt x="75" y="47"/>
                  </a:cubicBezTo>
                  <a:cubicBezTo>
                    <a:pt x="75" y="85"/>
                    <a:pt x="1" y="701"/>
                    <a:pt x="75" y="1167"/>
                  </a:cubicBezTo>
                  <a:cubicBezTo>
                    <a:pt x="75" y="1167"/>
                    <a:pt x="113" y="1214"/>
                    <a:pt x="150" y="1214"/>
                  </a:cubicBezTo>
                  <a:cubicBezTo>
                    <a:pt x="187" y="1214"/>
                    <a:pt x="187" y="1167"/>
                    <a:pt x="187" y="1130"/>
                  </a:cubicBezTo>
                  <a:cubicBezTo>
                    <a:pt x="113" y="701"/>
                    <a:pt x="150" y="85"/>
                    <a:pt x="187" y="85"/>
                  </a:cubicBezTo>
                  <a:cubicBezTo>
                    <a:pt x="187" y="47"/>
                    <a:pt x="150" y="1"/>
                    <a:pt x="113"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7" name="Google Shape;6139;p75">
              <a:extLst>
                <a:ext uri="{FF2B5EF4-FFF2-40B4-BE49-F238E27FC236}">
                  <a16:creationId xmlns:a16="http://schemas.microsoft.com/office/drawing/2014/main" id="{228E940E-8902-C28E-2D3F-E136D206E28D}"/>
                </a:ext>
              </a:extLst>
            </p:cNvPr>
            <p:cNvSpPr/>
            <p:nvPr/>
          </p:nvSpPr>
          <p:spPr>
            <a:xfrm>
              <a:off x="10133843" y="3285879"/>
              <a:ext cx="11456" cy="70074"/>
            </a:xfrm>
            <a:custGeom>
              <a:avLst/>
              <a:gdLst/>
              <a:ahLst/>
              <a:cxnLst/>
              <a:rect l="l" t="t" r="r" b="b"/>
              <a:pathLst>
                <a:path w="197" h="1205" extrusionOk="0">
                  <a:moveTo>
                    <a:pt x="113" y="0"/>
                  </a:moveTo>
                  <a:cubicBezTo>
                    <a:pt x="75" y="0"/>
                    <a:pt x="75" y="38"/>
                    <a:pt x="38" y="75"/>
                  </a:cubicBezTo>
                  <a:cubicBezTo>
                    <a:pt x="38" y="75"/>
                    <a:pt x="1" y="700"/>
                    <a:pt x="75" y="1167"/>
                  </a:cubicBezTo>
                  <a:cubicBezTo>
                    <a:pt x="75" y="1204"/>
                    <a:pt x="113" y="1204"/>
                    <a:pt x="113" y="1204"/>
                  </a:cubicBezTo>
                  <a:lnTo>
                    <a:pt x="150" y="1204"/>
                  </a:lnTo>
                  <a:cubicBezTo>
                    <a:pt x="197" y="1204"/>
                    <a:pt x="197" y="1167"/>
                    <a:pt x="197" y="1167"/>
                  </a:cubicBezTo>
                  <a:cubicBezTo>
                    <a:pt x="75" y="700"/>
                    <a:pt x="150" y="75"/>
                    <a:pt x="150" y="75"/>
                  </a:cubicBezTo>
                  <a:cubicBezTo>
                    <a:pt x="150" y="38"/>
                    <a:pt x="150" y="38"/>
                    <a:pt x="113"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8" name="Google Shape;6140;p75">
              <a:extLst>
                <a:ext uri="{FF2B5EF4-FFF2-40B4-BE49-F238E27FC236}">
                  <a16:creationId xmlns:a16="http://schemas.microsoft.com/office/drawing/2014/main" id="{0B052E60-C7BE-24DA-D1CA-33A0E397FBA8}"/>
                </a:ext>
              </a:extLst>
            </p:cNvPr>
            <p:cNvSpPr/>
            <p:nvPr/>
          </p:nvSpPr>
          <p:spPr>
            <a:xfrm>
              <a:off x="10341739" y="3269596"/>
              <a:ext cx="13608" cy="67864"/>
            </a:xfrm>
            <a:custGeom>
              <a:avLst/>
              <a:gdLst/>
              <a:ahLst/>
              <a:cxnLst/>
              <a:rect l="l" t="t" r="r" b="b"/>
              <a:pathLst>
                <a:path w="234" h="1167" extrusionOk="0">
                  <a:moveTo>
                    <a:pt x="75" y="0"/>
                  </a:moveTo>
                  <a:cubicBezTo>
                    <a:pt x="38" y="0"/>
                    <a:pt x="0" y="47"/>
                    <a:pt x="38" y="84"/>
                  </a:cubicBezTo>
                  <a:cubicBezTo>
                    <a:pt x="122" y="514"/>
                    <a:pt x="38" y="1092"/>
                    <a:pt x="38" y="1092"/>
                  </a:cubicBezTo>
                  <a:cubicBezTo>
                    <a:pt x="38" y="1130"/>
                    <a:pt x="75" y="1130"/>
                    <a:pt x="122" y="1167"/>
                  </a:cubicBezTo>
                  <a:cubicBezTo>
                    <a:pt x="122" y="1167"/>
                    <a:pt x="159" y="1130"/>
                    <a:pt x="159" y="1092"/>
                  </a:cubicBezTo>
                  <a:cubicBezTo>
                    <a:pt x="159" y="1092"/>
                    <a:pt x="234" y="514"/>
                    <a:pt x="122" y="47"/>
                  </a:cubicBezTo>
                  <a:cubicBezTo>
                    <a:pt x="122" y="0"/>
                    <a:pt x="75" y="0"/>
                    <a:pt x="75"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9" name="Google Shape;6141;p75">
              <a:extLst>
                <a:ext uri="{FF2B5EF4-FFF2-40B4-BE49-F238E27FC236}">
                  <a16:creationId xmlns:a16="http://schemas.microsoft.com/office/drawing/2014/main" id="{0BE95604-CD1E-824D-551E-22B83BC77E61}"/>
                </a:ext>
              </a:extLst>
            </p:cNvPr>
            <p:cNvSpPr/>
            <p:nvPr/>
          </p:nvSpPr>
          <p:spPr>
            <a:xfrm>
              <a:off x="10298880" y="3278784"/>
              <a:ext cx="13608" cy="74959"/>
            </a:xfrm>
            <a:custGeom>
              <a:avLst/>
              <a:gdLst/>
              <a:ahLst/>
              <a:cxnLst/>
              <a:rect l="l" t="t" r="r" b="b"/>
              <a:pathLst>
                <a:path w="234" h="1289" extrusionOk="0">
                  <a:moveTo>
                    <a:pt x="75" y="1"/>
                  </a:moveTo>
                  <a:cubicBezTo>
                    <a:pt x="37" y="1"/>
                    <a:pt x="0" y="38"/>
                    <a:pt x="37" y="76"/>
                  </a:cubicBezTo>
                  <a:cubicBezTo>
                    <a:pt x="112" y="505"/>
                    <a:pt x="37" y="1205"/>
                    <a:pt x="0" y="1242"/>
                  </a:cubicBezTo>
                  <a:cubicBezTo>
                    <a:pt x="0" y="1242"/>
                    <a:pt x="37" y="1289"/>
                    <a:pt x="75" y="1289"/>
                  </a:cubicBezTo>
                  <a:cubicBezTo>
                    <a:pt x="112" y="1289"/>
                    <a:pt x="112" y="1289"/>
                    <a:pt x="112" y="1242"/>
                  </a:cubicBezTo>
                  <a:cubicBezTo>
                    <a:pt x="112" y="1205"/>
                    <a:pt x="233" y="505"/>
                    <a:pt x="112" y="38"/>
                  </a:cubicBezTo>
                  <a:cubicBezTo>
                    <a:pt x="112" y="1"/>
                    <a:pt x="112" y="1"/>
                    <a:pt x="75"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0" name="Google Shape;6142;p75">
              <a:extLst>
                <a:ext uri="{FF2B5EF4-FFF2-40B4-BE49-F238E27FC236}">
                  <a16:creationId xmlns:a16="http://schemas.microsoft.com/office/drawing/2014/main" id="{8B59BB05-A89F-583B-682F-21F477C7419A}"/>
                </a:ext>
              </a:extLst>
            </p:cNvPr>
            <p:cNvSpPr/>
            <p:nvPr/>
          </p:nvSpPr>
          <p:spPr>
            <a:xfrm>
              <a:off x="10242414" y="3283145"/>
              <a:ext cx="13608" cy="79320"/>
            </a:xfrm>
            <a:custGeom>
              <a:avLst/>
              <a:gdLst/>
              <a:ahLst/>
              <a:cxnLst/>
              <a:rect l="l" t="t" r="r" b="b"/>
              <a:pathLst>
                <a:path w="234" h="1364" extrusionOk="0">
                  <a:moveTo>
                    <a:pt x="38" y="1"/>
                  </a:moveTo>
                  <a:cubicBezTo>
                    <a:pt x="38" y="1"/>
                    <a:pt x="0" y="47"/>
                    <a:pt x="0" y="85"/>
                  </a:cubicBezTo>
                  <a:cubicBezTo>
                    <a:pt x="112" y="551"/>
                    <a:pt x="38" y="1289"/>
                    <a:pt x="38" y="1289"/>
                  </a:cubicBezTo>
                  <a:cubicBezTo>
                    <a:pt x="38" y="1326"/>
                    <a:pt x="38" y="1363"/>
                    <a:pt x="75" y="1363"/>
                  </a:cubicBezTo>
                  <a:cubicBezTo>
                    <a:pt x="112" y="1363"/>
                    <a:pt x="150" y="1326"/>
                    <a:pt x="150" y="1326"/>
                  </a:cubicBezTo>
                  <a:cubicBezTo>
                    <a:pt x="150" y="1289"/>
                    <a:pt x="234" y="514"/>
                    <a:pt x="112" y="47"/>
                  </a:cubicBezTo>
                  <a:cubicBezTo>
                    <a:pt x="112" y="47"/>
                    <a:pt x="75" y="1"/>
                    <a:pt x="38"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1" name="Google Shape;6143;p75">
              <a:extLst>
                <a:ext uri="{FF2B5EF4-FFF2-40B4-BE49-F238E27FC236}">
                  <a16:creationId xmlns:a16="http://schemas.microsoft.com/office/drawing/2014/main" id="{5DD2B28F-9B12-1426-5610-70D348014A75}"/>
                </a:ext>
              </a:extLst>
            </p:cNvPr>
            <p:cNvSpPr/>
            <p:nvPr/>
          </p:nvSpPr>
          <p:spPr>
            <a:xfrm>
              <a:off x="10196823" y="3285879"/>
              <a:ext cx="11456" cy="76587"/>
            </a:xfrm>
            <a:custGeom>
              <a:avLst/>
              <a:gdLst/>
              <a:ahLst/>
              <a:cxnLst/>
              <a:rect l="l" t="t" r="r" b="b"/>
              <a:pathLst>
                <a:path w="197" h="1317" extrusionOk="0">
                  <a:moveTo>
                    <a:pt x="47" y="0"/>
                  </a:moveTo>
                  <a:cubicBezTo>
                    <a:pt x="0" y="0"/>
                    <a:pt x="0" y="38"/>
                    <a:pt x="0" y="75"/>
                  </a:cubicBezTo>
                  <a:cubicBezTo>
                    <a:pt x="84" y="504"/>
                    <a:pt x="0" y="1279"/>
                    <a:pt x="0" y="1279"/>
                  </a:cubicBezTo>
                  <a:cubicBezTo>
                    <a:pt x="0" y="1316"/>
                    <a:pt x="0" y="1316"/>
                    <a:pt x="47" y="1316"/>
                  </a:cubicBezTo>
                  <a:cubicBezTo>
                    <a:pt x="84" y="1316"/>
                    <a:pt x="122" y="1316"/>
                    <a:pt x="122" y="1279"/>
                  </a:cubicBezTo>
                  <a:cubicBezTo>
                    <a:pt x="122" y="1242"/>
                    <a:pt x="196" y="504"/>
                    <a:pt x="122" y="38"/>
                  </a:cubicBezTo>
                  <a:cubicBezTo>
                    <a:pt x="122" y="38"/>
                    <a:pt x="84" y="0"/>
                    <a:pt x="47"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2" name="Google Shape;6144;p75">
              <a:extLst>
                <a:ext uri="{FF2B5EF4-FFF2-40B4-BE49-F238E27FC236}">
                  <a16:creationId xmlns:a16="http://schemas.microsoft.com/office/drawing/2014/main" id="{994108B5-E4E1-BB7F-40F4-ACE3CE091574}"/>
                </a:ext>
              </a:extLst>
            </p:cNvPr>
            <p:cNvSpPr/>
            <p:nvPr/>
          </p:nvSpPr>
          <p:spPr>
            <a:xfrm>
              <a:off x="9993289" y="2890035"/>
              <a:ext cx="106419" cy="93509"/>
            </a:xfrm>
            <a:custGeom>
              <a:avLst/>
              <a:gdLst/>
              <a:ahLst/>
              <a:cxnLst/>
              <a:rect l="l" t="t" r="r" b="b"/>
              <a:pathLst>
                <a:path w="1830" h="1608" extrusionOk="0">
                  <a:moveTo>
                    <a:pt x="914" y="0"/>
                  </a:moveTo>
                  <a:cubicBezTo>
                    <a:pt x="804" y="0"/>
                    <a:pt x="693" y="25"/>
                    <a:pt x="588" y="78"/>
                  </a:cubicBezTo>
                  <a:cubicBezTo>
                    <a:pt x="159" y="227"/>
                    <a:pt x="0" y="740"/>
                    <a:pt x="159" y="1123"/>
                  </a:cubicBezTo>
                  <a:cubicBezTo>
                    <a:pt x="308" y="1422"/>
                    <a:pt x="616" y="1607"/>
                    <a:pt x="944" y="1607"/>
                  </a:cubicBezTo>
                  <a:cubicBezTo>
                    <a:pt x="1046" y="1607"/>
                    <a:pt x="1149" y="1590"/>
                    <a:pt x="1251" y="1552"/>
                  </a:cubicBezTo>
                  <a:cubicBezTo>
                    <a:pt x="1633" y="1356"/>
                    <a:pt x="1829" y="890"/>
                    <a:pt x="1633" y="460"/>
                  </a:cubicBezTo>
                  <a:cubicBezTo>
                    <a:pt x="1497" y="180"/>
                    <a:pt x="1211" y="0"/>
                    <a:pt x="914"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3" name="Google Shape;6145;p75">
              <a:extLst>
                <a:ext uri="{FF2B5EF4-FFF2-40B4-BE49-F238E27FC236}">
                  <a16:creationId xmlns:a16="http://schemas.microsoft.com/office/drawing/2014/main" id="{F8A058C1-C399-07E7-A61C-85DBCC457488}"/>
                </a:ext>
              </a:extLst>
            </p:cNvPr>
            <p:cNvSpPr/>
            <p:nvPr/>
          </p:nvSpPr>
          <p:spPr>
            <a:xfrm>
              <a:off x="9830404" y="1953314"/>
              <a:ext cx="156430" cy="317047"/>
            </a:xfrm>
            <a:custGeom>
              <a:avLst/>
              <a:gdLst/>
              <a:ahLst/>
              <a:cxnLst/>
              <a:rect l="l" t="t" r="r" b="b"/>
              <a:pathLst>
                <a:path w="2690" h="5452" extrusionOk="0">
                  <a:moveTo>
                    <a:pt x="1830" y="0"/>
                  </a:moveTo>
                  <a:cubicBezTo>
                    <a:pt x="1830" y="0"/>
                    <a:pt x="1" y="514"/>
                    <a:pt x="934" y="3426"/>
                  </a:cubicBezTo>
                  <a:cubicBezTo>
                    <a:pt x="1326" y="4714"/>
                    <a:pt x="2689" y="5452"/>
                    <a:pt x="2689" y="5452"/>
                  </a:cubicBezTo>
                  <a:lnTo>
                    <a:pt x="1830" y="0"/>
                  </a:ln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4" name="Google Shape;6146;p75">
              <a:extLst>
                <a:ext uri="{FF2B5EF4-FFF2-40B4-BE49-F238E27FC236}">
                  <a16:creationId xmlns:a16="http://schemas.microsoft.com/office/drawing/2014/main" id="{B9BB3433-9357-2038-5F28-138D293E94C0}"/>
                </a:ext>
              </a:extLst>
            </p:cNvPr>
            <p:cNvSpPr/>
            <p:nvPr/>
          </p:nvSpPr>
          <p:spPr>
            <a:xfrm>
              <a:off x="10073481" y="1881147"/>
              <a:ext cx="248253" cy="201324"/>
            </a:xfrm>
            <a:custGeom>
              <a:avLst/>
              <a:gdLst/>
              <a:ahLst/>
              <a:cxnLst/>
              <a:rect l="l" t="t" r="r" b="b"/>
              <a:pathLst>
                <a:path w="4269" h="3462" extrusionOk="0">
                  <a:moveTo>
                    <a:pt x="2476" y="0"/>
                  </a:moveTo>
                  <a:lnTo>
                    <a:pt x="2476" y="0"/>
                  </a:lnTo>
                  <a:cubicBezTo>
                    <a:pt x="1" y="1860"/>
                    <a:pt x="2104" y="3461"/>
                    <a:pt x="3274" y="3461"/>
                  </a:cubicBezTo>
                  <a:cubicBezTo>
                    <a:pt x="3596" y="3461"/>
                    <a:pt x="3847" y="3340"/>
                    <a:pt x="3913" y="3071"/>
                  </a:cubicBezTo>
                  <a:cubicBezTo>
                    <a:pt x="4268" y="1830"/>
                    <a:pt x="2476" y="0"/>
                    <a:pt x="2476"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5" name="Google Shape;6147;p75">
              <a:extLst>
                <a:ext uri="{FF2B5EF4-FFF2-40B4-BE49-F238E27FC236}">
                  <a16:creationId xmlns:a16="http://schemas.microsoft.com/office/drawing/2014/main" id="{3A222BDB-E288-7A5D-EC63-E4286DCCA30E}"/>
                </a:ext>
              </a:extLst>
            </p:cNvPr>
            <p:cNvSpPr/>
            <p:nvPr/>
          </p:nvSpPr>
          <p:spPr>
            <a:xfrm>
              <a:off x="9918912" y="1919353"/>
              <a:ext cx="429921" cy="437074"/>
            </a:xfrm>
            <a:custGeom>
              <a:avLst/>
              <a:gdLst/>
              <a:ahLst/>
              <a:cxnLst/>
              <a:rect l="l" t="t" r="r" b="b"/>
              <a:pathLst>
                <a:path w="7393" h="7516" extrusionOk="0">
                  <a:moveTo>
                    <a:pt x="3578" y="1"/>
                  </a:moveTo>
                  <a:cubicBezTo>
                    <a:pt x="3410" y="1"/>
                    <a:pt x="3241" y="15"/>
                    <a:pt x="3071" y="43"/>
                  </a:cubicBezTo>
                  <a:cubicBezTo>
                    <a:pt x="1204" y="398"/>
                    <a:pt x="0" y="2302"/>
                    <a:pt x="346" y="4365"/>
                  </a:cubicBezTo>
                  <a:cubicBezTo>
                    <a:pt x="667" y="6194"/>
                    <a:pt x="2172" y="7515"/>
                    <a:pt x="3842" y="7515"/>
                  </a:cubicBezTo>
                  <a:cubicBezTo>
                    <a:pt x="4013" y="7515"/>
                    <a:pt x="4186" y="7502"/>
                    <a:pt x="4359" y="7473"/>
                  </a:cubicBezTo>
                  <a:cubicBezTo>
                    <a:pt x="6179" y="7165"/>
                    <a:pt x="7393" y="5214"/>
                    <a:pt x="7038" y="3198"/>
                  </a:cubicBezTo>
                  <a:cubicBezTo>
                    <a:pt x="6725" y="1327"/>
                    <a:pt x="5221" y="1"/>
                    <a:pt x="3578" y="1"/>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6" name="Google Shape;6148;p75">
              <a:extLst>
                <a:ext uri="{FF2B5EF4-FFF2-40B4-BE49-F238E27FC236}">
                  <a16:creationId xmlns:a16="http://schemas.microsoft.com/office/drawing/2014/main" id="{D0545D35-E627-820F-5B4E-D33926145B70}"/>
                </a:ext>
              </a:extLst>
            </p:cNvPr>
            <p:cNvSpPr/>
            <p:nvPr/>
          </p:nvSpPr>
          <p:spPr>
            <a:xfrm>
              <a:off x="9889603" y="2134401"/>
              <a:ext cx="99383" cy="95428"/>
            </a:xfrm>
            <a:custGeom>
              <a:avLst/>
              <a:gdLst/>
              <a:ahLst/>
              <a:cxnLst/>
              <a:rect l="l" t="t" r="r" b="b"/>
              <a:pathLst>
                <a:path w="1709" h="1641" extrusionOk="0">
                  <a:moveTo>
                    <a:pt x="851" y="1"/>
                  </a:moveTo>
                  <a:cubicBezTo>
                    <a:pt x="826" y="1"/>
                    <a:pt x="801" y="2"/>
                    <a:pt x="775" y="4"/>
                  </a:cubicBezTo>
                  <a:cubicBezTo>
                    <a:pt x="308" y="41"/>
                    <a:pt x="0" y="433"/>
                    <a:pt x="38" y="900"/>
                  </a:cubicBezTo>
                  <a:cubicBezTo>
                    <a:pt x="73" y="1341"/>
                    <a:pt x="458" y="1641"/>
                    <a:pt x="863" y="1641"/>
                  </a:cubicBezTo>
                  <a:cubicBezTo>
                    <a:pt x="887" y="1641"/>
                    <a:pt x="910" y="1640"/>
                    <a:pt x="934" y="1637"/>
                  </a:cubicBezTo>
                  <a:cubicBezTo>
                    <a:pt x="1400" y="1600"/>
                    <a:pt x="1708" y="1171"/>
                    <a:pt x="1671" y="741"/>
                  </a:cubicBezTo>
                  <a:cubicBezTo>
                    <a:pt x="1636" y="300"/>
                    <a:pt x="1284" y="1"/>
                    <a:pt x="851" y="1"/>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7" name="Google Shape;6149;p75">
              <a:extLst>
                <a:ext uri="{FF2B5EF4-FFF2-40B4-BE49-F238E27FC236}">
                  <a16:creationId xmlns:a16="http://schemas.microsoft.com/office/drawing/2014/main" id="{01F34FD6-7EC9-11E6-F791-50F931949E45}"/>
                </a:ext>
              </a:extLst>
            </p:cNvPr>
            <p:cNvSpPr/>
            <p:nvPr/>
          </p:nvSpPr>
          <p:spPr>
            <a:xfrm>
              <a:off x="9914550" y="2170456"/>
              <a:ext cx="20121" cy="34252"/>
            </a:xfrm>
            <a:custGeom>
              <a:avLst/>
              <a:gdLst/>
              <a:ahLst/>
              <a:cxnLst/>
              <a:rect l="l" t="t" r="r" b="b"/>
              <a:pathLst>
                <a:path w="346" h="589" extrusionOk="0">
                  <a:moveTo>
                    <a:pt x="309" y="0"/>
                  </a:moveTo>
                  <a:lnTo>
                    <a:pt x="309" y="0"/>
                  </a:lnTo>
                  <a:cubicBezTo>
                    <a:pt x="234" y="47"/>
                    <a:pt x="150" y="84"/>
                    <a:pt x="113" y="121"/>
                  </a:cubicBezTo>
                  <a:cubicBezTo>
                    <a:pt x="38" y="159"/>
                    <a:pt x="1" y="233"/>
                    <a:pt x="1" y="317"/>
                  </a:cubicBezTo>
                  <a:cubicBezTo>
                    <a:pt x="1" y="429"/>
                    <a:pt x="75" y="513"/>
                    <a:pt x="150" y="551"/>
                  </a:cubicBezTo>
                  <a:cubicBezTo>
                    <a:pt x="187" y="551"/>
                    <a:pt x="234" y="551"/>
                    <a:pt x="234" y="588"/>
                  </a:cubicBezTo>
                  <a:lnTo>
                    <a:pt x="346" y="588"/>
                  </a:lnTo>
                  <a:lnTo>
                    <a:pt x="187" y="467"/>
                  </a:lnTo>
                  <a:cubicBezTo>
                    <a:pt x="150" y="392"/>
                    <a:pt x="113" y="355"/>
                    <a:pt x="113" y="317"/>
                  </a:cubicBezTo>
                  <a:cubicBezTo>
                    <a:pt x="113" y="280"/>
                    <a:pt x="150" y="233"/>
                    <a:pt x="187" y="196"/>
                  </a:cubicBezTo>
                  <a:cubicBezTo>
                    <a:pt x="234" y="121"/>
                    <a:pt x="271" y="84"/>
                    <a:pt x="309" y="0"/>
                  </a:cubicBezTo>
                  <a:close/>
                </a:path>
              </a:pathLst>
            </a:custGeom>
            <a:solidFill>
              <a:srgbClr val="F974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8" name="Google Shape;6150;p75">
              <a:extLst>
                <a:ext uri="{FF2B5EF4-FFF2-40B4-BE49-F238E27FC236}">
                  <a16:creationId xmlns:a16="http://schemas.microsoft.com/office/drawing/2014/main" id="{B142F4A1-0C2E-D631-66AF-400FED6CDA28}"/>
                </a:ext>
              </a:extLst>
            </p:cNvPr>
            <p:cNvSpPr/>
            <p:nvPr/>
          </p:nvSpPr>
          <p:spPr>
            <a:xfrm>
              <a:off x="10199498" y="2188890"/>
              <a:ext cx="95079" cy="41346"/>
            </a:xfrm>
            <a:custGeom>
              <a:avLst/>
              <a:gdLst/>
              <a:ahLst/>
              <a:cxnLst/>
              <a:rect l="l" t="t" r="r" b="b"/>
              <a:pathLst>
                <a:path w="1635" h="711" extrusionOk="0">
                  <a:moveTo>
                    <a:pt x="1634" y="0"/>
                  </a:moveTo>
                  <a:lnTo>
                    <a:pt x="1634" y="0"/>
                  </a:lnTo>
                  <a:cubicBezTo>
                    <a:pt x="1513" y="150"/>
                    <a:pt x="1401" y="271"/>
                    <a:pt x="1280" y="346"/>
                  </a:cubicBezTo>
                  <a:cubicBezTo>
                    <a:pt x="1168" y="430"/>
                    <a:pt x="1046" y="504"/>
                    <a:pt x="888" y="504"/>
                  </a:cubicBezTo>
                  <a:cubicBezTo>
                    <a:pt x="776" y="504"/>
                    <a:pt x="617" y="467"/>
                    <a:pt x="468" y="430"/>
                  </a:cubicBezTo>
                  <a:lnTo>
                    <a:pt x="234" y="346"/>
                  </a:lnTo>
                  <a:cubicBezTo>
                    <a:pt x="150" y="308"/>
                    <a:pt x="113" y="308"/>
                    <a:pt x="1" y="271"/>
                  </a:cubicBezTo>
                  <a:lnTo>
                    <a:pt x="1" y="271"/>
                  </a:lnTo>
                  <a:cubicBezTo>
                    <a:pt x="76" y="308"/>
                    <a:pt x="113" y="383"/>
                    <a:pt x="188" y="430"/>
                  </a:cubicBezTo>
                  <a:cubicBezTo>
                    <a:pt x="272" y="504"/>
                    <a:pt x="309" y="542"/>
                    <a:pt x="384" y="579"/>
                  </a:cubicBezTo>
                  <a:cubicBezTo>
                    <a:pt x="513" y="648"/>
                    <a:pt x="668" y="710"/>
                    <a:pt x="828" y="710"/>
                  </a:cubicBezTo>
                  <a:cubicBezTo>
                    <a:pt x="863" y="710"/>
                    <a:pt x="899" y="707"/>
                    <a:pt x="934" y="700"/>
                  </a:cubicBezTo>
                  <a:cubicBezTo>
                    <a:pt x="1121" y="700"/>
                    <a:pt x="1280" y="579"/>
                    <a:pt x="1401" y="467"/>
                  </a:cubicBezTo>
                  <a:cubicBezTo>
                    <a:pt x="1513" y="346"/>
                    <a:pt x="1588" y="150"/>
                    <a:pt x="1634" y="0"/>
                  </a:cubicBezTo>
                  <a:close/>
                </a:path>
              </a:pathLst>
            </a:custGeom>
            <a:solidFill>
              <a:srgbClr val="F974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9" name="Google Shape;6151;p75">
              <a:extLst>
                <a:ext uri="{FF2B5EF4-FFF2-40B4-BE49-F238E27FC236}">
                  <a16:creationId xmlns:a16="http://schemas.microsoft.com/office/drawing/2014/main" id="{A7C0708A-9E9F-235D-88FF-CE778710B9FC}"/>
                </a:ext>
              </a:extLst>
            </p:cNvPr>
            <p:cNvSpPr/>
            <p:nvPr/>
          </p:nvSpPr>
          <p:spPr>
            <a:xfrm>
              <a:off x="10235320" y="2104162"/>
              <a:ext cx="40823" cy="66817"/>
            </a:xfrm>
            <a:custGeom>
              <a:avLst/>
              <a:gdLst/>
              <a:ahLst/>
              <a:cxnLst/>
              <a:rect l="l" t="t" r="r" b="b"/>
              <a:pathLst>
                <a:path w="702" h="1149" extrusionOk="0">
                  <a:moveTo>
                    <a:pt x="146" y="0"/>
                  </a:moveTo>
                  <a:cubicBezTo>
                    <a:pt x="98" y="0"/>
                    <a:pt x="38" y="31"/>
                    <a:pt x="38" y="57"/>
                  </a:cubicBezTo>
                  <a:cubicBezTo>
                    <a:pt x="38" y="365"/>
                    <a:pt x="1" y="953"/>
                    <a:pt x="234" y="1140"/>
                  </a:cubicBezTo>
                  <a:cubicBezTo>
                    <a:pt x="239" y="1146"/>
                    <a:pt x="249" y="1148"/>
                    <a:pt x="262" y="1148"/>
                  </a:cubicBezTo>
                  <a:cubicBezTo>
                    <a:pt x="361" y="1148"/>
                    <a:pt x="664" y="1009"/>
                    <a:pt x="664" y="869"/>
                  </a:cubicBezTo>
                  <a:cubicBezTo>
                    <a:pt x="701" y="599"/>
                    <a:pt x="318" y="207"/>
                    <a:pt x="197" y="20"/>
                  </a:cubicBezTo>
                  <a:cubicBezTo>
                    <a:pt x="186" y="6"/>
                    <a:pt x="167" y="0"/>
                    <a:pt x="146" y="0"/>
                  </a:cubicBezTo>
                  <a:close/>
                </a:path>
              </a:pathLst>
            </a:custGeom>
            <a:solidFill>
              <a:srgbClr val="F974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0" name="Google Shape;6152;p75">
              <a:extLst>
                <a:ext uri="{FF2B5EF4-FFF2-40B4-BE49-F238E27FC236}">
                  <a16:creationId xmlns:a16="http://schemas.microsoft.com/office/drawing/2014/main" id="{5D64EF35-748E-8AE8-109F-3D8696DA2FE3}"/>
                </a:ext>
              </a:extLst>
            </p:cNvPr>
            <p:cNvSpPr/>
            <p:nvPr/>
          </p:nvSpPr>
          <p:spPr>
            <a:xfrm>
              <a:off x="10289634" y="2086832"/>
              <a:ext cx="25006" cy="32507"/>
            </a:xfrm>
            <a:custGeom>
              <a:avLst/>
              <a:gdLst/>
              <a:ahLst/>
              <a:cxnLst/>
              <a:rect l="l" t="t" r="r" b="b"/>
              <a:pathLst>
                <a:path w="430" h="559" extrusionOk="0">
                  <a:moveTo>
                    <a:pt x="196" y="1"/>
                  </a:moveTo>
                  <a:cubicBezTo>
                    <a:pt x="84" y="38"/>
                    <a:pt x="0" y="159"/>
                    <a:pt x="0" y="318"/>
                  </a:cubicBezTo>
                  <a:cubicBezTo>
                    <a:pt x="33" y="449"/>
                    <a:pt x="102" y="558"/>
                    <a:pt x="193" y="558"/>
                  </a:cubicBezTo>
                  <a:cubicBezTo>
                    <a:pt x="206" y="558"/>
                    <a:pt x="220" y="556"/>
                    <a:pt x="234" y="551"/>
                  </a:cubicBezTo>
                  <a:cubicBezTo>
                    <a:pt x="355" y="551"/>
                    <a:pt x="430" y="430"/>
                    <a:pt x="430" y="271"/>
                  </a:cubicBezTo>
                  <a:cubicBezTo>
                    <a:pt x="392" y="122"/>
                    <a:pt x="318" y="1"/>
                    <a:pt x="196"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1" name="Google Shape;6153;p75">
              <a:extLst>
                <a:ext uri="{FF2B5EF4-FFF2-40B4-BE49-F238E27FC236}">
                  <a16:creationId xmlns:a16="http://schemas.microsoft.com/office/drawing/2014/main" id="{1AFF623B-42A1-2AD9-C90F-460B2CDCA889}"/>
                </a:ext>
              </a:extLst>
            </p:cNvPr>
            <p:cNvSpPr/>
            <p:nvPr/>
          </p:nvSpPr>
          <p:spPr>
            <a:xfrm>
              <a:off x="10120294" y="2118874"/>
              <a:ext cx="27157" cy="33728"/>
            </a:xfrm>
            <a:custGeom>
              <a:avLst/>
              <a:gdLst/>
              <a:ahLst/>
              <a:cxnLst/>
              <a:rect l="l" t="t" r="r" b="b"/>
              <a:pathLst>
                <a:path w="467" h="580" extrusionOk="0">
                  <a:moveTo>
                    <a:pt x="196" y="0"/>
                  </a:moveTo>
                  <a:cubicBezTo>
                    <a:pt x="112" y="38"/>
                    <a:pt x="0" y="150"/>
                    <a:pt x="37" y="308"/>
                  </a:cubicBezTo>
                  <a:cubicBezTo>
                    <a:pt x="37" y="467"/>
                    <a:pt x="150" y="579"/>
                    <a:pt x="271" y="579"/>
                  </a:cubicBezTo>
                  <a:cubicBezTo>
                    <a:pt x="346" y="542"/>
                    <a:pt x="467" y="420"/>
                    <a:pt x="430" y="271"/>
                  </a:cubicBezTo>
                  <a:cubicBezTo>
                    <a:pt x="430" y="112"/>
                    <a:pt x="308" y="0"/>
                    <a:pt x="196"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2" name="Google Shape;6154;p75">
              <a:extLst>
                <a:ext uri="{FF2B5EF4-FFF2-40B4-BE49-F238E27FC236}">
                  <a16:creationId xmlns:a16="http://schemas.microsoft.com/office/drawing/2014/main" id="{2F9F6419-6034-CF71-A908-EE9E15A7082B}"/>
                </a:ext>
              </a:extLst>
            </p:cNvPr>
            <p:cNvSpPr/>
            <p:nvPr/>
          </p:nvSpPr>
          <p:spPr>
            <a:xfrm>
              <a:off x="9921063" y="1798221"/>
              <a:ext cx="376537" cy="217781"/>
            </a:xfrm>
            <a:custGeom>
              <a:avLst/>
              <a:gdLst/>
              <a:ahLst/>
              <a:cxnLst/>
              <a:rect l="l" t="t" r="r" b="b"/>
              <a:pathLst>
                <a:path w="6475" h="3745" extrusionOk="0">
                  <a:moveTo>
                    <a:pt x="4761" y="0"/>
                  </a:moveTo>
                  <a:cubicBezTo>
                    <a:pt x="4278" y="0"/>
                    <a:pt x="3628" y="215"/>
                    <a:pt x="2763" y="763"/>
                  </a:cubicBezTo>
                  <a:cubicBezTo>
                    <a:pt x="234" y="2434"/>
                    <a:pt x="1" y="2864"/>
                    <a:pt x="1130" y="3685"/>
                  </a:cubicBezTo>
                  <a:cubicBezTo>
                    <a:pt x="1130" y="3685"/>
                    <a:pt x="1345" y="3745"/>
                    <a:pt x="1665" y="3745"/>
                  </a:cubicBezTo>
                  <a:cubicBezTo>
                    <a:pt x="2115" y="3745"/>
                    <a:pt x="2775" y="3627"/>
                    <a:pt x="3342" y="3060"/>
                  </a:cubicBezTo>
                  <a:cubicBezTo>
                    <a:pt x="3688" y="2699"/>
                    <a:pt x="4057" y="2591"/>
                    <a:pt x="4403" y="2591"/>
                  </a:cubicBezTo>
                  <a:cubicBezTo>
                    <a:pt x="4925" y="2591"/>
                    <a:pt x="5398" y="2838"/>
                    <a:pt x="5669" y="2838"/>
                  </a:cubicBezTo>
                  <a:cubicBezTo>
                    <a:pt x="5703" y="2838"/>
                    <a:pt x="5733" y="2835"/>
                    <a:pt x="5760" y="2826"/>
                  </a:cubicBezTo>
                  <a:cubicBezTo>
                    <a:pt x="6095" y="2702"/>
                    <a:pt x="6475" y="0"/>
                    <a:pt x="4761"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3" name="Google Shape;6155;p75">
              <a:extLst>
                <a:ext uri="{FF2B5EF4-FFF2-40B4-BE49-F238E27FC236}">
                  <a16:creationId xmlns:a16="http://schemas.microsoft.com/office/drawing/2014/main" id="{B1B2C5E8-A870-A24F-0FD2-5905E5F151EF}"/>
                </a:ext>
              </a:extLst>
            </p:cNvPr>
            <p:cNvSpPr/>
            <p:nvPr/>
          </p:nvSpPr>
          <p:spPr>
            <a:xfrm>
              <a:off x="9876112" y="1942381"/>
              <a:ext cx="126075" cy="200742"/>
            </a:xfrm>
            <a:custGeom>
              <a:avLst/>
              <a:gdLst/>
              <a:ahLst/>
              <a:cxnLst/>
              <a:rect l="l" t="t" r="r" b="b"/>
              <a:pathLst>
                <a:path w="2168" h="3452" extrusionOk="0">
                  <a:moveTo>
                    <a:pt x="1616" y="1"/>
                  </a:moveTo>
                  <a:cubicBezTo>
                    <a:pt x="1437" y="1"/>
                    <a:pt x="1278" y="151"/>
                    <a:pt x="1278" y="151"/>
                  </a:cubicBezTo>
                  <a:cubicBezTo>
                    <a:pt x="1278" y="151"/>
                    <a:pt x="1275" y="151"/>
                    <a:pt x="1270" y="151"/>
                  </a:cubicBezTo>
                  <a:cubicBezTo>
                    <a:pt x="1166" y="151"/>
                    <a:pt x="1" y="219"/>
                    <a:pt x="848" y="3306"/>
                  </a:cubicBezTo>
                  <a:cubicBezTo>
                    <a:pt x="848" y="3306"/>
                    <a:pt x="1053" y="3452"/>
                    <a:pt x="1297" y="3452"/>
                  </a:cubicBezTo>
                  <a:cubicBezTo>
                    <a:pt x="1683" y="3452"/>
                    <a:pt x="2168" y="3087"/>
                    <a:pt x="2099" y="1206"/>
                  </a:cubicBezTo>
                  <a:cubicBezTo>
                    <a:pt x="2079" y="223"/>
                    <a:pt x="1833" y="1"/>
                    <a:pt x="1616"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4" name="Google Shape;6156;p75">
              <a:extLst>
                <a:ext uri="{FF2B5EF4-FFF2-40B4-BE49-F238E27FC236}">
                  <a16:creationId xmlns:a16="http://schemas.microsoft.com/office/drawing/2014/main" id="{50570513-36CF-0804-A925-504664424CD8}"/>
                </a:ext>
              </a:extLst>
            </p:cNvPr>
            <p:cNvSpPr/>
            <p:nvPr/>
          </p:nvSpPr>
          <p:spPr>
            <a:xfrm>
              <a:off x="9842077" y="2430979"/>
              <a:ext cx="165095" cy="280121"/>
            </a:xfrm>
            <a:custGeom>
              <a:avLst/>
              <a:gdLst/>
              <a:ahLst/>
              <a:cxnLst/>
              <a:rect l="l" t="t" r="r" b="b"/>
              <a:pathLst>
                <a:path w="2839" h="4817" extrusionOk="0">
                  <a:moveTo>
                    <a:pt x="2838" y="0"/>
                  </a:moveTo>
                  <a:cubicBezTo>
                    <a:pt x="2838" y="0"/>
                    <a:pt x="1718" y="75"/>
                    <a:pt x="1597" y="150"/>
                  </a:cubicBezTo>
                  <a:cubicBezTo>
                    <a:pt x="1597" y="150"/>
                    <a:pt x="589" y="1354"/>
                    <a:pt x="1" y="4817"/>
                  </a:cubicBezTo>
                  <a:lnTo>
                    <a:pt x="2138" y="1046"/>
                  </a:lnTo>
                  <a:cubicBezTo>
                    <a:pt x="2138" y="1046"/>
                    <a:pt x="2297" y="700"/>
                    <a:pt x="2838" y="0"/>
                  </a:cubicBezTo>
                  <a:close/>
                </a:path>
              </a:pathLst>
            </a:custGeom>
            <a:solidFill>
              <a:srgbClr val="000000">
                <a:alpha val="284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5" name="Google Shape;6157;p75">
              <a:extLst>
                <a:ext uri="{FF2B5EF4-FFF2-40B4-BE49-F238E27FC236}">
                  <a16:creationId xmlns:a16="http://schemas.microsoft.com/office/drawing/2014/main" id="{577C7164-C01D-E5E2-B1E6-805C39A21FA2}"/>
                </a:ext>
              </a:extLst>
            </p:cNvPr>
            <p:cNvSpPr/>
            <p:nvPr/>
          </p:nvSpPr>
          <p:spPr>
            <a:xfrm>
              <a:off x="9846686" y="2408590"/>
              <a:ext cx="390901" cy="682652"/>
            </a:xfrm>
            <a:custGeom>
              <a:avLst/>
              <a:gdLst/>
              <a:ahLst/>
              <a:cxnLst/>
              <a:rect l="l" t="t" r="r" b="b"/>
              <a:pathLst>
                <a:path w="6722" h="11739" extrusionOk="0">
                  <a:moveTo>
                    <a:pt x="2656" y="1"/>
                  </a:moveTo>
                  <a:cubicBezTo>
                    <a:pt x="2101" y="1"/>
                    <a:pt x="1292" y="474"/>
                    <a:pt x="813" y="1897"/>
                  </a:cubicBezTo>
                  <a:cubicBezTo>
                    <a:pt x="813" y="1897"/>
                    <a:pt x="1329" y="810"/>
                    <a:pt x="2091" y="810"/>
                  </a:cubicBezTo>
                  <a:cubicBezTo>
                    <a:pt x="2263" y="810"/>
                    <a:pt x="2448" y="866"/>
                    <a:pt x="2642" y="1001"/>
                  </a:cubicBezTo>
                  <a:cubicBezTo>
                    <a:pt x="3846" y="1823"/>
                    <a:pt x="4939" y="4352"/>
                    <a:pt x="5517" y="8469"/>
                  </a:cubicBezTo>
                  <a:cubicBezTo>
                    <a:pt x="5639" y="9561"/>
                    <a:pt x="5013" y="10606"/>
                    <a:pt x="3968" y="10923"/>
                  </a:cubicBezTo>
                  <a:cubicBezTo>
                    <a:pt x="3667" y="11003"/>
                    <a:pt x="3353" y="11036"/>
                    <a:pt x="3040" y="11036"/>
                  </a:cubicBezTo>
                  <a:cubicBezTo>
                    <a:pt x="1520" y="11036"/>
                    <a:pt x="1" y="10261"/>
                    <a:pt x="1" y="10261"/>
                  </a:cubicBezTo>
                  <a:lnTo>
                    <a:pt x="1" y="11306"/>
                  </a:lnTo>
                  <a:cubicBezTo>
                    <a:pt x="1" y="11306"/>
                    <a:pt x="824" y="11738"/>
                    <a:pt x="2852" y="11738"/>
                  </a:cubicBezTo>
                  <a:cubicBezTo>
                    <a:pt x="3190" y="11738"/>
                    <a:pt x="3561" y="11726"/>
                    <a:pt x="3968" y="11698"/>
                  </a:cubicBezTo>
                  <a:cubicBezTo>
                    <a:pt x="6721" y="11502"/>
                    <a:pt x="6488" y="8861"/>
                    <a:pt x="6488" y="8861"/>
                  </a:cubicBezTo>
                  <a:cubicBezTo>
                    <a:pt x="6488" y="8861"/>
                    <a:pt x="6376" y="1785"/>
                    <a:pt x="2988" y="68"/>
                  </a:cubicBezTo>
                  <a:cubicBezTo>
                    <a:pt x="2895" y="25"/>
                    <a:pt x="2782" y="1"/>
                    <a:pt x="2656"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7156" name="Google Shape;6158;p75">
              <a:extLst>
                <a:ext uri="{FF2B5EF4-FFF2-40B4-BE49-F238E27FC236}">
                  <a16:creationId xmlns:a16="http://schemas.microsoft.com/office/drawing/2014/main" id="{68EA5ED9-A1CD-2E9F-9D2F-670A53AC3A30}"/>
                </a:ext>
              </a:extLst>
            </p:cNvPr>
            <p:cNvGrpSpPr/>
            <p:nvPr/>
          </p:nvGrpSpPr>
          <p:grpSpPr>
            <a:xfrm>
              <a:off x="10027483" y="2751748"/>
              <a:ext cx="226387" cy="226388"/>
              <a:chOff x="10027483" y="2751748"/>
              <a:chExt cx="226387" cy="226388"/>
            </a:xfrm>
          </p:grpSpPr>
          <p:sp>
            <p:nvSpPr>
              <p:cNvPr id="37159" name="Google Shape;6159;p75">
                <a:extLst>
                  <a:ext uri="{FF2B5EF4-FFF2-40B4-BE49-F238E27FC236}">
                    <a16:creationId xmlns:a16="http://schemas.microsoft.com/office/drawing/2014/main" id="{3AE69570-4C10-9AAB-741B-10EDB5CB54DD}"/>
                  </a:ext>
                </a:extLst>
              </p:cNvPr>
              <p:cNvSpPr/>
              <p:nvPr/>
            </p:nvSpPr>
            <p:spPr>
              <a:xfrm>
                <a:off x="10027483" y="2813099"/>
                <a:ext cx="182948" cy="165037"/>
              </a:xfrm>
              <a:custGeom>
                <a:avLst/>
                <a:gdLst/>
                <a:ahLst/>
                <a:cxnLst/>
                <a:rect l="l" t="t" r="r" b="b"/>
                <a:pathLst>
                  <a:path w="3146" h="2838" extrusionOk="0">
                    <a:moveTo>
                      <a:pt x="1830" y="0"/>
                    </a:moveTo>
                    <a:cubicBezTo>
                      <a:pt x="1792" y="38"/>
                      <a:pt x="1746" y="112"/>
                      <a:pt x="1708" y="150"/>
                    </a:cubicBezTo>
                    <a:cubicBezTo>
                      <a:pt x="1279" y="738"/>
                      <a:pt x="663" y="1130"/>
                      <a:pt x="0" y="1401"/>
                    </a:cubicBezTo>
                    <a:lnTo>
                      <a:pt x="663" y="2838"/>
                    </a:lnTo>
                    <a:cubicBezTo>
                      <a:pt x="1400" y="2483"/>
                      <a:pt x="3108" y="1709"/>
                      <a:pt x="3146" y="1401"/>
                    </a:cubicBezTo>
                    <a:cubicBezTo>
                      <a:pt x="3034" y="504"/>
                      <a:pt x="2334" y="150"/>
                      <a:pt x="1830" y="0"/>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0" name="Google Shape;6160;p75">
                <a:extLst>
                  <a:ext uri="{FF2B5EF4-FFF2-40B4-BE49-F238E27FC236}">
                    <a16:creationId xmlns:a16="http://schemas.microsoft.com/office/drawing/2014/main" id="{8C363E0F-E5FC-9067-EE85-704E10742DA1}"/>
                  </a:ext>
                </a:extLst>
              </p:cNvPr>
              <p:cNvSpPr/>
              <p:nvPr/>
            </p:nvSpPr>
            <p:spPr>
              <a:xfrm>
                <a:off x="10087147" y="2751748"/>
                <a:ext cx="78215" cy="129855"/>
              </a:xfrm>
              <a:custGeom>
                <a:avLst/>
                <a:gdLst/>
                <a:ahLst/>
                <a:cxnLst/>
                <a:rect l="l" t="t" r="r" b="b"/>
                <a:pathLst>
                  <a:path w="1345" h="2233" extrusionOk="0">
                    <a:moveTo>
                      <a:pt x="766" y="1"/>
                    </a:moveTo>
                    <a:cubicBezTo>
                      <a:pt x="841" y="271"/>
                      <a:pt x="682" y="663"/>
                      <a:pt x="533" y="1093"/>
                    </a:cubicBezTo>
                    <a:cubicBezTo>
                      <a:pt x="449" y="1326"/>
                      <a:pt x="299" y="1522"/>
                      <a:pt x="178" y="1755"/>
                    </a:cubicBezTo>
                    <a:cubicBezTo>
                      <a:pt x="1" y="1933"/>
                      <a:pt x="175" y="2233"/>
                      <a:pt x="410" y="2233"/>
                    </a:cubicBezTo>
                    <a:cubicBezTo>
                      <a:pt x="435" y="2233"/>
                      <a:pt x="460" y="2229"/>
                      <a:pt x="486" y="2222"/>
                    </a:cubicBezTo>
                    <a:cubicBezTo>
                      <a:pt x="878" y="2101"/>
                      <a:pt x="1149" y="1755"/>
                      <a:pt x="1149" y="1326"/>
                    </a:cubicBezTo>
                    <a:cubicBezTo>
                      <a:pt x="1149" y="1167"/>
                      <a:pt x="1186" y="971"/>
                      <a:pt x="1186" y="971"/>
                    </a:cubicBezTo>
                    <a:cubicBezTo>
                      <a:pt x="1186" y="971"/>
                      <a:pt x="1345" y="505"/>
                      <a:pt x="1074" y="85"/>
                    </a:cubicBezTo>
                    <a:cubicBezTo>
                      <a:pt x="1000" y="1"/>
                      <a:pt x="841" y="1"/>
                      <a:pt x="766" y="1"/>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1" name="Google Shape;6161;p75">
                <a:extLst>
                  <a:ext uri="{FF2B5EF4-FFF2-40B4-BE49-F238E27FC236}">
                    <a16:creationId xmlns:a16="http://schemas.microsoft.com/office/drawing/2014/main" id="{03A951C6-F350-C9F2-850B-519CBD2015F7}"/>
                  </a:ext>
                </a:extLst>
              </p:cNvPr>
              <p:cNvSpPr/>
              <p:nvPr/>
            </p:nvSpPr>
            <p:spPr>
              <a:xfrm>
                <a:off x="10174550" y="2866541"/>
                <a:ext cx="70074" cy="31402"/>
              </a:xfrm>
              <a:custGeom>
                <a:avLst/>
                <a:gdLst/>
                <a:ahLst/>
                <a:cxnLst/>
                <a:rect l="l" t="t" r="r" b="b"/>
                <a:pathLst>
                  <a:path w="1205" h="540" extrusionOk="0">
                    <a:moveTo>
                      <a:pt x="1002" y="0"/>
                    </a:moveTo>
                    <a:cubicBezTo>
                      <a:pt x="977" y="0"/>
                      <a:pt x="954" y="5"/>
                      <a:pt x="934" y="15"/>
                    </a:cubicBezTo>
                    <a:cubicBezTo>
                      <a:pt x="579" y="164"/>
                      <a:pt x="1" y="360"/>
                      <a:pt x="38" y="519"/>
                    </a:cubicBezTo>
                    <a:cubicBezTo>
                      <a:pt x="45" y="533"/>
                      <a:pt x="72" y="539"/>
                      <a:pt x="114" y="539"/>
                    </a:cubicBezTo>
                    <a:cubicBezTo>
                      <a:pt x="291" y="539"/>
                      <a:pt x="736" y="428"/>
                      <a:pt x="1046" y="360"/>
                    </a:cubicBezTo>
                    <a:cubicBezTo>
                      <a:pt x="1167" y="323"/>
                      <a:pt x="1205" y="211"/>
                      <a:pt x="1167" y="89"/>
                    </a:cubicBezTo>
                    <a:cubicBezTo>
                      <a:pt x="1140" y="35"/>
                      <a:pt x="1068" y="0"/>
                      <a:pt x="1002" y="0"/>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2" name="Google Shape;6162;p75">
                <a:extLst>
                  <a:ext uri="{FF2B5EF4-FFF2-40B4-BE49-F238E27FC236}">
                    <a16:creationId xmlns:a16="http://schemas.microsoft.com/office/drawing/2014/main" id="{0668C19C-3DE0-6E2B-940A-6FD60E424ED5}"/>
                  </a:ext>
                </a:extLst>
              </p:cNvPr>
              <p:cNvSpPr/>
              <p:nvPr/>
            </p:nvSpPr>
            <p:spPr>
              <a:xfrm>
                <a:off x="10172399" y="2861656"/>
                <a:ext cx="76587" cy="41579"/>
              </a:xfrm>
              <a:custGeom>
                <a:avLst/>
                <a:gdLst/>
                <a:ahLst/>
                <a:cxnLst/>
                <a:rect l="l" t="t" r="r" b="b"/>
                <a:pathLst>
                  <a:path w="1317" h="715" extrusionOk="0">
                    <a:moveTo>
                      <a:pt x="1046" y="173"/>
                    </a:moveTo>
                    <a:cubicBezTo>
                      <a:pt x="1083" y="173"/>
                      <a:pt x="1083" y="173"/>
                      <a:pt x="1120" y="211"/>
                    </a:cubicBezTo>
                    <a:lnTo>
                      <a:pt x="1120" y="295"/>
                    </a:lnTo>
                    <a:cubicBezTo>
                      <a:pt x="1120" y="332"/>
                      <a:pt x="1083" y="332"/>
                      <a:pt x="1046" y="369"/>
                    </a:cubicBezTo>
                    <a:cubicBezTo>
                      <a:pt x="850" y="407"/>
                      <a:pt x="383" y="528"/>
                      <a:pt x="187" y="528"/>
                    </a:cubicBezTo>
                    <a:cubicBezTo>
                      <a:pt x="271" y="481"/>
                      <a:pt x="542" y="369"/>
                      <a:pt x="700" y="332"/>
                    </a:cubicBezTo>
                    <a:cubicBezTo>
                      <a:pt x="775" y="248"/>
                      <a:pt x="887" y="211"/>
                      <a:pt x="1008" y="173"/>
                    </a:cubicBezTo>
                    <a:close/>
                    <a:moveTo>
                      <a:pt x="1023" y="1"/>
                    </a:moveTo>
                    <a:cubicBezTo>
                      <a:pt x="992" y="1"/>
                      <a:pt x="961" y="6"/>
                      <a:pt x="934" y="15"/>
                    </a:cubicBezTo>
                    <a:cubicBezTo>
                      <a:pt x="850" y="61"/>
                      <a:pt x="738" y="99"/>
                      <a:pt x="616" y="136"/>
                    </a:cubicBezTo>
                    <a:cubicBezTo>
                      <a:pt x="271" y="295"/>
                      <a:pt x="75" y="369"/>
                      <a:pt x="0" y="481"/>
                    </a:cubicBezTo>
                    <a:lnTo>
                      <a:pt x="0" y="603"/>
                    </a:lnTo>
                    <a:cubicBezTo>
                      <a:pt x="38" y="678"/>
                      <a:pt x="75" y="715"/>
                      <a:pt x="187" y="715"/>
                    </a:cubicBezTo>
                    <a:cubicBezTo>
                      <a:pt x="346" y="715"/>
                      <a:pt x="616" y="640"/>
                      <a:pt x="1120" y="528"/>
                    </a:cubicBezTo>
                    <a:cubicBezTo>
                      <a:pt x="1167" y="481"/>
                      <a:pt x="1242" y="444"/>
                      <a:pt x="1279" y="369"/>
                    </a:cubicBezTo>
                    <a:cubicBezTo>
                      <a:pt x="1316" y="295"/>
                      <a:pt x="1316" y="211"/>
                      <a:pt x="1279" y="136"/>
                    </a:cubicBezTo>
                    <a:cubicBezTo>
                      <a:pt x="1223" y="45"/>
                      <a:pt x="1119" y="1"/>
                      <a:pt x="1023" y="1"/>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3" name="Google Shape;6163;p75">
                <a:extLst>
                  <a:ext uri="{FF2B5EF4-FFF2-40B4-BE49-F238E27FC236}">
                    <a16:creationId xmlns:a16="http://schemas.microsoft.com/office/drawing/2014/main" id="{82410CA7-A96B-E207-CE5A-1FB9A92974EB}"/>
                  </a:ext>
                </a:extLst>
              </p:cNvPr>
              <p:cNvSpPr/>
              <p:nvPr/>
            </p:nvSpPr>
            <p:spPr>
              <a:xfrm>
                <a:off x="10165304" y="2841535"/>
                <a:ext cx="83681" cy="41579"/>
              </a:xfrm>
              <a:custGeom>
                <a:avLst/>
                <a:gdLst/>
                <a:ahLst/>
                <a:cxnLst/>
                <a:rect l="l" t="t" r="r" b="b"/>
                <a:pathLst>
                  <a:path w="1439" h="715" extrusionOk="0">
                    <a:moveTo>
                      <a:pt x="1235" y="1"/>
                    </a:moveTo>
                    <a:cubicBezTo>
                      <a:pt x="1211" y="1"/>
                      <a:pt x="1188" y="5"/>
                      <a:pt x="1168" y="15"/>
                    </a:cubicBezTo>
                    <a:cubicBezTo>
                      <a:pt x="738" y="249"/>
                      <a:pt x="1" y="519"/>
                      <a:pt x="122" y="678"/>
                    </a:cubicBezTo>
                    <a:cubicBezTo>
                      <a:pt x="141" y="704"/>
                      <a:pt x="178" y="715"/>
                      <a:pt x="227" y="715"/>
                    </a:cubicBezTo>
                    <a:cubicBezTo>
                      <a:pt x="465" y="715"/>
                      <a:pt x="1001" y="455"/>
                      <a:pt x="1326" y="323"/>
                    </a:cubicBezTo>
                    <a:cubicBezTo>
                      <a:pt x="1401" y="286"/>
                      <a:pt x="1438" y="174"/>
                      <a:pt x="1401" y="90"/>
                    </a:cubicBezTo>
                    <a:cubicBezTo>
                      <a:pt x="1374" y="35"/>
                      <a:pt x="1301" y="1"/>
                      <a:pt x="1235" y="1"/>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4" name="Google Shape;6164;p75">
                <a:extLst>
                  <a:ext uri="{FF2B5EF4-FFF2-40B4-BE49-F238E27FC236}">
                    <a16:creationId xmlns:a16="http://schemas.microsoft.com/office/drawing/2014/main" id="{52FAA654-F766-B161-2F90-9CA60F9B2DFF}"/>
                  </a:ext>
                </a:extLst>
              </p:cNvPr>
              <p:cNvSpPr/>
              <p:nvPr/>
            </p:nvSpPr>
            <p:spPr>
              <a:xfrm>
                <a:off x="10165304" y="2837000"/>
                <a:ext cx="88566" cy="50535"/>
              </a:xfrm>
              <a:custGeom>
                <a:avLst/>
                <a:gdLst/>
                <a:ahLst/>
                <a:cxnLst/>
                <a:rect l="l" t="t" r="r" b="b"/>
                <a:pathLst>
                  <a:path w="1523" h="869" extrusionOk="0">
                    <a:moveTo>
                      <a:pt x="1205" y="168"/>
                    </a:moveTo>
                    <a:cubicBezTo>
                      <a:pt x="1242" y="168"/>
                      <a:pt x="1289" y="168"/>
                      <a:pt x="1326" y="205"/>
                    </a:cubicBezTo>
                    <a:lnTo>
                      <a:pt x="1326" y="289"/>
                    </a:lnTo>
                    <a:lnTo>
                      <a:pt x="1289" y="327"/>
                    </a:lnTo>
                    <a:lnTo>
                      <a:pt x="1205" y="364"/>
                    </a:lnTo>
                    <a:cubicBezTo>
                      <a:pt x="972" y="439"/>
                      <a:pt x="356" y="719"/>
                      <a:pt x="197" y="719"/>
                    </a:cubicBezTo>
                    <a:cubicBezTo>
                      <a:pt x="309" y="597"/>
                      <a:pt x="626" y="439"/>
                      <a:pt x="860" y="364"/>
                    </a:cubicBezTo>
                    <a:cubicBezTo>
                      <a:pt x="972" y="289"/>
                      <a:pt x="1093" y="252"/>
                      <a:pt x="1205" y="168"/>
                    </a:cubicBezTo>
                    <a:close/>
                    <a:moveTo>
                      <a:pt x="1225" y="1"/>
                    </a:moveTo>
                    <a:cubicBezTo>
                      <a:pt x="1192" y="1"/>
                      <a:pt x="1159" y="7"/>
                      <a:pt x="1130" y="19"/>
                    </a:cubicBezTo>
                    <a:cubicBezTo>
                      <a:pt x="1009" y="93"/>
                      <a:pt x="897" y="131"/>
                      <a:pt x="776" y="205"/>
                    </a:cubicBezTo>
                    <a:cubicBezTo>
                      <a:pt x="272" y="439"/>
                      <a:pt x="38" y="560"/>
                      <a:pt x="1" y="672"/>
                    </a:cubicBezTo>
                    <a:cubicBezTo>
                      <a:pt x="1" y="719"/>
                      <a:pt x="1" y="756"/>
                      <a:pt x="38" y="793"/>
                    </a:cubicBezTo>
                    <a:cubicBezTo>
                      <a:pt x="76" y="831"/>
                      <a:pt x="160" y="868"/>
                      <a:pt x="234" y="868"/>
                    </a:cubicBezTo>
                    <a:cubicBezTo>
                      <a:pt x="468" y="868"/>
                      <a:pt x="822" y="719"/>
                      <a:pt x="1242" y="523"/>
                    </a:cubicBezTo>
                    <a:lnTo>
                      <a:pt x="1364" y="485"/>
                    </a:lnTo>
                    <a:cubicBezTo>
                      <a:pt x="1401" y="439"/>
                      <a:pt x="1476" y="401"/>
                      <a:pt x="1476" y="327"/>
                    </a:cubicBezTo>
                    <a:cubicBezTo>
                      <a:pt x="1522" y="252"/>
                      <a:pt x="1476" y="205"/>
                      <a:pt x="1476" y="131"/>
                    </a:cubicBezTo>
                    <a:cubicBezTo>
                      <a:pt x="1420" y="48"/>
                      <a:pt x="1319" y="1"/>
                      <a:pt x="1225" y="1"/>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5" name="Google Shape;6165;p75">
                <a:extLst>
                  <a:ext uri="{FF2B5EF4-FFF2-40B4-BE49-F238E27FC236}">
                    <a16:creationId xmlns:a16="http://schemas.microsoft.com/office/drawing/2014/main" id="{C7BEF4AD-09B5-54BA-E734-36CE5164EB80}"/>
                  </a:ext>
                </a:extLst>
              </p:cNvPr>
              <p:cNvSpPr/>
              <p:nvPr/>
            </p:nvSpPr>
            <p:spPr>
              <a:xfrm>
                <a:off x="10147393" y="2813506"/>
                <a:ext cx="99383" cy="52163"/>
              </a:xfrm>
              <a:custGeom>
                <a:avLst/>
                <a:gdLst/>
                <a:ahLst/>
                <a:cxnLst/>
                <a:rect l="l" t="t" r="r" b="b"/>
                <a:pathLst>
                  <a:path w="1709" h="897" extrusionOk="0">
                    <a:moveTo>
                      <a:pt x="1465" y="1"/>
                    </a:moveTo>
                    <a:cubicBezTo>
                      <a:pt x="1430" y="1"/>
                      <a:pt x="1395" y="10"/>
                      <a:pt x="1364" y="31"/>
                    </a:cubicBezTo>
                    <a:cubicBezTo>
                      <a:pt x="813" y="339"/>
                      <a:pt x="1" y="656"/>
                      <a:pt x="113" y="843"/>
                    </a:cubicBezTo>
                    <a:cubicBezTo>
                      <a:pt x="129" y="881"/>
                      <a:pt x="172" y="897"/>
                      <a:pt x="235" y="897"/>
                    </a:cubicBezTo>
                    <a:cubicBezTo>
                      <a:pt x="500" y="897"/>
                      <a:pt x="1113" y="611"/>
                      <a:pt x="1550" y="423"/>
                    </a:cubicBezTo>
                    <a:cubicBezTo>
                      <a:pt x="1672" y="376"/>
                      <a:pt x="1709" y="264"/>
                      <a:pt x="1672" y="143"/>
                    </a:cubicBezTo>
                    <a:cubicBezTo>
                      <a:pt x="1645" y="62"/>
                      <a:pt x="1555" y="1"/>
                      <a:pt x="1465" y="1"/>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6" name="Google Shape;6166;p75">
                <a:extLst>
                  <a:ext uri="{FF2B5EF4-FFF2-40B4-BE49-F238E27FC236}">
                    <a16:creationId xmlns:a16="http://schemas.microsoft.com/office/drawing/2014/main" id="{65D511C2-9FB1-590B-EC20-151F5C2A0950}"/>
                  </a:ext>
                </a:extLst>
              </p:cNvPr>
              <p:cNvSpPr/>
              <p:nvPr/>
            </p:nvSpPr>
            <p:spPr>
              <a:xfrm>
                <a:off x="10142508" y="2808912"/>
                <a:ext cx="111362" cy="62863"/>
              </a:xfrm>
              <a:custGeom>
                <a:avLst/>
                <a:gdLst/>
                <a:ahLst/>
                <a:cxnLst/>
                <a:rect l="l" t="t" r="r" b="b"/>
                <a:pathLst>
                  <a:path w="1915" h="1081" extrusionOk="0">
                    <a:moveTo>
                      <a:pt x="1541" y="156"/>
                    </a:moveTo>
                    <a:cubicBezTo>
                      <a:pt x="1560" y="156"/>
                      <a:pt x="1578" y="166"/>
                      <a:pt x="1597" y="184"/>
                    </a:cubicBezTo>
                    <a:cubicBezTo>
                      <a:pt x="1634" y="184"/>
                      <a:pt x="1681" y="222"/>
                      <a:pt x="1681" y="268"/>
                    </a:cubicBezTo>
                    <a:cubicBezTo>
                      <a:pt x="1718" y="343"/>
                      <a:pt x="1681" y="418"/>
                      <a:pt x="1597" y="418"/>
                    </a:cubicBezTo>
                    <a:cubicBezTo>
                      <a:pt x="1485" y="502"/>
                      <a:pt x="1364" y="539"/>
                      <a:pt x="1214" y="576"/>
                    </a:cubicBezTo>
                    <a:cubicBezTo>
                      <a:pt x="959" y="721"/>
                      <a:pt x="455" y="889"/>
                      <a:pt x="312" y="889"/>
                    </a:cubicBezTo>
                    <a:cubicBezTo>
                      <a:pt x="298" y="889"/>
                      <a:pt x="287" y="888"/>
                      <a:pt x="281" y="884"/>
                    </a:cubicBezTo>
                    <a:cubicBezTo>
                      <a:pt x="234" y="810"/>
                      <a:pt x="822" y="502"/>
                      <a:pt x="1093" y="380"/>
                    </a:cubicBezTo>
                    <a:cubicBezTo>
                      <a:pt x="1214" y="306"/>
                      <a:pt x="1364" y="268"/>
                      <a:pt x="1485" y="184"/>
                    </a:cubicBezTo>
                    <a:cubicBezTo>
                      <a:pt x="1504" y="166"/>
                      <a:pt x="1522" y="156"/>
                      <a:pt x="1541" y="156"/>
                    </a:cubicBezTo>
                    <a:close/>
                    <a:moveTo>
                      <a:pt x="1527" y="0"/>
                    </a:moveTo>
                    <a:cubicBezTo>
                      <a:pt x="1483" y="0"/>
                      <a:pt x="1443" y="12"/>
                      <a:pt x="1401" y="35"/>
                    </a:cubicBezTo>
                    <a:cubicBezTo>
                      <a:pt x="1289" y="110"/>
                      <a:pt x="1130" y="147"/>
                      <a:pt x="1018" y="222"/>
                    </a:cubicBezTo>
                    <a:cubicBezTo>
                      <a:pt x="430" y="502"/>
                      <a:pt x="1" y="735"/>
                      <a:pt x="122" y="968"/>
                    </a:cubicBezTo>
                    <a:cubicBezTo>
                      <a:pt x="122" y="1043"/>
                      <a:pt x="197" y="1080"/>
                      <a:pt x="281" y="1080"/>
                    </a:cubicBezTo>
                    <a:cubicBezTo>
                      <a:pt x="468" y="1080"/>
                      <a:pt x="822" y="922"/>
                      <a:pt x="1289" y="735"/>
                    </a:cubicBezTo>
                    <a:cubicBezTo>
                      <a:pt x="1401" y="688"/>
                      <a:pt x="1560" y="651"/>
                      <a:pt x="1681" y="614"/>
                    </a:cubicBezTo>
                    <a:cubicBezTo>
                      <a:pt x="1830" y="539"/>
                      <a:pt x="1914" y="343"/>
                      <a:pt x="1830" y="184"/>
                    </a:cubicBezTo>
                    <a:cubicBezTo>
                      <a:pt x="1793" y="110"/>
                      <a:pt x="1756" y="35"/>
                      <a:pt x="1681" y="35"/>
                    </a:cubicBezTo>
                    <a:cubicBezTo>
                      <a:pt x="1620" y="12"/>
                      <a:pt x="1571" y="0"/>
                      <a:pt x="1527" y="0"/>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7" name="Google Shape;6167;p75">
                <a:extLst>
                  <a:ext uri="{FF2B5EF4-FFF2-40B4-BE49-F238E27FC236}">
                    <a16:creationId xmlns:a16="http://schemas.microsoft.com/office/drawing/2014/main" id="{D180B207-3198-D830-A6E7-8AF05F1EBD5B}"/>
                  </a:ext>
                </a:extLst>
              </p:cNvPr>
              <p:cNvSpPr/>
              <p:nvPr/>
            </p:nvSpPr>
            <p:spPr>
              <a:xfrm>
                <a:off x="10138205" y="2793327"/>
                <a:ext cx="79262" cy="44545"/>
              </a:xfrm>
              <a:custGeom>
                <a:avLst/>
                <a:gdLst/>
                <a:ahLst/>
                <a:cxnLst/>
                <a:rect l="l" t="t" r="r" b="b"/>
                <a:pathLst>
                  <a:path w="1363" h="766" extrusionOk="0">
                    <a:moveTo>
                      <a:pt x="1108" y="1"/>
                    </a:moveTo>
                    <a:cubicBezTo>
                      <a:pt x="1075" y="1"/>
                      <a:pt x="1041" y="8"/>
                      <a:pt x="1008" y="23"/>
                    </a:cubicBezTo>
                    <a:cubicBezTo>
                      <a:pt x="430" y="340"/>
                      <a:pt x="0" y="648"/>
                      <a:pt x="122" y="723"/>
                    </a:cubicBezTo>
                    <a:cubicBezTo>
                      <a:pt x="149" y="752"/>
                      <a:pt x="201" y="765"/>
                      <a:pt x="271" y="765"/>
                    </a:cubicBezTo>
                    <a:cubicBezTo>
                      <a:pt x="489" y="765"/>
                      <a:pt x="879" y="638"/>
                      <a:pt x="1204" y="490"/>
                    </a:cubicBezTo>
                    <a:cubicBezTo>
                      <a:pt x="1326" y="452"/>
                      <a:pt x="1363" y="378"/>
                      <a:pt x="1363" y="256"/>
                    </a:cubicBezTo>
                    <a:cubicBezTo>
                      <a:pt x="1363" y="108"/>
                      <a:pt x="1239" y="1"/>
                      <a:pt x="1108" y="1"/>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8" name="Google Shape;6168;p75">
                <a:extLst>
                  <a:ext uri="{FF2B5EF4-FFF2-40B4-BE49-F238E27FC236}">
                    <a16:creationId xmlns:a16="http://schemas.microsoft.com/office/drawing/2014/main" id="{1122CF59-93ED-EB80-5881-6EA40D07C492}"/>
                  </a:ext>
                </a:extLst>
              </p:cNvPr>
              <p:cNvSpPr/>
              <p:nvPr/>
            </p:nvSpPr>
            <p:spPr>
              <a:xfrm>
                <a:off x="10138205" y="2788675"/>
                <a:ext cx="85775" cy="53791"/>
              </a:xfrm>
              <a:custGeom>
                <a:avLst/>
                <a:gdLst/>
                <a:ahLst/>
                <a:cxnLst/>
                <a:rect l="l" t="t" r="r" b="b"/>
                <a:pathLst>
                  <a:path w="1475" h="925" extrusionOk="0">
                    <a:moveTo>
                      <a:pt x="1130" y="159"/>
                    </a:moveTo>
                    <a:cubicBezTo>
                      <a:pt x="1158" y="159"/>
                      <a:pt x="1186" y="168"/>
                      <a:pt x="1204" y="187"/>
                    </a:cubicBezTo>
                    <a:cubicBezTo>
                      <a:pt x="1242" y="224"/>
                      <a:pt x="1288" y="262"/>
                      <a:pt x="1288" y="336"/>
                    </a:cubicBezTo>
                    <a:cubicBezTo>
                      <a:pt x="1288" y="420"/>
                      <a:pt x="1242" y="495"/>
                      <a:pt x="1167" y="495"/>
                    </a:cubicBezTo>
                    <a:cubicBezTo>
                      <a:pt x="588" y="728"/>
                      <a:pt x="271" y="766"/>
                      <a:pt x="196" y="766"/>
                    </a:cubicBezTo>
                    <a:cubicBezTo>
                      <a:pt x="234" y="691"/>
                      <a:pt x="504" y="458"/>
                      <a:pt x="1055" y="187"/>
                    </a:cubicBezTo>
                    <a:cubicBezTo>
                      <a:pt x="1074" y="168"/>
                      <a:pt x="1102" y="159"/>
                      <a:pt x="1130" y="159"/>
                    </a:cubicBezTo>
                    <a:close/>
                    <a:moveTo>
                      <a:pt x="1130" y="0"/>
                    </a:moveTo>
                    <a:cubicBezTo>
                      <a:pt x="1071" y="0"/>
                      <a:pt x="1013" y="10"/>
                      <a:pt x="971" y="28"/>
                    </a:cubicBezTo>
                    <a:cubicBezTo>
                      <a:pt x="542" y="262"/>
                      <a:pt x="38" y="570"/>
                      <a:pt x="38" y="766"/>
                    </a:cubicBezTo>
                    <a:cubicBezTo>
                      <a:pt x="0" y="803"/>
                      <a:pt x="38" y="850"/>
                      <a:pt x="75" y="887"/>
                    </a:cubicBezTo>
                    <a:cubicBezTo>
                      <a:pt x="75" y="887"/>
                      <a:pt x="122" y="924"/>
                      <a:pt x="234" y="924"/>
                    </a:cubicBezTo>
                    <a:cubicBezTo>
                      <a:pt x="392" y="924"/>
                      <a:pt x="700" y="887"/>
                      <a:pt x="1242" y="654"/>
                    </a:cubicBezTo>
                    <a:cubicBezTo>
                      <a:pt x="1363" y="616"/>
                      <a:pt x="1475" y="495"/>
                      <a:pt x="1475" y="336"/>
                    </a:cubicBezTo>
                    <a:cubicBezTo>
                      <a:pt x="1475" y="224"/>
                      <a:pt x="1400" y="103"/>
                      <a:pt x="1288" y="28"/>
                    </a:cubicBezTo>
                    <a:cubicBezTo>
                      <a:pt x="1246" y="10"/>
                      <a:pt x="1188" y="0"/>
                      <a:pt x="1130" y="0"/>
                    </a:cubicBezTo>
                    <a:close/>
                  </a:path>
                </a:pathLst>
              </a:custGeom>
              <a:solidFill>
                <a:srgbClr val="FF9A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7157" name="Google Shape;6169;p75">
              <a:extLst>
                <a:ext uri="{FF2B5EF4-FFF2-40B4-BE49-F238E27FC236}">
                  <a16:creationId xmlns:a16="http://schemas.microsoft.com/office/drawing/2014/main" id="{FCF9DA80-3549-211B-4977-C28AAEA800E0}"/>
                </a:ext>
              </a:extLst>
            </p:cNvPr>
            <p:cNvSpPr/>
            <p:nvPr/>
          </p:nvSpPr>
          <p:spPr>
            <a:xfrm>
              <a:off x="9765273" y="2449122"/>
              <a:ext cx="359382" cy="610834"/>
            </a:xfrm>
            <a:custGeom>
              <a:avLst/>
              <a:gdLst/>
              <a:ahLst/>
              <a:cxnLst/>
              <a:rect l="l" t="t" r="r" b="b"/>
              <a:pathLst>
                <a:path w="6180" h="10504" extrusionOk="0">
                  <a:moveTo>
                    <a:pt x="4271" y="0"/>
                  </a:moveTo>
                  <a:cubicBezTo>
                    <a:pt x="3817" y="0"/>
                    <a:pt x="3370" y="243"/>
                    <a:pt x="3109" y="659"/>
                  </a:cubicBezTo>
                  <a:cubicBezTo>
                    <a:pt x="1" y="5438"/>
                    <a:pt x="701" y="8826"/>
                    <a:pt x="701" y="8826"/>
                  </a:cubicBezTo>
                  <a:cubicBezTo>
                    <a:pt x="850" y="10376"/>
                    <a:pt x="1746" y="10422"/>
                    <a:pt x="1746" y="10422"/>
                  </a:cubicBezTo>
                  <a:cubicBezTo>
                    <a:pt x="1984" y="10478"/>
                    <a:pt x="2223" y="10504"/>
                    <a:pt x="2461" y="10504"/>
                  </a:cubicBezTo>
                  <a:cubicBezTo>
                    <a:pt x="3855" y="10504"/>
                    <a:pt x="5215" y="9629"/>
                    <a:pt x="6180" y="8864"/>
                  </a:cubicBezTo>
                  <a:cubicBezTo>
                    <a:pt x="6105" y="8705"/>
                    <a:pt x="6068" y="8556"/>
                    <a:pt x="6021" y="8360"/>
                  </a:cubicBezTo>
                  <a:cubicBezTo>
                    <a:pt x="5909" y="7809"/>
                    <a:pt x="5750" y="7267"/>
                    <a:pt x="5676" y="6689"/>
                  </a:cubicBezTo>
                  <a:lnTo>
                    <a:pt x="3884" y="7193"/>
                  </a:lnTo>
                  <a:cubicBezTo>
                    <a:pt x="5321" y="4701"/>
                    <a:pt x="5676" y="3422"/>
                    <a:pt x="5834" y="2367"/>
                  </a:cubicBezTo>
                  <a:cubicBezTo>
                    <a:pt x="5834" y="2255"/>
                    <a:pt x="5872" y="2096"/>
                    <a:pt x="5872" y="1975"/>
                  </a:cubicBezTo>
                  <a:cubicBezTo>
                    <a:pt x="5909" y="1004"/>
                    <a:pt x="5442" y="463"/>
                    <a:pt x="4938" y="192"/>
                  </a:cubicBezTo>
                  <a:cubicBezTo>
                    <a:pt x="4729" y="61"/>
                    <a:pt x="4499" y="0"/>
                    <a:pt x="4271" y="0"/>
                  </a:cubicBez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8" name="Google Shape;6170;p75">
              <a:extLst>
                <a:ext uri="{FF2B5EF4-FFF2-40B4-BE49-F238E27FC236}">
                  <a16:creationId xmlns:a16="http://schemas.microsoft.com/office/drawing/2014/main" id="{E9B4A9BE-B319-0BC4-08C0-75BD733393D9}"/>
                </a:ext>
              </a:extLst>
            </p:cNvPr>
            <p:cNvSpPr/>
            <p:nvPr/>
          </p:nvSpPr>
          <p:spPr>
            <a:xfrm>
              <a:off x="10018236" y="2708890"/>
              <a:ext cx="79320" cy="156372"/>
            </a:xfrm>
            <a:custGeom>
              <a:avLst/>
              <a:gdLst/>
              <a:ahLst/>
              <a:cxnLst/>
              <a:rect l="l" t="t" r="r" b="b"/>
              <a:pathLst>
                <a:path w="1364" h="2689" extrusionOk="0">
                  <a:moveTo>
                    <a:pt x="896" y="0"/>
                  </a:moveTo>
                  <a:cubicBezTo>
                    <a:pt x="859" y="0"/>
                    <a:pt x="822" y="0"/>
                    <a:pt x="822" y="38"/>
                  </a:cubicBezTo>
                  <a:cubicBezTo>
                    <a:pt x="784" y="122"/>
                    <a:pt x="0" y="1671"/>
                    <a:pt x="38" y="2492"/>
                  </a:cubicBezTo>
                  <a:cubicBezTo>
                    <a:pt x="38" y="2530"/>
                    <a:pt x="84" y="2604"/>
                    <a:pt x="122" y="2642"/>
                  </a:cubicBezTo>
                  <a:cubicBezTo>
                    <a:pt x="196" y="2688"/>
                    <a:pt x="318" y="2688"/>
                    <a:pt x="430" y="2688"/>
                  </a:cubicBezTo>
                  <a:cubicBezTo>
                    <a:pt x="784" y="2688"/>
                    <a:pt x="1251" y="2567"/>
                    <a:pt x="1326" y="2567"/>
                  </a:cubicBezTo>
                  <a:cubicBezTo>
                    <a:pt x="1363" y="2530"/>
                    <a:pt x="1363" y="2492"/>
                    <a:pt x="1363" y="2492"/>
                  </a:cubicBezTo>
                  <a:cubicBezTo>
                    <a:pt x="1363" y="2455"/>
                    <a:pt x="1326" y="2455"/>
                    <a:pt x="1288" y="2455"/>
                  </a:cubicBezTo>
                  <a:cubicBezTo>
                    <a:pt x="1128" y="2507"/>
                    <a:pt x="763" y="2598"/>
                    <a:pt x="488" y="2598"/>
                  </a:cubicBezTo>
                  <a:cubicBezTo>
                    <a:pt x="364" y="2598"/>
                    <a:pt x="257" y="2579"/>
                    <a:pt x="196" y="2530"/>
                  </a:cubicBezTo>
                  <a:cubicBezTo>
                    <a:pt x="159" y="2530"/>
                    <a:pt x="159" y="2492"/>
                    <a:pt x="159" y="2455"/>
                  </a:cubicBezTo>
                  <a:cubicBezTo>
                    <a:pt x="122" y="1708"/>
                    <a:pt x="896" y="122"/>
                    <a:pt x="934" y="75"/>
                  </a:cubicBezTo>
                  <a:cubicBezTo>
                    <a:pt x="934" y="38"/>
                    <a:pt x="934" y="38"/>
                    <a:pt x="896"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 name="Google Shape;6298;p75">
            <a:extLst>
              <a:ext uri="{FF2B5EF4-FFF2-40B4-BE49-F238E27FC236}">
                <a16:creationId xmlns:a16="http://schemas.microsoft.com/office/drawing/2014/main" id="{E03D85F6-9CB1-A795-A5AF-0183C2E4B87F}"/>
              </a:ext>
            </a:extLst>
          </p:cNvPr>
          <p:cNvGrpSpPr/>
          <p:nvPr/>
        </p:nvGrpSpPr>
        <p:grpSpPr>
          <a:xfrm flipH="1">
            <a:off x="8243825" y="3247427"/>
            <a:ext cx="835456" cy="1921125"/>
            <a:chOff x="348344" y="2222048"/>
            <a:chExt cx="1018194" cy="2641106"/>
          </a:xfrm>
        </p:grpSpPr>
        <p:grpSp>
          <p:nvGrpSpPr>
            <p:cNvPr id="9" name="Google Shape;6299;p75">
              <a:extLst>
                <a:ext uri="{FF2B5EF4-FFF2-40B4-BE49-F238E27FC236}">
                  <a16:creationId xmlns:a16="http://schemas.microsoft.com/office/drawing/2014/main" id="{2C6CB656-AF19-295B-3D4A-AE7DF9A5B416}"/>
                </a:ext>
              </a:extLst>
            </p:cNvPr>
            <p:cNvGrpSpPr/>
            <p:nvPr/>
          </p:nvGrpSpPr>
          <p:grpSpPr>
            <a:xfrm>
              <a:off x="348344" y="2222048"/>
              <a:ext cx="1018194" cy="2641106"/>
              <a:chOff x="7870012" y="2528600"/>
              <a:chExt cx="836436" cy="2169646"/>
            </a:xfrm>
          </p:grpSpPr>
          <p:sp>
            <p:nvSpPr>
              <p:cNvPr id="11" name="Google Shape;6300;p75">
                <a:extLst>
                  <a:ext uri="{FF2B5EF4-FFF2-40B4-BE49-F238E27FC236}">
                    <a16:creationId xmlns:a16="http://schemas.microsoft.com/office/drawing/2014/main" id="{04F34500-B41F-031E-1AFE-3B907B882881}"/>
                  </a:ext>
                </a:extLst>
              </p:cNvPr>
              <p:cNvSpPr/>
              <p:nvPr/>
            </p:nvSpPr>
            <p:spPr>
              <a:xfrm>
                <a:off x="8030434" y="4414894"/>
                <a:ext cx="144541" cy="236462"/>
              </a:xfrm>
              <a:custGeom>
                <a:avLst/>
                <a:gdLst/>
                <a:ahLst/>
                <a:cxnLst/>
                <a:rect l="l" t="t" r="r" b="b"/>
                <a:pathLst>
                  <a:path w="2876" h="4705" extrusionOk="0">
                    <a:moveTo>
                      <a:pt x="2875" y="0"/>
                    </a:moveTo>
                    <a:lnTo>
                      <a:pt x="346" y="233"/>
                    </a:lnTo>
                    <a:lnTo>
                      <a:pt x="1" y="3771"/>
                    </a:lnTo>
                    <a:lnTo>
                      <a:pt x="505" y="4630"/>
                    </a:lnTo>
                    <a:lnTo>
                      <a:pt x="2334" y="4704"/>
                    </a:lnTo>
                    <a:lnTo>
                      <a:pt x="2642" y="3883"/>
                    </a:lnTo>
                    <a:cubicBezTo>
                      <a:pt x="2371" y="3734"/>
                      <a:pt x="2875" y="0"/>
                      <a:pt x="2875"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6301;p75">
                <a:extLst>
                  <a:ext uri="{FF2B5EF4-FFF2-40B4-BE49-F238E27FC236}">
                    <a16:creationId xmlns:a16="http://schemas.microsoft.com/office/drawing/2014/main" id="{5E7465B6-10FF-6382-A6D9-1A1AF15CCFF7}"/>
                  </a:ext>
                </a:extLst>
              </p:cNvPr>
              <p:cNvSpPr/>
              <p:nvPr/>
            </p:nvSpPr>
            <p:spPr>
              <a:xfrm>
                <a:off x="8014502" y="4596374"/>
                <a:ext cx="299334" cy="101872"/>
              </a:xfrm>
              <a:custGeom>
                <a:avLst/>
                <a:gdLst/>
                <a:ahLst/>
                <a:cxnLst/>
                <a:rect l="l" t="t" r="r" b="b"/>
                <a:pathLst>
                  <a:path w="5956" h="2027" extrusionOk="0">
                    <a:moveTo>
                      <a:pt x="279" y="0"/>
                    </a:moveTo>
                    <a:cubicBezTo>
                      <a:pt x="249" y="0"/>
                      <a:pt x="234" y="1"/>
                      <a:pt x="234" y="1"/>
                    </a:cubicBezTo>
                    <a:lnTo>
                      <a:pt x="0" y="2027"/>
                    </a:lnTo>
                    <a:lnTo>
                      <a:pt x="5918" y="2027"/>
                    </a:lnTo>
                    <a:cubicBezTo>
                      <a:pt x="5955" y="1831"/>
                      <a:pt x="5881" y="1327"/>
                      <a:pt x="5685" y="1252"/>
                    </a:cubicBezTo>
                    <a:lnTo>
                      <a:pt x="2922" y="197"/>
                    </a:lnTo>
                    <a:cubicBezTo>
                      <a:pt x="2922" y="197"/>
                      <a:pt x="2761" y="430"/>
                      <a:pt x="2384" y="430"/>
                    </a:cubicBezTo>
                    <a:cubicBezTo>
                      <a:pt x="2272" y="430"/>
                      <a:pt x="2140" y="409"/>
                      <a:pt x="1988" y="356"/>
                    </a:cubicBezTo>
                    <a:cubicBezTo>
                      <a:pt x="1008" y="27"/>
                      <a:pt x="437" y="0"/>
                      <a:pt x="279" y="0"/>
                    </a:cubicBezTo>
                    <a:close/>
                  </a:path>
                </a:pathLst>
              </a:custGeom>
              <a:solidFill>
                <a:srgbClr val="D9D9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6302;p75">
                <a:extLst>
                  <a:ext uri="{FF2B5EF4-FFF2-40B4-BE49-F238E27FC236}">
                    <a16:creationId xmlns:a16="http://schemas.microsoft.com/office/drawing/2014/main" id="{2C40C54C-BC00-38EB-809E-B7AD688205F6}"/>
                  </a:ext>
                </a:extLst>
              </p:cNvPr>
              <p:cNvSpPr/>
              <p:nvPr/>
            </p:nvSpPr>
            <p:spPr>
              <a:xfrm>
                <a:off x="8204476" y="4624066"/>
                <a:ext cx="97600" cy="39000"/>
              </a:xfrm>
              <a:custGeom>
                <a:avLst/>
                <a:gdLst/>
                <a:ahLst/>
                <a:cxnLst/>
                <a:rect l="l" t="t" r="r" b="b"/>
                <a:pathLst>
                  <a:path w="1942" h="776" extrusionOk="0">
                    <a:moveTo>
                      <a:pt x="150" y="1"/>
                    </a:moveTo>
                    <a:lnTo>
                      <a:pt x="0" y="776"/>
                    </a:lnTo>
                    <a:lnTo>
                      <a:pt x="1905" y="776"/>
                    </a:lnTo>
                    <a:cubicBezTo>
                      <a:pt x="1942" y="776"/>
                      <a:pt x="1942" y="776"/>
                      <a:pt x="1905" y="738"/>
                    </a:cubicBezTo>
                    <a:lnTo>
                      <a:pt x="150" y="1"/>
                    </a:lnTo>
                    <a:close/>
                  </a:path>
                </a:pathLst>
              </a:custGeom>
              <a:solidFill>
                <a:srgbClr val="01A0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303;p75">
                <a:extLst>
                  <a:ext uri="{FF2B5EF4-FFF2-40B4-BE49-F238E27FC236}">
                    <a16:creationId xmlns:a16="http://schemas.microsoft.com/office/drawing/2014/main" id="{651911DA-6A5B-AF07-5E2C-925325D8C51F}"/>
                  </a:ext>
                </a:extLst>
              </p:cNvPr>
              <p:cNvSpPr/>
              <p:nvPr/>
            </p:nvSpPr>
            <p:spPr>
              <a:xfrm>
                <a:off x="8018724" y="4596424"/>
                <a:ext cx="31009" cy="66641"/>
              </a:xfrm>
              <a:custGeom>
                <a:avLst/>
                <a:gdLst/>
                <a:ahLst/>
                <a:cxnLst/>
                <a:rect l="l" t="t" r="r" b="b"/>
                <a:pathLst>
                  <a:path w="617" h="1326" extrusionOk="0">
                    <a:moveTo>
                      <a:pt x="150" y="0"/>
                    </a:moveTo>
                    <a:lnTo>
                      <a:pt x="0" y="1326"/>
                    </a:lnTo>
                    <a:lnTo>
                      <a:pt x="616" y="1326"/>
                    </a:lnTo>
                    <a:lnTo>
                      <a:pt x="542" y="38"/>
                    </a:lnTo>
                    <a:cubicBezTo>
                      <a:pt x="467" y="38"/>
                      <a:pt x="150" y="0"/>
                      <a:pt x="150" y="0"/>
                    </a:cubicBezTo>
                    <a:close/>
                  </a:path>
                </a:pathLst>
              </a:custGeom>
              <a:solidFill>
                <a:srgbClr val="BC7BF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304;p75">
                <a:extLst>
                  <a:ext uri="{FF2B5EF4-FFF2-40B4-BE49-F238E27FC236}">
                    <a16:creationId xmlns:a16="http://schemas.microsoft.com/office/drawing/2014/main" id="{0016E15D-AD27-F89A-1663-657E90D98A08}"/>
                  </a:ext>
                </a:extLst>
              </p:cNvPr>
              <p:cNvSpPr/>
              <p:nvPr/>
            </p:nvSpPr>
            <p:spPr>
              <a:xfrm>
                <a:off x="8016814" y="4661156"/>
                <a:ext cx="287171" cy="3769"/>
              </a:xfrm>
              <a:custGeom>
                <a:avLst/>
                <a:gdLst/>
                <a:ahLst/>
                <a:cxnLst/>
                <a:rect l="l" t="t" r="r" b="b"/>
                <a:pathLst>
                  <a:path w="5714" h="75" extrusionOk="0">
                    <a:moveTo>
                      <a:pt x="38" y="0"/>
                    </a:moveTo>
                    <a:lnTo>
                      <a:pt x="1" y="38"/>
                    </a:lnTo>
                    <a:cubicBezTo>
                      <a:pt x="1" y="75"/>
                      <a:pt x="38" y="75"/>
                      <a:pt x="38" y="75"/>
                    </a:cubicBezTo>
                    <a:lnTo>
                      <a:pt x="5713" y="75"/>
                    </a:lnTo>
                    <a:cubicBezTo>
                      <a:pt x="5713" y="38"/>
                      <a:pt x="5713" y="38"/>
                      <a:pt x="5676" y="38"/>
                    </a:cubicBezTo>
                    <a:lnTo>
                      <a:pt x="38" y="0"/>
                    </a:lnTo>
                    <a:close/>
                  </a:path>
                </a:pathLst>
              </a:custGeom>
              <a:solidFill>
                <a:srgbClr val="BC7BF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05;p75">
                <a:extLst>
                  <a:ext uri="{FF2B5EF4-FFF2-40B4-BE49-F238E27FC236}">
                    <a16:creationId xmlns:a16="http://schemas.microsoft.com/office/drawing/2014/main" id="{16DB2707-35B6-2125-7F87-F0D3FF0EE160}"/>
                  </a:ext>
                </a:extLst>
              </p:cNvPr>
              <p:cNvSpPr/>
              <p:nvPr/>
            </p:nvSpPr>
            <p:spPr>
              <a:xfrm>
                <a:off x="7997113" y="3610345"/>
                <a:ext cx="387083" cy="934488"/>
              </a:xfrm>
              <a:custGeom>
                <a:avLst/>
                <a:gdLst/>
                <a:ahLst/>
                <a:cxnLst/>
                <a:rect l="l" t="t" r="r" b="b"/>
                <a:pathLst>
                  <a:path w="7702" h="18594" extrusionOk="0">
                    <a:moveTo>
                      <a:pt x="1560" y="0"/>
                    </a:moveTo>
                    <a:cubicBezTo>
                      <a:pt x="1560" y="0"/>
                      <a:pt x="701" y="10109"/>
                      <a:pt x="1" y="18594"/>
                    </a:cubicBezTo>
                    <a:lnTo>
                      <a:pt x="4239" y="18594"/>
                    </a:lnTo>
                    <a:cubicBezTo>
                      <a:pt x="4668" y="16913"/>
                      <a:pt x="5060" y="15243"/>
                      <a:pt x="5293" y="14347"/>
                    </a:cubicBezTo>
                    <a:cubicBezTo>
                      <a:pt x="6376" y="9876"/>
                      <a:pt x="7701" y="2138"/>
                      <a:pt x="7701" y="2138"/>
                    </a:cubicBezTo>
                    <a:lnTo>
                      <a:pt x="1560" y="0"/>
                    </a:lnTo>
                    <a:close/>
                  </a:path>
                </a:pathLst>
              </a:custGeom>
              <a:solidFill>
                <a:srgbClr val="BC7BF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4" name="Google Shape;6306;p75">
                <a:extLst>
                  <a:ext uri="{FF2B5EF4-FFF2-40B4-BE49-F238E27FC236}">
                    <a16:creationId xmlns:a16="http://schemas.microsoft.com/office/drawing/2014/main" id="{4434F70F-1902-B413-3A45-8B61DC10D752}"/>
                  </a:ext>
                </a:extLst>
              </p:cNvPr>
              <p:cNvSpPr/>
              <p:nvPr/>
            </p:nvSpPr>
            <p:spPr>
              <a:xfrm>
                <a:off x="7909125" y="2528600"/>
                <a:ext cx="494781" cy="468019"/>
              </a:xfrm>
              <a:custGeom>
                <a:avLst/>
                <a:gdLst/>
                <a:ahLst/>
                <a:cxnLst/>
                <a:rect l="l" t="t" r="r" b="b"/>
                <a:pathLst>
                  <a:path w="8206" h="7092" extrusionOk="0">
                    <a:moveTo>
                      <a:pt x="5005" y="1"/>
                    </a:moveTo>
                    <a:cubicBezTo>
                      <a:pt x="4614" y="1"/>
                      <a:pt x="4208" y="154"/>
                      <a:pt x="3930" y="473"/>
                    </a:cubicBezTo>
                    <a:cubicBezTo>
                      <a:pt x="3734" y="669"/>
                      <a:pt x="3576" y="977"/>
                      <a:pt x="3305" y="1052"/>
                    </a:cubicBezTo>
                    <a:cubicBezTo>
                      <a:pt x="3252" y="1066"/>
                      <a:pt x="3199" y="1073"/>
                      <a:pt x="3147" y="1073"/>
                    </a:cubicBezTo>
                    <a:cubicBezTo>
                      <a:pt x="2899" y="1073"/>
                      <a:pt x="2663" y="933"/>
                      <a:pt x="2409" y="902"/>
                    </a:cubicBezTo>
                    <a:cubicBezTo>
                      <a:pt x="2321" y="880"/>
                      <a:pt x="2232" y="869"/>
                      <a:pt x="2144" y="869"/>
                    </a:cubicBezTo>
                    <a:cubicBezTo>
                      <a:pt x="1609" y="869"/>
                      <a:pt x="1108" y="1266"/>
                      <a:pt x="971" y="1836"/>
                    </a:cubicBezTo>
                    <a:cubicBezTo>
                      <a:pt x="850" y="2256"/>
                      <a:pt x="934" y="2723"/>
                      <a:pt x="775" y="3152"/>
                    </a:cubicBezTo>
                    <a:cubicBezTo>
                      <a:pt x="617" y="3740"/>
                      <a:pt x="75" y="4123"/>
                      <a:pt x="38" y="4748"/>
                    </a:cubicBezTo>
                    <a:cubicBezTo>
                      <a:pt x="1" y="4907"/>
                      <a:pt x="1" y="5103"/>
                      <a:pt x="38" y="5252"/>
                    </a:cubicBezTo>
                    <a:cubicBezTo>
                      <a:pt x="234" y="6111"/>
                      <a:pt x="813" y="6848"/>
                      <a:pt x="1550" y="7044"/>
                    </a:cubicBezTo>
                    <a:cubicBezTo>
                      <a:pt x="1677" y="7076"/>
                      <a:pt x="1805" y="7091"/>
                      <a:pt x="1933" y="7091"/>
                    </a:cubicBezTo>
                    <a:cubicBezTo>
                      <a:pt x="2595" y="7091"/>
                      <a:pt x="3235" y="6678"/>
                      <a:pt x="3501" y="5989"/>
                    </a:cubicBezTo>
                    <a:cubicBezTo>
                      <a:pt x="3650" y="5523"/>
                      <a:pt x="3613" y="4981"/>
                      <a:pt x="3846" y="4552"/>
                    </a:cubicBezTo>
                    <a:cubicBezTo>
                      <a:pt x="4042" y="4169"/>
                      <a:pt x="4434" y="3889"/>
                      <a:pt x="4864" y="3815"/>
                    </a:cubicBezTo>
                    <a:cubicBezTo>
                      <a:pt x="5088" y="3771"/>
                      <a:pt x="5328" y="3753"/>
                      <a:pt x="5567" y="3753"/>
                    </a:cubicBezTo>
                    <a:cubicBezTo>
                      <a:pt x="5737" y="3753"/>
                      <a:pt x="5905" y="3762"/>
                      <a:pt x="6068" y="3777"/>
                    </a:cubicBezTo>
                    <a:cubicBezTo>
                      <a:pt x="6141" y="3787"/>
                      <a:pt x="6220" y="3795"/>
                      <a:pt x="6299" y="3795"/>
                    </a:cubicBezTo>
                    <a:cubicBezTo>
                      <a:pt x="6508" y="3795"/>
                      <a:pt x="6719" y="3743"/>
                      <a:pt x="6836" y="3554"/>
                    </a:cubicBezTo>
                    <a:lnTo>
                      <a:pt x="6836" y="3554"/>
                    </a:lnTo>
                    <a:cubicBezTo>
                      <a:pt x="6912" y="3560"/>
                      <a:pt x="6986" y="3564"/>
                      <a:pt x="7059" y="3564"/>
                    </a:cubicBezTo>
                    <a:cubicBezTo>
                      <a:pt x="7278" y="3564"/>
                      <a:pt x="7488" y="3529"/>
                      <a:pt x="7701" y="3423"/>
                    </a:cubicBezTo>
                    <a:cubicBezTo>
                      <a:pt x="7972" y="3273"/>
                      <a:pt x="8205" y="2919"/>
                      <a:pt x="8131" y="2573"/>
                    </a:cubicBezTo>
                    <a:cubicBezTo>
                      <a:pt x="8047" y="2340"/>
                      <a:pt x="7897" y="2181"/>
                      <a:pt x="7701" y="2069"/>
                    </a:cubicBezTo>
                    <a:cubicBezTo>
                      <a:pt x="7505" y="1910"/>
                      <a:pt x="7272" y="1789"/>
                      <a:pt x="7039" y="1714"/>
                    </a:cubicBezTo>
                    <a:cubicBezTo>
                      <a:pt x="6917" y="1677"/>
                      <a:pt x="6805" y="1640"/>
                      <a:pt x="6684" y="1556"/>
                    </a:cubicBezTo>
                    <a:cubicBezTo>
                      <a:pt x="6413" y="1406"/>
                      <a:pt x="6339" y="1052"/>
                      <a:pt x="6180" y="744"/>
                    </a:cubicBezTo>
                    <a:cubicBezTo>
                      <a:pt x="5946" y="352"/>
                      <a:pt x="5564" y="81"/>
                      <a:pt x="5134" y="6"/>
                    </a:cubicBezTo>
                    <a:cubicBezTo>
                      <a:pt x="5092" y="3"/>
                      <a:pt x="5049" y="1"/>
                      <a:pt x="5005"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5" name="Google Shape;6307;p75">
                <a:extLst>
                  <a:ext uri="{FF2B5EF4-FFF2-40B4-BE49-F238E27FC236}">
                    <a16:creationId xmlns:a16="http://schemas.microsoft.com/office/drawing/2014/main" id="{763E6E90-A4C9-1C9A-562C-5D4DC70DE041}"/>
                  </a:ext>
                </a:extLst>
              </p:cNvPr>
              <p:cNvSpPr/>
              <p:nvPr/>
            </p:nvSpPr>
            <p:spPr>
              <a:xfrm>
                <a:off x="8419327" y="3722195"/>
                <a:ext cx="19751" cy="17037"/>
              </a:xfrm>
              <a:custGeom>
                <a:avLst/>
                <a:gdLst/>
                <a:ahLst/>
                <a:cxnLst/>
                <a:rect l="l" t="t" r="r" b="b"/>
                <a:pathLst>
                  <a:path w="393" h="339" extrusionOk="0">
                    <a:moveTo>
                      <a:pt x="187" y="1"/>
                    </a:moveTo>
                    <a:cubicBezTo>
                      <a:pt x="117" y="1"/>
                      <a:pt x="65" y="36"/>
                      <a:pt x="38" y="90"/>
                    </a:cubicBezTo>
                    <a:cubicBezTo>
                      <a:pt x="0" y="212"/>
                      <a:pt x="38" y="286"/>
                      <a:pt x="112" y="324"/>
                    </a:cubicBezTo>
                    <a:cubicBezTo>
                      <a:pt x="145" y="334"/>
                      <a:pt x="174" y="338"/>
                      <a:pt x="200" y="338"/>
                    </a:cubicBezTo>
                    <a:cubicBezTo>
                      <a:pt x="271" y="338"/>
                      <a:pt x="318" y="304"/>
                      <a:pt x="346" y="249"/>
                    </a:cubicBezTo>
                    <a:cubicBezTo>
                      <a:pt x="392" y="128"/>
                      <a:pt x="346" y="53"/>
                      <a:pt x="271" y="16"/>
                    </a:cubicBezTo>
                    <a:cubicBezTo>
                      <a:pt x="241" y="5"/>
                      <a:pt x="213" y="1"/>
                      <a:pt x="187" y="1"/>
                    </a:cubicBezTo>
                    <a:close/>
                  </a:path>
                </a:pathLst>
              </a:custGeom>
              <a:solidFill>
                <a:srgbClr val="DFDF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6" name="Google Shape;6308;p75">
                <a:extLst>
                  <a:ext uri="{FF2B5EF4-FFF2-40B4-BE49-F238E27FC236}">
                    <a16:creationId xmlns:a16="http://schemas.microsoft.com/office/drawing/2014/main" id="{E7E4085D-66C4-72DB-EB2D-D8A980B985BF}"/>
                  </a:ext>
                </a:extLst>
              </p:cNvPr>
              <p:cNvSpPr/>
              <p:nvPr/>
            </p:nvSpPr>
            <p:spPr>
              <a:xfrm>
                <a:off x="8347106" y="3692694"/>
                <a:ext cx="17389" cy="17439"/>
              </a:xfrm>
              <a:custGeom>
                <a:avLst/>
                <a:gdLst/>
                <a:ahLst/>
                <a:cxnLst/>
                <a:rect l="l" t="t" r="r" b="b"/>
                <a:pathLst>
                  <a:path w="346" h="347" extrusionOk="0">
                    <a:moveTo>
                      <a:pt x="173" y="1"/>
                    </a:moveTo>
                    <a:cubicBezTo>
                      <a:pt x="115" y="1"/>
                      <a:pt x="66" y="44"/>
                      <a:pt x="37" y="136"/>
                    </a:cubicBezTo>
                    <a:cubicBezTo>
                      <a:pt x="0" y="210"/>
                      <a:pt x="37" y="285"/>
                      <a:pt x="112" y="332"/>
                    </a:cubicBezTo>
                    <a:cubicBezTo>
                      <a:pt x="134" y="342"/>
                      <a:pt x="158" y="346"/>
                      <a:pt x="182" y="346"/>
                    </a:cubicBezTo>
                    <a:cubicBezTo>
                      <a:pt x="250" y="346"/>
                      <a:pt x="318" y="310"/>
                      <a:pt x="345" y="248"/>
                    </a:cubicBezTo>
                    <a:cubicBezTo>
                      <a:pt x="345" y="173"/>
                      <a:pt x="308" y="52"/>
                      <a:pt x="233" y="14"/>
                    </a:cubicBezTo>
                    <a:cubicBezTo>
                      <a:pt x="213" y="5"/>
                      <a:pt x="193" y="1"/>
                      <a:pt x="173" y="1"/>
                    </a:cubicBezTo>
                    <a:close/>
                  </a:path>
                </a:pathLst>
              </a:custGeom>
              <a:solidFill>
                <a:srgbClr val="DFDF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7" name="Google Shape;6309;p75">
                <a:extLst>
                  <a:ext uri="{FF2B5EF4-FFF2-40B4-BE49-F238E27FC236}">
                    <a16:creationId xmlns:a16="http://schemas.microsoft.com/office/drawing/2014/main" id="{31C28705-3EA8-F3DB-B3AA-F023C1FA5C81}"/>
                  </a:ext>
                </a:extLst>
              </p:cNvPr>
              <p:cNvSpPr/>
              <p:nvPr/>
            </p:nvSpPr>
            <p:spPr>
              <a:xfrm>
                <a:off x="8450737" y="3644598"/>
                <a:ext cx="19299" cy="16484"/>
              </a:xfrm>
              <a:custGeom>
                <a:avLst/>
                <a:gdLst/>
                <a:ahLst/>
                <a:cxnLst/>
                <a:rect l="l" t="t" r="r" b="b"/>
                <a:pathLst>
                  <a:path w="384" h="328" extrusionOk="0">
                    <a:moveTo>
                      <a:pt x="234" y="1"/>
                    </a:moveTo>
                    <a:cubicBezTo>
                      <a:pt x="150" y="1"/>
                      <a:pt x="76" y="38"/>
                      <a:pt x="38" y="122"/>
                    </a:cubicBezTo>
                    <a:cubicBezTo>
                      <a:pt x="1" y="197"/>
                      <a:pt x="38" y="271"/>
                      <a:pt x="113" y="309"/>
                    </a:cubicBezTo>
                    <a:cubicBezTo>
                      <a:pt x="134" y="322"/>
                      <a:pt x="158" y="327"/>
                      <a:pt x="183" y="327"/>
                    </a:cubicBezTo>
                    <a:cubicBezTo>
                      <a:pt x="248" y="327"/>
                      <a:pt x="319" y="288"/>
                      <a:pt x="346" y="234"/>
                    </a:cubicBezTo>
                    <a:cubicBezTo>
                      <a:pt x="384" y="159"/>
                      <a:pt x="309" y="38"/>
                      <a:pt x="234" y="1"/>
                    </a:cubicBezTo>
                    <a:close/>
                  </a:path>
                </a:pathLst>
              </a:custGeom>
              <a:solidFill>
                <a:srgbClr val="DFDF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8" name="Google Shape;6310;p75">
                <a:extLst>
                  <a:ext uri="{FF2B5EF4-FFF2-40B4-BE49-F238E27FC236}">
                    <a16:creationId xmlns:a16="http://schemas.microsoft.com/office/drawing/2014/main" id="{FB9F885F-6D75-AA37-BEC5-C901B880365D}"/>
                  </a:ext>
                </a:extLst>
              </p:cNvPr>
              <p:cNvSpPr/>
              <p:nvPr/>
            </p:nvSpPr>
            <p:spPr>
              <a:xfrm>
                <a:off x="8378065" y="3616654"/>
                <a:ext cx="17841" cy="15128"/>
              </a:xfrm>
              <a:custGeom>
                <a:avLst/>
                <a:gdLst/>
                <a:ahLst/>
                <a:cxnLst/>
                <a:rect l="l" t="t" r="r" b="b"/>
                <a:pathLst>
                  <a:path w="355" h="301" extrusionOk="0">
                    <a:moveTo>
                      <a:pt x="174" y="1"/>
                    </a:moveTo>
                    <a:cubicBezTo>
                      <a:pt x="121" y="1"/>
                      <a:pt x="74" y="35"/>
                      <a:pt x="47" y="90"/>
                    </a:cubicBezTo>
                    <a:cubicBezTo>
                      <a:pt x="0" y="165"/>
                      <a:pt x="47" y="249"/>
                      <a:pt x="121" y="286"/>
                    </a:cubicBezTo>
                    <a:cubicBezTo>
                      <a:pt x="141" y="296"/>
                      <a:pt x="165" y="301"/>
                      <a:pt x="188" y="301"/>
                    </a:cubicBezTo>
                    <a:cubicBezTo>
                      <a:pt x="252" y="301"/>
                      <a:pt x="317" y="266"/>
                      <a:pt x="317" y="211"/>
                    </a:cubicBezTo>
                    <a:cubicBezTo>
                      <a:pt x="355" y="127"/>
                      <a:pt x="317" y="15"/>
                      <a:pt x="233" y="15"/>
                    </a:cubicBezTo>
                    <a:cubicBezTo>
                      <a:pt x="213" y="5"/>
                      <a:pt x="193" y="1"/>
                      <a:pt x="174" y="1"/>
                    </a:cubicBezTo>
                    <a:close/>
                  </a:path>
                </a:pathLst>
              </a:custGeom>
              <a:solidFill>
                <a:srgbClr val="DFDF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9" name="Google Shape;6311;p75">
                <a:extLst>
                  <a:ext uri="{FF2B5EF4-FFF2-40B4-BE49-F238E27FC236}">
                    <a16:creationId xmlns:a16="http://schemas.microsoft.com/office/drawing/2014/main" id="{A2F25C0A-5A65-E750-7AAE-1AC4561DFF71}"/>
                  </a:ext>
                </a:extLst>
              </p:cNvPr>
              <p:cNvSpPr/>
              <p:nvPr/>
            </p:nvSpPr>
            <p:spPr>
              <a:xfrm>
                <a:off x="7997103" y="3607558"/>
                <a:ext cx="387083" cy="934488"/>
              </a:xfrm>
              <a:custGeom>
                <a:avLst/>
                <a:gdLst/>
                <a:ahLst/>
                <a:cxnLst/>
                <a:rect l="l" t="t" r="r" b="b"/>
                <a:pathLst>
                  <a:path w="7702" h="18594" extrusionOk="0">
                    <a:moveTo>
                      <a:pt x="1560" y="0"/>
                    </a:moveTo>
                    <a:cubicBezTo>
                      <a:pt x="1560" y="0"/>
                      <a:pt x="701" y="10109"/>
                      <a:pt x="1" y="18594"/>
                    </a:cubicBezTo>
                    <a:lnTo>
                      <a:pt x="4239" y="18594"/>
                    </a:lnTo>
                    <a:cubicBezTo>
                      <a:pt x="4668" y="16913"/>
                      <a:pt x="5060" y="15243"/>
                      <a:pt x="5293" y="14347"/>
                    </a:cubicBezTo>
                    <a:cubicBezTo>
                      <a:pt x="6376" y="9876"/>
                      <a:pt x="7701" y="2138"/>
                      <a:pt x="7701" y="2138"/>
                    </a:cubicBezTo>
                    <a:lnTo>
                      <a:pt x="1560" y="0"/>
                    </a:lnTo>
                    <a:close/>
                  </a:path>
                </a:pathLst>
              </a:custGeom>
              <a:solidFill>
                <a:srgbClr val="000000">
                  <a:alpha val="22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0" name="Google Shape;6312;p75">
                <a:extLst>
                  <a:ext uri="{FF2B5EF4-FFF2-40B4-BE49-F238E27FC236}">
                    <a16:creationId xmlns:a16="http://schemas.microsoft.com/office/drawing/2014/main" id="{246BE757-BF2D-0A14-F106-8019C749A85E}"/>
                  </a:ext>
                </a:extLst>
              </p:cNvPr>
              <p:cNvSpPr/>
              <p:nvPr/>
            </p:nvSpPr>
            <p:spPr>
              <a:xfrm>
                <a:off x="8417467" y="4414894"/>
                <a:ext cx="138861" cy="236462"/>
              </a:xfrm>
              <a:custGeom>
                <a:avLst/>
                <a:gdLst/>
                <a:ahLst/>
                <a:cxnLst/>
                <a:rect l="l" t="t" r="r" b="b"/>
                <a:pathLst>
                  <a:path w="2763" h="4705" extrusionOk="0">
                    <a:moveTo>
                      <a:pt x="2530" y="0"/>
                    </a:moveTo>
                    <a:lnTo>
                      <a:pt x="0" y="233"/>
                    </a:lnTo>
                    <a:lnTo>
                      <a:pt x="75" y="3771"/>
                    </a:lnTo>
                    <a:lnTo>
                      <a:pt x="579" y="4630"/>
                    </a:lnTo>
                    <a:lnTo>
                      <a:pt x="2408" y="4704"/>
                    </a:lnTo>
                    <a:lnTo>
                      <a:pt x="2763" y="3883"/>
                    </a:lnTo>
                    <a:cubicBezTo>
                      <a:pt x="2446" y="3734"/>
                      <a:pt x="2530" y="0"/>
                      <a:pt x="2530"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1" name="Google Shape;6313;p75">
                <a:extLst>
                  <a:ext uri="{FF2B5EF4-FFF2-40B4-BE49-F238E27FC236}">
                    <a16:creationId xmlns:a16="http://schemas.microsoft.com/office/drawing/2014/main" id="{F60F9E2A-E0B3-C06F-44BF-D68FB547C687}"/>
                  </a:ext>
                </a:extLst>
              </p:cNvPr>
              <p:cNvSpPr/>
              <p:nvPr/>
            </p:nvSpPr>
            <p:spPr>
              <a:xfrm>
                <a:off x="8419327" y="4596374"/>
                <a:ext cx="287121" cy="101872"/>
              </a:xfrm>
              <a:custGeom>
                <a:avLst/>
                <a:gdLst/>
                <a:ahLst/>
                <a:cxnLst/>
                <a:rect l="l" t="t" r="r" b="b"/>
                <a:pathLst>
                  <a:path w="5713" h="2027" extrusionOk="0">
                    <a:moveTo>
                      <a:pt x="42" y="0"/>
                    </a:moveTo>
                    <a:cubicBezTo>
                      <a:pt x="14" y="0"/>
                      <a:pt x="0" y="1"/>
                      <a:pt x="0" y="1"/>
                    </a:cubicBezTo>
                    <a:lnTo>
                      <a:pt x="75" y="2027"/>
                    </a:lnTo>
                    <a:lnTo>
                      <a:pt x="5638" y="2027"/>
                    </a:lnTo>
                    <a:cubicBezTo>
                      <a:pt x="5713" y="1831"/>
                      <a:pt x="5601" y="1327"/>
                      <a:pt x="5405" y="1252"/>
                    </a:cubicBezTo>
                    <a:lnTo>
                      <a:pt x="2642" y="197"/>
                    </a:lnTo>
                    <a:cubicBezTo>
                      <a:pt x="2642" y="197"/>
                      <a:pt x="2503" y="430"/>
                      <a:pt x="2119" y="430"/>
                    </a:cubicBezTo>
                    <a:cubicBezTo>
                      <a:pt x="2005" y="430"/>
                      <a:pt x="1869" y="409"/>
                      <a:pt x="1709" y="356"/>
                    </a:cubicBezTo>
                    <a:cubicBezTo>
                      <a:pt x="729" y="27"/>
                      <a:pt x="190" y="0"/>
                      <a:pt x="42" y="0"/>
                    </a:cubicBezTo>
                    <a:close/>
                  </a:path>
                </a:pathLst>
              </a:custGeom>
              <a:solidFill>
                <a:srgbClr val="D9D9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2" name="Google Shape;6314;p75">
                <a:extLst>
                  <a:ext uri="{FF2B5EF4-FFF2-40B4-BE49-F238E27FC236}">
                    <a16:creationId xmlns:a16="http://schemas.microsoft.com/office/drawing/2014/main" id="{A488A7EE-8FE2-91A9-27F3-010B85C0FB5D}"/>
                  </a:ext>
                </a:extLst>
              </p:cNvPr>
              <p:cNvSpPr/>
              <p:nvPr/>
            </p:nvSpPr>
            <p:spPr>
              <a:xfrm>
                <a:off x="8595228" y="4624066"/>
                <a:ext cx="97650" cy="39000"/>
              </a:xfrm>
              <a:custGeom>
                <a:avLst/>
                <a:gdLst/>
                <a:ahLst/>
                <a:cxnLst/>
                <a:rect l="l" t="t" r="r" b="b"/>
                <a:pathLst>
                  <a:path w="1943" h="776" extrusionOk="0">
                    <a:moveTo>
                      <a:pt x="159" y="1"/>
                    </a:moveTo>
                    <a:lnTo>
                      <a:pt x="1" y="776"/>
                    </a:lnTo>
                    <a:lnTo>
                      <a:pt x="1905" y="776"/>
                    </a:lnTo>
                    <a:cubicBezTo>
                      <a:pt x="1942" y="776"/>
                      <a:pt x="1942" y="776"/>
                      <a:pt x="1942" y="738"/>
                    </a:cubicBezTo>
                    <a:lnTo>
                      <a:pt x="159" y="1"/>
                    </a:lnTo>
                    <a:close/>
                  </a:path>
                </a:pathLst>
              </a:custGeom>
              <a:solidFill>
                <a:srgbClr val="01A0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3" name="Google Shape;6315;p75">
                <a:extLst>
                  <a:ext uri="{FF2B5EF4-FFF2-40B4-BE49-F238E27FC236}">
                    <a16:creationId xmlns:a16="http://schemas.microsoft.com/office/drawing/2014/main" id="{E1CB693E-512E-E5BF-2924-1B41DAAD6321}"/>
                  </a:ext>
                </a:extLst>
              </p:cNvPr>
              <p:cNvSpPr/>
              <p:nvPr/>
            </p:nvSpPr>
            <p:spPr>
              <a:xfrm>
                <a:off x="8419327" y="4596424"/>
                <a:ext cx="21611" cy="66641"/>
              </a:xfrm>
              <a:custGeom>
                <a:avLst/>
                <a:gdLst/>
                <a:ahLst/>
                <a:cxnLst/>
                <a:rect l="l" t="t" r="r" b="b"/>
                <a:pathLst>
                  <a:path w="430" h="1326" extrusionOk="0">
                    <a:moveTo>
                      <a:pt x="0" y="0"/>
                    </a:moveTo>
                    <a:lnTo>
                      <a:pt x="38" y="1326"/>
                    </a:lnTo>
                    <a:lnTo>
                      <a:pt x="430" y="1326"/>
                    </a:lnTo>
                    <a:lnTo>
                      <a:pt x="346" y="38"/>
                    </a:lnTo>
                    <a:cubicBezTo>
                      <a:pt x="308" y="38"/>
                      <a:pt x="1" y="0"/>
                      <a:pt x="0" y="0"/>
                    </a:cubicBezTo>
                    <a:close/>
                  </a:path>
                </a:pathLst>
              </a:custGeom>
              <a:solidFill>
                <a:srgbClr val="BC7BF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4" name="Google Shape;6316;p75">
                <a:extLst>
                  <a:ext uri="{FF2B5EF4-FFF2-40B4-BE49-F238E27FC236}">
                    <a16:creationId xmlns:a16="http://schemas.microsoft.com/office/drawing/2014/main" id="{36E54111-83FB-6EF4-067F-10D9A7E72CB7}"/>
                  </a:ext>
                </a:extLst>
              </p:cNvPr>
              <p:cNvSpPr/>
              <p:nvPr/>
            </p:nvSpPr>
            <p:spPr>
              <a:xfrm>
                <a:off x="8421186" y="4663016"/>
                <a:ext cx="273552" cy="1910"/>
              </a:xfrm>
              <a:custGeom>
                <a:avLst/>
                <a:gdLst/>
                <a:ahLst/>
                <a:cxnLst/>
                <a:rect l="l" t="t" r="r" b="b"/>
                <a:pathLst>
                  <a:path w="5443" h="38" extrusionOk="0">
                    <a:moveTo>
                      <a:pt x="1" y="1"/>
                    </a:moveTo>
                    <a:lnTo>
                      <a:pt x="1" y="38"/>
                    </a:lnTo>
                    <a:lnTo>
                      <a:pt x="5442" y="38"/>
                    </a:lnTo>
                    <a:cubicBezTo>
                      <a:pt x="5442" y="1"/>
                      <a:pt x="5442" y="1"/>
                      <a:pt x="5405" y="1"/>
                    </a:cubicBezTo>
                    <a:close/>
                  </a:path>
                </a:pathLst>
              </a:custGeom>
              <a:solidFill>
                <a:srgbClr val="BC7BF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5" name="Google Shape;6317;p75">
                <a:extLst>
                  <a:ext uri="{FF2B5EF4-FFF2-40B4-BE49-F238E27FC236}">
                    <a16:creationId xmlns:a16="http://schemas.microsoft.com/office/drawing/2014/main" id="{F1F9E395-1B45-E719-337B-ECDD1C39CF4B}"/>
                  </a:ext>
                </a:extLst>
              </p:cNvPr>
              <p:cNvSpPr/>
              <p:nvPr/>
            </p:nvSpPr>
            <p:spPr>
              <a:xfrm>
                <a:off x="8030434" y="3668068"/>
                <a:ext cx="553134" cy="875837"/>
              </a:xfrm>
              <a:custGeom>
                <a:avLst/>
                <a:gdLst/>
                <a:ahLst/>
                <a:cxnLst/>
                <a:rect l="l" t="t" r="r" b="b"/>
                <a:pathLst>
                  <a:path w="11006" h="17427" extrusionOk="0">
                    <a:moveTo>
                      <a:pt x="8168" y="0"/>
                    </a:moveTo>
                    <a:lnTo>
                      <a:pt x="150" y="271"/>
                    </a:lnTo>
                    <a:cubicBezTo>
                      <a:pt x="150" y="271"/>
                      <a:pt x="1" y="2838"/>
                      <a:pt x="1279" y="4555"/>
                    </a:cubicBezTo>
                    <a:cubicBezTo>
                      <a:pt x="1783" y="5255"/>
                      <a:pt x="4742" y="9334"/>
                      <a:pt x="5246" y="10389"/>
                    </a:cubicBezTo>
                    <a:cubicBezTo>
                      <a:pt x="5872" y="11743"/>
                      <a:pt x="6301" y="13189"/>
                      <a:pt x="6534" y="14627"/>
                    </a:cubicBezTo>
                    <a:cubicBezTo>
                      <a:pt x="6646" y="15439"/>
                      <a:pt x="6805" y="16409"/>
                      <a:pt x="7038" y="17427"/>
                    </a:cubicBezTo>
                    <a:lnTo>
                      <a:pt x="11005" y="17427"/>
                    </a:lnTo>
                    <a:cubicBezTo>
                      <a:pt x="11005" y="14505"/>
                      <a:pt x="10968" y="11042"/>
                      <a:pt x="10847" y="10072"/>
                    </a:cubicBezTo>
                    <a:cubicBezTo>
                      <a:pt x="10343" y="5526"/>
                      <a:pt x="8168" y="0"/>
                      <a:pt x="8168" y="0"/>
                    </a:cubicBezTo>
                    <a:close/>
                  </a:path>
                </a:pathLst>
              </a:custGeom>
              <a:solidFill>
                <a:srgbClr val="BC7BF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6" name="Google Shape;6318;p75">
                <a:extLst>
                  <a:ext uri="{FF2B5EF4-FFF2-40B4-BE49-F238E27FC236}">
                    <a16:creationId xmlns:a16="http://schemas.microsoft.com/office/drawing/2014/main" id="{87FDE9BA-D38F-D02C-6BAE-ED4E13782A22}"/>
                  </a:ext>
                </a:extLst>
              </p:cNvPr>
              <p:cNvSpPr/>
              <p:nvPr/>
            </p:nvSpPr>
            <p:spPr>
              <a:xfrm>
                <a:off x="8198395" y="3848492"/>
                <a:ext cx="259932" cy="617112"/>
              </a:xfrm>
              <a:custGeom>
                <a:avLst/>
                <a:gdLst/>
                <a:ahLst/>
                <a:cxnLst/>
                <a:rect l="l" t="t" r="r" b="b"/>
                <a:pathLst>
                  <a:path w="5172" h="12279" extrusionOk="0">
                    <a:moveTo>
                      <a:pt x="104" y="1"/>
                    </a:moveTo>
                    <a:cubicBezTo>
                      <a:pt x="78" y="1"/>
                      <a:pt x="53" y="12"/>
                      <a:pt x="37" y="32"/>
                    </a:cubicBezTo>
                    <a:cubicBezTo>
                      <a:pt x="0" y="69"/>
                      <a:pt x="0" y="144"/>
                      <a:pt x="37" y="219"/>
                    </a:cubicBezTo>
                    <a:cubicBezTo>
                      <a:pt x="37" y="219"/>
                      <a:pt x="1559" y="1815"/>
                      <a:pt x="3108" y="4811"/>
                    </a:cubicBezTo>
                    <a:cubicBezTo>
                      <a:pt x="4863" y="8274"/>
                      <a:pt x="4938" y="12119"/>
                      <a:pt x="4938" y="12166"/>
                    </a:cubicBezTo>
                    <a:cubicBezTo>
                      <a:pt x="4938" y="12203"/>
                      <a:pt x="4975" y="12278"/>
                      <a:pt x="5059" y="12278"/>
                    </a:cubicBezTo>
                    <a:cubicBezTo>
                      <a:pt x="5134" y="12278"/>
                      <a:pt x="5171" y="12203"/>
                      <a:pt x="5171" y="12166"/>
                    </a:cubicBezTo>
                    <a:cubicBezTo>
                      <a:pt x="5171" y="12119"/>
                      <a:pt x="5097" y="8237"/>
                      <a:pt x="3304" y="4736"/>
                    </a:cubicBezTo>
                    <a:cubicBezTo>
                      <a:pt x="1755" y="1703"/>
                      <a:pt x="234" y="69"/>
                      <a:pt x="196" y="69"/>
                    </a:cubicBezTo>
                    <a:cubicBezTo>
                      <a:pt x="175" y="21"/>
                      <a:pt x="138" y="1"/>
                      <a:pt x="104"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7" name="Google Shape;6319;p75">
                <a:extLst>
                  <a:ext uri="{FF2B5EF4-FFF2-40B4-BE49-F238E27FC236}">
                    <a16:creationId xmlns:a16="http://schemas.microsoft.com/office/drawing/2014/main" id="{D004A7CB-D2EE-F201-1B20-9C9DD1D3F288}"/>
                  </a:ext>
                </a:extLst>
              </p:cNvPr>
              <p:cNvSpPr/>
              <p:nvPr/>
            </p:nvSpPr>
            <p:spPr>
              <a:xfrm>
                <a:off x="8321726" y="3854925"/>
                <a:ext cx="64330" cy="182837"/>
              </a:xfrm>
              <a:custGeom>
                <a:avLst/>
                <a:gdLst/>
                <a:ahLst/>
                <a:cxnLst/>
                <a:rect l="l" t="t" r="r" b="b"/>
                <a:pathLst>
                  <a:path w="1280" h="3638" extrusionOk="0">
                    <a:moveTo>
                      <a:pt x="116" y="1"/>
                    </a:moveTo>
                    <a:cubicBezTo>
                      <a:pt x="101" y="1"/>
                      <a:pt x="87" y="5"/>
                      <a:pt x="76" y="16"/>
                    </a:cubicBezTo>
                    <a:cubicBezTo>
                      <a:pt x="38" y="53"/>
                      <a:pt x="1" y="137"/>
                      <a:pt x="38" y="175"/>
                    </a:cubicBezTo>
                    <a:cubicBezTo>
                      <a:pt x="38" y="212"/>
                      <a:pt x="1009" y="1883"/>
                      <a:pt x="38" y="3479"/>
                    </a:cubicBezTo>
                    <a:cubicBezTo>
                      <a:pt x="1" y="3516"/>
                      <a:pt x="38" y="3591"/>
                      <a:pt x="76" y="3638"/>
                    </a:cubicBezTo>
                    <a:lnTo>
                      <a:pt x="113" y="3638"/>
                    </a:lnTo>
                    <a:cubicBezTo>
                      <a:pt x="150" y="3638"/>
                      <a:pt x="188" y="3638"/>
                      <a:pt x="234" y="3591"/>
                    </a:cubicBezTo>
                    <a:cubicBezTo>
                      <a:pt x="1280" y="1883"/>
                      <a:pt x="234" y="91"/>
                      <a:pt x="234" y="53"/>
                    </a:cubicBezTo>
                    <a:cubicBezTo>
                      <a:pt x="201" y="27"/>
                      <a:pt x="154" y="1"/>
                      <a:pt x="116"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8" name="Google Shape;6320;p75">
                <a:extLst>
                  <a:ext uri="{FF2B5EF4-FFF2-40B4-BE49-F238E27FC236}">
                    <a16:creationId xmlns:a16="http://schemas.microsoft.com/office/drawing/2014/main" id="{549A6A77-2E49-571F-A132-BD443ACFD17D}"/>
                  </a:ext>
                </a:extLst>
              </p:cNvPr>
              <p:cNvSpPr/>
              <p:nvPr/>
            </p:nvSpPr>
            <p:spPr>
              <a:xfrm>
                <a:off x="8366305" y="4455703"/>
                <a:ext cx="213494" cy="13620"/>
              </a:xfrm>
              <a:custGeom>
                <a:avLst/>
                <a:gdLst/>
                <a:ahLst/>
                <a:cxnLst/>
                <a:rect l="l" t="t" r="r" b="b"/>
                <a:pathLst>
                  <a:path w="4248" h="271" extrusionOk="0">
                    <a:moveTo>
                      <a:pt x="4126" y="0"/>
                    </a:moveTo>
                    <a:lnTo>
                      <a:pt x="122" y="37"/>
                    </a:lnTo>
                    <a:cubicBezTo>
                      <a:pt x="47" y="84"/>
                      <a:pt x="1" y="121"/>
                      <a:pt x="1" y="159"/>
                    </a:cubicBezTo>
                    <a:cubicBezTo>
                      <a:pt x="1" y="233"/>
                      <a:pt x="47" y="271"/>
                      <a:pt x="122" y="271"/>
                    </a:cubicBezTo>
                    <a:lnTo>
                      <a:pt x="4126" y="233"/>
                    </a:lnTo>
                    <a:cubicBezTo>
                      <a:pt x="4201" y="233"/>
                      <a:pt x="4248" y="196"/>
                      <a:pt x="4248" y="121"/>
                    </a:cubicBezTo>
                    <a:cubicBezTo>
                      <a:pt x="4248" y="37"/>
                      <a:pt x="4201" y="0"/>
                      <a:pt x="4126"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9" name="Google Shape;6321;p75">
                <a:extLst>
                  <a:ext uri="{FF2B5EF4-FFF2-40B4-BE49-F238E27FC236}">
                    <a16:creationId xmlns:a16="http://schemas.microsoft.com/office/drawing/2014/main" id="{122D7339-B0B7-8EAB-19AB-36E2286A5984}"/>
                  </a:ext>
                </a:extLst>
              </p:cNvPr>
              <p:cNvSpPr/>
              <p:nvPr/>
            </p:nvSpPr>
            <p:spPr>
              <a:xfrm>
                <a:off x="8002742" y="4455703"/>
                <a:ext cx="219123" cy="15982"/>
              </a:xfrm>
              <a:custGeom>
                <a:avLst/>
                <a:gdLst/>
                <a:ahLst/>
                <a:cxnLst/>
                <a:rect l="l" t="t" r="r" b="b"/>
                <a:pathLst>
                  <a:path w="4360" h="318" extrusionOk="0">
                    <a:moveTo>
                      <a:pt x="4248" y="0"/>
                    </a:moveTo>
                    <a:lnTo>
                      <a:pt x="122" y="84"/>
                    </a:lnTo>
                    <a:cubicBezTo>
                      <a:pt x="48" y="84"/>
                      <a:pt x="1" y="121"/>
                      <a:pt x="1" y="196"/>
                    </a:cubicBezTo>
                    <a:cubicBezTo>
                      <a:pt x="1" y="233"/>
                      <a:pt x="48" y="317"/>
                      <a:pt x="122" y="317"/>
                    </a:cubicBezTo>
                    <a:lnTo>
                      <a:pt x="4248" y="233"/>
                    </a:lnTo>
                    <a:cubicBezTo>
                      <a:pt x="4323" y="233"/>
                      <a:pt x="4360" y="196"/>
                      <a:pt x="4360" y="121"/>
                    </a:cubicBezTo>
                    <a:cubicBezTo>
                      <a:pt x="4360" y="84"/>
                      <a:pt x="4323" y="0"/>
                      <a:pt x="4248" y="0"/>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0" name="Google Shape;6322;p75">
                <a:extLst>
                  <a:ext uri="{FF2B5EF4-FFF2-40B4-BE49-F238E27FC236}">
                    <a16:creationId xmlns:a16="http://schemas.microsoft.com/office/drawing/2014/main" id="{720ADA2B-DAE6-6E16-236F-392A6B8BBC9A}"/>
                  </a:ext>
                </a:extLst>
              </p:cNvPr>
              <p:cNvSpPr/>
              <p:nvPr/>
            </p:nvSpPr>
            <p:spPr>
              <a:xfrm>
                <a:off x="8278606" y="3012861"/>
                <a:ext cx="234602" cy="545947"/>
              </a:xfrm>
              <a:custGeom>
                <a:avLst/>
                <a:gdLst/>
                <a:ahLst/>
                <a:cxnLst/>
                <a:rect l="l" t="t" r="r" b="b"/>
                <a:pathLst>
                  <a:path w="4668" h="10863" extrusionOk="0">
                    <a:moveTo>
                      <a:pt x="1008" y="0"/>
                    </a:moveTo>
                    <a:cubicBezTo>
                      <a:pt x="983" y="0"/>
                      <a:pt x="958" y="3"/>
                      <a:pt x="934" y="7"/>
                    </a:cubicBezTo>
                    <a:cubicBezTo>
                      <a:pt x="775" y="7"/>
                      <a:pt x="700" y="91"/>
                      <a:pt x="700" y="91"/>
                    </a:cubicBezTo>
                    <a:lnTo>
                      <a:pt x="626" y="91"/>
                    </a:lnTo>
                    <a:cubicBezTo>
                      <a:pt x="0" y="941"/>
                      <a:pt x="4667" y="10863"/>
                      <a:pt x="4667" y="10863"/>
                    </a:cubicBezTo>
                    <a:cubicBezTo>
                      <a:pt x="4667" y="10863"/>
                      <a:pt x="4397" y="7558"/>
                      <a:pt x="4359" y="7325"/>
                    </a:cubicBezTo>
                    <a:cubicBezTo>
                      <a:pt x="3659" y="2733"/>
                      <a:pt x="1979" y="707"/>
                      <a:pt x="1475" y="203"/>
                    </a:cubicBezTo>
                    <a:cubicBezTo>
                      <a:pt x="1345" y="105"/>
                      <a:pt x="1178" y="0"/>
                      <a:pt x="1008" y="0"/>
                    </a:cubicBez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1" name="Google Shape;6323;p75">
                <a:extLst>
                  <a:ext uri="{FF2B5EF4-FFF2-40B4-BE49-F238E27FC236}">
                    <a16:creationId xmlns:a16="http://schemas.microsoft.com/office/drawing/2014/main" id="{69AD2DA5-2AE7-8F8A-8846-C0A69FBBB8F6}"/>
                  </a:ext>
                </a:extLst>
              </p:cNvPr>
              <p:cNvSpPr/>
              <p:nvPr/>
            </p:nvSpPr>
            <p:spPr>
              <a:xfrm>
                <a:off x="7870012" y="3090609"/>
                <a:ext cx="250081" cy="440507"/>
              </a:xfrm>
              <a:custGeom>
                <a:avLst/>
                <a:gdLst/>
                <a:ahLst/>
                <a:cxnLst/>
                <a:rect l="l" t="t" r="r" b="b"/>
                <a:pathLst>
                  <a:path w="4976" h="8765" extrusionOk="0">
                    <a:moveTo>
                      <a:pt x="4479" y="1"/>
                    </a:moveTo>
                    <a:cubicBezTo>
                      <a:pt x="3444" y="1"/>
                      <a:pt x="1111" y="213"/>
                      <a:pt x="663" y="2082"/>
                    </a:cubicBezTo>
                    <a:cubicBezTo>
                      <a:pt x="392" y="3053"/>
                      <a:pt x="122" y="4219"/>
                      <a:pt x="38" y="5731"/>
                    </a:cubicBezTo>
                    <a:cubicBezTo>
                      <a:pt x="0" y="6786"/>
                      <a:pt x="504" y="8420"/>
                      <a:pt x="2138" y="8765"/>
                    </a:cubicBezTo>
                    <a:lnTo>
                      <a:pt x="3622" y="8224"/>
                    </a:lnTo>
                    <a:lnTo>
                      <a:pt x="4975" y="19"/>
                    </a:lnTo>
                    <a:cubicBezTo>
                      <a:pt x="4975" y="19"/>
                      <a:pt x="4783" y="1"/>
                      <a:pt x="4479" y="1"/>
                    </a:cubicBezTo>
                    <a:close/>
                  </a:path>
                </a:pathLst>
              </a:custGeom>
              <a:solidFill>
                <a:srgbClr val="BC7BF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2" name="Google Shape;6324;p75">
                <a:extLst>
                  <a:ext uri="{FF2B5EF4-FFF2-40B4-BE49-F238E27FC236}">
                    <a16:creationId xmlns:a16="http://schemas.microsoft.com/office/drawing/2014/main" id="{0F3F1B61-F7E6-D2C6-E986-1143B5CC4B72}"/>
                  </a:ext>
                </a:extLst>
              </p:cNvPr>
              <p:cNvSpPr/>
              <p:nvPr/>
            </p:nvSpPr>
            <p:spPr>
              <a:xfrm>
                <a:off x="7878003" y="3041307"/>
                <a:ext cx="226611" cy="289785"/>
              </a:xfrm>
              <a:custGeom>
                <a:avLst/>
                <a:gdLst/>
                <a:ahLst/>
                <a:cxnLst/>
                <a:rect l="l" t="t" r="r" b="b"/>
                <a:pathLst>
                  <a:path w="4509" h="5766" extrusionOk="0">
                    <a:moveTo>
                      <a:pt x="3452" y="0"/>
                    </a:moveTo>
                    <a:cubicBezTo>
                      <a:pt x="2969" y="0"/>
                      <a:pt x="2484" y="130"/>
                      <a:pt x="2063" y="375"/>
                    </a:cubicBezTo>
                    <a:cubicBezTo>
                      <a:pt x="429" y="1308"/>
                      <a:pt x="0" y="4426"/>
                      <a:pt x="112" y="4892"/>
                    </a:cubicBezTo>
                    <a:cubicBezTo>
                      <a:pt x="219" y="5316"/>
                      <a:pt x="397" y="5765"/>
                      <a:pt x="668" y="5765"/>
                    </a:cubicBezTo>
                    <a:cubicBezTo>
                      <a:pt x="893" y="5765"/>
                      <a:pt x="1182" y="5458"/>
                      <a:pt x="1549" y="4575"/>
                    </a:cubicBezTo>
                    <a:cubicBezTo>
                      <a:pt x="1979" y="3530"/>
                      <a:pt x="3463" y="925"/>
                      <a:pt x="3463" y="925"/>
                    </a:cubicBezTo>
                    <a:lnTo>
                      <a:pt x="4508" y="225"/>
                    </a:lnTo>
                    <a:cubicBezTo>
                      <a:pt x="4176" y="73"/>
                      <a:pt x="3814" y="0"/>
                      <a:pt x="3452" y="0"/>
                    </a:cubicBez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3" name="Google Shape;6325;p75">
                <a:extLst>
                  <a:ext uri="{FF2B5EF4-FFF2-40B4-BE49-F238E27FC236}">
                    <a16:creationId xmlns:a16="http://schemas.microsoft.com/office/drawing/2014/main" id="{97AD870E-9F3D-F74A-E03F-B5E4ECA42958}"/>
                  </a:ext>
                </a:extLst>
              </p:cNvPr>
              <p:cNvSpPr/>
              <p:nvPr/>
            </p:nvSpPr>
            <p:spPr>
              <a:xfrm>
                <a:off x="7915043" y="3073522"/>
                <a:ext cx="248222" cy="385375"/>
              </a:xfrm>
              <a:custGeom>
                <a:avLst/>
                <a:gdLst/>
                <a:ahLst/>
                <a:cxnLst/>
                <a:rect l="l" t="t" r="r" b="b"/>
                <a:pathLst>
                  <a:path w="4939" h="7668" extrusionOk="0">
                    <a:moveTo>
                      <a:pt x="3444" y="0"/>
                    </a:moveTo>
                    <a:cubicBezTo>
                      <a:pt x="1968" y="0"/>
                      <a:pt x="1279" y="1451"/>
                      <a:pt x="1279" y="1451"/>
                    </a:cubicBezTo>
                    <a:cubicBezTo>
                      <a:pt x="346" y="3159"/>
                      <a:pt x="0" y="7285"/>
                      <a:pt x="0" y="7285"/>
                    </a:cubicBezTo>
                    <a:lnTo>
                      <a:pt x="3379" y="7668"/>
                    </a:lnTo>
                    <a:cubicBezTo>
                      <a:pt x="4163" y="6771"/>
                      <a:pt x="4938" y="6659"/>
                      <a:pt x="4938" y="6659"/>
                    </a:cubicBezTo>
                    <a:lnTo>
                      <a:pt x="4630" y="284"/>
                    </a:lnTo>
                    <a:cubicBezTo>
                      <a:pt x="4190" y="82"/>
                      <a:pt x="3795" y="0"/>
                      <a:pt x="3444" y="0"/>
                    </a:cubicBezTo>
                    <a:close/>
                  </a:path>
                </a:pathLst>
              </a:custGeom>
              <a:solidFill>
                <a:srgbClr val="FD7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4" name="Google Shape;6326;p75">
                <a:extLst>
                  <a:ext uri="{FF2B5EF4-FFF2-40B4-BE49-F238E27FC236}">
                    <a16:creationId xmlns:a16="http://schemas.microsoft.com/office/drawing/2014/main" id="{907B084F-1434-FA5E-FAC9-76D71902E99F}"/>
                  </a:ext>
                </a:extLst>
              </p:cNvPr>
              <p:cNvSpPr/>
              <p:nvPr/>
            </p:nvSpPr>
            <p:spPr>
              <a:xfrm>
                <a:off x="7883632" y="3041307"/>
                <a:ext cx="259932" cy="523130"/>
              </a:xfrm>
              <a:custGeom>
                <a:avLst/>
                <a:gdLst/>
                <a:ahLst/>
                <a:cxnLst/>
                <a:rect l="l" t="t" r="r" b="b"/>
                <a:pathLst>
                  <a:path w="5172" h="10409" extrusionOk="0">
                    <a:moveTo>
                      <a:pt x="3944" y="1"/>
                    </a:moveTo>
                    <a:cubicBezTo>
                      <a:pt x="2875" y="1"/>
                      <a:pt x="1397" y="694"/>
                      <a:pt x="737" y="4192"/>
                    </a:cubicBezTo>
                    <a:cubicBezTo>
                      <a:pt x="737" y="4192"/>
                      <a:pt x="271" y="5742"/>
                      <a:pt x="121" y="7412"/>
                    </a:cubicBezTo>
                    <a:cubicBezTo>
                      <a:pt x="0" y="8626"/>
                      <a:pt x="821" y="9709"/>
                      <a:pt x="1988" y="9942"/>
                    </a:cubicBezTo>
                    <a:lnTo>
                      <a:pt x="4592" y="10409"/>
                    </a:lnTo>
                    <a:lnTo>
                      <a:pt x="5171" y="300"/>
                    </a:lnTo>
                    <a:cubicBezTo>
                      <a:pt x="5171" y="300"/>
                      <a:pt x="4646" y="1"/>
                      <a:pt x="3944" y="1"/>
                    </a:cubicBezTo>
                    <a:close/>
                  </a:path>
                </a:pathLst>
              </a:custGeom>
              <a:solidFill>
                <a:srgbClr val="FE5F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5" name="Google Shape;6327;p75">
                <a:extLst>
                  <a:ext uri="{FF2B5EF4-FFF2-40B4-BE49-F238E27FC236}">
                    <a16:creationId xmlns:a16="http://schemas.microsoft.com/office/drawing/2014/main" id="{B83A98F1-5EE8-584E-8126-FF6DAC105AE5}"/>
                  </a:ext>
                </a:extLst>
              </p:cNvPr>
              <p:cNvSpPr/>
              <p:nvPr/>
            </p:nvSpPr>
            <p:spPr>
              <a:xfrm>
                <a:off x="8028574" y="3052615"/>
                <a:ext cx="142631" cy="242090"/>
              </a:xfrm>
              <a:custGeom>
                <a:avLst/>
                <a:gdLst/>
                <a:ahLst/>
                <a:cxnLst/>
                <a:rect l="l" t="t" r="r" b="b"/>
                <a:pathLst>
                  <a:path w="2838" h="4817" extrusionOk="0">
                    <a:moveTo>
                      <a:pt x="2838" y="0"/>
                    </a:moveTo>
                    <a:cubicBezTo>
                      <a:pt x="2838" y="0"/>
                      <a:pt x="1671" y="75"/>
                      <a:pt x="1587" y="150"/>
                    </a:cubicBezTo>
                    <a:cubicBezTo>
                      <a:pt x="1587" y="150"/>
                      <a:pt x="579" y="1354"/>
                      <a:pt x="0" y="4817"/>
                    </a:cubicBezTo>
                    <a:lnTo>
                      <a:pt x="2138" y="1046"/>
                    </a:lnTo>
                    <a:cubicBezTo>
                      <a:pt x="2138" y="1046"/>
                      <a:pt x="2287" y="700"/>
                      <a:pt x="2838" y="0"/>
                    </a:cubicBez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6" name="Google Shape;6328;p75">
                <a:extLst>
                  <a:ext uri="{FF2B5EF4-FFF2-40B4-BE49-F238E27FC236}">
                    <a16:creationId xmlns:a16="http://schemas.microsoft.com/office/drawing/2014/main" id="{84DAFE65-F1A9-8F46-0597-F0BEBABD3C6E}"/>
                  </a:ext>
                </a:extLst>
              </p:cNvPr>
              <p:cNvSpPr/>
              <p:nvPr/>
            </p:nvSpPr>
            <p:spPr>
              <a:xfrm>
                <a:off x="7915043" y="3036633"/>
                <a:ext cx="191431" cy="477145"/>
              </a:xfrm>
              <a:custGeom>
                <a:avLst/>
                <a:gdLst/>
                <a:ahLst/>
                <a:cxnLst/>
                <a:rect l="l" t="t" r="r" b="b"/>
                <a:pathLst>
                  <a:path w="3809" h="9494" extrusionOk="0">
                    <a:moveTo>
                      <a:pt x="3697" y="1"/>
                    </a:moveTo>
                    <a:cubicBezTo>
                      <a:pt x="3659" y="1"/>
                      <a:pt x="2297" y="197"/>
                      <a:pt x="1597" y="1905"/>
                    </a:cubicBezTo>
                    <a:cubicBezTo>
                      <a:pt x="1009" y="3305"/>
                      <a:pt x="0" y="6731"/>
                      <a:pt x="196" y="9419"/>
                    </a:cubicBezTo>
                    <a:cubicBezTo>
                      <a:pt x="196" y="9456"/>
                      <a:pt x="234" y="9494"/>
                      <a:pt x="308" y="9494"/>
                    </a:cubicBezTo>
                    <a:cubicBezTo>
                      <a:pt x="346" y="9494"/>
                      <a:pt x="392" y="9456"/>
                      <a:pt x="392" y="9419"/>
                    </a:cubicBezTo>
                    <a:cubicBezTo>
                      <a:pt x="159" y="6731"/>
                      <a:pt x="1205" y="3389"/>
                      <a:pt x="1746" y="1989"/>
                    </a:cubicBezTo>
                    <a:cubicBezTo>
                      <a:pt x="2409" y="356"/>
                      <a:pt x="3734" y="160"/>
                      <a:pt x="3734" y="160"/>
                    </a:cubicBezTo>
                    <a:cubicBezTo>
                      <a:pt x="3771" y="160"/>
                      <a:pt x="3809" y="122"/>
                      <a:pt x="3809" y="85"/>
                    </a:cubicBezTo>
                    <a:cubicBezTo>
                      <a:pt x="3809" y="38"/>
                      <a:pt x="3771" y="1"/>
                      <a:pt x="3697"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7" name="Google Shape;6329;p75">
                <a:extLst>
                  <a:ext uri="{FF2B5EF4-FFF2-40B4-BE49-F238E27FC236}">
                    <a16:creationId xmlns:a16="http://schemas.microsoft.com/office/drawing/2014/main" id="{8C818241-09A2-E1CA-BB32-EE4C0713741E}"/>
                  </a:ext>
                </a:extLst>
              </p:cNvPr>
              <p:cNvSpPr/>
              <p:nvPr/>
            </p:nvSpPr>
            <p:spPr>
              <a:xfrm>
                <a:off x="8173065" y="2960643"/>
                <a:ext cx="162332" cy="169870"/>
              </a:xfrm>
              <a:custGeom>
                <a:avLst/>
                <a:gdLst/>
                <a:ahLst/>
                <a:cxnLst/>
                <a:rect l="l" t="t" r="r" b="b"/>
                <a:pathLst>
                  <a:path w="3230" h="3380" extrusionOk="0">
                    <a:moveTo>
                      <a:pt x="504" y="1"/>
                    </a:moveTo>
                    <a:lnTo>
                      <a:pt x="271" y="1242"/>
                    </a:lnTo>
                    <a:lnTo>
                      <a:pt x="0" y="2997"/>
                    </a:lnTo>
                    <a:lnTo>
                      <a:pt x="3034" y="3380"/>
                    </a:lnTo>
                    <a:lnTo>
                      <a:pt x="3230" y="76"/>
                    </a:lnTo>
                    <a:lnTo>
                      <a:pt x="504" y="1"/>
                    </a:ln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8" name="Google Shape;6330;p75">
                <a:extLst>
                  <a:ext uri="{FF2B5EF4-FFF2-40B4-BE49-F238E27FC236}">
                    <a16:creationId xmlns:a16="http://schemas.microsoft.com/office/drawing/2014/main" id="{DA09D756-7576-158B-232B-1013DE744435}"/>
                  </a:ext>
                </a:extLst>
              </p:cNvPr>
              <p:cNvSpPr/>
              <p:nvPr/>
            </p:nvSpPr>
            <p:spPr>
              <a:xfrm>
                <a:off x="8184775" y="2960643"/>
                <a:ext cx="150622" cy="76040"/>
              </a:xfrm>
              <a:custGeom>
                <a:avLst/>
                <a:gdLst/>
                <a:ahLst/>
                <a:cxnLst/>
                <a:rect l="l" t="t" r="r" b="b"/>
                <a:pathLst>
                  <a:path w="2997" h="1513" extrusionOk="0">
                    <a:moveTo>
                      <a:pt x="271" y="1"/>
                    </a:moveTo>
                    <a:lnTo>
                      <a:pt x="38" y="1242"/>
                    </a:lnTo>
                    <a:lnTo>
                      <a:pt x="0" y="1513"/>
                    </a:lnTo>
                    <a:cubicBezTo>
                      <a:pt x="2446" y="1168"/>
                      <a:pt x="2997" y="76"/>
                      <a:pt x="2997" y="76"/>
                    </a:cubicBezTo>
                    <a:lnTo>
                      <a:pt x="271" y="1"/>
                    </a:lnTo>
                    <a:close/>
                  </a:path>
                </a:pathLst>
              </a:custGeom>
              <a:solidFill>
                <a:srgbClr val="EC7D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9" name="Google Shape;6331;p75">
                <a:extLst>
                  <a:ext uri="{FF2B5EF4-FFF2-40B4-BE49-F238E27FC236}">
                    <a16:creationId xmlns:a16="http://schemas.microsoft.com/office/drawing/2014/main" id="{B6833FB2-A811-CF77-7746-6EB6FDFB9031}"/>
                  </a:ext>
                </a:extLst>
              </p:cNvPr>
              <p:cNvSpPr/>
              <p:nvPr/>
            </p:nvSpPr>
            <p:spPr>
              <a:xfrm>
                <a:off x="8005104" y="3023063"/>
                <a:ext cx="539514" cy="835330"/>
              </a:xfrm>
              <a:custGeom>
                <a:avLst/>
                <a:gdLst/>
                <a:ahLst/>
                <a:cxnLst/>
                <a:rect l="l" t="t" r="r" b="b"/>
                <a:pathLst>
                  <a:path w="10735" h="16621" extrusionOk="0">
                    <a:moveTo>
                      <a:pt x="3575" y="0"/>
                    </a:moveTo>
                    <a:cubicBezTo>
                      <a:pt x="1" y="4471"/>
                      <a:pt x="467" y="14001"/>
                      <a:pt x="467" y="14001"/>
                    </a:cubicBezTo>
                    <a:cubicBezTo>
                      <a:pt x="309" y="16409"/>
                      <a:pt x="4938" y="16493"/>
                      <a:pt x="4938" y="16493"/>
                    </a:cubicBezTo>
                    <a:cubicBezTo>
                      <a:pt x="5683" y="16580"/>
                      <a:pt x="6319" y="16620"/>
                      <a:pt x="6864" y="16620"/>
                    </a:cubicBezTo>
                    <a:cubicBezTo>
                      <a:pt x="9708" y="16620"/>
                      <a:pt x="10047" y="15531"/>
                      <a:pt x="10109" y="14356"/>
                    </a:cubicBezTo>
                    <a:cubicBezTo>
                      <a:pt x="10735" y="5330"/>
                      <a:pt x="6488" y="467"/>
                      <a:pt x="6488" y="467"/>
                    </a:cubicBezTo>
                    <a:cubicBezTo>
                      <a:pt x="6377" y="774"/>
                      <a:pt x="6123" y="887"/>
                      <a:pt x="5809" y="887"/>
                    </a:cubicBezTo>
                    <a:cubicBezTo>
                      <a:pt x="4929" y="887"/>
                      <a:pt x="3575" y="0"/>
                      <a:pt x="3575" y="0"/>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0" name="Google Shape;6332;p75">
                <a:extLst>
                  <a:ext uri="{FF2B5EF4-FFF2-40B4-BE49-F238E27FC236}">
                    <a16:creationId xmlns:a16="http://schemas.microsoft.com/office/drawing/2014/main" id="{C9A0AD71-EDB4-38F4-FED0-B5EC070F04A5}"/>
                  </a:ext>
                </a:extLst>
              </p:cNvPr>
              <p:cNvSpPr/>
              <p:nvPr/>
            </p:nvSpPr>
            <p:spPr>
              <a:xfrm>
                <a:off x="8032294" y="3033265"/>
                <a:ext cx="355672" cy="598165"/>
              </a:xfrm>
              <a:custGeom>
                <a:avLst/>
                <a:gdLst/>
                <a:ahLst/>
                <a:cxnLst/>
                <a:rect l="l" t="t" r="r" b="b"/>
                <a:pathLst>
                  <a:path w="7077" h="11902" extrusionOk="0">
                    <a:moveTo>
                      <a:pt x="2627" y="1"/>
                    </a:moveTo>
                    <a:cubicBezTo>
                      <a:pt x="2076" y="1"/>
                      <a:pt x="1292" y="474"/>
                      <a:pt x="813" y="1897"/>
                    </a:cubicBezTo>
                    <a:cubicBezTo>
                      <a:pt x="813" y="1897"/>
                      <a:pt x="1310" y="810"/>
                      <a:pt x="2061" y="810"/>
                    </a:cubicBezTo>
                    <a:cubicBezTo>
                      <a:pt x="2230" y="810"/>
                      <a:pt x="2413" y="866"/>
                      <a:pt x="2605" y="1001"/>
                    </a:cubicBezTo>
                    <a:cubicBezTo>
                      <a:pt x="3847" y="1823"/>
                      <a:pt x="4939" y="4352"/>
                      <a:pt x="5480" y="8469"/>
                    </a:cubicBezTo>
                    <a:cubicBezTo>
                      <a:pt x="5639" y="9561"/>
                      <a:pt x="4976" y="10606"/>
                      <a:pt x="3931" y="10923"/>
                    </a:cubicBezTo>
                    <a:cubicBezTo>
                      <a:pt x="3630" y="11003"/>
                      <a:pt x="3317" y="11036"/>
                      <a:pt x="3005" y="11036"/>
                    </a:cubicBezTo>
                    <a:cubicBezTo>
                      <a:pt x="1495" y="11036"/>
                      <a:pt x="1" y="10261"/>
                      <a:pt x="1" y="10261"/>
                    </a:cubicBezTo>
                    <a:lnTo>
                      <a:pt x="1" y="11306"/>
                    </a:lnTo>
                    <a:cubicBezTo>
                      <a:pt x="1" y="11306"/>
                      <a:pt x="684" y="11901"/>
                      <a:pt x="2258" y="11901"/>
                    </a:cubicBezTo>
                    <a:cubicBezTo>
                      <a:pt x="2742" y="11901"/>
                      <a:pt x="3310" y="11845"/>
                      <a:pt x="3968" y="11698"/>
                    </a:cubicBezTo>
                    <a:cubicBezTo>
                      <a:pt x="7076" y="10998"/>
                      <a:pt x="6497" y="8861"/>
                      <a:pt x="6497" y="8861"/>
                    </a:cubicBezTo>
                    <a:cubicBezTo>
                      <a:pt x="6497" y="8861"/>
                      <a:pt x="6339" y="1785"/>
                      <a:pt x="2960" y="68"/>
                    </a:cubicBezTo>
                    <a:cubicBezTo>
                      <a:pt x="2865" y="25"/>
                      <a:pt x="2752" y="1"/>
                      <a:pt x="2627" y="1"/>
                    </a:cubicBezTo>
                    <a:close/>
                  </a:path>
                </a:pathLst>
              </a:custGeom>
              <a:solidFill>
                <a:srgbClr val="338E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1" name="Google Shape;6333;p75">
                <a:extLst>
                  <a:ext uri="{FF2B5EF4-FFF2-40B4-BE49-F238E27FC236}">
                    <a16:creationId xmlns:a16="http://schemas.microsoft.com/office/drawing/2014/main" id="{A8D00F7B-7D57-38A1-4A1B-4FAFBD515CAE}"/>
                  </a:ext>
                </a:extLst>
              </p:cNvPr>
              <p:cNvSpPr/>
              <p:nvPr/>
            </p:nvSpPr>
            <p:spPr>
              <a:xfrm>
                <a:off x="8358816" y="3421052"/>
                <a:ext cx="62420" cy="34728"/>
              </a:xfrm>
              <a:custGeom>
                <a:avLst/>
                <a:gdLst/>
                <a:ahLst/>
                <a:cxnLst/>
                <a:rect l="l" t="t" r="r" b="b"/>
                <a:pathLst>
                  <a:path w="1242" h="691" extrusionOk="0">
                    <a:moveTo>
                      <a:pt x="1001" y="0"/>
                    </a:moveTo>
                    <a:cubicBezTo>
                      <a:pt x="977" y="0"/>
                      <a:pt x="954" y="5"/>
                      <a:pt x="934" y="15"/>
                    </a:cubicBezTo>
                    <a:cubicBezTo>
                      <a:pt x="579" y="211"/>
                      <a:pt x="0" y="444"/>
                      <a:pt x="75" y="603"/>
                    </a:cubicBezTo>
                    <a:cubicBezTo>
                      <a:pt x="110" y="638"/>
                      <a:pt x="178" y="691"/>
                      <a:pt x="312" y="691"/>
                    </a:cubicBezTo>
                    <a:cubicBezTo>
                      <a:pt x="467" y="691"/>
                      <a:pt x="708" y="620"/>
                      <a:pt x="1083" y="370"/>
                    </a:cubicBezTo>
                    <a:cubicBezTo>
                      <a:pt x="1167" y="286"/>
                      <a:pt x="1242" y="211"/>
                      <a:pt x="1167" y="90"/>
                    </a:cubicBezTo>
                    <a:cubicBezTo>
                      <a:pt x="1140" y="35"/>
                      <a:pt x="1067" y="0"/>
                      <a:pt x="1001"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2" name="Google Shape;6334;p75">
                <a:extLst>
                  <a:ext uri="{FF2B5EF4-FFF2-40B4-BE49-F238E27FC236}">
                    <a16:creationId xmlns:a16="http://schemas.microsoft.com/office/drawing/2014/main" id="{56E3F3D4-A325-8FC3-F65A-1B7AC2740A8C}"/>
                  </a:ext>
                </a:extLst>
              </p:cNvPr>
              <p:cNvSpPr/>
              <p:nvPr/>
            </p:nvSpPr>
            <p:spPr>
              <a:xfrm>
                <a:off x="8360676" y="3419846"/>
                <a:ext cx="60560" cy="37191"/>
              </a:xfrm>
              <a:custGeom>
                <a:avLst/>
                <a:gdLst/>
                <a:ahLst/>
                <a:cxnLst/>
                <a:rect l="l" t="t" r="r" b="b"/>
                <a:pathLst>
                  <a:path w="1205" h="740" extrusionOk="0">
                    <a:moveTo>
                      <a:pt x="971" y="76"/>
                    </a:moveTo>
                    <a:cubicBezTo>
                      <a:pt x="1009" y="76"/>
                      <a:pt x="1093" y="76"/>
                      <a:pt x="1093" y="160"/>
                    </a:cubicBezTo>
                    <a:cubicBezTo>
                      <a:pt x="1167" y="235"/>
                      <a:pt x="1093" y="310"/>
                      <a:pt x="1046" y="347"/>
                    </a:cubicBezTo>
                    <a:cubicBezTo>
                      <a:pt x="666" y="615"/>
                      <a:pt x="418" y="681"/>
                      <a:pt x="287" y="681"/>
                    </a:cubicBezTo>
                    <a:cubicBezTo>
                      <a:pt x="245" y="681"/>
                      <a:pt x="215" y="674"/>
                      <a:pt x="197" y="665"/>
                    </a:cubicBezTo>
                    <a:cubicBezTo>
                      <a:pt x="113" y="665"/>
                      <a:pt x="75" y="627"/>
                      <a:pt x="75" y="627"/>
                    </a:cubicBezTo>
                    <a:lnTo>
                      <a:pt x="75" y="580"/>
                    </a:lnTo>
                    <a:cubicBezTo>
                      <a:pt x="113" y="468"/>
                      <a:pt x="393" y="347"/>
                      <a:pt x="579" y="235"/>
                    </a:cubicBezTo>
                    <a:cubicBezTo>
                      <a:pt x="701" y="198"/>
                      <a:pt x="813" y="114"/>
                      <a:pt x="897" y="76"/>
                    </a:cubicBezTo>
                    <a:close/>
                    <a:moveTo>
                      <a:pt x="990" y="0"/>
                    </a:moveTo>
                    <a:cubicBezTo>
                      <a:pt x="956" y="0"/>
                      <a:pt x="923" y="13"/>
                      <a:pt x="897" y="39"/>
                    </a:cubicBezTo>
                    <a:cubicBezTo>
                      <a:pt x="775" y="76"/>
                      <a:pt x="663" y="114"/>
                      <a:pt x="579" y="198"/>
                    </a:cubicBezTo>
                    <a:cubicBezTo>
                      <a:pt x="309" y="310"/>
                      <a:pt x="75" y="431"/>
                      <a:pt x="38" y="543"/>
                    </a:cubicBezTo>
                    <a:cubicBezTo>
                      <a:pt x="1" y="580"/>
                      <a:pt x="1" y="627"/>
                      <a:pt x="38" y="627"/>
                    </a:cubicBezTo>
                    <a:cubicBezTo>
                      <a:pt x="38" y="665"/>
                      <a:pt x="75" y="702"/>
                      <a:pt x="159" y="739"/>
                    </a:cubicBezTo>
                    <a:lnTo>
                      <a:pt x="271" y="739"/>
                    </a:lnTo>
                    <a:cubicBezTo>
                      <a:pt x="430" y="739"/>
                      <a:pt x="663" y="665"/>
                      <a:pt x="1046" y="431"/>
                    </a:cubicBezTo>
                    <a:cubicBezTo>
                      <a:pt x="1167" y="347"/>
                      <a:pt x="1205" y="198"/>
                      <a:pt x="1167" y="114"/>
                    </a:cubicBezTo>
                    <a:cubicBezTo>
                      <a:pt x="1119" y="41"/>
                      <a:pt x="1052" y="0"/>
                      <a:pt x="990"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3" name="Google Shape;6335;p75">
                <a:extLst>
                  <a:ext uri="{FF2B5EF4-FFF2-40B4-BE49-F238E27FC236}">
                    <a16:creationId xmlns:a16="http://schemas.microsoft.com/office/drawing/2014/main" id="{BF87DA56-7C5A-383B-2E9A-AC3D23550170}"/>
                  </a:ext>
                </a:extLst>
              </p:cNvPr>
              <p:cNvSpPr/>
              <p:nvPr/>
            </p:nvSpPr>
            <p:spPr>
              <a:xfrm>
                <a:off x="8350826" y="3399442"/>
                <a:ext cx="70411" cy="39754"/>
              </a:xfrm>
              <a:custGeom>
                <a:avLst/>
                <a:gdLst/>
                <a:ahLst/>
                <a:cxnLst/>
                <a:rect l="l" t="t" r="r" b="b"/>
                <a:pathLst>
                  <a:path w="1401" h="791" extrusionOk="0">
                    <a:moveTo>
                      <a:pt x="1198" y="0"/>
                    </a:moveTo>
                    <a:cubicBezTo>
                      <a:pt x="1175" y="0"/>
                      <a:pt x="1152" y="5"/>
                      <a:pt x="1130" y="16"/>
                    </a:cubicBezTo>
                    <a:cubicBezTo>
                      <a:pt x="738" y="286"/>
                      <a:pt x="1" y="641"/>
                      <a:pt x="122" y="753"/>
                    </a:cubicBezTo>
                    <a:cubicBezTo>
                      <a:pt x="146" y="779"/>
                      <a:pt x="184" y="790"/>
                      <a:pt x="232" y="790"/>
                    </a:cubicBezTo>
                    <a:cubicBezTo>
                      <a:pt x="478" y="790"/>
                      <a:pt x="992" y="490"/>
                      <a:pt x="1289" y="333"/>
                    </a:cubicBezTo>
                    <a:cubicBezTo>
                      <a:pt x="1401" y="286"/>
                      <a:pt x="1401" y="174"/>
                      <a:pt x="1363" y="100"/>
                    </a:cubicBezTo>
                    <a:lnTo>
                      <a:pt x="1363" y="53"/>
                    </a:lnTo>
                    <a:cubicBezTo>
                      <a:pt x="1311" y="27"/>
                      <a:pt x="1253" y="0"/>
                      <a:pt x="1198"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4" name="Google Shape;6336;p75">
                <a:extLst>
                  <a:ext uri="{FF2B5EF4-FFF2-40B4-BE49-F238E27FC236}">
                    <a16:creationId xmlns:a16="http://schemas.microsoft.com/office/drawing/2014/main" id="{510EB290-7BE0-E370-989E-241E5016D447}"/>
                  </a:ext>
                </a:extLst>
              </p:cNvPr>
              <p:cNvSpPr/>
              <p:nvPr/>
            </p:nvSpPr>
            <p:spPr>
              <a:xfrm>
                <a:off x="8354595" y="3397582"/>
                <a:ext cx="68551" cy="43975"/>
              </a:xfrm>
              <a:custGeom>
                <a:avLst/>
                <a:gdLst/>
                <a:ahLst/>
                <a:cxnLst/>
                <a:rect l="l" t="t" r="r" b="b"/>
                <a:pathLst>
                  <a:path w="1364" h="875" extrusionOk="0">
                    <a:moveTo>
                      <a:pt x="1130" y="53"/>
                    </a:moveTo>
                    <a:cubicBezTo>
                      <a:pt x="1167" y="53"/>
                      <a:pt x="1214" y="90"/>
                      <a:pt x="1251" y="137"/>
                    </a:cubicBezTo>
                    <a:cubicBezTo>
                      <a:pt x="1288" y="174"/>
                      <a:pt x="1288" y="211"/>
                      <a:pt x="1288" y="249"/>
                    </a:cubicBezTo>
                    <a:cubicBezTo>
                      <a:pt x="1251" y="286"/>
                      <a:pt x="1251" y="323"/>
                      <a:pt x="1214" y="323"/>
                    </a:cubicBezTo>
                    <a:lnTo>
                      <a:pt x="1130" y="370"/>
                    </a:lnTo>
                    <a:cubicBezTo>
                      <a:pt x="876" y="524"/>
                      <a:pt x="405" y="793"/>
                      <a:pt x="186" y="793"/>
                    </a:cubicBezTo>
                    <a:cubicBezTo>
                      <a:pt x="139" y="793"/>
                      <a:pt x="104" y="781"/>
                      <a:pt x="84" y="753"/>
                    </a:cubicBezTo>
                    <a:cubicBezTo>
                      <a:pt x="84" y="678"/>
                      <a:pt x="430" y="445"/>
                      <a:pt x="700" y="286"/>
                    </a:cubicBezTo>
                    <a:cubicBezTo>
                      <a:pt x="859" y="211"/>
                      <a:pt x="980" y="137"/>
                      <a:pt x="1055" y="90"/>
                    </a:cubicBezTo>
                    <a:cubicBezTo>
                      <a:pt x="1092" y="53"/>
                      <a:pt x="1130" y="53"/>
                      <a:pt x="1130" y="53"/>
                    </a:cubicBezTo>
                    <a:close/>
                    <a:moveTo>
                      <a:pt x="1123" y="1"/>
                    </a:moveTo>
                    <a:cubicBezTo>
                      <a:pt x="1098" y="1"/>
                      <a:pt x="1075" y="5"/>
                      <a:pt x="1055" y="15"/>
                    </a:cubicBezTo>
                    <a:cubicBezTo>
                      <a:pt x="934" y="90"/>
                      <a:pt x="822" y="174"/>
                      <a:pt x="700" y="249"/>
                    </a:cubicBezTo>
                    <a:cubicBezTo>
                      <a:pt x="280" y="482"/>
                      <a:pt x="0" y="641"/>
                      <a:pt x="0" y="753"/>
                    </a:cubicBezTo>
                    <a:cubicBezTo>
                      <a:pt x="0" y="753"/>
                      <a:pt x="0" y="790"/>
                      <a:pt x="47" y="790"/>
                    </a:cubicBezTo>
                    <a:cubicBezTo>
                      <a:pt x="84" y="837"/>
                      <a:pt x="122" y="874"/>
                      <a:pt x="159" y="874"/>
                    </a:cubicBezTo>
                    <a:cubicBezTo>
                      <a:pt x="392" y="874"/>
                      <a:pt x="747" y="641"/>
                      <a:pt x="1167" y="445"/>
                    </a:cubicBezTo>
                    <a:lnTo>
                      <a:pt x="1251" y="370"/>
                    </a:lnTo>
                    <a:cubicBezTo>
                      <a:pt x="1288" y="370"/>
                      <a:pt x="1326" y="323"/>
                      <a:pt x="1326" y="249"/>
                    </a:cubicBezTo>
                    <a:cubicBezTo>
                      <a:pt x="1363" y="211"/>
                      <a:pt x="1326" y="137"/>
                      <a:pt x="1288" y="90"/>
                    </a:cubicBezTo>
                    <a:cubicBezTo>
                      <a:pt x="1261" y="35"/>
                      <a:pt x="1189" y="1"/>
                      <a:pt x="1123" y="1"/>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5" name="Google Shape;6337;p75">
                <a:extLst>
                  <a:ext uri="{FF2B5EF4-FFF2-40B4-BE49-F238E27FC236}">
                    <a16:creationId xmlns:a16="http://schemas.microsoft.com/office/drawing/2014/main" id="{80BE0C12-8FE1-4077-72DB-211F5F970D74}"/>
                  </a:ext>
                </a:extLst>
              </p:cNvPr>
              <p:cNvSpPr/>
              <p:nvPr/>
            </p:nvSpPr>
            <p:spPr>
              <a:xfrm>
                <a:off x="8333487" y="3374815"/>
                <a:ext cx="84031" cy="51112"/>
              </a:xfrm>
              <a:custGeom>
                <a:avLst/>
                <a:gdLst/>
                <a:ahLst/>
                <a:cxnLst/>
                <a:rect l="l" t="t" r="r" b="b"/>
                <a:pathLst>
                  <a:path w="1672" h="1017" extrusionOk="0">
                    <a:moveTo>
                      <a:pt x="1423" y="1"/>
                    </a:moveTo>
                    <a:cubicBezTo>
                      <a:pt x="1383" y="1"/>
                      <a:pt x="1346" y="13"/>
                      <a:pt x="1316" y="39"/>
                    </a:cubicBezTo>
                    <a:cubicBezTo>
                      <a:pt x="775" y="356"/>
                      <a:pt x="0" y="739"/>
                      <a:pt x="112" y="972"/>
                    </a:cubicBezTo>
                    <a:cubicBezTo>
                      <a:pt x="131" y="1003"/>
                      <a:pt x="168" y="1017"/>
                      <a:pt x="217" y="1017"/>
                    </a:cubicBezTo>
                    <a:cubicBezTo>
                      <a:pt x="481" y="1017"/>
                      <a:pt x="1125" y="628"/>
                      <a:pt x="1550" y="431"/>
                    </a:cubicBezTo>
                    <a:cubicBezTo>
                      <a:pt x="1634" y="394"/>
                      <a:pt x="1671" y="235"/>
                      <a:pt x="1634" y="123"/>
                    </a:cubicBezTo>
                    <a:cubicBezTo>
                      <a:pt x="1579" y="44"/>
                      <a:pt x="1497" y="1"/>
                      <a:pt x="1423" y="1"/>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6" name="Google Shape;6338;p75">
                <a:extLst>
                  <a:ext uri="{FF2B5EF4-FFF2-40B4-BE49-F238E27FC236}">
                    <a16:creationId xmlns:a16="http://schemas.microsoft.com/office/drawing/2014/main" id="{4ED09136-7DE7-89C8-7F3B-9A729E685DC2}"/>
                  </a:ext>
                </a:extLst>
              </p:cNvPr>
              <p:cNvSpPr/>
              <p:nvPr/>
            </p:nvSpPr>
            <p:spPr>
              <a:xfrm>
                <a:off x="8333487" y="3373006"/>
                <a:ext cx="85890" cy="54931"/>
              </a:xfrm>
              <a:custGeom>
                <a:avLst/>
                <a:gdLst/>
                <a:ahLst/>
                <a:cxnLst/>
                <a:rect l="l" t="t" r="r" b="b"/>
                <a:pathLst>
                  <a:path w="1709" h="1093" extrusionOk="0">
                    <a:moveTo>
                      <a:pt x="1396" y="47"/>
                    </a:moveTo>
                    <a:cubicBezTo>
                      <a:pt x="1426" y="47"/>
                      <a:pt x="1456" y="56"/>
                      <a:pt x="1475" y="75"/>
                    </a:cubicBezTo>
                    <a:cubicBezTo>
                      <a:pt x="1512" y="75"/>
                      <a:pt x="1587" y="112"/>
                      <a:pt x="1587" y="159"/>
                    </a:cubicBezTo>
                    <a:cubicBezTo>
                      <a:pt x="1671" y="271"/>
                      <a:pt x="1634" y="392"/>
                      <a:pt x="1512" y="430"/>
                    </a:cubicBezTo>
                    <a:cubicBezTo>
                      <a:pt x="1400" y="504"/>
                      <a:pt x="1279" y="542"/>
                      <a:pt x="1167" y="626"/>
                    </a:cubicBezTo>
                    <a:cubicBezTo>
                      <a:pt x="835" y="784"/>
                      <a:pt x="396" y="1035"/>
                      <a:pt x="219" y="1035"/>
                    </a:cubicBezTo>
                    <a:cubicBezTo>
                      <a:pt x="186" y="1035"/>
                      <a:pt x="163" y="1027"/>
                      <a:pt x="150" y="1008"/>
                    </a:cubicBezTo>
                    <a:cubicBezTo>
                      <a:pt x="75" y="859"/>
                      <a:pt x="542" y="579"/>
                      <a:pt x="934" y="308"/>
                    </a:cubicBezTo>
                    <a:cubicBezTo>
                      <a:pt x="1046" y="234"/>
                      <a:pt x="1204" y="159"/>
                      <a:pt x="1316" y="75"/>
                    </a:cubicBezTo>
                    <a:cubicBezTo>
                      <a:pt x="1335" y="56"/>
                      <a:pt x="1365" y="47"/>
                      <a:pt x="1396" y="47"/>
                    </a:cubicBezTo>
                    <a:close/>
                    <a:moveTo>
                      <a:pt x="1475" y="0"/>
                    </a:moveTo>
                    <a:cubicBezTo>
                      <a:pt x="1438" y="0"/>
                      <a:pt x="1354" y="0"/>
                      <a:pt x="1279" y="38"/>
                    </a:cubicBezTo>
                    <a:cubicBezTo>
                      <a:pt x="1167" y="112"/>
                      <a:pt x="1046" y="196"/>
                      <a:pt x="887" y="271"/>
                    </a:cubicBezTo>
                    <a:cubicBezTo>
                      <a:pt x="420" y="579"/>
                      <a:pt x="0" y="812"/>
                      <a:pt x="112" y="1008"/>
                    </a:cubicBezTo>
                    <a:cubicBezTo>
                      <a:pt x="112" y="1046"/>
                      <a:pt x="150" y="1092"/>
                      <a:pt x="234" y="1092"/>
                    </a:cubicBezTo>
                    <a:cubicBezTo>
                      <a:pt x="383" y="1092"/>
                      <a:pt x="738" y="934"/>
                      <a:pt x="1167" y="700"/>
                    </a:cubicBezTo>
                    <a:cubicBezTo>
                      <a:pt x="1316" y="626"/>
                      <a:pt x="1438" y="542"/>
                      <a:pt x="1550" y="504"/>
                    </a:cubicBezTo>
                    <a:cubicBezTo>
                      <a:pt x="1671" y="430"/>
                      <a:pt x="1708" y="271"/>
                      <a:pt x="1671" y="159"/>
                    </a:cubicBezTo>
                    <a:cubicBezTo>
                      <a:pt x="1634" y="75"/>
                      <a:pt x="1550" y="38"/>
                      <a:pt x="1475"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7" name="Google Shape;6339;p75">
                <a:extLst>
                  <a:ext uri="{FF2B5EF4-FFF2-40B4-BE49-F238E27FC236}">
                    <a16:creationId xmlns:a16="http://schemas.microsoft.com/office/drawing/2014/main" id="{94228038-BA74-D454-9F98-4DDDBF038C12}"/>
                  </a:ext>
                </a:extLst>
              </p:cNvPr>
              <p:cNvSpPr/>
              <p:nvPr/>
            </p:nvSpPr>
            <p:spPr>
              <a:xfrm>
                <a:off x="8342885" y="3340188"/>
                <a:ext cx="88202" cy="57746"/>
              </a:xfrm>
              <a:custGeom>
                <a:avLst/>
                <a:gdLst/>
                <a:ahLst/>
                <a:cxnLst/>
                <a:rect l="l" t="t" r="r" b="b"/>
                <a:pathLst>
                  <a:path w="1755" h="1149" extrusionOk="0">
                    <a:moveTo>
                      <a:pt x="1700" y="1"/>
                    </a:moveTo>
                    <a:cubicBezTo>
                      <a:pt x="1482" y="1"/>
                      <a:pt x="678" y="417"/>
                      <a:pt x="196" y="653"/>
                    </a:cubicBezTo>
                    <a:cubicBezTo>
                      <a:pt x="0" y="728"/>
                      <a:pt x="0" y="999"/>
                      <a:pt x="159" y="1083"/>
                    </a:cubicBezTo>
                    <a:lnTo>
                      <a:pt x="159" y="1120"/>
                    </a:lnTo>
                    <a:cubicBezTo>
                      <a:pt x="196" y="1139"/>
                      <a:pt x="245" y="1148"/>
                      <a:pt x="299" y="1148"/>
                    </a:cubicBezTo>
                    <a:cubicBezTo>
                      <a:pt x="352" y="1148"/>
                      <a:pt x="411" y="1139"/>
                      <a:pt x="467" y="1120"/>
                    </a:cubicBezTo>
                    <a:cubicBezTo>
                      <a:pt x="821" y="849"/>
                      <a:pt x="1755" y="187"/>
                      <a:pt x="1755" y="28"/>
                    </a:cubicBezTo>
                    <a:cubicBezTo>
                      <a:pt x="1750" y="9"/>
                      <a:pt x="1731" y="1"/>
                      <a:pt x="1700" y="1"/>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8" name="Google Shape;6340;p75">
                <a:extLst>
                  <a:ext uri="{FF2B5EF4-FFF2-40B4-BE49-F238E27FC236}">
                    <a16:creationId xmlns:a16="http://schemas.microsoft.com/office/drawing/2014/main" id="{10C7CA0D-B2C7-110E-E08B-C338F8E10385}"/>
                  </a:ext>
                </a:extLst>
              </p:cNvPr>
              <p:cNvSpPr/>
              <p:nvPr/>
            </p:nvSpPr>
            <p:spPr>
              <a:xfrm>
                <a:off x="8342885" y="3339484"/>
                <a:ext cx="90112" cy="60761"/>
              </a:xfrm>
              <a:custGeom>
                <a:avLst/>
                <a:gdLst/>
                <a:ahLst/>
                <a:cxnLst/>
                <a:rect l="l" t="t" r="r" b="b"/>
                <a:pathLst>
                  <a:path w="1793" h="1209" extrusionOk="0">
                    <a:moveTo>
                      <a:pt x="1717" y="42"/>
                    </a:moveTo>
                    <a:cubicBezTo>
                      <a:pt x="1717" y="126"/>
                      <a:pt x="1325" y="471"/>
                      <a:pt x="429" y="1097"/>
                    </a:cubicBezTo>
                    <a:cubicBezTo>
                      <a:pt x="392" y="1115"/>
                      <a:pt x="343" y="1125"/>
                      <a:pt x="294" y="1125"/>
                    </a:cubicBezTo>
                    <a:cubicBezTo>
                      <a:pt x="245" y="1125"/>
                      <a:pt x="196" y="1115"/>
                      <a:pt x="159" y="1097"/>
                    </a:cubicBezTo>
                    <a:cubicBezTo>
                      <a:pt x="121" y="1059"/>
                      <a:pt x="84" y="975"/>
                      <a:pt x="84" y="901"/>
                    </a:cubicBezTo>
                    <a:cubicBezTo>
                      <a:pt x="84" y="826"/>
                      <a:pt x="121" y="742"/>
                      <a:pt x="196" y="705"/>
                    </a:cubicBezTo>
                    <a:cubicBezTo>
                      <a:pt x="1325" y="126"/>
                      <a:pt x="1633" y="42"/>
                      <a:pt x="1717" y="42"/>
                    </a:cubicBezTo>
                    <a:close/>
                    <a:moveTo>
                      <a:pt x="1718" y="0"/>
                    </a:moveTo>
                    <a:cubicBezTo>
                      <a:pt x="1545" y="0"/>
                      <a:pt x="1018" y="200"/>
                      <a:pt x="159" y="630"/>
                    </a:cubicBezTo>
                    <a:cubicBezTo>
                      <a:pt x="84" y="705"/>
                      <a:pt x="0" y="779"/>
                      <a:pt x="0" y="863"/>
                    </a:cubicBezTo>
                    <a:cubicBezTo>
                      <a:pt x="0" y="975"/>
                      <a:pt x="47" y="1097"/>
                      <a:pt x="121" y="1134"/>
                    </a:cubicBezTo>
                    <a:cubicBezTo>
                      <a:pt x="196" y="1171"/>
                      <a:pt x="233" y="1209"/>
                      <a:pt x="317" y="1209"/>
                    </a:cubicBezTo>
                    <a:cubicBezTo>
                      <a:pt x="355" y="1209"/>
                      <a:pt x="429" y="1171"/>
                      <a:pt x="467" y="1134"/>
                    </a:cubicBezTo>
                    <a:cubicBezTo>
                      <a:pt x="1363" y="546"/>
                      <a:pt x="1792" y="163"/>
                      <a:pt x="1792" y="42"/>
                    </a:cubicBezTo>
                    <a:lnTo>
                      <a:pt x="1755" y="5"/>
                    </a:lnTo>
                    <a:cubicBezTo>
                      <a:pt x="1745" y="2"/>
                      <a:pt x="1733" y="0"/>
                      <a:pt x="1718"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9" name="Google Shape;6341;p75">
                <a:extLst>
                  <a:ext uri="{FF2B5EF4-FFF2-40B4-BE49-F238E27FC236}">
                    <a16:creationId xmlns:a16="http://schemas.microsoft.com/office/drawing/2014/main" id="{A48DA685-A1A3-266D-1FE5-3172B1140FC8}"/>
                  </a:ext>
                </a:extLst>
              </p:cNvPr>
              <p:cNvSpPr/>
              <p:nvPr/>
            </p:nvSpPr>
            <p:spPr>
              <a:xfrm>
                <a:off x="8213874" y="3418489"/>
                <a:ext cx="88202" cy="81065"/>
              </a:xfrm>
              <a:custGeom>
                <a:avLst/>
                <a:gdLst/>
                <a:ahLst/>
                <a:cxnLst/>
                <a:rect l="l" t="t" r="r" b="b"/>
                <a:pathLst>
                  <a:path w="1755" h="1613" extrusionOk="0">
                    <a:moveTo>
                      <a:pt x="902" y="0"/>
                    </a:moveTo>
                    <a:cubicBezTo>
                      <a:pt x="836" y="0"/>
                      <a:pt x="768" y="10"/>
                      <a:pt x="700" y="29"/>
                    </a:cubicBezTo>
                    <a:cubicBezTo>
                      <a:pt x="280" y="141"/>
                      <a:pt x="0" y="570"/>
                      <a:pt x="84" y="1000"/>
                    </a:cubicBezTo>
                    <a:cubicBezTo>
                      <a:pt x="179" y="1363"/>
                      <a:pt x="501" y="1613"/>
                      <a:pt x="859" y="1613"/>
                    </a:cubicBezTo>
                    <a:cubicBezTo>
                      <a:pt x="923" y="1613"/>
                      <a:pt x="989" y="1605"/>
                      <a:pt x="1055" y="1588"/>
                    </a:cubicBezTo>
                    <a:cubicBezTo>
                      <a:pt x="1484" y="1504"/>
                      <a:pt x="1755" y="1074"/>
                      <a:pt x="1634" y="654"/>
                    </a:cubicBezTo>
                    <a:cubicBezTo>
                      <a:pt x="1571" y="261"/>
                      <a:pt x="1256" y="0"/>
                      <a:pt x="902"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0" name="Google Shape;6342;p75">
                <a:extLst>
                  <a:ext uri="{FF2B5EF4-FFF2-40B4-BE49-F238E27FC236}">
                    <a16:creationId xmlns:a16="http://schemas.microsoft.com/office/drawing/2014/main" id="{1A309F4A-C639-FE45-207F-C03A9AEC4EF5}"/>
                  </a:ext>
                </a:extLst>
              </p:cNvPr>
              <p:cNvSpPr/>
              <p:nvPr/>
            </p:nvSpPr>
            <p:spPr>
              <a:xfrm>
                <a:off x="8249054" y="3369237"/>
                <a:ext cx="154843" cy="129061"/>
              </a:xfrm>
              <a:custGeom>
                <a:avLst/>
                <a:gdLst/>
                <a:ahLst/>
                <a:cxnLst/>
                <a:rect l="l" t="t" r="r" b="b"/>
                <a:pathLst>
                  <a:path w="3081" h="2568" extrusionOk="0">
                    <a:moveTo>
                      <a:pt x="2063" y="1"/>
                    </a:moveTo>
                    <a:cubicBezTo>
                      <a:pt x="2026" y="38"/>
                      <a:pt x="1988" y="75"/>
                      <a:pt x="1951" y="113"/>
                    </a:cubicBezTo>
                    <a:cubicBezTo>
                      <a:pt x="1400" y="617"/>
                      <a:pt x="700" y="850"/>
                      <a:pt x="0" y="1009"/>
                    </a:cubicBezTo>
                    <a:lnTo>
                      <a:pt x="355" y="2568"/>
                    </a:lnTo>
                    <a:cubicBezTo>
                      <a:pt x="1167" y="2372"/>
                      <a:pt x="2567" y="2213"/>
                      <a:pt x="3080" y="1475"/>
                    </a:cubicBezTo>
                    <a:lnTo>
                      <a:pt x="3080" y="1438"/>
                    </a:lnTo>
                    <a:cubicBezTo>
                      <a:pt x="3080" y="1242"/>
                      <a:pt x="2996" y="1009"/>
                      <a:pt x="2922" y="813"/>
                    </a:cubicBezTo>
                    <a:cubicBezTo>
                      <a:pt x="2651" y="271"/>
                      <a:pt x="2492" y="234"/>
                      <a:pt x="2063" y="1"/>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1" name="Google Shape;6343;p75">
                <a:extLst>
                  <a:ext uri="{FF2B5EF4-FFF2-40B4-BE49-F238E27FC236}">
                    <a16:creationId xmlns:a16="http://schemas.microsoft.com/office/drawing/2014/main" id="{83EFE0EE-6E74-C08A-9B46-03D2D44284BD}"/>
                  </a:ext>
                </a:extLst>
              </p:cNvPr>
              <p:cNvSpPr/>
              <p:nvPr/>
            </p:nvSpPr>
            <p:spPr>
              <a:xfrm>
                <a:off x="8257497" y="3354964"/>
                <a:ext cx="103229" cy="92223"/>
              </a:xfrm>
              <a:custGeom>
                <a:avLst/>
                <a:gdLst/>
                <a:ahLst/>
                <a:cxnLst/>
                <a:rect l="l" t="t" r="r" b="b"/>
                <a:pathLst>
                  <a:path w="2054" h="1835" extrusionOk="0">
                    <a:moveTo>
                      <a:pt x="1699" y="1"/>
                    </a:moveTo>
                    <a:cubicBezTo>
                      <a:pt x="1228" y="1"/>
                      <a:pt x="0" y="1007"/>
                      <a:pt x="262" y="1638"/>
                    </a:cubicBezTo>
                    <a:cubicBezTo>
                      <a:pt x="299" y="1759"/>
                      <a:pt x="420" y="1834"/>
                      <a:pt x="495" y="1834"/>
                    </a:cubicBezTo>
                    <a:cubicBezTo>
                      <a:pt x="532" y="1601"/>
                      <a:pt x="850" y="1293"/>
                      <a:pt x="1195" y="1022"/>
                    </a:cubicBezTo>
                    <a:cubicBezTo>
                      <a:pt x="1391" y="826"/>
                      <a:pt x="1587" y="705"/>
                      <a:pt x="1820" y="593"/>
                    </a:cubicBezTo>
                    <a:cubicBezTo>
                      <a:pt x="2054" y="434"/>
                      <a:pt x="2016" y="89"/>
                      <a:pt x="1746" y="5"/>
                    </a:cubicBezTo>
                    <a:cubicBezTo>
                      <a:pt x="1731" y="2"/>
                      <a:pt x="1716" y="1"/>
                      <a:pt x="1699" y="1"/>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2" name="Google Shape;6344;p75">
                <a:extLst>
                  <a:ext uri="{FF2B5EF4-FFF2-40B4-BE49-F238E27FC236}">
                    <a16:creationId xmlns:a16="http://schemas.microsoft.com/office/drawing/2014/main" id="{78401774-FA04-F7E0-5C98-BF9A9B97957C}"/>
                  </a:ext>
                </a:extLst>
              </p:cNvPr>
              <p:cNvSpPr/>
              <p:nvPr/>
            </p:nvSpPr>
            <p:spPr>
              <a:xfrm>
                <a:off x="8108333" y="2614369"/>
                <a:ext cx="349993" cy="377484"/>
              </a:xfrm>
              <a:custGeom>
                <a:avLst/>
                <a:gdLst/>
                <a:ahLst/>
                <a:cxnLst/>
                <a:rect l="l" t="t" r="r" b="b"/>
                <a:pathLst>
                  <a:path w="6964" h="7511" extrusionOk="0">
                    <a:moveTo>
                      <a:pt x="3474" y="0"/>
                    </a:moveTo>
                    <a:cubicBezTo>
                      <a:pt x="3433" y="0"/>
                      <a:pt x="3392" y="1"/>
                      <a:pt x="3351" y="2"/>
                    </a:cubicBezTo>
                    <a:cubicBezTo>
                      <a:pt x="1484" y="86"/>
                      <a:pt x="0" y="1832"/>
                      <a:pt x="84" y="3895"/>
                    </a:cubicBezTo>
                    <a:cubicBezTo>
                      <a:pt x="193" y="5907"/>
                      <a:pt x="1679" y="7510"/>
                      <a:pt x="3519" y="7510"/>
                    </a:cubicBezTo>
                    <a:cubicBezTo>
                      <a:pt x="3565" y="7510"/>
                      <a:pt x="3612" y="7509"/>
                      <a:pt x="3659" y="7507"/>
                    </a:cubicBezTo>
                    <a:cubicBezTo>
                      <a:pt x="5526" y="7432"/>
                      <a:pt x="6963" y="5687"/>
                      <a:pt x="6889" y="3624"/>
                    </a:cubicBezTo>
                    <a:cubicBezTo>
                      <a:pt x="6815" y="1607"/>
                      <a:pt x="5287" y="0"/>
                      <a:pt x="3474"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3" name="Google Shape;6345;p75">
                <a:extLst>
                  <a:ext uri="{FF2B5EF4-FFF2-40B4-BE49-F238E27FC236}">
                    <a16:creationId xmlns:a16="http://schemas.microsoft.com/office/drawing/2014/main" id="{291EC209-523A-7FE6-5ADE-AF26DA5EDF73}"/>
                  </a:ext>
                </a:extLst>
              </p:cNvPr>
              <p:cNvSpPr/>
              <p:nvPr/>
            </p:nvSpPr>
            <p:spPr>
              <a:xfrm>
                <a:off x="8071243" y="2776801"/>
                <a:ext cx="82171" cy="82221"/>
              </a:xfrm>
              <a:custGeom>
                <a:avLst/>
                <a:gdLst/>
                <a:ahLst/>
                <a:cxnLst/>
                <a:rect l="l" t="t" r="r" b="b"/>
                <a:pathLst>
                  <a:path w="1635" h="1636" extrusionOk="0">
                    <a:moveTo>
                      <a:pt x="859" y="0"/>
                    </a:moveTo>
                    <a:cubicBezTo>
                      <a:pt x="393" y="0"/>
                      <a:pt x="1" y="355"/>
                      <a:pt x="1" y="821"/>
                    </a:cubicBezTo>
                    <a:cubicBezTo>
                      <a:pt x="1" y="1241"/>
                      <a:pt x="355" y="1633"/>
                      <a:pt x="785" y="1633"/>
                    </a:cubicBezTo>
                    <a:cubicBezTo>
                      <a:pt x="806" y="1635"/>
                      <a:pt x="827" y="1636"/>
                      <a:pt x="848" y="1636"/>
                    </a:cubicBezTo>
                    <a:cubicBezTo>
                      <a:pt x="1285" y="1636"/>
                      <a:pt x="1634" y="1269"/>
                      <a:pt x="1634" y="859"/>
                    </a:cubicBezTo>
                    <a:cubicBezTo>
                      <a:pt x="1634" y="392"/>
                      <a:pt x="1289" y="37"/>
                      <a:pt x="859" y="0"/>
                    </a:cubicBezTo>
                    <a:close/>
                  </a:path>
                </a:pathLst>
              </a:custGeom>
              <a:solidFill>
                <a:srgbClr val="FFA4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4" name="Google Shape;6346;p75">
                <a:extLst>
                  <a:ext uri="{FF2B5EF4-FFF2-40B4-BE49-F238E27FC236}">
                    <a16:creationId xmlns:a16="http://schemas.microsoft.com/office/drawing/2014/main" id="{19F4178E-E7F4-833A-A56D-4A87D33DE2CE}"/>
                  </a:ext>
                </a:extLst>
              </p:cNvPr>
              <p:cNvSpPr/>
              <p:nvPr/>
            </p:nvSpPr>
            <p:spPr>
              <a:xfrm>
                <a:off x="8089084" y="2808212"/>
                <a:ext cx="17389" cy="29149"/>
              </a:xfrm>
              <a:custGeom>
                <a:avLst/>
                <a:gdLst/>
                <a:ahLst/>
                <a:cxnLst/>
                <a:rect l="l" t="t" r="r" b="b"/>
                <a:pathLst>
                  <a:path w="346" h="580" extrusionOk="0">
                    <a:moveTo>
                      <a:pt x="346" y="0"/>
                    </a:moveTo>
                    <a:cubicBezTo>
                      <a:pt x="271" y="0"/>
                      <a:pt x="234" y="38"/>
                      <a:pt x="150" y="75"/>
                    </a:cubicBezTo>
                    <a:cubicBezTo>
                      <a:pt x="112" y="112"/>
                      <a:pt x="38" y="196"/>
                      <a:pt x="38" y="271"/>
                    </a:cubicBezTo>
                    <a:cubicBezTo>
                      <a:pt x="0" y="383"/>
                      <a:pt x="75" y="467"/>
                      <a:pt x="150" y="504"/>
                    </a:cubicBezTo>
                    <a:cubicBezTo>
                      <a:pt x="150" y="504"/>
                      <a:pt x="196" y="542"/>
                      <a:pt x="234" y="542"/>
                    </a:cubicBezTo>
                    <a:cubicBezTo>
                      <a:pt x="271" y="542"/>
                      <a:pt x="308" y="579"/>
                      <a:pt x="346" y="579"/>
                    </a:cubicBezTo>
                    <a:lnTo>
                      <a:pt x="196" y="430"/>
                    </a:lnTo>
                    <a:cubicBezTo>
                      <a:pt x="150" y="383"/>
                      <a:pt x="150" y="346"/>
                      <a:pt x="150" y="308"/>
                    </a:cubicBezTo>
                    <a:cubicBezTo>
                      <a:pt x="150" y="271"/>
                      <a:pt x="196" y="196"/>
                      <a:pt x="234" y="150"/>
                    </a:cubicBezTo>
                    <a:cubicBezTo>
                      <a:pt x="271" y="112"/>
                      <a:pt x="308" y="75"/>
                      <a:pt x="346" y="0"/>
                    </a:cubicBezTo>
                    <a:close/>
                  </a:path>
                </a:pathLst>
              </a:custGeom>
              <a:solidFill>
                <a:srgbClr val="EC7D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5" name="Google Shape;6347;p75">
                <a:extLst>
                  <a:ext uri="{FF2B5EF4-FFF2-40B4-BE49-F238E27FC236}">
                    <a16:creationId xmlns:a16="http://schemas.microsoft.com/office/drawing/2014/main" id="{DA3929B9-F83E-E8C4-0B55-0CAC3DC37E61}"/>
                  </a:ext>
                </a:extLst>
              </p:cNvPr>
              <p:cNvSpPr/>
              <p:nvPr/>
            </p:nvSpPr>
            <p:spPr>
              <a:xfrm>
                <a:off x="8302026" y="2872492"/>
                <a:ext cx="82171" cy="31964"/>
              </a:xfrm>
              <a:custGeom>
                <a:avLst/>
                <a:gdLst/>
                <a:ahLst/>
                <a:cxnLst/>
                <a:rect l="l" t="t" r="r" b="b"/>
                <a:pathLst>
                  <a:path w="1635" h="636" extrusionOk="0">
                    <a:moveTo>
                      <a:pt x="1" y="0"/>
                    </a:moveTo>
                    <a:cubicBezTo>
                      <a:pt x="38" y="84"/>
                      <a:pt x="76" y="159"/>
                      <a:pt x="160" y="233"/>
                    </a:cubicBezTo>
                    <a:cubicBezTo>
                      <a:pt x="197" y="271"/>
                      <a:pt x="272" y="355"/>
                      <a:pt x="309" y="392"/>
                    </a:cubicBezTo>
                    <a:cubicBezTo>
                      <a:pt x="468" y="504"/>
                      <a:pt x="626" y="588"/>
                      <a:pt x="813" y="625"/>
                    </a:cubicBezTo>
                    <a:cubicBezTo>
                      <a:pt x="842" y="632"/>
                      <a:pt x="872" y="635"/>
                      <a:pt x="903" y="635"/>
                    </a:cubicBezTo>
                    <a:cubicBezTo>
                      <a:pt x="1042" y="635"/>
                      <a:pt x="1197" y="573"/>
                      <a:pt x="1326" y="504"/>
                    </a:cubicBezTo>
                    <a:cubicBezTo>
                      <a:pt x="1476" y="392"/>
                      <a:pt x="1597" y="233"/>
                      <a:pt x="1634" y="84"/>
                    </a:cubicBezTo>
                    <a:lnTo>
                      <a:pt x="1634" y="84"/>
                    </a:lnTo>
                    <a:cubicBezTo>
                      <a:pt x="1513" y="196"/>
                      <a:pt x="1364" y="271"/>
                      <a:pt x="1242" y="355"/>
                    </a:cubicBezTo>
                    <a:cubicBezTo>
                      <a:pt x="1093" y="429"/>
                      <a:pt x="972" y="429"/>
                      <a:pt x="813" y="429"/>
                    </a:cubicBezTo>
                    <a:cubicBezTo>
                      <a:pt x="701" y="392"/>
                      <a:pt x="542" y="355"/>
                      <a:pt x="430" y="271"/>
                    </a:cubicBezTo>
                    <a:lnTo>
                      <a:pt x="197" y="159"/>
                    </a:lnTo>
                    <a:cubicBezTo>
                      <a:pt x="160" y="84"/>
                      <a:pt x="76" y="37"/>
                      <a:pt x="1" y="0"/>
                    </a:cubicBezTo>
                    <a:close/>
                  </a:path>
                </a:pathLst>
              </a:custGeom>
              <a:solidFill>
                <a:srgbClr val="EC7D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6" name="Google Shape;6348;p75">
                <a:extLst>
                  <a:ext uri="{FF2B5EF4-FFF2-40B4-BE49-F238E27FC236}">
                    <a16:creationId xmlns:a16="http://schemas.microsoft.com/office/drawing/2014/main" id="{F77D488F-5DED-C7B9-8C87-48E006A02B36}"/>
                  </a:ext>
                </a:extLst>
              </p:cNvPr>
              <p:cNvSpPr/>
              <p:nvPr/>
            </p:nvSpPr>
            <p:spPr>
              <a:xfrm>
                <a:off x="8340975" y="2795095"/>
                <a:ext cx="37140" cy="59656"/>
              </a:xfrm>
              <a:custGeom>
                <a:avLst/>
                <a:gdLst/>
                <a:ahLst/>
                <a:cxnLst/>
                <a:rect l="l" t="t" r="r" b="b"/>
                <a:pathLst>
                  <a:path w="739" h="1187" extrusionOk="0">
                    <a:moveTo>
                      <a:pt x="290" y="0"/>
                    </a:moveTo>
                    <a:cubicBezTo>
                      <a:pt x="255" y="0"/>
                      <a:pt x="215" y="9"/>
                      <a:pt x="197" y="28"/>
                    </a:cubicBezTo>
                    <a:cubicBezTo>
                      <a:pt x="159" y="336"/>
                      <a:pt x="1" y="924"/>
                      <a:pt x="159" y="1157"/>
                    </a:cubicBezTo>
                    <a:cubicBezTo>
                      <a:pt x="169" y="1177"/>
                      <a:pt x="207" y="1187"/>
                      <a:pt x="257" y="1187"/>
                    </a:cubicBezTo>
                    <a:cubicBezTo>
                      <a:pt x="397" y="1187"/>
                      <a:pt x="636" y="1115"/>
                      <a:pt x="663" y="999"/>
                    </a:cubicBezTo>
                    <a:cubicBezTo>
                      <a:pt x="738" y="728"/>
                      <a:pt x="430" y="261"/>
                      <a:pt x="355" y="28"/>
                    </a:cubicBezTo>
                    <a:cubicBezTo>
                      <a:pt x="355" y="9"/>
                      <a:pt x="325" y="0"/>
                      <a:pt x="290" y="0"/>
                    </a:cubicBezTo>
                    <a:close/>
                  </a:path>
                </a:pathLst>
              </a:custGeom>
              <a:solidFill>
                <a:srgbClr val="EC7D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7" name="Google Shape;6349;p75">
                <a:extLst>
                  <a:ext uri="{FF2B5EF4-FFF2-40B4-BE49-F238E27FC236}">
                    <a16:creationId xmlns:a16="http://schemas.microsoft.com/office/drawing/2014/main" id="{7413E868-ED88-AAE9-93AA-108EB08FBF86}"/>
                  </a:ext>
                </a:extLst>
              </p:cNvPr>
              <p:cNvSpPr/>
              <p:nvPr/>
            </p:nvSpPr>
            <p:spPr>
              <a:xfrm>
                <a:off x="8237294" y="2774892"/>
                <a:ext cx="54931" cy="39000"/>
              </a:xfrm>
              <a:custGeom>
                <a:avLst/>
                <a:gdLst/>
                <a:ahLst/>
                <a:cxnLst/>
                <a:rect l="l" t="t" r="r" b="b"/>
                <a:pathLst>
                  <a:path w="1093" h="776" extrusionOk="0">
                    <a:moveTo>
                      <a:pt x="626" y="1"/>
                    </a:moveTo>
                    <a:cubicBezTo>
                      <a:pt x="160" y="38"/>
                      <a:pt x="1" y="663"/>
                      <a:pt x="1" y="663"/>
                    </a:cubicBezTo>
                    <a:cubicBezTo>
                      <a:pt x="1" y="701"/>
                      <a:pt x="48" y="738"/>
                      <a:pt x="85" y="775"/>
                    </a:cubicBezTo>
                    <a:cubicBezTo>
                      <a:pt x="122" y="775"/>
                      <a:pt x="160" y="738"/>
                      <a:pt x="160" y="701"/>
                    </a:cubicBezTo>
                    <a:cubicBezTo>
                      <a:pt x="160" y="701"/>
                      <a:pt x="281" y="197"/>
                      <a:pt x="626" y="159"/>
                    </a:cubicBezTo>
                    <a:cubicBezTo>
                      <a:pt x="701" y="159"/>
                      <a:pt x="785" y="159"/>
                      <a:pt x="822" y="197"/>
                    </a:cubicBezTo>
                    <a:cubicBezTo>
                      <a:pt x="934" y="309"/>
                      <a:pt x="934" y="626"/>
                      <a:pt x="897" y="701"/>
                    </a:cubicBezTo>
                    <a:cubicBezTo>
                      <a:pt x="897" y="738"/>
                      <a:pt x="934" y="775"/>
                      <a:pt x="981" y="775"/>
                    </a:cubicBezTo>
                    <a:cubicBezTo>
                      <a:pt x="1018" y="775"/>
                      <a:pt x="1056" y="775"/>
                      <a:pt x="1056" y="738"/>
                    </a:cubicBezTo>
                    <a:cubicBezTo>
                      <a:pt x="1056" y="701"/>
                      <a:pt x="1093" y="309"/>
                      <a:pt x="897" y="113"/>
                    </a:cubicBezTo>
                    <a:cubicBezTo>
                      <a:pt x="860" y="38"/>
                      <a:pt x="748" y="1"/>
                      <a:pt x="626"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9" name="Google Shape;6350;p75">
                <a:extLst>
                  <a:ext uri="{FF2B5EF4-FFF2-40B4-BE49-F238E27FC236}">
                    <a16:creationId xmlns:a16="http://schemas.microsoft.com/office/drawing/2014/main" id="{EE425091-181C-E140-C122-095BC0F1160D}"/>
                  </a:ext>
                </a:extLst>
              </p:cNvPr>
              <p:cNvSpPr/>
              <p:nvPr/>
            </p:nvSpPr>
            <p:spPr>
              <a:xfrm>
                <a:off x="8380377" y="2766901"/>
                <a:ext cx="56339" cy="41362"/>
              </a:xfrm>
              <a:custGeom>
                <a:avLst/>
                <a:gdLst/>
                <a:ahLst/>
                <a:cxnLst/>
                <a:rect l="l" t="t" r="r" b="b"/>
                <a:pathLst>
                  <a:path w="1121" h="823" extrusionOk="0">
                    <a:moveTo>
                      <a:pt x="617" y="1"/>
                    </a:moveTo>
                    <a:cubicBezTo>
                      <a:pt x="150" y="38"/>
                      <a:pt x="38" y="664"/>
                      <a:pt x="38" y="701"/>
                    </a:cubicBezTo>
                    <a:cubicBezTo>
                      <a:pt x="1" y="738"/>
                      <a:pt x="38" y="785"/>
                      <a:pt x="75" y="822"/>
                    </a:cubicBezTo>
                    <a:cubicBezTo>
                      <a:pt x="113" y="822"/>
                      <a:pt x="150" y="785"/>
                      <a:pt x="150" y="738"/>
                    </a:cubicBezTo>
                    <a:cubicBezTo>
                      <a:pt x="187" y="738"/>
                      <a:pt x="309" y="197"/>
                      <a:pt x="654" y="197"/>
                    </a:cubicBezTo>
                    <a:cubicBezTo>
                      <a:pt x="668" y="186"/>
                      <a:pt x="684" y="182"/>
                      <a:pt x="701" y="182"/>
                    </a:cubicBezTo>
                    <a:cubicBezTo>
                      <a:pt x="741" y="182"/>
                      <a:pt x="786" y="208"/>
                      <a:pt x="813" y="234"/>
                    </a:cubicBezTo>
                    <a:cubicBezTo>
                      <a:pt x="934" y="356"/>
                      <a:pt x="934" y="664"/>
                      <a:pt x="934" y="738"/>
                    </a:cubicBezTo>
                    <a:cubicBezTo>
                      <a:pt x="934" y="785"/>
                      <a:pt x="971" y="822"/>
                      <a:pt x="1009" y="822"/>
                    </a:cubicBezTo>
                    <a:cubicBezTo>
                      <a:pt x="1046" y="822"/>
                      <a:pt x="1083" y="822"/>
                      <a:pt x="1083" y="738"/>
                    </a:cubicBezTo>
                    <a:cubicBezTo>
                      <a:pt x="1083" y="738"/>
                      <a:pt x="1121" y="318"/>
                      <a:pt x="934" y="122"/>
                    </a:cubicBezTo>
                    <a:cubicBezTo>
                      <a:pt x="850" y="38"/>
                      <a:pt x="738" y="1"/>
                      <a:pt x="617"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0" name="Google Shape;6351;p75">
                <a:extLst>
                  <a:ext uri="{FF2B5EF4-FFF2-40B4-BE49-F238E27FC236}">
                    <a16:creationId xmlns:a16="http://schemas.microsoft.com/office/drawing/2014/main" id="{A180DB74-3069-74CE-1242-B27B94656357}"/>
                  </a:ext>
                </a:extLst>
              </p:cNvPr>
              <p:cNvSpPr/>
              <p:nvPr/>
            </p:nvSpPr>
            <p:spPr>
              <a:xfrm>
                <a:off x="8080775" y="2544300"/>
                <a:ext cx="404807" cy="243020"/>
              </a:xfrm>
              <a:custGeom>
                <a:avLst/>
                <a:gdLst/>
                <a:ahLst/>
                <a:cxnLst/>
                <a:rect l="l" t="t" r="r" b="b"/>
                <a:pathLst>
                  <a:path w="7971" h="4531" extrusionOk="0">
                    <a:moveTo>
                      <a:pt x="5655" y="1"/>
                    </a:moveTo>
                    <a:cubicBezTo>
                      <a:pt x="4122" y="1"/>
                      <a:pt x="4042" y="1037"/>
                      <a:pt x="3299" y="1037"/>
                    </a:cubicBezTo>
                    <a:cubicBezTo>
                      <a:pt x="3265" y="1037"/>
                      <a:pt x="3229" y="1035"/>
                      <a:pt x="3191" y="1030"/>
                    </a:cubicBezTo>
                    <a:cubicBezTo>
                      <a:pt x="3002" y="1007"/>
                      <a:pt x="2813" y="995"/>
                      <a:pt x="2627" y="995"/>
                    </a:cubicBezTo>
                    <a:cubicBezTo>
                      <a:pt x="1210" y="995"/>
                      <a:pt x="1" y="1741"/>
                      <a:pt x="587" y="4530"/>
                    </a:cubicBezTo>
                    <a:cubicBezTo>
                      <a:pt x="587" y="4530"/>
                      <a:pt x="1866" y="4297"/>
                      <a:pt x="1866" y="3084"/>
                    </a:cubicBezTo>
                    <a:cubicBezTo>
                      <a:pt x="1866" y="1964"/>
                      <a:pt x="2995" y="1683"/>
                      <a:pt x="2995" y="1683"/>
                    </a:cubicBezTo>
                    <a:cubicBezTo>
                      <a:pt x="2995" y="1683"/>
                      <a:pt x="3513" y="2743"/>
                      <a:pt x="4510" y="2743"/>
                    </a:cubicBezTo>
                    <a:cubicBezTo>
                      <a:pt x="4797" y="2743"/>
                      <a:pt x="5123" y="2655"/>
                      <a:pt x="5487" y="2430"/>
                    </a:cubicBezTo>
                    <a:cubicBezTo>
                      <a:pt x="5659" y="2318"/>
                      <a:pt x="5815" y="2272"/>
                      <a:pt x="5954" y="2272"/>
                    </a:cubicBezTo>
                    <a:cubicBezTo>
                      <a:pt x="6545" y="2272"/>
                      <a:pt x="6850" y="3084"/>
                      <a:pt x="6850" y="3084"/>
                    </a:cubicBezTo>
                    <a:cubicBezTo>
                      <a:pt x="7970" y="3084"/>
                      <a:pt x="7391" y="171"/>
                      <a:pt x="5954" y="13"/>
                    </a:cubicBezTo>
                    <a:cubicBezTo>
                      <a:pt x="5849" y="4"/>
                      <a:pt x="5749" y="1"/>
                      <a:pt x="5655" y="1"/>
                    </a:cubicBez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1" name="Google Shape;6352;p75">
                <a:extLst>
                  <a:ext uri="{FF2B5EF4-FFF2-40B4-BE49-F238E27FC236}">
                    <a16:creationId xmlns:a16="http://schemas.microsoft.com/office/drawing/2014/main" id="{337ECC58-A742-E1AF-255A-9BB239144DA1}"/>
                  </a:ext>
                </a:extLst>
              </p:cNvPr>
              <p:cNvSpPr/>
              <p:nvPr/>
            </p:nvSpPr>
            <p:spPr>
              <a:xfrm>
                <a:off x="8025982" y="3065152"/>
                <a:ext cx="142631" cy="242090"/>
              </a:xfrm>
              <a:custGeom>
                <a:avLst/>
                <a:gdLst/>
                <a:ahLst/>
                <a:cxnLst/>
                <a:rect l="l" t="t" r="r" b="b"/>
                <a:pathLst>
                  <a:path w="2838" h="4817" extrusionOk="0">
                    <a:moveTo>
                      <a:pt x="2838" y="0"/>
                    </a:moveTo>
                    <a:cubicBezTo>
                      <a:pt x="2838" y="0"/>
                      <a:pt x="1671" y="75"/>
                      <a:pt x="1587" y="150"/>
                    </a:cubicBezTo>
                    <a:cubicBezTo>
                      <a:pt x="1587" y="150"/>
                      <a:pt x="579" y="1354"/>
                      <a:pt x="0" y="4817"/>
                    </a:cubicBezTo>
                    <a:lnTo>
                      <a:pt x="2138" y="1046"/>
                    </a:lnTo>
                    <a:cubicBezTo>
                      <a:pt x="2138" y="1046"/>
                      <a:pt x="2287" y="700"/>
                      <a:pt x="2838" y="0"/>
                    </a:cubicBezTo>
                    <a:close/>
                  </a:path>
                </a:pathLst>
              </a:custGeom>
              <a:solidFill>
                <a:srgbClr val="000000">
                  <a:alpha val="284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2" name="Google Shape;6353;p75">
                <a:extLst>
                  <a:ext uri="{FF2B5EF4-FFF2-40B4-BE49-F238E27FC236}">
                    <a16:creationId xmlns:a16="http://schemas.microsoft.com/office/drawing/2014/main" id="{76A5D7F8-126E-CF4A-27EA-FF08C8F76DAB}"/>
                  </a:ext>
                </a:extLst>
              </p:cNvPr>
              <p:cNvSpPr/>
              <p:nvPr/>
            </p:nvSpPr>
            <p:spPr>
              <a:xfrm>
                <a:off x="7961933" y="3068295"/>
                <a:ext cx="308732" cy="527905"/>
              </a:xfrm>
              <a:custGeom>
                <a:avLst/>
                <a:gdLst/>
                <a:ahLst/>
                <a:cxnLst/>
                <a:rect l="l" t="t" r="r" b="b"/>
                <a:pathLst>
                  <a:path w="6143" h="10504" extrusionOk="0">
                    <a:moveTo>
                      <a:pt x="4271" y="0"/>
                    </a:moveTo>
                    <a:cubicBezTo>
                      <a:pt x="3817" y="0"/>
                      <a:pt x="3370" y="243"/>
                      <a:pt x="3109" y="659"/>
                    </a:cubicBezTo>
                    <a:cubicBezTo>
                      <a:pt x="1" y="5438"/>
                      <a:pt x="701" y="8826"/>
                      <a:pt x="701" y="8826"/>
                    </a:cubicBezTo>
                    <a:cubicBezTo>
                      <a:pt x="860" y="10376"/>
                      <a:pt x="1709" y="10422"/>
                      <a:pt x="1709" y="10422"/>
                    </a:cubicBezTo>
                    <a:cubicBezTo>
                      <a:pt x="1952" y="10478"/>
                      <a:pt x="2196" y="10504"/>
                      <a:pt x="2438" y="10504"/>
                    </a:cubicBezTo>
                    <a:cubicBezTo>
                      <a:pt x="3857" y="10504"/>
                      <a:pt x="5218" y="9629"/>
                      <a:pt x="6143" y="8864"/>
                    </a:cubicBezTo>
                    <a:cubicBezTo>
                      <a:pt x="6105" y="8705"/>
                      <a:pt x="6068" y="8556"/>
                      <a:pt x="6031" y="8360"/>
                    </a:cubicBezTo>
                    <a:cubicBezTo>
                      <a:pt x="5872" y="7809"/>
                      <a:pt x="5760" y="7267"/>
                      <a:pt x="5676" y="6689"/>
                    </a:cubicBezTo>
                    <a:lnTo>
                      <a:pt x="3893" y="7193"/>
                    </a:lnTo>
                    <a:cubicBezTo>
                      <a:pt x="5331" y="4701"/>
                      <a:pt x="5676" y="3422"/>
                      <a:pt x="5797" y="2367"/>
                    </a:cubicBezTo>
                    <a:cubicBezTo>
                      <a:pt x="5835" y="2255"/>
                      <a:pt x="5835" y="2096"/>
                      <a:pt x="5872" y="1975"/>
                    </a:cubicBezTo>
                    <a:cubicBezTo>
                      <a:pt x="5909" y="1004"/>
                      <a:pt x="5443" y="463"/>
                      <a:pt x="4939" y="192"/>
                    </a:cubicBezTo>
                    <a:cubicBezTo>
                      <a:pt x="4729" y="61"/>
                      <a:pt x="4500" y="0"/>
                      <a:pt x="4271" y="0"/>
                    </a:cubicBezTo>
                    <a:close/>
                  </a:path>
                </a:pathLst>
              </a:custGeom>
              <a:solidFill>
                <a:srgbClr val="FFB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3" name="Google Shape;6354;p75">
                <a:extLst>
                  <a:ext uri="{FF2B5EF4-FFF2-40B4-BE49-F238E27FC236}">
                    <a16:creationId xmlns:a16="http://schemas.microsoft.com/office/drawing/2014/main" id="{9869B084-595A-9947-F4F8-28A08929964F}"/>
                  </a:ext>
                </a:extLst>
              </p:cNvPr>
              <p:cNvSpPr/>
              <p:nvPr/>
            </p:nvSpPr>
            <p:spPr>
              <a:xfrm>
                <a:off x="8178694" y="3290885"/>
                <a:ext cx="66641" cy="134690"/>
              </a:xfrm>
              <a:custGeom>
                <a:avLst/>
                <a:gdLst/>
                <a:ahLst/>
                <a:cxnLst/>
                <a:rect l="l" t="t" r="r" b="b"/>
                <a:pathLst>
                  <a:path w="1326" h="2680" extrusionOk="0">
                    <a:moveTo>
                      <a:pt x="822" y="1"/>
                    </a:moveTo>
                    <a:cubicBezTo>
                      <a:pt x="784" y="76"/>
                      <a:pt x="0" y="1672"/>
                      <a:pt x="47" y="2446"/>
                    </a:cubicBezTo>
                    <a:cubicBezTo>
                      <a:pt x="47" y="2493"/>
                      <a:pt x="84" y="2568"/>
                      <a:pt x="121" y="2605"/>
                    </a:cubicBezTo>
                    <a:cubicBezTo>
                      <a:pt x="196" y="2642"/>
                      <a:pt x="317" y="2680"/>
                      <a:pt x="429" y="2680"/>
                    </a:cubicBezTo>
                    <a:cubicBezTo>
                      <a:pt x="784" y="2680"/>
                      <a:pt x="1251" y="2530"/>
                      <a:pt x="1326" y="2530"/>
                    </a:cubicBezTo>
                    <a:lnTo>
                      <a:pt x="1288" y="2409"/>
                    </a:lnTo>
                    <a:cubicBezTo>
                      <a:pt x="1127" y="2467"/>
                      <a:pt x="741" y="2557"/>
                      <a:pt x="467" y="2557"/>
                    </a:cubicBezTo>
                    <a:cubicBezTo>
                      <a:pt x="345" y="2557"/>
                      <a:pt x="245" y="2539"/>
                      <a:pt x="196" y="2493"/>
                    </a:cubicBezTo>
                    <a:cubicBezTo>
                      <a:pt x="159" y="2493"/>
                      <a:pt x="159" y="2446"/>
                      <a:pt x="159" y="2446"/>
                    </a:cubicBezTo>
                    <a:cubicBezTo>
                      <a:pt x="121" y="1672"/>
                      <a:pt x="896" y="76"/>
                      <a:pt x="896" y="38"/>
                    </a:cubicBezTo>
                    <a:lnTo>
                      <a:pt x="822" y="1"/>
                    </a:lnTo>
                    <a:close/>
                  </a:path>
                </a:pathLst>
              </a:custGeom>
              <a:solidFill>
                <a:srgbClr val="5A25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 name="Google Shape;6355;p75">
              <a:extLst>
                <a:ext uri="{FF2B5EF4-FFF2-40B4-BE49-F238E27FC236}">
                  <a16:creationId xmlns:a16="http://schemas.microsoft.com/office/drawing/2014/main" id="{76053E5F-F680-CDA0-228A-DCD1AF3AB09E}"/>
                </a:ext>
              </a:extLst>
            </p:cNvPr>
            <p:cNvSpPr/>
            <p:nvPr/>
          </p:nvSpPr>
          <p:spPr>
            <a:xfrm rot="5750891">
              <a:off x="569060" y="2326738"/>
              <a:ext cx="111882" cy="28657"/>
            </a:xfrm>
            <a:prstGeom prst="roundRect">
              <a:avLst>
                <a:gd name="adj" fmla="val 16667"/>
              </a:avLst>
            </a:prstGeom>
            <a:solidFill>
              <a:srgbClr val="EF41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34445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pic>
        <p:nvPicPr>
          <p:cNvPr id="37188" name="Picture 37187">
            <a:extLst>
              <a:ext uri="{FF2B5EF4-FFF2-40B4-BE49-F238E27FC236}">
                <a16:creationId xmlns:a16="http://schemas.microsoft.com/office/drawing/2014/main" id="{91F0F055-732E-7C38-FEC8-413BB09EF2C5}"/>
              </a:ext>
            </a:extLst>
          </p:cNvPr>
          <p:cNvPicPr>
            <a:picLocks noChangeAspect="1"/>
          </p:cNvPicPr>
          <p:nvPr/>
        </p:nvPicPr>
        <p:blipFill>
          <a:blip r:embed="rId3"/>
          <a:stretch>
            <a:fillRect/>
          </a:stretch>
        </p:blipFill>
        <p:spPr>
          <a:xfrm>
            <a:off x="0" y="1255"/>
            <a:ext cx="9144000" cy="5140990"/>
          </a:xfrm>
          <a:prstGeom prst="rect">
            <a:avLst/>
          </a:prstGeom>
        </p:spPr>
      </p:pic>
    </p:spTree>
    <p:extLst>
      <p:ext uri="{BB962C8B-B14F-4D97-AF65-F5344CB8AC3E}">
        <p14:creationId xmlns:p14="http://schemas.microsoft.com/office/powerpoint/2010/main" val="15763551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pic>
        <p:nvPicPr>
          <p:cNvPr id="37188" name="Picture 37187">
            <a:extLst>
              <a:ext uri="{FF2B5EF4-FFF2-40B4-BE49-F238E27FC236}">
                <a16:creationId xmlns:a16="http://schemas.microsoft.com/office/drawing/2014/main" id="{91F0F055-732E-7C38-FEC8-413BB09EF2C5}"/>
              </a:ext>
            </a:extLst>
          </p:cNvPr>
          <p:cNvPicPr>
            <a:picLocks noChangeAspect="1"/>
          </p:cNvPicPr>
          <p:nvPr/>
        </p:nvPicPr>
        <p:blipFill>
          <a:blip r:embed="rId3"/>
          <a:stretch>
            <a:fillRect/>
          </a:stretch>
        </p:blipFill>
        <p:spPr>
          <a:xfrm>
            <a:off x="0" y="1255"/>
            <a:ext cx="9144000" cy="5140990"/>
          </a:xfrm>
          <a:prstGeom prst="rect">
            <a:avLst/>
          </a:prstGeom>
        </p:spPr>
      </p:pic>
      <p:sp>
        <p:nvSpPr>
          <p:cNvPr id="3" name="TextBox 2">
            <a:extLst>
              <a:ext uri="{FF2B5EF4-FFF2-40B4-BE49-F238E27FC236}">
                <a16:creationId xmlns:a16="http://schemas.microsoft.com/office/drawing/2014/main" id="{D0B543B6-8FB6-2C82-B0EC-396A8BD33D98}"/>
              </a:ext>
            </a:extLst>
          </p:cNvPr>
          <p:cNvSpPr txBox="1"/>
          <p:nvPr/>
        </p:nvSpPr>
        <p:spPr>
          <a:xfrm>
            <a:off x="1801905" y="1320069"/>
            <a:ext cx="7013986" cy="461665"/>
          </a:xfrm>
          <a:prstGeom prst="rect">
            <a:avLst/>
          </a:prstGeom>
          <a:noFill/>
        </p:spPr>
        <p:txBody>
          <a:bodyPr wrap="square">
            <a:spAutoFit/>
          </a:bodyPr>
          <a:lstStyle/>
          <a:p>
            <a:pPr algn="just"/>
            <a:r>
              <a:rPr lang="en-US" sz="2400" b="1">
                <a:effectLst/>
                <a:latin typeface="Times New Roman" panose="02020603050405020304" pitchFamily="18" charset="0"/>
                <a:ea typeface="Calibri" panose="020F0502020204030204" pitchFamily="34" charset="0"/>
              </a:rPr>
              <a:t>Đề mục được trình bày dưới hình thức câu hỏi </a:t>
            </a:r>
            <a:endParaRPr lang="en-US" sz="2400" b="1"/>
          </a:p>
        </p:txBody>
      </p:sp>
      <p:sp>
        <p:nvSpPr>
          <p:cNvPr id="5" name="TextBox 4">
            <a:extLst>
              <a:ext uri="{FF2B5EF4-FFF2-40B4-BE49-F238E27FC236}">
                <a16:creationId xmlns:a16="http://schemas.microsoft.com/office/drawing/2014/main" id="{0260810D-2BEA-ABC9-9508-ACC6EF47852C}"/>
              </a:ext>
            </a:extLst>
          </p:cNvPr>
          <p:cNvSpPr txBox="1"/>
          <p:nvPr/>
        </p:nvSpPr>
        <p:spPr>
          <a:xfrm>
            <a:off x="1753496" y="1781734"/>
            <a:ext cx="7013986" cy="1200329"/>
          </a:xfrm>
          <a:prstGeom prst="rect">
            <a:avLst/>
          </a:prstGeom>
          <a:noFill/>
        </p:spPr>
        <p:txBody>
          <a:bodyPr wrap="square">
            <a:spAutoFit/>
          </a:bodyPr>
          <a:lstStyle/>
          <a:p>
            <a:pPr algn="just"/>
            <a:r>
              <a:rPr lang="en-US" sz="2400" i="1">
                <a:effectLst/>
                <a:latin typeface="Times New Roman" panose="02020603050405020304" pitchFamily="18" charset="0"/>
                <a:ea typeface="Calibri" panose="020F0502020204030204" pitchFamily="34" charset="0"/>
              </a:rPr>
              <a:t>(Sao băng là gì? Mưa sao băng là gì? Mỗi năm thường có những trận mưa sao băng nào? Vì sao mưa sao băng lại có chu kì?),</a:t>
            </a:r>
            <a:endParaRPr lang="en-US" sz="2400" i="1"/>
          </a:p>
        </p:txBody>
      </p:sp>
      <p:sp>
        <p:nvSpPr>
          <p:cNvPr id="7" name="TextBox 6">
            <a:extLst>
              <a:ext uri="{FF2B5EF4-FFF2-40B4-BE49-F238E27FC236}">
                <a16:creationId xmlns:a16="http://schemas.microsoft.com/office/drawing/2014/main" id="{D43F4FA4-281E-04C7-84D7-BCBCB8EAC15D}"/>
              </a:ext>
            </a:extLst>
          </p:cNvPr>
          <p:cNvSpPr txBox="1"/>
          <p:nvPr/>
        </p:nvSpPr>
        <p:spPr>
          <a:xfrm>
            <a:off x="1753495" y="3158149"/>
            <a:ext cx="6336255" cy="461665"/>
          </a:xfrm>
          <a:prstGeom prst="rect">
            <a:avLst/>
          </a:prstGeom>
          <a:noFill/>
        </p:spPr>
        <p:txBody>
          <a:bodyPr wrap="square">
            <a:spAutoFit/>
          </a:bodyPr>
          <a:lstStyle/>
          <a:p>
            <a:pPr algn="just"/>
            <a:r>
              <a:rPr lang="en-US" sz="2400" b="1">
                <a:effectLst/>
                <a:latin typeface="Times New Roman" panose="02020603050405020304" pitchFamily="18" charset="0"/>
                <a:ea typeface="Calibri" panose="020F0502020204030204" pitchFamily="34" charset="0"/>
              </a:rPr>
              <a:t>Đề mục được trình bày dưới dạng cụm từ </a:t>
            </a:r>
            <a:endParaRPr lang="en-US" sz="2400" b="1"/>
          </a:p>
        </p:txBody>
      </p:sp>
      <p:sp>
        <p:nvSpPr>
          <p:cNvPr id="9" name="TextBox 8">
            <a:extLst>
              <a:ext uri="{FF2B5EF4-FFF2-40B4-BE49-F238E27FC236}">
                <a16:creationId xmlns:a16="http://schemas.microsoft.com/office/drawing/2014/main" id="{5E505270-59D2-35E8-46C4-6F904FE1A5B4}"/>
              </a:ext>
            </a:extLst>
          </p:cNvPr>
          <p:cNvSpPr txBox="1"/>
          <p:nvPr/>
        </p:nvSpPr>
        <p:spPr>
          <a:xfrm>
            <a:off x="1753495" y="3619814"/>
            <a:ext cx="7110806" cy="1200329"/>
          </a:xfrm>
          <a:prstGeom prst="rect">
            <a:avLst/>
          </a:prstGeom>
          <a:noFill/>
        </p:spPr>
        <p:txBody>
          <a:bodyPr wrap="square">
            <a:spAutoFit/>
          </a:bodyPr>
          <a:lstStyle/>
          <a:p>
            <a:r>
              <a:rPr lang="en-US" sz="2400" i="1">
                <a:effectLst/>
                <a:latin typeface="Times New Roman" panose="02020603050405020304" pitchFamily="18" charset="0"/>
                <a:ea typeface="Calibri" panose="020F0502020204030204" pitchFamily="34" charset="0"/>
              </a:rPr>
              <a:t>(Nguyên nhân gây ra sóng thần, Cơ chế hình thành sóng thần, Dấu hiệu sắp có sóng thần, Các thảm họa sóng thần trong lịch sử).</a:t>
            </a:r>
            <a:endParaRPr lang="en-US" sz="2400" i="1"/>
          </a:p>
        </p:txBody>
      </p:sp>
    </p:spTree>
    <p:extLst>
      <p:ext uri="{BB962C8B-B14F-4D97-AF65-F5344CB8AC3E}">
        <p14:creationId xmlns:p14="http://schemas.microsoft.com/office/powerpoint/2010/main" val="2765898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7" grpId="0"/>
      <p:bldP spid="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2. Đề mục trong văn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7371887" y="1151614"/>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148426" y="1526944"/>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204" name="Picture 6" descr="มาเรียนรู้เรื่อง กลุ่มดาว ด้วย Project Approach">
            <a:extLst>
              <a:ext uri="{FF2B5EF4-FFF2-40B4-BE49-F238E27FC236}">
                <a16:creationId xmlns:a16="http://schemas.microsoft.com/office/drawing/2014/main" id="{6299E2E1-B283-D845-F40D-993E6C7DD96F}"/>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2889" b="95333" l="71875" r="88542">
                        <a14:foregroundMark x1="72500" y1="41778" x2="85781" y2="58889"/>
                        <a14:foregroundMark x1="76354" y1="52222" x2="76354" y2="84000"/>
                        <a14:foregroundMark x1="71927" y1="40889" x2="71927" y2="40889"/>
                        <a14:foregroundMark x1="78073" y1="92222" x2="78073" y2="92222"/>
                        <a14:foregroundMark x1="74948" y1="92222" x2="74948" y2="92222"/>
                        <a14:foregroundMark x1="81094" y1="94889" x2="81094" y2="94889"/>
                        <a14:foregroundMark x1="88542" y1="74222" x2="88542" y2="74222"/>
                        <a14:foregroundMark x1="87813" y1="90222" x2="87813" y2="90222"/>
                        <a14:foregroundMark x1="80833" y1="95333" x2="80833" y2="95333"/>
                        <a14:foregroundMark x1="81458" y1="94889" x2="81458" y2="94889"/>
                        <a14:foregroundMark x1="72135" y1="37778" x2="72135" y2="37778"/>
                      </a14:backgroundRemoval>
                    </a14:imgEffect>
                  </a14:imgLayer>
                </a14:imgProps>
              </a:ext>
              <a:ext uri="{28A0092B-C50C-407E-A947-70E740481C1C}">
                <a14:useLocalDpi xmlns:a14="http://schemas.microsoft.com/office/drawing/2010/main" val="0"/>
              </a:ext>
            </a:extLst>
          </a:blip>
          <a:srcRect l="70730" t="3297" r="9644"/>
          <a:stretch/>
        </p:blipFill>
        <p:spPr bwMode="auto">
          <a:xfrm flipH="1">
            <a:off x="75551" y="1592282"/>
            <a:ext cx="3195386" cy="3690177"/>
          </a:xfrm>
          <a:prstGeom prst="rect">
            <a:avLst/>
          </a:prstGeom>
          <a:noFill/>
          <a:extLst>
            <a:ext uri="{909E8E84-426E-40DD-AFC4-6F175D3DCCD1}">
              <a14:hiddenFill xmlns:a14="http://schemas.microsoft.com/office/drawing/2010/main">
                <a:solidFill>
                  <a:srgbClr val="FFFFFF"/>
                </a:solidFill>
              </a14:hiddenFill>
            </a:ext>
          </a:extLst>
        </p:spPr>
      </p:pic>
      <p:pic>
        <p:nvPicPr>
          <p:cNvPr id="37205" name="图片 2">
            <a:extLst>
              <a:ext uri="{FF2B5EF4-FFF2-40B4-BE49-F238E27FC236}">
                <a16:creationId xmlns:a16="http://schemas.microsoft.com/office/drawing/2014/main" id="{5C1C424B-B316-CF68-1F22-FCB7854B9FE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55310" y="947828"/>
            <a:ext cx="5630858" cy="3976505"/>
          </a:xfrm>
          <a:prstGeom prst="rect">
            <a:avLst/>
          </a:prstGeom>
        </p:spPr>
      </p:pic>
      <p:sp>
        <p:nvSpPr>
          <p:cNvPr id="37206" name="文本框 5">
            <a:extLst>
              <a:ext uri="{FF2B5EF4-FFF2-40B4-BE49-F238E27FC236}">
                <a16:creationId xmlns:a16="http://schemas.microsoft.com/office/drawing/2014/main" id="{D89973BA-3CAA-7EAE-33F8-DE6B5CA4CD5D}"/>
              </a:ext>
            </a:extLst>
          </p:cNvPr>
          <p:cNvSpPr txBox="1"/>
          <p:nvPr/>
        </p:nvSpPr>
        <p:spPr>
          <a:xfrm>
            <a:off x="4301989" y="1670911"/>
            <a:ext cx="3317776" cy="1631216"/>
          </a:xfrm>
          <a:prstGeom prst="rect">
            <a:avLst/>
          </a:prstGeom>
          <a:noFill/>
        </p:spPr>
        <p:txBody>
          <a:bodyPr wrap="square" rtlCol="0">
            <a:spAutoFit/>
          </a:bodyPr>
          <a:lstStyle/>
          <a:p>
            <a:pPr algn="just"/>
            <a:r>
              <a:rPr lang="en-US" sz="2000" i="1">
                <a:solidFill>
                  <a:schemeClr val="tx1"/>
                </a:solidFill>
                <a:latin typeface="Times New Roman" panose="02020603050405020304" pitchFamily="18" charset="0"/>
                <a:cs typeface="Times New Roman" panose="02020603050405020304" pitchFamily="18" charset="0"/>
              </a:rPr>
              <a:t>Tác dụng của cách trình bày các đề mục trong VB Sao băng là gì và những điều bạn cần biết về sao băng với việc thực hiện mục đích của VB.</a:t>
            </a:r>
            <a:endParaRPr lang="en-US" sz="20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96627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204"/>
                                        </p:tgtEl>
                                        <p:attrNameLst>
                                          <p:attrName>style.visibility</p:attrName>
                                        </p:attrNameLst>
                                      </p:cBhvr>
                                      <p:to>
                                        <p:strVal val="visible"/>
                                      </p:to>
                                    </p:set>
                                    <p:anim calcmode="lin" valueType="num">
                                      <p:cBhvr additive="base">
                                        <p:cTn id="7" dur="500" fill="hold"/>
                                        <p:tgtEl>
                                          <p:spTgt spid="37204"/>
                                        </p:tgtEl>
                                        <p:attrNameLst>
                                          <p:attrName>ppt_x</p:attrName>
                                        </p:attrNameLst>
                                      </p:cBhvr>
                                      <p:tavLst>
                                        <p:tav tm="0">
                                          <p:val>
                                            <p:strVal val="#ppt_x"/>
                                          </p:val>
                                        </p:tav>
                                        <p:tav tm="100000">
                                          <p:val>
                                            <p:strVal val="#ppt_x"/>
                                          </p:val>
                                        </p:tav>
                                      </p:tavLst>
                                    </p:anim>
                                    <p:anim calcmode="lin" valueType="num">
                                      <p:cBhvr additive="base">
                                        <p:cTn id="8" dur="500" fill="hold"/>
                                        <p:tgtEl>
                                          <p:spTgt spid="3720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7205"/>
                                        </p:tgtEl>
                                        <p:attrNameLst>
                                          <p:attrName>style.visibility</p:attrName>
                                        </p:attrNameLst>
                                      </p:cBhvr>
                                      <p:to>
                                        <p:strVal val="visible"/>
                                      </p:to>
                                    </p:set>
                                    <p:anim calcmode="lin" valueType="num">
                                      <p:cBhvr additive="base">
                                        <p:cTn id="13" dur="500" fill="hold"/>
                                        <p:tgtEl>
                                          <p:spTgt spid="37205"/>
                                        </p:tgtEl>
                                        <p:attrNameLst>
                                          <p:attrName>ppt_x</p:attrName>
                                        </p:attrNameLst>
                                      </p:cBhvr>
                                      <p:tavLst>
                                        <p:tav tm="0">
                                          <p:val>
                                            <p:strVal val="#ppt_x"/>
                                          </p:val>
                                        </p:tav>
                                        <p:tav tm="100000">
                                          <p:val>
                                            <p:strVal val="#ppt_x"/>
                                          </p:val>
                                        </p:tav>
                                      </p:tavLst>
                                    </p:anim>
                                    <p:anim calcmode="lin" valueType="num">
                                      <p:cBhvr additive="base">
                                        <p:cTn id="14" dur="500" fill="hold"/>
                                        <p:tgtEl>
                                          <p:spTgt spid="3720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37206"/>
                                        </p:tgtEl>
                                        <p:attrNameLst>
                                          <p:attrName>style.visibility</p:attrName>
                                        </p:attrNameLst>
                                      </p:cBhvr>
                                      <p:to>
                                        <p:strVal val="visible"/>
                                      </p:to>
                                    </p:set>
                                    <p:animEffect transition="in" filter="wipe(left)">
                                      <p:cBhvr>
                                        <p:cTn id="19" dur="500"/>
                                        <p:tgtEl>
                                          <p:spTgt spid="37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0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7181"/>
        <p:cNvGrpSpPr/>
        <p:nvPr/>
      </p:nvGrpSpPr>
      <p:grpSpPr>
        <a:xfrm>
          <a:off x="0" y="0"/>
          <a:ext cx="0" cy="0"/>
          <a:chOff x="0" y="0"/>
          <a:chExt cx="0" cy="0"/>
        </a:xfrm>
      </p:grpSpPr>
      <p:sp>
        <p:nvSpPr>
          <p:cNvPr id="37182" name="Google Shape;37182;p54"/>
          <p:cNvSpPr txBox="1">
            <a:spLocks noGrp="1"/>
          </p:cNvSpPr>
          <p:nvPr>
            <p:ph type="title"/>
          </p:nvPr>
        </p:nvSpPr>
        <p:spPr>
          <a:xfrm>
            <a:off x="1251054" y="285566"/>
            <a:ext cx="6284483"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a:latin typeface="Times New Roman" panose="02020603050405020304" pitchFamily="18" charset="0"/>
                <a:cs typeface="Times New Roman" panose="02020603050405020304" pitchFamily="18" charset="0"/>
              </a:rPr>
              <a:t>2. Đề mục trong văn bản</a:t>
            </a:r>
            <a:endParaRPr sz="3200">
              <a:latin typeface="Times New Roman" panose="02020603050405020304" pitchFamily="18" charset="0"/>
              <a:cs typeface="Times New Roman" panose="02020603050405020304" pitchFamily="18" charset="0"/>
            </a:endParaRPr>
          </a:p>
        </p:txBody>
      </p:sp>
      <p:grpSp>
        <p:nvGrpSpPr>
          <p:cNvPr id="37228" name="Google Shape;37228;p54"/>
          <p:cNvGrpSpPr/>
          <p:nvPr/>
        </p:nvGrpSpPr>
        <p:grpSpPr>
          <a:xfrm>
            <a:off x="431809" y="73750"/>
            <a:ext cx="672103" cy="672736"/>
            <a:chOff x="6319100" y="5477342"/>
            <a:chExt cx="1271477" cy="1272675"/>
          </a:xfrm>
        </p:grpSpPr>
        <p:sp>
          <p:nvSpPr>
            <p:cNvPr id="37229" name="Google Shape;37229;p54"/>
            <p:cNvSpPr/>
            <p:nvPr/>
          </p:nvSpPr>
          <p:spPr>
            <a:xfrm>
              <a:off x="6596529" y="5754613"/>
              <a:ext cx="716982" cy="717770"/>
            </a:xfrm>
            <a:custGeom>
              <a:avLst/>
              <a:gdLst/>
              <a:ahLst/>
              <a:cxnLst/>
              <a:rect l="l" t="t" r="r" b="b"/>
              <a:pathLst>
                <a:path w="3936" h="3940" extrusionOk="0">
                  <a:moveTo>
                    <a:pt x="1969" y="1"/>
                  </a:moveTo>
                  <a:cubicBezTo>
                    <a:pt x="1588" y="1"/>
                    <a:pt x="1233" y="107"/>
                    <a:pt x="933" y="296"/>
                  </a:cubicBezTo>
                  <a:cubicBezTo>
                    <a:pt x="373" y="643"/>
                    <a:pt x="0" y="1262"/>
                    <a:pt x="0" y="1972"/>
                  </a:cubicBezTo>
                  <a:cubicBezTo>
                    <a:pt x="0" y="3059"/>
                    <a:pt x="881" y="3940"/>
                    <a:pt x="1968" y="3940"/>
                  </a:cubicBezTo>
                  <a:cubicBezTo>
                    <a:pt x="2370" y="3940"/>
                    <a:pt x="2746" y="3820"/>
                    <a:pt x="3057" y="3612"/>
                  </a:cubicBezTo>
                  <a:cubicBezTo>
                    <a:pt x="3587" y="3259"/>
                    <a:pt x="3936" y="2655"/>
                    <a:pt x="3936" y="1972"/>
                  </a:cubicBezTo>
                  <a:cubicBezTo>
                    <a:pt x="3936" y="883"/>
                    <a:pt x="3054" y="1"/>
                    <a:pt x="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4"/>
            <p:cNvSpPr/>
            <p:nvPr/>
          </p:nvSpPr>
          <p:spPr>
            <a:xfrm>
              <a:off x="6319100" y="5477342"/>
              <a:ext cx="1271477" cy="1272675"/>
            </a:xfrm>
            <a:custGeom>
              <a:avLst/>
              <a:gdLst/>
              <a:ahLst/>
              <a:cxnLst/>
              <a:rect l="l" t="t" r="r" b="b"/>
              <a:pathLst>
                <a:path w="6980" h="6986" extrusionOk="0">
                  <a:moveTo>
                    <a:pt x="3491" y="211"/>
                  </a:moveTo>
                  <a:cubicBezTo>
                    <a:pt x="5302" y="211"/>
                    <a:pt x="6771" y="1677"/>
                    <a:pt x="6771" y="3494"/>
                  </a:cubicBezTo>
                  <a:cubicBezTo>
                    <a:pt x="6770" y="4635"/>
                    <a:pt x="6189" y="5636"/>
                    <a:pt x="5306" y="6226"/>
                  </a:cubicBezTo>
                  <a:cubicBezTo>
                    <a:pt x="4788" y="6572"/>
                    <a:pt x="4162" y="6774"/>
                    <a:pt x="3491" y="6774"/>
                  </a:cubicBezTo>
                  <a:cubicBezTo>
                    <a:pt x="1680" y="6774"/>
                    <a:pt x="211" y="5307"/>
                    <a:pt x="211" y="3494"/>
                  </a:cubicBezTo>
                  <a:cubicBezTo>
                    <a:pt x="211" y="2313"/>
                    <a:pt x="833" y="1279"/>
                    <a:pt x="1765" y="701"/>
                  </a:cubicBezTo>
                  <a:cubicBezTo>
                    <a:pt x="2266" y="389"/>
                    <a:pt x="2857" y="211"/>
                    <a:pt x="3491" y="211"/>
                  </a:cubicBezTo>
                  <a:close/>
                  <a:moveTo>
                    <a:pt x="3490" y="0"/>
                  </a:moveTo>
                  <a:cubicBezTo>
                    <a:pt x="2816" y="0"/>
                    <a:pt x="2186" y="193"/>
                    <a:pt x="1654" y="526"/>
                  </a:cubicBezTo>
                  <a:cubicBezTo>
                    <a:pt x="663" y="1139"/>
                    <a:pt x="0" y="2237"/>
                    <a:pt x="0" y="3494"/>
                  </a:cubicBezTo>
                  <a:cubicBezTo>
                    <a:pt x="0" y="5422"/>
                    <a:pt x="1561" y="6986"/>
                    <a:pt x="3490" y="6986"/>
                  </a:cubicBezTo>
                  <a:cubicBezTo>
                    <a:pt x="4203" y="6986"/>
                    <a:pt x="4870" y="6771"/>
                    <a:pt x="5420" y="6401"/>
                  </a:cubicBezTo>
                  <a:cubicBezTo>
                    <a:pt x="6360" y="5775"/>
                    <a:pt x="6979" y="4709"/>
                    <a:pt x="6979" y="3494"/>
                  </a:cubicBezTo>
                  <a:cubicBezTo>
                    <a:pt x="6979" y="1564"/>
                    <a:pt x="5419" y="0"/>
                    <a:pt x="3490"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4"/>
            <p:cNvSpPr/>
            <p:nvPr/>
          </p:nvSpPr>
          <p:spPr>
            <a:xfrm>
              <a:off x="6431310" y="5589562"/>
              <a:ext cx="1047056" cy="1047871"/>
            </a:xfrm>
            <a:custGeom>
              <a:avLst/>
              <a:gdLst/>
              <a:ahLst/>
              <a:cxnLst/>
              <a:rect l="l" t="t" r="r" b="b"/>
              <a:pathLst>
                <a:path w="5748" h="5752" extrusionOk="0">
                  <a:moveTo>
                    <a:pt x="2875" y="345"/>
                  </a:moveTo>
                  <a:cubicBezTo>
                    <a:pt x="4271" y="345"/>
                    <a:pt x="5405" y="1476"/>
                    <a:pt x="5405" y="2876"/>
                  </a:cubicBezTo>
                  <a:cubicBezTo>
                    <a:pt x="5404" y="3759"/>
                    <a:pt x="4953" y="4529"/>
                    <a:pt x="4275" y="4984"/>
                  </a:cubicBezTo>
                  <a:cubicBezTo>
                    <a:pt x="3876" y="5252"/>
                    <a:pt x="3393" y="5406"/>
                    <a:pt x="2875" y="5406"/>
                  </a:cubicBezTo>
                  <a:cubicBezTo>
                    <a:pt x="1479" y="5406"/>
                    <a:pt x="345" y="4275"/>
                    <a:pt x="345" y="2876"/>
                  </a:cubicBezTo>
                  <a:cubicBezTo>
                    <a:pt x="345" y="1966"/>
                    <a:pt x="825" y="1167"/>
                    <a:pt x="1544" y="723"/>
                  </a:cubicBezTo>
                  <a:cubicBezTo>
                    <a:pt x="1930" y="482"/>
                    <a:pt x="2386" y="345"/>
                    <a:pt x="2875" y="345"/>
                  </a:cubicBezTo>
                  <a:close/>
                  <a:moveTo>
                    <a:pt x="2874" y="0"/>
                  </a:moveTo>
                  <a:cubicBezTo>
                    <a:pt x="2319" y="0"/>
                    <a:pt x="1799" y="158"/>
                    <a:pt x="1362" y="432"/>
                  </a:cubicBezTo>
                  <a:cubicBezTo>
                    <a:pt x="545" y="938"/>
                    <a:pt x="0" y="1841"/>
                    <a:pt x="0" y="2876"/>
                  </a:cubicBezTo>
                  <a:cubicBezTo>
                    <a:pt x="0" y="4465"/>
                    <a:pt x="1286" y="5752"/>
                    <a:pt x="2874" y="5752"/>
                  </a:cubicBezTo>
                  <a:cubicBezTo>
                    <a:pt x="3461" y="5752"/>
                    <a:pt x="4010" y="5575"/>
                    <a:pt x="4463" y="5270"/>
                  </a:cubicBezTo>
                  <a:cubicBezTo>
                    <a:pt x="5238" y="4755"/>
                    <a:pt x="5748" y="3876"/>
                    <a:pt x="5748" y="2875"/>
                  </a:cubicBezTo>
                  <a:cubicBezTo>
                    <a:pt x="5748" y="1288"/>
                    <a:pt x="4462" y="0"/>
                    <a:pt x="2874" y="0"/>
                  </a:cubicBezTo>
                  <a:close/>
                </a:path>
              </a:pathLst>
            </a:custGeom>
            <a:gradFill>
              <a:gsLst>
                <a:gs pos="0">
                  <a:srgbClr val="C65E47">
                    <a:alpha val="45882"/>
                  </a:srgbClr>
                </a:gs>
                <a:gs pos="100000">
                  <a:srgbClr val="E09230">
                    <a:alpha val="3215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4"/>
            <p:cNvSpPr/>
            <p:nvPr/>
          </p:nvSpPr>
          <p:spPr>
            <a:xfrm>
              <a:off x="6785611" y="6206956"/>
              <a:ext cx="169227" cy="169241"/>
            </a:xfrm>
            <a:custGeom>
              <a:avLst/>
              <a:gdLst/>
              <a:ahLst/>
              <a:cxnLst/>
              <a:rect l="l" t="t" r="r" b="b"/>
              <a:pathLst>
                <a:path w="929" h="929" extrusionOk="0">
                  <a:moveTo>
                    <a:pt x="465" y="0"/>
                  </a:moveTo>
                  <a:cubicBezTo>
                    <a:pt x="209" y="0"/>
                    <a:pt x="1" y="208"/>
                    <a:pt x="1" y="464"/>
                  </a:cubicBezTo>
                  <a:cubicBezTo>
                    <a:pt x="1" y="720"/>
                    <a:pt x="209" y="928"/>
                    <a:pt x="465" y="928"/>
                  </a:cubicBezTo>
                  <a:cubicBezTo>
                    <a:pt x="720" y="928"/>
                    <a:pt x="929" y="721"/>
                    <a:pt x="929" y="464"/>
                  </a:cubicBezTo>
                  <a:cubicBezTo>
                    <a:pt x="929" y="207"/>
                    <a:pt x="720" y="0"/>
                    <a:pt x="46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4"/>
            <p:cNvSpPr/>
            <p:nvPr/>
          </p:nvSpPr>
          <p:spPr>
            <a:xfrm>
              <a:off x="6816214" y="5808537"/>
              <a:ext cx="191268" cy="191284"/>
            </a:xfrm>
            <a:custGeom>
              <a:avLst/>
              <a:gdLst/>
              <a:ahLst/>
              <a:cxnLst/>
              <a:rect l="l" t="t" r="r" b="b"/>
              <a:pathLst>
                <a:path w="1050" h="1050" extrusionOk="0">
                  <a:moveTo>
                    <a:pt x="525" y="0"/>
                  </a:moveTo>
                  <a:cubicBezTo>
                    <a:pt x="235" y="0"/>
                    <a:pt x="1" y="234"/>
                    <a:pt x="1" y="524"/>
                  </a:cubicBezTo>
                  <a:cubicBezTo>
                    <a:pt x="1" y="814"/>
                    <a:pt x="235" y="1050"/>
                    <a:pt x="525" y="1050"/>
                  </a:cubicBezTo>
                  <a:cubicBezTo>
                    <a:pt x="815" y="1050"/>
                    <a:pt x="1050" y="814"/>
                    <a:pt x="1050" y="524"/>
                  </a:cubicBezTo>
                  <a:cubicBezTo>
                    <a:pt x="1050" y="234"/>
                    <a:pt x="815" y="0"/>
                    <a:pt x="52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4"/>
            <p:cNvSpPr/>
            <p:nvPr/>
          </p:nvSpPr>
          <p:spPr>
            <a:xfrm>
              <a:off x="6959027" y="6065223"/>
              <a:ext cx="96727" cy="96735"/>
            </a:xfrm>
            <a:custGeom>
              <a:avLst/>
              <a:gdLst/>
              <a:ahLst/>
              <a:cxnLst/>
              <a:rect l="l" t="t" r="r" b="b"/>
              <a:pathLst>
                <a:path w="531" h="531" extrusionOk="0">
                  <a:moveTo>
                    <a:pt x="266" y="0"/>
                  </a:moveTo>
                  <a:cubicBezTo>
                    <a:pt x="119" y="0"/>
                    <a:pt x="0" y="119"/>
                    <a:pt x="0" y="265"/>
                  </a:cubicBezTo>
                  <a:cubicBezTo>
                    <a:pt x="0" y="411"/>
                    <a:pt x="119" y="531"/>
                    <a:pt x="266" y="531"/>
                  </a:cubicBezTo>
                  <a:cubicBezTo>
                    <a:pt x="411" y="531"/>
                    <a:pt x="531" y="411"/>
                    <a:pt x="531" y="265"/>
                  </a:cubicBezTo>
                  <a:cubicBezTo>
                    <a:pt x="531" y="119"/>
                    <a:pt x="411" y="0"/>
                    <a:pt x="266"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4"/>
            <p:cNvSpPr/>
            <p:nvPr/>
          </p:nvSpPr>
          <p:spPr>
            <a:xfrm>
              <a:off x="7130257" y="6018222"/>
              <a:ext cx="131884" cy="131895"/>
            </a:xfrm>
            <a:custGeom>
              <a:avLst/>
              <a:gdLst/>
              <a:ahLst/>
              <a:cxnLst/>
              <a:rect l="l" t="t" r="r" b="b"/>
              <a:pathLst>
                <a:path w="724" h="724" extrusionOk="0">
                  <a:moveTo>
                    <a:pt x="363" y="1"/>
                  </a:moveTo>
                  <a:cubicBezTo>
                    <a:pt x="363" y="1"/>
                    <a:pt x="362" y="1"/>
                    <a:pt x="361" y="1"/>
                  </a:cubicBezTo>
                  <a:cubicBezTo>
                    <a:pt x="162" y="1"/>
                    <a:pt x="1" y="163"/>
                    <a:pt x="1" y="363"/>
                  </a:cubicBezTo>
                  <a:cubicBezTo>
                    <a:pt x="1" y="562"/>
                    <a:pt x="162" y="723"/>
                    <a:pt x="361" y="723"/>
                  </a:cubicBezTo>
                  <a:cubicBezTo>
                    <a:pt x="561" y="723"/>
                    <a:pt x="723" y="562"/>
                    <a:pt x="723" y="363"/>
                  </a:cubicBezTo>
                  <a:cubicBezTo>
                    <a:pt x="723" y="163"/>
                    <a:pt x="563" y="1"/>
                    <a:pt x="363"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4"/>
            <p:cNvSpPr/>
            <p:nvPr/>
          </p:nvSpPr>
          <p:spPr>
            <a:xfrm>
              <a:off x="6669393" y="6016764"/>
              <a:ext cx="165766" cy="165779"/>
            </a:xfrm>
            <a:custGeom>
              <a:avLst/>
              <a:gdLst/>
              <a:ahLst/>
              <a:cxnLst/>
              <a:rect l="l" t="t" r="r" b="b"/>
              <a:pathLst>
                <a:path w="910" h="910" extrusionOk="0">
                  <a:moveTo>
                    <a:pt x="455" y="0"/>
                  </a:moveTo>
                  <a:cubicBezTo>
                    <a:pt x="203" y="0"/>
                    <a:pt x="1" y="204"/>
                    <a:pt x="1" y="455"/>
                  </a:cubicBezTo>
                  <a:cubicBezTo>
                    <a:pt x="1" y="707"/>
                    <a:pt x="205" y="909"/>
                    <a:pt x="455" y="909"/>
                  </a:cubicBezTo>
                  <a:cubicBezTo>
                    <a:pt x="707" y="909"/>
                    <a:pt x="910" y="705"/>
                    <a:pt x="910" y="455"/>
                  </a:cubicBezTo>
                  <a:cubicBezTo>
                    <a:pt x="910" y="204"/>
                    <a:pt x="707" y="0"/>
                    <a:pt x="455"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4"/>
            <p:cNvSpPr/>
            <p:nvPr/>
          </p:nvSpPr>
          <p:spPr>
            <a:xfrm>
              <a:off x="7066866" y="5859364"/>
              <a:ext cx="79057" cy="79064"/>
            </a:xfrm>
            <a:custGeom>
              <a:avLst/>
              <a:gdLst/>
              <a:ahLst/>
              <a:cxnLst/>
              <a:rect l="l" t="t" r="r" b="b"/>
              <a:pathLst>
                <a:path w="434" h="434" extrusionOk="0">
                  <a:moveTo>
                    <a:pt x="217" y="1"/>
                  </a:moveTo>
                  <a:cubicBezTo>
                    <a:pt x="97" y="1"/>
                    <a:pt x="1" y="98"/>
                    <a:pt x="1" y="217"/>
                  </a:cubicBezTo>
                  <a:cubicBezTo>
                    <a:pt x="1" y="336"/>
                    <a:pt x="97" y="433"/>
                    <a:pt x="217" y="433"/>
                  </a:cubicBezTo>
                  <a:cubicBezTo>
                    <a:pt x="336" y="433"/>
                    <a:pt x="433" y="336"/>
                    <a:pt x="433" y="217"/>
                  </a:cubicBezTo>
                  <a:cubicBezTo>
                    <a:pt x="433" y="98"/>
                    <a:pt x="336" y="1"/>
                    <a:pt x="217"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4"/>
            <p:cNvSpPr/>
            <p:nvPr/>
          </p:nvSpPr>
          <p:spPr>
            <a:xfrm>
              <a:off x="7044642" y="6229910"/>
              <a:ext cx="123322" cy="123150"/>
            </a:xfrm>
            <a:custGeom>
              <a:avLst/>
              <a:gdLst/>
              <a:ahLst/>
              <a:cxnLst/>
              <a:rect l="l" t="t" r="r" b="b"/>
              <a:pathLst>
                <a:path w="677" h="676" extrusionOk="0">
                  <a:moveTo>
                    <a:pt x="339" y="1"/>
                  </a:moveTo>
                  <a:cubicBezTo>
                    <a:pt x="151" y="1"/>
                    <a:pt x="0" y="151"/>
                    <a:pt x="0" y="338"/>
                  </a:cubicBezTo>
                  <a:cubicBezTo>
                    <a:pt x="0" y="525"/>
                    <a:pt x="152" y="676"/>
                    <a:pt x="339" y="676"/>
                  </a:cubicBezTo>
                  <a:cubicBezTo>
                    <a:pt x="526" y="676"/>
                    <a:pt x="676" y="524"/>
                    <a:pt x="676" y="338"/>
                  </a:cubicBezTo>
                  <a:cubicBezTo>
                    <a:pt x="676" y="152"/>
                    <a:pt x="526" y="1"/>
                    <a:pt x="339" y="1"/>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4"/>
            <p:cNvSpPr/>
            <p:nvPr/>
          </p:nvSpPr>
          <p:spPr>
            <a:xfrm>
              <a:off x="6596529" y="5808537"/>
              <a:ext cx="557045" cy="663846"/>
            </a:xfrm>
            <a:custGeom>
              <a:avLst/>
              <a:gdLst/>
              <a:ahLst/>
              <a:cxnLst/>
              <a:rect l="l" t="t" r="r" b="b"/>
              <a:pathLst>
                <a:path w="3058" h="3644" extrusionOk="0">
                  <a:moveTo>
                    <a:pt x="933" y="0"/>
                  </a:moveTo>
                  <a:lnTo>
                    <a:pt x="933" y="0"/>
                  </a:lnTo>
                  <a:cubicBezTo>
                    <a:pt x="373" y="347"/>
                    <a:pt x="0" y="966"/>
                    <a:pt x="0" y="1676"/>
                  </a:cubicBezTo>
                  <a:cubicBezTo>
                    <a:pt x="0" y="2763"/>
                    <a:pt x="881" y="3644"/>
                    <a:pt x="1968" y="3644"/>
                  </a:cubicBezTo>
                  <a:cubicBezTo>
                    <a:pt x="2370" y="3644"/>
                    <a:pt x="2746" y="3524"/>
                    <a:pt x="3057" y="3316"/>
                  </a:cubicBezTo>
                  <a:cubicBezTo>
                    <a:pt x="419" y="2843"/>
                    <a:pt x="596" y="1031"/>
                    <a:pt x="933" y="0"/>
                  </a:cubicBezTo>
                  <a:close/>
                </a:path>
              </a:pathLst>
            </a:custGeom>
            <a:solidFill>
              <a:srgbClr val="C65E47">
                <a:alpha val="45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0" name="Google Shape;37240;p54"/>
          <p:cNvSpPr/>
          <p:nvPr/>
        </p:nvSpPr>
        <p:spPr>
          <a:xfrm>
            <a:off x="8456318" y="-44885"/>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4"/>
          <p:cNvSpPr/>
          <p:nvPr/>
        </p:nvSpPr>
        <p:spPr>
          <a:xfrm>
            <a:off x="8524944" y="1516568"/>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2" name="Google Shape;37242;p54"/>
          <p:cNvGrpSpPr/>
          <p:nvPr/>
        </p:nvGrpSpPr>
        <p:grpSpPr>
          <a:xfrm>
            <a:off x="551745" y="4439930"/>
            <a:ext cx="523217" cy="305126"/>
            <a:chOff x="8120762" y="5581287"/>
            <a:chExt cx="880392" cy="513420"/>
          </a:xfrm>
        </p:grpSpPr>
        <p:sp>
          <p:nvSpPr>
            <p:cNvPr id="37243" name="Google Shape;37243;p54"/>
            <p:cNvSpPr/>
            <p:nvPr/>
          </p:nvSpPr>
          <p:spPr>
            <a:xfrm>
              <a:off x="8120762" y="5581287"/>
              <a:ext cx="880392" cy="513420"/>
            </a:xfrm>
            <a:custGeom>
              <a:avLst/>
              <a:gdLst/>
              <a:ahLst/>
              <a:cxnLst/>
              <a:rect l="l" t="t" r="r" b="b"/>
              <a:pathLst>
                <a:path w="1869" h="1090" extrusionOk="0">
                  <a:moveTo>
                    <a:pt x="918" y="1"/>
                  </a:moveTo>
                  <a:cubicBezTo>
                    <a:pt x="794" y="1"/>
                    <a:pt x="671" y="34"/>
                    <a:pt x="549" y="100"/>
                  </a:cubicBezTo>
                  <a:cubicBezTo>
                    <a:pt x="533" y="109"/>
                    <a:pt x="519" y="119"/>
                    <a:pt x="503" y="127"/>
                  </a:cubicBezTo>
                  <a:cubicBezTo>
                    <a:pt x="469" y="148"/>
                    <a:pt x="435" y="173"/>
                    <a:pt x="416" y="206"/>
                  </a:cubicBezTo>
                  <a:cubicBezTo>
                    <a:pt x="390" y="247"/>
                    <a:pt x="386" y="300"/>
                    <a:pt x="359" y="341"/>
                  </a:cubicBezTo>
                  <a:cubicBezTo>
                    <a:pt x="317" y="406"/>
                    <a:pt x="233" y="423"/>
                    <a:pt x="165" y="462"/>
                  </a:cubicBezTo>
                  <a:cubicBezTo>
                    <a:pt x="77" y="513"/>
                    <a:pt x="13" y="607"/>
                    <a:pt x="3" y="709"/>
                  </a:cubicBezTo>
                  <a:cubicBezTo>
                    <a:pt x="1" y="725"/>
                    <a:pt x="1" y="743"/>
                    <a:pt x="8" y="758"/>
                  </a:cubicBezTo>
                  <a:cubicBezTo>
                    <a:pt x="15" y="771"/>
                    <a:pt x="27" y="780"/>
                    <a:pt x="40" y="788"/>
                  </a:cubicBezTo>
                  <a:cubicBezTo>
                    <a:pt x="108" y="833"/>
                    <a:pt x="189" y="859"/>
                    <a:pt x="271" y="865"/>
                  </a:cubicBezTo>
                  <a:cubicBezTo>
                    <a:pt x="361" y="873"/>
                    <a:pt x="461" y="855"/>
                    <a:pt x="534" y="910"/>
                  </a:cubicBezTo>
                  <a:cubicBezTo>
                    <a:pt x="569" y="935"/>
                    <a:pt x="592" y="973"/>
                    <a:pt x="623" y="1003"/>
                  </a:cubicBezTo>
                  <a:cubicBezTo>
                    <a:pt x="686" y="1066"/>
                    <a:pt x="770" y="1090"/>
                    <a:pt x="860" y="1090"/>
                  </a:cubicBezTo>
                  <a:cubicBezTo>
                    <a:pt x="947" y="1090"/>
                    <a:pt x="1038" y="1067"/>
                    <a:pt x="1119" y="1036"/>
                  </a:cubicBezTo>
                  <a:cubicBezTo>
                    <a:pt x="1336" y="952"/>
                    <a:pt x="1535" y="817"/>
                    <a:pt x="1695" y="648"/>
                  </a:cubicBezTo>
                  <a:cubicBezTo>
                    <a:pt x="1787" y="552"/>
                    <a:pt x="1868" y="406"/>
                    <a:pt x="1799" y="295"/>
                  </a:cubicBezTo>
                  <a:cubicBezTo>
                    <a:pt x="1785" y="275"/>
                    <a:pt x="1771" y="261"/>
                    <a:pt x="1756" y="251"/>
                  </a:cubicBezTo>
                  <a:cubicBezTo>
                    <a:pt x="1688" y="201"/>
                    <a:pt x="1601" y="221"/>
                    <a:pt x="1519" y="199"/>
                  </a:cubicBezTo>
                  <a:cubicBezTo>
                    <a:pt x="1403" y="167"/>
                    <a:pt x="1350" y="124"/>
                    <a:pt x="1240" y="75"/>
                  </a:cubicBezTo>
                  <a:cubicBezTo>
                    <a:pt x="1133" y="26"/>
                    <a:pt x="1025" y="1"/>
                    <a:pt x="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4"/>
            <p:cNvSpPr/>
            <p:nvPr/>
          </p:nvSpPr>
          <p:spPr>
            <a:xfrm>
              <a:off x="8120762" y="5627919"/>
              <a:ext cx="880392" cy="466788"/>
            </a:xfrm>
            <a:custGeom>
              <a:avLst/>
              <a:gdLst/>
              <a:ahLst/>
              <a:cxnLst/>
              <a:rect l="l" t="t" r="r" b="b"/>
              <a:pathLst>
                <a:path w="1869" h="991" extrusionOk="0">
                  <a:moveTo>
                    <a:pt x="549" y="1"/>
                  </a:moveTo>
                  <a:cubicBezTo>
                    <a:pt x="533" y="10"/>
                    <a:pt x="519" y="20"/>
                    <a:pt x="503" y="28"/>
                  </a:cubicBezTo>
                  <a:cubicBezTo>
                    <a:pt x="469" y="49"/>
                    <a:pt x="435" y="74"/>
                    <a:pt x="416" y="107"/>
                  </a:cubicBezTo>
                  <a:cubicBezTo>
                    <a:pt x="390" y="148"/>
                    <a:pt x="386" y="201"/>
                    <a:pt x="359" y="242"/>
                  </a:cubicBezTo>
                  <a:cubicBezTo>
                    <a:pt x="317" y="307"/>
                    <a:pt x="233" y="324"/>
                    <a:pt x="165" y="363"/>
                  </a:cubicBezTo>
                  <a:cubicBezTo>
                    <a:pt x="77" y="414"/>
                    <a:pt x="13" y="508"/>
                    <a:pt x="3" y="610"/>
                  </a:cubicBezTo>
                  <a:cubicBezTo>
                    <a:pt x="1" y="626"/>
                    <a:pt x="1" y="644"/>
                    <a:pt x="8" y="659"/>
                  </a:cubicBezTo>
                  <a:cubicBezTo>
                    <a:pt x="15" y="672"/>
                    <a:pt x="27" y="681"/>
                    <a:pt x="40" y="689"/>
                  </a:cubicBezTo>
                  <a:cubicBezTo>
                    <a:pt x="108" y="734"/>
                    <a:pt x="189" y="760"/>
                    <a:pt x="271" y="766"/>
                  </a:cubicBezTo>
                  <a:cubicBezTo>
                    <a:pt x="361" y="774"/>
                    <a:pt x="461" y="756"/>
                    <a:pt x="534" y="811"/>
                  </a:cubicBezTo>
                  <a:cubicBezTo>
                    <a:pt x="569" y="836"/>
                    <a:pt x="592" y="874"/>
                    <a:pt x="623" y="904"/>
                  </a:cubicBezTo>
                  <a:cubicBezTo>
                    <a:pt x="686" y="967"/>
                    <a:pt x="770" y="991"/>
                    <a:pt x="860" y="991"/>
                  </a:cubicBezTo>
                  <a:cubicBezTo>
                    <a:pt x="947" y="991"/>
                    <a:pt x="1038" y="968"/>
                    <a:pt x="1119" y="937"/>
                  </a:cubicBezTo>
                  <a:cubicBezTo>
                    <a:pt x="1336" y="853"/>
                    <a:pt x="1535" y="718"/>
                    <a:pt x="1695" y="549"/>
                  </a:cubicBezTo>
                  <a:cubicBezTo>
                    <a:pt x="1787" y="453"/>
                    <a:pt x="1868" y="307"/>
                    <a:pt x="1799" y="195"/>
                  </a:cubicBezTo>
                  <a:cubicBezTo>
                    <a:pt x="1785" y="175"/>
                    <a:pt x="1771" y="160"/>
                    <a:pt x="1756" y="150"/>
                  </a:cubicBezTo>
                  <a:cubicBezTo>
                    <a:pt x="1677" y="181"/>
                    <a:pt x="1601" y="222"/>
                    <a:pt x="1521" y="247"/>
                  </a:cubicBezTo>
                  <a:cubicBezTo>
                    <a:pt x="1498" y="290"/>
                    <a:pt x="1476" y="335"/>
                    <a:pt x="1452" y="379"/>
                  </a:cubicBezTo>
                  <a:cubicBezTo>
                    <a:pt x="1399" y="424"/>
                    <a:pt x="1330" y="448"/>
                    <a:pt x="1262" y="448"/>
                  </a:cubicBezTo>
                  <a:cubicBezTo>
                    <a:pt x="1233" y="448"/>
                    <a:pt x="1203" y="443"/>
                    <a:pt x="1176" y="434"/>
                  </a:cubicBezTo>
                  <a:cubicBezTo>
                    <a:pt x="1154" y="427"/>
                    <a:pt x="1130" y="418"/>
                    <a:pt x="1108" y="418"/>
                  </a:cubicBezTo>
                  <a:cubicBezTo>
                    <a:pt x="1097" y="418"/>
                    <a:pt x="1086" y="421"/>
                    <a:pt x="1076" y="428"/>
                  </a:cubicBezTo>
                  <a:cubicBezTo>
                    <a:pt x="1049" y="448"/>
                    <a:pt x="1049" y="486"/>
                    <a:pt x="1044" y="519"/>
                  </a:cubicBezTo>
                  <a:cubicBezTo>
                    <a:pt x="1027" y="615"/>
                    <a:pt x="936" y="689"/>
                    <a:pt x="840" y="689"/>
                  </a:cubicBezTo>
                  <a:cubicBezTo>
                    <a:pt x="832" y="689"/>
                    <a:pt x="823" y="689"/>
                    <a:pt x="815" y="687"/>
                  </a:cubicBezTo>
                  <a:cubicBezTo>
                    <a:pt x="712" y="674"/>
                    <a:pt x="629" y="566"/>
                    <a:pt x="641" y="463"/>
                  </a:cubicBezTo>
                  <a:cubicBezTo>
                    <a:pt x="651" y="379"/>
                    <a:pt x="739" y="268"/>
                    <a:pt x="715" y="183"/>
                  </a:cubicBezTo>
                  <a:cubicBezTo>
                    <a:pt x="691" y="100"/>
                    <a:pt x="572" y="94"/>
                    <a:pt x="554" y="25"/>
                  </a:cubicBezTo>
                  <a:cubicBezTo>
                    <a:pt x="551" y="16"/>
                    <a:pt x="550" y="9"/>
                    <a:pt x="54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4"/>
            <p:cNvSpPr/>
            <p:nvPr/>
          </p:nvSpPr>
          <p:spPr>
            <a:xfrm>
              <a:off x="8476402" y="5610020"/>
              <a:ext cx="24495" cy="19312"/>
            </a:xfrm>
            <a:custGeom>
              <a:avLst/>
              <a:gdLst/>
              <a:ahLst/>
              <a:cxnLst/>
              <a:rect l="l" t="t" r="r" b="b"/>
              <a:pathLst>
                <a:path w="52" h="41" extrusionOk="0">
                  <a:moveTo>
                    <a:pt x="26" y="1"/>
                  </a:moveTo>
                  <a:cubicBezTo>
                    <a:pt x="1" y="1"/>
                    <a:pt x="1" y="41"/>
                    <a:pt x="26" y="41"/>
                  </a:cubicBezTo>
                  <a:cubicBezTo>
                    <a:pt x="51" y="41"/>
                    <a:pt x="51" y="1"/>
                    <a:pt x="26"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4"/>
            <p:cNvSpPr/>
            <p:nvPr/>
          </p:nvSpPr>
          <p:spPr>
            <a:xfrm>
              <a:off x="8512202" y="5683029"/>
              <a:ext cx="28263" cy="21667"/>
            </a:xfrm>
            <a:custGeom>
              <a:avLst/>
              <a:gdLst/>
              <a:ahLst/>
              <a:cxnLst/>
              <a:rect l="l" t="t" r="r" b="b"/>
              <a:pathLst>
                <a:path w="60" h="46" extrusionOk="0">
                  <a:moveTo>
                    <a:pt x="32" y="1"/>
                  </a:moveTo>
                  <a:cubicBezTo>
                    <a:pt x="2" y="1"/>
                    <a:pt x="1" y="46"/>
                    <a:pt x="29" y="46"/>
                  </a:cubicBezTo>
                  <a:cubicBezTo>
                    <a:pt x="31" y="46"/>
                    <a:pt x="33" y="46"/>
                    <a:pt x="36" y="45"/>
                  </a:cubicBezTo>
                  <a:cubicBezTo>
                    <a:pt x="37" y="45"/>
                    <a:pt x="39" y="45"/>
                    <a:pt x="40" y="44"/>
                  </a:cubicBezTo>
                  <a:cubicBezTo>
                    <a:pt x="60" y="40"/>
                    <a:pt x="60" y="7"/>
                    <a:pt x="40" y="3"/>
                  </a:cubicBezTo>
                  <a:cubicBezTo>
                    <a:pt x="39" y="3"/>
                    <a:pt x="37" y="3"/>
                    <a:pt x="36" y="1"/>
                  </a:cubicBezTo>
                  <a:cubicBezTo>
                    <a:pt x="34" y="1"/>
                    <a:pt x="33" y="1"/>
                    <a:pt x="3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4"/>
            <p:cNvSpPr/>
            <p:nvPr/>
          </p:nvSpPr>
          <p:spPr>
            <a:xfrm>
              <a:off x="8484410" y="5833758"/>
              <a:ext cx="57468" cy="44748"/>
            </a:xfrm>
            <a:custGeom>
              <a:avLst/>
              <a:gdLst/>
              <a:ahLst/>
              <a:cxnLst/>
              <a:rect l="l" t="t" r="r" b="b"/>
              <a:pathLst>
                <a:path w="122" h="95" extrusionOk="0">
                  <a:moveTo>
                    <a:pt x="62" y="0"/>
                  </a:moveTo>
                  <a:cubicBezTo>
                    <a:pt x="3" y="0"/>
                    <a:pt x="1" y="94"/>
                    <a:pt x="62" y="94"/>
                  </a:cubicBezTo>
                  <a:cubicBezTo>
                    <a:pt x="122" y="94"/>
                    <a:pt x="122" y="0"/>
                    <a:pt x="62"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4"/>
            <p:cNvSpPr/>
            <p:nvPr/>
          </p:nvSpPr>
          <p:spPr>
            <a:xfrm>
              <a:off x="8517855" y="5741908"/>
              <a:ext cx="58410" cy="45690"/>
            </a:xfrm>
            <a:custGeom>
              <a:avLst/>
              <a:gdLst/>
              <a:ahLst/>
              <a:cxnLst/>
              <a:rect l="l" t="t" r="r" b="b"/>
              <a:pathLst>
                <a:path w="124" h="97" extrusionOk="0">
                  <a:moveTo>
                    <a:pt x="61" y="0"/>
                  </a:moveTo>
                  <a:cubicBezTo>
                    <a:pt x="0" y="0"/>
                    <a:pt x="0" y="96"/>
                    <a:pt x="61" y="96"/>
                  </a:cubicBezTo>
                  <a:cubicBezTo>
                    <a:pt x="124" y="96"/>
                    <a:pt x="124" y="0"/>
                    <a:pt x="6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4"/>
            <p:cNvSpPr/>
            <p:nvPr/>
          </p:nvSpPr>
          <p:spPr>
            <a:xfrm>
              <a:off x="8607825" y="5749915"/>
              <a:ext cx="27792" cy="21667"/>
            </a:xfrm>
            <a:custGeom>
              <a:avLst/>
              <a:gdLst/>
              <a:ahLst/>
              <a:cxnLst/>
              <a:rect l="l" t="t" r="r" b="b"/>
              <a:pathLst>
                <a:path w="59" h="46" extrusionOk="0">
                  <a:moveTo>
                    <a:pt x="29" y="0"/>
                  </a:moveTo>
                  <a:cubicBezTo>
                    <a:pt x="0" y="0"/>
                    <a:pt x="0" y="46"/>
                    <a:pt x="29" y="46"/>
                  </a:cubicBezTo>
                  <a:cubicBezTo>
                    <a:pt x="58" y="46"/>
                    <a:pt x="58" y="0"/>
                    <a:pt x="2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4"/>
            <p:cNvSpPr/>
            <p:nvPr/>
          </p:nvSpPr>
          <p:spPr>
            <a:xfrm>
              <a:off x="8666706" y="5752270"/>
              <a:ext cx="42866" cy="33914"/>
            </a:xfrm>
            <a:custGeom>
              <a:avLst/>
              <a:gdLst/>
              <a:ahLst/>
              <a:cxnLst/>
              <a:rect l="l" t="t" r="r" b="b"/>
              <a:pathLst>
                <a:path w="91" h="72" extrusionOk="0">
                  <a:moveTo>
                    <a:pt x="45" y="0"/>
                  </a:moveTo>
                  <a:cubicBezTo>
                    <a:pt x="1" y="0"/>
                    <a:pt x="1" y="71"/>
                    <a:pt x="45" y="71"/>
                  </a:cubicBezTo>
                  <a:cubicBezTo>
                    <a:pt x="90" y="71"/>
                    <a:pt x="90"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4"/>
            <p:cNvSpPr/>
            <p:nvPr/>
          </p:nvSpPr>
          <p:spPr>
            <a:xfrm>
              <a:off x="8588983" y="5661833"/>
              <a:ext cx="31560" cy="24964"/>
            </a:xfrm>
            <a:custGeom>
              <a:avLst/>
              <a:gdLst/>
              <a:ahLst/>
              <a:cxnLst/>
              <a:rect l="l" t="t" r="r" b="b"/>
              <a:pathLst>
                <a:path w="67" h="53" extrusionOk="0">
                  <a:moveTo>
                    <a:pt x="33" y="1"/>
                  </a:moveTo>
                  <a:cubicBezTo>
                    <a:pt x="0" y="1"/>
                    <a:pt x="0" y="52"/>
                    <a:pt x="34" y="52"/>
                  </a:cubicBezTo>
                  <a:cubicBezTo>
                    <a:pt x="67" y="52"/>
                    <a:pt x="67" y="1"/>
                    <a:pt x="34" y="1"/>
                  </a:cubicBezTo>
                  <a:cubicBezTo>
                    <a:pt x="34" y="1"/>
                    <a:pt x="3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4"/>
            <p:cNvSpPr/>
            <p:nvPr/>
          </p:nvSpPr>
          <p:spPr>
            <a:xfrm>
              <a:off x="8667648" y="5660420"/>
              <a:ext cx="23081" cy="17899"/>
            </a:xfrm>
            <a:custGeom>
              <a:avLst/>
              <a:gdLst/>
              <a:ahLst/>
              <a:cxnLst/>
              <a:rect l="l" t="t" r="r" b="b"/>
              <a:pathLst>
                <a:path w="49" h="38" extrusionOk="0">
                  <a:moveTo>
                    <a:pt x="25" y="0"/>
                  </a:moveTo>
                  <a:cubicBezTo>
                    <a:pt x="1" y="0"/>
                    <a:pt x="1" y="37"/>
                    <a:pt x="25" y="37"/>
                  </a:cubicBezTo>
                  <a:cubicBezTo>
                    <a:pt x="48" y="37"/>
                    <a:pt x="48"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4"/>
            <p:cNvSpPr/>
            <p:nvPr/>
          </p:nvSpPr>
          <p:spPr>
            <a:xfrm>
              <a:off x="8742073" y="5706109"/>
              <a:ext cx="56997" cy="43806"/>
            </a:xfrm>
            <a:custGeom>
              <a:avLst/>
              <a:gdLst/>
              <a:ahLst/>
              <a:cxnLst/>
              <a:rect l="l" t="t" r="r" b="b"/>
              <a:pathLst>
                <a:path w="121" h="93" extrusionOk="0">
                  <a:moveTo>
                    <a:pt x="58" y="0"/>
                  </a:moveTo>
                  <a:cubicBezTo>
                    <a:pt x="1" y="0"/>
                    <a:pt x="2" y="92"/>
                    <a:pt x="60" y="92"/>
                  </a:cubicBezTo>
                  <a:cubicBezTo>
                    <a:pt x="120" y="92"/>
                    <a:pt x="120" y="0"/>
                    <a:pt x="60" y="0"/>
                  </a:cubicBezTo>
                  <a:cubicBezTo>
                    <a:pt x="59" y="0"/>
                    <a:pt x="59" y="0"/>
                    <a:pt x="58"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4"/>
            <p:cNvSpPr/>
            <p:nvPr/>
          </p:nvSpPr>
          <p:spPr>
            <a:xfrm>
              <a:off x="8706274" y="5679261"/>
              <a:ext cx="20726" cy="20254"/>
            </a:xfrm>
            <a:custGeom>
              <a:avLst/>
              <a:gdLst/>
              <a:ahLst/>
              <a:cxnLst/>
              <a:rect l="l" t="t" r="r" b="b"/>
              <a:pathLst>
                <a:path w="44" h="43" extrusionOk="0">
                  <a:moveTo>
                    <a:pt x="23" y="0"/>
                  </a:moveTo>
                  <a:cubicBezTo>
                    <a:pt x="19" y="0"/>
                    <a:pt x="15" y="2"/>
                    <a:pt x="12" y="4"/>
                  </a:cubicBezTo>
                  <a:cubicBezTo>
                    <a:pt x="6" y="8"/>
                    <a:pt x="4" y="12"/>
                    <a:pt x="3" y="18"/>
                  </a:cubicBezTo>
                  <a:cubicBezTo>
                    <a:pt x="1" y="34"/>
                    <a:pt x="11" y="42"/>
                    <a:pt x="22" y="42"/>
                  </a:cubicBezTo>
                  <a:cubicBezTo>
                    <a:pt x="32" y="42"/>
                    <a:pt x="43" y="34"/>
                    <a:pt x="41" y="18"/>
                  </a:cubicBezTo>
                  <a:cubicBezTo>
                    <a:pt x="40" y="12"/>
                    <a:pt x="39" y="8"/>
                    <a:pt x="34" y="4"/>
                  </a:cubicBezTo>
                  <a:cubicBezTo>
                    <a:pt x="30" y="2"/>
                    <a:pt x="26"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4"/>
            <p:cNvSpPr/>
            <p:nvPr/>
          </p:nvSpPr>
          <p:spPr>
            <a:xfrm>
              <a:off x="8598404" y="5616614"/>
              <a:ext cx="20726" cy="16015"/>
            </a:xfrm>
            <a:custGeom>
              <a:avLst/>
              <a:gdLst/>
              <a:ahLst/>
              <a:cxnLst/>
              <a:rect l="l" t="t" r="r" b="b"/>
              <a:pathLst>
                <a:path w="44" h="34" extrusionOk="0">
                  <a:moveTo>
                    <a:pt x="20" y="1"/>
                  </a:moveTo>
                  <a:cubicBezTo>
                    <a:pt x="0" y="1"/>
                    <a:pt x="1" y="33"/>
                    <a:pt x="22" y="33"/>
                  </a:cubicBezTo>
                  <a:cubicBezTo>
                    <a:pt x="43" y="33"/>
                    <a:pt x="43" y="1"/>
                    <a:pt x="22" y="1"/>
                  </a:cubicBezTo>
                  <a:cubicBezTo>
                    <a:pt x="22" y="1"/>
                    <a:pt x="2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4"/>
            <p:cNvSpPr/>
            <p:nvPr/>
          </p:nvSpPr>
          <p:spPr>
            <a:xfrm>
              <a:off x="8725116" y="5776293"/>
              <a:ext cx="24966" cy="19783"/>
            </a:xfrm>
            <a:custGeom>
              <a:avLst/>
              <a:gdLst/>
              <a:ahLst/>
              <a:cxnLst/>
              <a:rect l="l" t="t" r="r" b="b"/>
              <a:pathLst>
                <a:path w="53" h="42" extrusionOk="0">
                  <a:moveTo>
                    <a:pt x="25" y="0"/>
                  </a:moveTo>
                  <a:cubicBezTo>
                    <a:pt x="0" y="0"/>
                    <a:pt x="0" y="41"/>
                    <a:pt x="26" y="41"/>
                  </a:cubicBezTo>
                  <a:cubicBezTo>
                    <a:pt x="53" y="41"/>
                    <a:pt x="53" y="0"/>
                    <a:pt x="26" y="0"/>
                  </a:cubicBezTo>
                  <a:cubicBezTo>
                    <a:pt x="26" y="0"/>
                    <a:pt x="26" y="0"/>
                    <a:pt x="2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4"/>
            <p:cNvSpPr/>
            <p:nvPr/>
          </p:nvSpPr>
          <p:spPr>
            <a:xfrm>
              <a:off x="8532457" y="5889811"/>
              <a:ext cx="20726" cy="16015"/>
            </a:xfrm>
            <a:custGeom>
              <a:avLst/>
              <a:gdLst/>
              <a:ahLst/>
              <a:cxnLst/>
              <a:rect l="l" t="t" r="r" b="b"/>
              <a:pathLst>
                <a:path w="44" h="34" extrusionOk="0">
                  <a:moveTo>
                    <a:pt x="22" y="1"/>
                  </a:moveTo>
                  <a:cubicBezTo>
                    <a:pt x="1" y="1"/>
                    <a:pt x="1" y="33"/>
                    <a:pt x="22" y="33"/>
                  </a:cubicBezTo>
                  <a:cubicBezTo>
                    <a:pt x="43" y="33"/>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4"/>
            <p:cNvSpPr/>
            <p:nvPr/>
          </p:nvSpPr>
          <p:spPr>
            <a:xfrm>
              <a:off x="8477816" y="5910065"/>
              <a:ext cx="30147" cy="24022"/>
            </a:xfrm>
            <a:custGeom>
              <a:avLst/>
              <a:gdLst/>
              <a:ahLst/>
              <a:cxnLst/>
              <a:rect l="l" t="t" r="r" b="b"/>
              <a:pathLst>
                <a:path w="64" h="51" extrusionOk="0">
                  <a:moveTo>
                    <a:pt x="33" y="1"/>
                  </a:moveTo>
                  <a:cubicBezTo>
                    <a:pt x="1" y="1"/>
                    <a:pt x="1" y="50"/>
                    <a:pt x="33" y="50"/>
                  </a:cubicBezTo>
                  <a:cubicBezTo>
                    <a:pt x="63" y="50"/>
                    <a:pt x="63" y="1"/>
                    <a:pt x="33"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4"/>
            <p:cNvSpPr/>
            <p:nvPr/>
          </p:nvSpPr>
          <p:spPr>
            <a:xfrm>
              <a:off x="8440603" y="5830932"/>
              <a:ext cx="21668" cy="16957"/>
            </a:xfrm>
            <a:custGeom>
              <a:avLst/>
              <a:gdLst/>
              <a:ahLst/>
              <a:cxnLst/>
              <a:rect l="l" t="t" r="r" b="b"/>
              <a:pathLst>
                <a:path w="46" h="36" extrusionOk="0">
                  <a:moveTo>
                    <a:pt x="23" y="0"/>
                  </a:moveTo>
                  <a:cubicBezTo>
                    <a:pt x="1" y="0"/>
                    <a:pt x="1" y="36"/>
                    <a:pt x="23" y="36"/>
                  </a:cubicBezTo>
                  <a:cubicBezTo>
                    <a:pt x="45" y="36"/>
                    <a:pt x="45" y="0"/>
                    <a:pt x="23"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4"/>
            <p:cNvSpPr/>
            <p:nvPr/>
          </p:nvSpPr>
          <p:spPr>
            <a:xfrm>
              <a:off x="8556009" y="5825751"/>
              <a:ext cx="15074" cy="11305"/>
            </a:xfrm>
            <a:custGeom>
              <a:avLst/>
              <a:gdLst/>
              <a:ahLst/>
              <a:cxnLst/>
              <a:rect l="l" t="t" r="r" b="b"/>
              <a:pathLst>
                <a:path w="32" h="24" extrusionOk="0">
                  <a:moveTo>
                    <a:pt x="14" y="1"/>
                  </a:moveTo>
                  <a:cubicBezTo>
                    <a:pt x="1" y="1"/>
                    <a:pt x="1" y="24"/>
                    <a:pt x="15" y="24"/>
                  </a:cubicBezTo>
                  <a:cubicBezTo>
                    <a:pt x="31" y="24"/>
                    <a:pt x="31" y="1"/>
                    <a:pt x="15" y="1"/>
                  </a:cubicBezTo>
                  <a:cubicBezTo>
                    <a:pt x="15" y="1"/>
                    <a:pt x="15" y="1"/>
                    <a:pt x="1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4"/>
            <p:cNvSpPr/>
            <p:nvPr/>
          </p:nvSpPr>
          <p:spPr>
            <a:xfrm>
              <a:off x="8429769" y="5634513"/>
              <a:ext cx="26850" cy="20725"/>
            </a:xfrm>
            <a:custGeom>
              <a:avLst/>
              <a:gdLst/>
              <a:ahLst/>
              <a:cxnLst/>
              <a:rect l="l" t="t" r="r" b="b"/>
              <a:pathLst>
                <a:path w="57" h="44" extrusionOk="0">
                  <a:moveTo>
                    <a:pt x="29" y="1"/>
                  </a:moveTo>
                  <a:cubicBezTo>
                    <a:pt x="1" y="1"/>
                    <a:pt x="1" y="44"/>
                    <a:pt x="29" y="44"/>
                  </a:cubicBezTo>
                  <a:cubicBezTo>
                    <a:pt x="57" y="44"/>
                    <a:pt x="57" y="1"/>
                    <a:pt x="29"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4"/>
            <p:cNvSpPr/>
            <p:nvPr/>
          </p:nvSpPr>
          <p:spPr>
            <a:xfrm>
              <a:off x="8316717" y="5823867"/>
              <a:ext cx="58881" cy="48987"/>
            </a:xfrm>
            <a:custGeom>
              <a:avLst/>
              <a:gdLst/>
              <a:ahLst/>
              <a:cxnLst/>
              <a:rect l="l" t="t" r="r" b="b"/>
              <a:pathLst>
                <a:path w="125" h="104" extrusionOk="0">
                  <a:moveTo>
                    <a:pt x="59" y="0"/>
                  </a:moveTo>
                  <a:cubicBezTo>
                    <a:pt x="36" y="0"/>
                    <a:pt x="13" y="11"/>
                    <a:pt x="8" y="35"/>
                  </a:cubicBezTo>
                  <a:cubicBezTo>
                    <a:pt x="0" y="63"/>
                    <a:pt x="19" y="83"/>
                    <a:pt x="40" y="96"/>
                  </a:cubicBezTo>
                  <a:cubicBezTo>
                    <a:pt x="48" y="102"/>
                    <a:pt x="57" y="104"/>
                    <a:pt x="66" y="104"/>
                  </a:cubicBezTo>
                  <a:cubicBezTo>
                    <a:pt x="88" y="104"/>
                    <a:pt x="110" y="88"/>
                    <a:pt x="116" y="67"/>
                  </a:cubicBezTo>
                  <a:cubicBezTo>
                    <a:pt x="125" y="32"/>
                    <a:pt x="98" y="5"/>
                    <a:pt x="66" y="0"/>
                  </a:cubicBezTo>
                  <a:cubicBezTo>
                    <a:pt x="64" y="0"/>
                    <a:pt x="61" y="0"/>
                    <a:pt x="59"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4"/>
            <p:cNvSpPr/>
            <p:nvPr/>
          </p:nvSpPr>
          <p:spPr>
            <a:xfrm>
              <a:off x="8322841" y="5727306"/>
              <a:ext cx="74897" cy="57936"/>
            </a:xfrm>
            <a:custGeom>
              <a:avLst/>
              <a:gdLst/>
              <a:ahLst/>
              <a:cxnLst/>
              <a:rect l="l" t="t" r="r" b="b"/>
              <a:pathLst>
                <a:path w="159" h="123" extrusionOk="0">
                  <a:moveTo>
                    <a:pt x="80" y="1"/>
                  </a:moveTo>
                  <a:cubicBezTo>
                    <a:pt x="3" y="3"/>
                    <a:pt x="1" y="122"/>
                    <a:pt x="80" y="122"/>
                  </a:cubicBezTo>
                  <a:cubicBezTo>
                    <a:pt x="158" y="122"/>
                    <a:pt x="158" y="1"/>
                    <a:pt x="8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4"/>
            <p:cNvSpPr/>
            <p:nvPr/>
          </p:nvSpPr>
          <p:spPr>
            <a:xfrm>
              <a:off x="8215913" y="5847418"/>
              <a:ext cx="32502" cy="25435"/>
            </a:xfrm>
            <a:custGeom>
              <a:avLst/>
              <a:gdLst/>
              <a:ahLst/>
              <a:cxnLst/>
              <a:rect l="l" t="t" r="r" b="b"/>
              <a:pathLst>
                <a:path w="69" h="54" extrusionOk="0">
                  <a:moveTo>
                    <a:pt x="35" y="1"/>
                  </a:moveTo>
                  <a:cubicBezTo>
                    <a:pt x="0" y="1"/>
                    <a:pt x="0" y="54"/>
                    <a:pt x="35" y="54"/>
                  </a:cubicBezTo>
                  <a:cubicBezTo>
                    <a:pt x="69" y="54"/>
                    <a:pt x="69" y="1"/>
                    <a:pt x="3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4"/>
            <p:cNvSpPr/>
            <p:nvPr/>
          </p:nvSpPr>
          <p:spPr>
            <a:xfrm>
              <a:off x="8187650" y="5895463"/>
              <a:ext cx="40039" cy="36269"/>
            </a:xfrm>
            <a:custGeom>
              <a:avLst/>
              <a:gdLst/>
              <a:ahLst/>
              <a:cxnLst/>
              <a:rect l="l" t="t" r="r" b="b"/>
              <a:pathLst>
                <a:path w="85" h="77" extrusionOk="0">
                  <a:moveTo>
                    <a:pt x="45" y="0"/>
                  </a:moveTo>
                  <a:cubicBezTo>
                    <a:pt x="39" y="0"/>
                    <a:pt x="32" y="2"/>
                    <a:pt x="26" y="5"/>
                  </a:cubicBezTo>
                  <a:cubicBezTo>
                    <a:pt x="24" y="5"/>
                    <a:pt x="23" y="7"/>
                    <a:pt x="23" y="7"/>
                  </a:cubicBezTo>
                  <a:cubicBezTo>
                    <a:pt x="0" y="22"/>
                    <a:pt x="0" y="57"/>
                    <a:pt x="23" y="70"/>
                  </a:cubicBezTo>
                  <a:cubicBezTo>
                    <a:pt x="24" y="70"/>
                    <a:pt x="26" y="71"/>
                    <a:pt x="26" y="71"/>
                  </a:cubicBezTo>
                  <a:cubicBezTo>
                    <a:pt x="32" y="74"/>
                    <a:pt x="39" y="76"/>
                    <a:pt x="45" y="76"/>
                  </a:cubicBezTo>
                  <a:cubicBezTo>
                    <a:pt x="65" y="76"/>
                    <a:pt x="84" y="60"/>
                    <a:pt x="84" y="38"/>
                  </a:cubicBezTo>
                  <a:cubicBezTo>
                    <a:pt x="84" y="17"/>
                    <a:pt x="65" y="0"/>
                    <a:pt x="45"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4"/>
            <p:cNvSpPr/>
            <p:nvPr/>
          </p:nvSpPr>
          <p:spPr>
            <a:xfrm>
              <a:off x="8294578" y="5910065"/>
              <a:ext cx="31560" cy="24964"/>
            </a:xfrm>
            <a:custGeom>
              <a:avLst/>
              <a:gdLst/>
              <a:ahLst/>
              <a:cxnLst/>
              <a:rect l="l" t="t" r="r" b="b"/>
              <a:pathLst>
                <a:path w="67" h="53" extrusionOk="0">
                  <a:moveTo>
                    <a:pt x="34" y="1"/>
                  </a:moveTo>
                  <a:cubicBezTo>
                    <a:pt x="2" y="1"/>
                    <a:pt x="1" y="53"/>
                    <a:pt x="34" y="53"/>
                  </a:cubicBezTo>
                  <a:cubicBezTo>
                    <a:pt x="66" y="53"/>
                    <a:pt x="66" y="1"/>
                    <a:pt x="34"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4"/>
            <p:cNvSpPr/>
            <p:nvPr/>
          </p:nvSpPr>
          <p:spPr>
            <a:xfrm>
              <a:off x="8392085" y="5956697"/>
              <a:ext cx="27792" cy="22138"/>
            </a:xfrm>
            <a:custGeom>
              <a:avLst/>
              <a:gdLst/>
              <a:ahLst/>
              <a:cxnLst/>
              <a:rect l="l" t="t" r="r" b="b"/>
              <a:pathLst>
                <a:path w="59" h="47" extrusionOk="0">
                  <a:moveTo>
                    <a:pt x="30" y="1"/>
                  </a:moveTo>
                  <a:cubicBezTo>
                    <a:pt x="1" y="1"/>
                    <a:pt x="1" y="46"/>
                    <a:pt x="30" y="46"/>
                  </a:cubicBezTo>
                  <a:cubicBezTo>
                    <a:pt x="59" y="46"/>
                    <a:pt x="59" y="1"/>
                    <a:pt x="3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4"/>
            <p:cNvSpPr/>
            <p:nvPr/>
          </p:nvSpPr>
          <p:spPr>
            <a:xfrm>
              <a:off x="8462742" y="5989669"/>
              <a:ext cx="21197" cy="14131"/>
            </a:xfrm>
            <a:custGeom>
              <a:avLst/>
              <a:gdLst/>
              <a:ahLst/>
              <a:cxnLst/>
              <a:rect l="l" t="t" r="r" b="b"/>
              <a:pathLst>
                <a:path w="45" h="30" extrusionOk="0">
                  <a:moveTo>
                    <a:pt x="21" y="0"/>
                  </a:moveTo>
                  <a:cubicBezTo>
                    <a:pt x="3" y="0"/>
                    <a:pt x="1" y="30"/>
                    <a:pt x="19" y="30"/>
                  </a:cubicBezTo>
                  <a:cubicBezTo>
                    <a:pt x="21" y="30"/>
                    <a:pt x="22" y="30"/>
                    <a:pt x="25" y="29"/>
                  </a:cubicBezTo>
                  <a:cubicBezTo>
                    <a:pt x="28" y="28"/>
                    <a:pt x="30" y="28"/>
                    <a:pt x="33" y="27"/>
                  </a:cubicBezTo>
                  <a:cubicBezTo>
                    <a:pt x="45" y="24"/>
                    <a:pt x="45" y="6"/>
                    <a:pt x="33" y="3"/>
                  </a:cubicBezTo>
                  <a:cubicBezTo>
                    <a:pt x="30" y="2"/>
                    <a:pt x="28" y="2"/>
                    <a:pt x="25" y="1"/>
                  </a:cubicBezTo>
                  <a:cubicBezTo>
                    <a:pt x="23" y="0"/>
                    <a:pt x="22" y="0"/>
                    <a:pt x="2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4"/>
            <p:cNvSpPr/>
            <p:nvPr/>
          </p:nvSpPr>
          <p:spPr>
            <a:xfrm>
              <a:off x="8524449" y="6026409"/>
              <a:ext cx="19784" cy="15544"/>
            </a:xfrm>
            <a:custGeom>
              <a:avLst/>
              <a:gdLst/>
              <a:ahLst/>
              <a:cxnLst/>
              <a:rect l="l" t="t" r="r" b="b"/>
              <a:pathLst>
                <a:path w="42" h="33" extrusionOk="0">
                  <a:moveTo>
                    <a:pt x="21" y="1"/>
                  </a:moveTo>
                  <a:cubicBezTo>
                    <a:pt x="0" y="1"/>
                    <a:pt x="0" y="32"/>
                    <a:pt x="21" y="32"/>
                  </a:cubicBezTo>
                  <a:cubicBezTo>
                    <a:pt x="41" y="32"/>
                    <a:pt x="41" y="1"/>
                    <a:pt x="2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4"/>
            <p:cNvSpPr/>
            <p:nvPr/>
          </p:nvSpPr>
          <p:spPr>
            <a:xfrm>
              <a:off x="8628551" y="5923725"/>
              <a:ext cx="64534" cy="56052"/>
            </a:xfrm>
            <a:custGeom>
              <a:avLst/>
              <a:gdLst/>
              <a:ahLst/>
              <a:cxnLst/>
              <a:rect l="l" t="t" r="r" b="b"/>
              <a:pathLst>
                <a:path w="137" h="119" extrusionOk="0">
                  <a:moveTo>
                    <a:pt x="35" y="11"/>
                  </a:moveTo>
                  <a:cubicBezTo>
                    <a:pt x="35" y="11"/>
                    <a:pt x="35" y="12"/>
                    <a:pt x="34" y="12"/>
                  </a:cubicBezTo>
                  <a:lnTo>
                    <a:pt x="34" y="12"/>
                  </a:lnTo>
                  <a:cubicBezTo>
                    <a:pt x="35" y="12"/>
                    <a:pt x="35" y="11"/>
                    <a:pt x="35" y="11"/>
                  </a:cubicBezTo>
                  <a:close/>
                  <a:moveTo>
                    <a:pt x="67" y="0"/>
                  </a:moveTo>
                  <a:cubicBezTo>
                    <a:pt x="47" y="0"/>
                    <a:pt x="27" y="9"/>
                    <a:pt x="16" y="28"/>
                  </a:cubicBezTo>
                  <a:lnTo>
                    <a:pt x="16" y="28"/>
                  </a:lnTo>
                  <a:cubicBezTo>
                    <a:pt x="4" y="44"/>
                    <a:pt x="0" y="64"/>
                    <a:pt x="9" y="84"/>
                  </a:cubicBezTo>
                  <a:cubicBezTo>
                    <a:pt x="17" y="101"/>
                    <a:pt x="38" y="116"/>
                    <a:pt x="59" y="118"/>
                  </a:cubicBezTo>
                  <a:lnTo>
                    <a:pt x="59" y="118"/>
                  </a:lnTo>
                  <a:cubicBezTo>
                    <a:pt x="62" y="118"/>
                    <a:pt x="66" y="119"/>
                    <a:pt x="69" y="119"/>
                  </a:cubicBezTo>
                  <a:cubicBezTo>
                    <a:pt x="77" y="119"/>
                    <a:pt x="85" y="117"/>
                    <a:pt x="92" y="114"/>
                  </a:cubicBezTo>
                  <a:cubicBezTo>
                    <a:pt x="119" y="104"/>
                    <a:pt x="137" y="72"/>
                    <a:pt x="126" y="43"/>
                  </a:cubicBezTo>
                  <a:cubicBezTo>
                    <a:pt x="117" y="15"/>
                    <a:pt x="92" y="0"/>
                    <a:pt x="6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4"/>
            <p:cNvSpPr/>
            <p:nvPr/>
          </p:nvSpPr>
          <p:spPr>
            <a:xfrm>
              <a:off x="8736892" y="5904883"/>
              <a:ext cx="33916" cy="26849"/>
            </a:xfrm>
            <a:custGeom>
              <a:avLst/>
              <a:gdLst/>
              <a:ahLst/>
              <a:cxnLst/>
              <a:rect l="l" t="t" r="r" b="b"/>
              <a:pathLst>
                <a:path w="72" h="57" extrusionOk="0">
                  <a:moveTo>
                    <a:pt x="36" y="0"/>
                  </a:moveTo>
                  <a:cubicBezTo>
                    <a:pt x="0" y="0"/>
                    <a:pt x="0" y="56"/>
                    <a:pt x="36" y="56"/>
                  </a:cubicBezTo>
                  <a:cubicBezTo>
                    <a:pt x="71" y="56"/>
                    <a:pt x="71" y="0"/>
                    <a:pt x="36"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4"/>
            <p:cNvSpPr/>
            <p:nvPr/>
          </p:nvSpPr>
          <p:spPr>
            <a:xfrm>
              <a:off x="8664821" y="5857781"/>
              <a:ext cx="28734" cy="21667"/>
            </a:xfrm>
            <a:custGeom>
              <a:avLst/>
              <a:gdLst/>
              <a:ahLst/>
              <a:cxnLst/>
              <a:rect l="l" t="t" r="r" b="b"/>
              <a:pathLst>
                <a:path w="61" h="46" extrusionOk="0">
                  <a:moveTo>
                    <a:pt x="31" y="0"/>
                  </a:moveTo>
                  <a:cubicBezTo>
                    <a:pt x="0" y="0"/>
                    <a:pt x="0" y="45"/>
                    <a:pt x="31" y="45"/>
                  </a:cubicBezTo>
                  <a:cubicBezTo>
                    <a:pt x="61" y="45"/>
                    <a:pt x="61" y="0"/>
                    <a:pt x="31"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4"/>
            <p:cNvSpPr/>
            <p:nvPr/>
          </p:nvSpPr>
          <p:spPr>
            <a:xfrm>
              <a:off x="8710513" y="5919485"/>
              <a:ext cx="28734" cy="22138"/>
            </a:xfrm>
            <a:custGeom>
              <a:avLst/>
              <a:gdLst/>
              <a:ahLst/>
              <a:cxnLst/>
              <a:rect l="l" t="t" r="r" b="b"/>
              <a:pathLst>
                <a:path w="61" h="47" extrusionOk="0">
                  <a:moveTo>
                    <a:pt x="31" y="1"/>
                  </a:moveTo>
                  <a:cubicBezTo>
                    <a:pt x="0" y="1"/>
                    <a:pt x="0" y="46"/>
                    <a:pt x="31" y="46"/>
                  </a:cubicBezTo>
                  <a:cubicBezTo>
                    <a:pt x="61" y="46"/>
                    <a:pt x="61" y="1"/>
                    <a:pt x="31"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4"/>
            <p:cNvSpPr/>
            <p:nvPr/>
          </p:nvSpPr>
          <p:spPr>
            <a:xfrm>
              <a:off x="8762328" y="5858723"/>
              <a:ext cx="24966" cy="19783"/>
            </a:xfrm>
            <a:custGeom>
              <a:avLst/>
              <a:gdLst/>
              <a:ahLst/>
              <a:cxnLst/>
              <a:rect l="l" t="t" r="r" b="b"/>
              <a:pathLst>
                <a:path w="53" h="42" extrusionOk="0">
                  <a:moveTo>
                    <a:pt x="27" y="0"/>
                  </a:moveTo>
                  <a:cubicBezTo>
                    <a:pt x="0" y="0"/>
                    <a:pt x="0" y="41"/>
                    <a:pt x="27" y="41"/>
                  </a:cubicBezTo>
                  <a:cubicBezTo>
                    <a:pt x="53" y="41"/>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4"/>
            <p:cNvSpPr/>
            <p:nvPr/>
          </p:nvSpPr>
          <p:spPr>
            <a:xfrm>
              <a:off x="8832985" y="5879919"/>
              <a:ext cx="24024" cy="18841"/>
            </a:xfrm>
            <a:custGeom>
              <a:avLst/>
              <a:gdLst/>
              <a:ahLst/>
              <a:cxnLst/>
              <a:rect l="l" t="t" r="r" b="b"/>
              <a:pathLst>
                <a:path w="51" h="40" extrusionOk="0">
                  <a:moveTo>
                    <a:pt x="25" y="1"/>
                  </a:moveTo>
                  <a:cubicBezTo>
                    <a:pt x="1" y="1"/>
                    <a:pt x="1" y="40"/>
                    <a:pt x="25" y="40"/>
                  </a:cubicBezTo>
                  <a:cubicBezTo>
                    <a:pt x="51" y="40"/>
                    <a:pt x="51" y="1"/>
                    <a:pt x="25"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4"/>
            <p:cNvSpPr/>
            <p:nvPr/>
          </p:nvSpPr>
          <p:spPr>
            <a:xfrm>
              <a:off x="8868314" y="5818685"/>
              <a:ext cx="20726" cy="16015"/>
            </a:xfrm>
            <a:custGeom>
              <a:avLst/>
              <a:gdLst/>
              <a:ahLst/>
              <a:cxnLst/>
              <a:rect l="l" t="t" r="r" b="b"/>
              <a:pathLst>
                <a:path w="44" h="34" extrusionOk="0">
                  <a:moveTo>
                    <a:pt x="22" y="1"/>
                  </a:moveTo>
                  <a:cubicBezTo>
                    <a:pt x="1" y="1"/>
                    <a:pt x="1" y="34"/>
                    <a:pt x="22" y="34"/>
                  </a:cubicBezTo>
                  <a:cubicBezTo>
                    <a:pt x="43" y="34"/>
                    <a:pt x="43" y="1"/>
                    <a:pt x="22"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4"/>
            <p:cNvSpPr/>
            <p:nvPr/>
          </p:nvSpPr>
          <p:spPr>
            <a:xfrm>
              <a:off x="8894222" y="5771111"/>
              <a:ext cx="26379" cy="20254"/>
            </a:xfrm>
            <a:custGeom>
              <a:avLst/>
              <a:gdLst/>
              <a:ahLst/>
              <a:cxnLst/>
              <a:rect l="l" t="t" r="r" b="b"/>
              <a:pathLst>
                <a:path w="56" h="43" extrusionOk="0">
                  <a:moveTo>
                    <a:pt x="27" y="1"/>
                  </a:moveTo>
                  <a:cubicBezTo>
                    <a:pt x="1" y="1"/>
                    <a:pt x="1" y="43"/>
                    <a:pt x="27" y="43"/>
                  </a:cubicBezTo>
                  <a:cubicBezTo>
                    <a:pt x="56" y="43"/>
                    <a:pt x="56"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4"/>
            <p:cNvSpPr/>
            <p:nvPr/>
          </p:nvSpPr>
          <p:spPr>
            <a:xfrm>
              <a:off x="8600759" y="6036771"/>
              <a:ext cx="25437" cy="19783"/>
            </a:xfrm>
            <a:custGeom>
              <a:avLst/>
              <a:gdLst/>
              <a:ahLst/>
              <a:cxnLst/>
              <a:rect l="l" t="t" r="r" b="b"/>
              <a:pathLst>
                <a:path w="54" h="42" extrusionOk="0">
                  <a:moveTo>
                    <a:pt x="27" y="1"/>
                  </a:moveTo>
                  <a:cubicBezTo>
                    <a:pt x="0" y="1"/>
                    <a:pt x="0" y="42"/>
                    <a:pt x="27" y="42"/>
                  </a:cubicBezTo>
                  <a:cubicBezTo>
                    <a:pt x="53" y="42"/>
                    <a:pt x="53" y="1"/>
                    <a:pt x="27"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4"/>
            <p:cNvSpPr/>
            <p:nvPr/>
          </p:nvSpPr>
          <p:spPr>
            <a:xfrm>
              <a:off x="8559778" y="5971299"/>
              <a:ext cx="45221" cy="40508"/>
            </a:xfrm>
            <a:custGeom>
              <a:avLst/>
              <a:gdLst/>
              <a:ahLst/>
              <a:cxnLst/>
              <a:rect l="l" t="t" r="r" b="b"/>
              <a:pathLst>
                <a:path w="96" h="86" extrusionOk="0">
                  <a:moveTo>
                    <a:pt x="47" y="0"/>
                  </a:moveTo>
                  <a:cubicBezTo>
                    <a:pt x="43" y="0"/>
                    <a:pt x="40" y="1"/>
                    <a:pt x="36" y="2"/>
                  </a:cubicBezTo>
                  <a:cubicBezTo>
                    <a:pt x="35" y="2"/>
                    <a:pt x="34" y="2"/>
                    <a:pt x="34" y="3"/>
                  </a:cubicBezTo>
                  <a:cubicBezTo>
                    <a:pt x="22" y="5"/>
                    <a:pt x="9" y="17"/>
                    <a:pt x="7" y="29"/>
                  </a:cubicBezTo>
                  <a:cubicBezTo>
                    <a:pt x="7" y="30"/>
                    <a:pt x="7" y="31"/>
                    <a:pt x="6" y="31"/>
                  </a:cubicBezTo>
                  <a:cubicBezTo>
                    <a:pt x="1" y="54"/>
                    <a:pt x="13" y="76"/>
                    <a:pt x="35" y="83"/>
                  </a:cubicBezTo>
                  <a:cubicBezTo>
                    <a:pt x="36" y="83"/>
                    <a:pt x="39" y="84"/>
                    <a:pt x="40" y="84"/>
                  </a:cubicBezTo>
                  <a:cubicBezTo>
                    <a:pt x="44" y="85"/>
                    <a:pt x="47" y="85"/>
                    <a:pt x="50" y="85"/>
                  </a:cubicBezTo>
                  <a:cubicBezTo>
                    <a:pt x="76" y="85"/>
                    <a:pt x="96" y="61"/>
                    <a:pt x="88" y="35"/>
                  </a:cubicBezTo>
                  <a:cubicBezTo>
                    <a:pt x="88" y="34"/>
                    <a:pt x="87" y="31"/>
                    <a:pt x="87" y="30"/>
                  </a:cubicBezTo>
                  <a:cubicBezTo>
                    <a:pt x="82" y="12"/>
                    <a:pt x="66" y="0"/>
                    <a:pt x="4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4"/>
            <p:cNvSpPr/>
            <p:nvPr/>
          </p:nvSpPr>
          <p:spPr>
            <a:xfrm>
              <a:off x="8393498" y="5796076"/>
              <a:ext cx="25437" cy="20254"/>
            </a:xfrm>
            <a:custGeom>
              <a:avLst/>
              <a:gdLst/>
              <a:ahLst/>
              <a:cxnLst/>
              <a:rect l="l" t="t" r="r" b="b"/>
              <a:pathLst>
                <a:path w="54" h="43" extrusionOk="0">
                  <a:moveTo>
                    <a:pt x="27" y="0"/>
                  </a:moveTo>
                  <a:cubicBezTo>
                    <a:pt x="1" y="1"/>
                    <a:pt x="1" y="42"/>
                    <a:pt x="27" y="42"/>
                  </a:cubicBezTo>
                  <a:cubicBezTo>
                    <a:pt x="53" y="42"/>
                    <a:pt x="53"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4"/>
            <p:cNvSpPr/>
            <p:nvPr/>
          </p:nvSpPr>
          <p:spPr>
            <a:xfrm>
              <a:off x="8401977" y="5731074"/>
              <a:ext cx="24966" cy="18841"/>
            </a:xfrm>
            <a:custGeom>
              <a:avLst/>
              <a:gdLst/>
              <a:ahLst/>
              <a:cxnLst/>
              <a:rect l="l" t="t" r="r" b="b"/>
              <a:pathLst>
                <a:path w="53" h="40" extrusionOk="0">
                  <a:moveTo>
                    <a:pt x="24" y="0"/>
                  </a:moveTo>
                  <a:cubicBezTo>
                    <a:pt x="1" y="0"/>
                    <a:pt x="1" y="39"/>
                    <a:pt x="26" y="39"/>
                  </a:cubicBezTo>
                  <a:cubicBezTo>
                    <a:pt x="52" y="39"/>
                    <a:pt x="52" y="0"/>
                    <a:pt x="26" y="0"/>
                  </a:cubicBezTo>
                  <a:cubicBezTo>
                    <a:pt x="25" y="0"/>
                    <a:pt x="25"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4"/>
            <p:cNvSpPr/>
            <p:nvPr/>
          </p:nvSpPr>
          <p:spPr>
            <a:xfrm>
              <a:off x="8342625" y="5682558"/>
              <a:ext cx="19784" cy="15544"/>
            </a:xfrm>
            <a:custGeom>
              <a:avLst/>
              <a:gdLst/>
              <a:ahLst/>
              <a:cxnLst/>
              <a:rect l="l" t="t" r="r" b="b"/>
              <a:pathLst>
                <a:path w="42" h="33" extrusionOk="0">
                  <a:moveTo>
                    <a:pt x="20" y="1"/>
                  </a:moveTo>
                  <a:cubicBezTo>
                    <a:pt x="0" y="1"/>
                    <a:pt x="0" y="32"/>
                    <a:pt x="20" y="32"/>
                  </a:cubicBezTo>
                  <a:cubicBezTo>
                    <a:pt x="41" y="32"/>
                    <a:pt x="41" y="1"/>
                    <a:pt x="20" y="1"/>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4"/>
            <p:cNvSpPr/>
            <p:nvPr/>
          </p:nvSpPr>
          <p:spPr>
            <a:xfrm>
              <a:off x="8258307" y="5814446"/>
              <a:ext cx="22139" cy="16957"/>
            </a:xfrm>
            <a:custGeom>
              <a:avLst/>
              <a:gdLst/>
              <a:ahLst/>
              <a:cxnLst/>
              <a:rect l="l" t="t" r="r" b="b"/>
              <a:pathLst>
                <a:path w="47" h="36" extrusionOk="0">
                  <a:moveTo>
                    <a:pt x="24" y="0"/>
                  </a:moveTo>
                  <a:cubicBezTo>
                    <a:pt x="1" y="0"/>
                    <a:pt x="1" y="35"/>
                    <a:pt x="24" y="35"/>
                  </a:cubicBezTo>
                  <a:cubicBezTo>
                    <a:pt x="46" y="35"/>
                    <a:pt x="46" y="0"/>
                    <a:pt x="24"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4"/>
            <p:cNvSpPr/>
            <p:nvPr/>
          </p:nvSpPr>
          <p:spPr>
            <a:xfrm>
              <a:off x="8372772" y="5912891"/>
              <a:ext cx="24966" cy="18841"/>
            </a:xfrm>
            <a:custGeom>
              <a:avLst/>
              <a:gdLst/>
              <a:ahLst/>
              <a:cxnLst/>
              <a:rect l="l" t="t" r="r" b="b"/>
              <a:pathLst>
                <a:path w="53" h="40" extrusionOk="0">
                  <a:moveTo>
                    <a:pt x="27" y="0"/>
                  </a:moveTo>
                  <a:cubicBezTo>
                    <a:pt x="2" y="0"/>
                    <a:pt x="0" y="39"/>
                    <a:pt x="27" y="39"/>
                  </a:cubicBezTo>
                  <a:cubicBezTo>
                    <a:pt x="52" y="39"/>
                    <a:pt x="52" y="0"/>
                    <a:pt x="27" y="0"/>
                  </a:cubicBezTo>
                  <a:close/>
                </a:path>
              </a:pathLst>
            </a:custGeom>
            <a:solidFill>
              <a:srgbClr val="05023B">
                <a:alpha val="1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85" name="Google Shape;37285;p54"/>
          <p:cNvSpPr/>
          <p:nvPr/>
        </p:nvSpPr>
        <p:spPr>
          <a:xfrm>
            <a:off x="769051" y="4043494"/>
            <a:ext cx="88598" cy="88797"/>
          </a:xfrm>
          <a:custGeom>
            <a:avLst/>
            <a:gdLst/>
            <a:ahLst/>
            <a:cxnLst/>
            <a:rect l="l" t="t" r="r" b="b"/>
            <a:pathLst>
              <a:path w="432" h="433" extrusionOk="0">
                <a:moveTo>
                  <a:pt x="286" y="61"/>
                </a:moveTo>
                <a:cubicBezTo>
                  <a:pt x="268" y="55"/>
                  <a:pt x="249" y="47"/>
                  <a:pt x="229" y="40"/>
                </a:cubicBezTo>
                <a:cubicBezTo>
                  <a:pt x="123" y="1"/>
                  <a:pt x="0" y="124"/>
                  <a:pt x="39" y="230"/>
                </a:cubicBezTo>
                <a:cubicBezTo>
                  <a:pt x="46" y="249"/>
                  <a:pt x="54" y="267"/>
                  <a:pt x="60" y="287"/>
                </a:cubicBezTo>
                <a:cubicBezTo>
                  <a:pt x="83" y="348"/>
                  <a:pt x="122" y="396"/>
                  <a:pt x="189" y="414"/>
                </a:cubicBezTo>
                <a:cubicBezTo>
                  <a:pt x="252" y="432"/>
                  <a:pt x="321" y="413"/>
                  <a:pt x="366" y="367"/>
                </a:cubicBezTo>
                <a:cubicBezTo>
                  <a:pt x="412" y="320"/>
                  <a:pt x="431" y="252"/>
                  <a:pt x="413" y="189"/>
                </a:cubicBezTo>
                <a:cubicBezTo>
                  <a:pt x="396" y="123"/>
                  <a:pt x="347" y="85"/>
                  <a:pt x="286"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4"/>
          <p:cNvSpPr/>
          <p:nvPr/>
        </p:nvSpPr>
        <p:spPr>
          <a:xfrm>
            <a:off x="1319962" y="3435827"/>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4"/>
          <p:cNvSpPr/>
          <p:nvPr/>
        </p:nvSpPr>
        <p:spPr>
          <a:xfrm>
            <a:off x="1552156" y="3248334"/>
            <a:ext cx="672102" cy="672092"/>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4"/>
          <p:cNvSpPr/>
          <p:nvPr/>
        </p:nvSpPr>
        <p:spPr>
          <a:xfrm>
            <a:off x="2351014" y="4107069"/>
            <a:ext cx="49016" cy="38349"/>
          </a:xfrm>
          <a:custGeom>
            <a:avLst/>
            <a:gdLst/>
            <a:ahLst/>
            <a:cxnLst/>
            <a:rect l="l" t="t" r="r" b="b"/>
            <a:pathLst>
              <a:path w="239" h="187" extrusionOk="0">
                <a:moveTo>
                  <a:pt x="120" y="186"/>
                </a:moveTo>
                <a:cubicBezTo>
                  <a:pt x="239" y="186"/>
                  <a:pt x="239" y="0"/>
                  <a:pt x="120" y="0"/>
                </a:cubicBezTo>
                <a:cubicBezTo>
                  <a:pt x="1" y="0"/>
                  <a:pt x="1" y="186"/>
                  <a:pt x="120"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45;p65">
            <a:extLst>
              <a:ext uri="{FF2B5EF4-FFF2-40B4-BE49-F238E27FC236}">
                <a16:creationId xmlns:a16="http://schemas.microsoft.com/office/drawing/2014/main" id="{FEF355BA-C20B-0F1C-F0C0-97856134C0DE}"/>
              </a:ext>
            </a:extLst>
          </p:cNvPr>
          <p:cNvSpPr/>
          <p:nvPr/>
        </p:nvSpPr>
        <p:spPr>
          <a:xfrm>
            <a:off x="1186139" y="265130"/>
            <a:ext cx="6817408" cy="672092"/>
          </a:xfrm>
          <a:prstGeom prst="roundRect">
            <a:avLst>
              <a:gd name="adj" fmla="val 9575"/>
            </a:avLst>
          </a:prstGeom>
          <a:noFill/>
          <a:ln w="19050" cap="flat" cmpd="sng">
            <a:solidFill>
              <a:schemeClr val="accent2">
                <a:lumMod val="50000"/>
              </a:scheme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8718;p67">
            <a:extLst>
              <a:ext uri="{FF2B5EF4-FFF2-40B4-BE49-F238E27FC236}">
                <a16:creationId xmlns:a16="http://schemas.microsoft.com/office/drawing/2014/main" id="{0D7D9E5F-AD29-13A4-E7E2-F90886BF3E4C}"/>
              </a:ext>
            </a:extLst>
          </p:cNvPr>
          <p:cNvSpPr/>
          <p:nvPr/>
        </p:nvSpPr>
        <p:spPr>
          <a:xfrm>
            <a:off x="7433932" y="429379"/>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38719;p67">
            <a:extLst>
              <a:ext uri="{FF2B5EF4-FFF2-40B4-BE49-F238E27FC236}">
                <a16:creationId xmlns:a16="http://schemas.microsoft.com/office/drawing/2014/main" id="{52F21F4E-2A37-D650-5F25-59193EAE0582}"/>
              </a:ext>
            </a:extLst>
          </p:cNvPr>
          <p:cNvGrpSpPr/>
          <p:nvPr/>
        </p:nvGrpSpPr>
        <p:grpSpPr>
          <a:xfrm flipH="1">
            <a:off x="7788591" y="429380"/>
            <a:ext cx="594807" cy="594647"/>
            <a:chOff x="-2803224" y="-453774"/>
            <a:chExt cx="3660351" cy="3659368"/>
          </a:xfrm>
        </p:grpSpPr>
        <p:sp>
          <p:nvSpPr>
            <p:cNvPr id="17" name="Google Shape;38720;p67">
              <a:extLst>
                <a:ext uri="{FF2B5EF4-FFF2-40B4-BE49-F238E27FC236}">
                  <a16:creationId xmlns:a16="http://schemas.microsoft.com/office/drawing/2014/main" id="{4C585AAE-942B-AEF1-6A08-706FE4AC7163}"/>
                </a:ext>
              </a:extLst>
            </p:cNvPr>
            <p:cNvSpPr/>
            <p:nvPr/>
          </p:nvSpPr>
          <p:spPr>
            <a:xfrm>
              <a:off x="-2803224" y="-453774"/>
              <a:ext cx="3660351" cy="3659368"/>
            </a:xfrm>
            <a:custGeom>
              <a:avLst/>
              <a:gdLst/>
              <a:ahLst/>
              <a:cxnLst/>
              <a:rect l="l" t="t" r="r" b="b"/>
              <a:pathLst>
                <a:path w="4496" h="4495" extrusionOk="0">
                  <a:moveTo>
                    <a:pt x="2250" y="0"/>
                  </a:moveTo>
                  <a:cubicBezTo>
                    <a:pt x="2249" y="0"/>
                    <a:pt x="2249" y="0"/>
                    <a:pt x="2248" y="0"/>
                  </a:cubicBezTo>
                  <a:cubicBezTo>
                    <a:pt x="2080" y="0"/>
                    <a:pt x="1918" y="18"/>
                    <a:pt x="1762" y="53"/>
                  </a:cubicBezTo>
                  <a:cubicBezTo>
                    <a:pt x="755" y="274"/>
                    <a:pt x="1" y="1173"/>
                    <a:pt x="1" y="2247"/>
                  </a:cubicBezTo>
                  <a:cubicBezTo>
                    <a:pt x="1" y="3489"/>
                    <a:pt x="1006" y="4495"/>
                    <a:pt x="2248" y="4495"/>
                  </a:cubicBezTo>
                  <a:cubicBezTo>
                    <a:pt x="2957" y="4495"/>
                    <a:pt x="3588" y="4166"/>
                    <a:pt x="4001" y="3653"/>
                  </a:cubicBezTo>
                  <a:cubicBezTo>
                    <a:pt x="4311" y="3268"/>
                    <a:pt x="4495" y="2779"/>
                    <a:pt x="4495" y="2246"/>
                  </a:cubicBezTo>
                  <a:cubicBezTo>
                    <a:pt x="4495" y="1007"/>
                    <a:pt x="3490"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21;p67">
              <a:extLst>
                <a:ext uri="{FF2B5EF4-FFF2-40B4-BE49-F238E27FC236}">
                  <a16:creationId xmlns:a16="http://schemas.microsoft.com/office/drawing/2014/main" id="{44B7C59C-E353-F299-CDD7-C6995DA04640}"/>
                </a:ext>
              </a:extLst>
            </p:cNvPr>
            <p:cNvSpPr/>
            <p:nvPr/>
          </p:nvSpPr>
          <p:spPr>
            <a:xfrm>
              <a:off x="-2802410" y="-411441"/>
              <a:ext cx="3258168" cy="3617035"/>
            </a:xfrm>
            <a:custGeom>
              <a:avLst/>
              <a:gdLst/>
              <a:ahLst/>
              <a:cxnLst/>
              <a:rect l="l" t="t" r="r" b="b"/>
              <a:pathLst>
                <a:path w="4002" h="4443" extrusionOk="0">
                  <a:moveTo>
                    <a:pt x="1762" y="1"/>
                  </a:moveTo>
                  <a:cubicBezTo>
                    <a:pt x="755" y="222"/>
                    <a:pt x="1" y="1121"/>
                    <a:pt x="1" y="2195"/>
                  </a:cubicBezTo>
                  <a:cubicBezTo>
                    <a:pt x="1" y="3437"/>
                    <a:pt x="1007" y="4443"/>
                    <a:pt x="2248" y="4443"/>
                  </a:cubicBezTo>
                  <a:cubicBezTo>
                    <a:pt x="2958" y="4443"/>
                    <a:pt x="3588" y="4114"/>
                    <a:pt x="4002" y="3601"/>
                  </a:cubicBezTo>
                  <a:lnTo>
                    <a:pt x="4002" y="3601"/>
                  </a:lnTo>
                  <a:cubicBezTo>
                    <a:pt x="3847" y="3688"/>
                    <a:pt x="3685" y="3761"/>
                    <a:pt x="3520" y="3819"/>
                  </a:cubicBezTo>
                  <a:cubicBezTo>
                    <a:pt x="3399" y="3862"/>
                    <a:pt x="3273" y="3896"/>
                    <a:pt x="3146" y="3896"/>
                  </a:cubicBezTo>
                  <a:cubicBezTo>
                    <a:pt x="3140" y="3896"/>
                    <a:pt x="3134" y="3896"/>
                    <a:pt x="3129" y="3895"/>
                  </a:cubicBezTo>
                  <a:cubicBezTo>
                    <a:pt x="3240" y="3814"/>
                    <a:pt x="3296" y="3661"/>
                    <a:pt x="3262" y="3528"/>
                  </a:cubicBezTo>
                  <a:lnTo>
                    <a:pt x="3262" y="3528"/>
                  </a:lnTo>
                  <a:cubicBezTo>
                    <a:pt x="2982" y="3690"/>
                    <a:pt x="2660" y="3775"/>
                    <a:pt x="2337" y="3775"/>
                  </a:cubicBezTo>
                  <a:cubicBezTo>
                    <a:pt x="2333" y="3775"/>
                    <a:pt x="2329" y="3775"/>
                    <a:pt x="2325" y="3775"/>
                  </a:cubicBezTo>
                  <a:cubicBezTo>
                    <a:pt x="2283" y="3775"/>
                    <a:pt x="2231" y="3766"/>
                    <a:pt x="2218" y="3727"/>
                  </a:cubicBezTo>
                  <a:cubicBezTo>
                    <a:pt x="2210" y="3703"/>
                    <a:pt x="2220" y="3680"/>
                    <a:pt x="2228" y="3658"/>
                  </a:cubicBezTo>
                  <a:cubicBezTo>
                    <a:pt x="2312" y="3471"/>
                    <a:pt x="2485" y="3328"/>
                    <a:pt x="2684" y="3278"/>
                  </a:cubicBezTo>
                  <a:cubicBezTo>
                    <a:pt x="2766" y="3256"/>
                    <a:pt x="2882" y="3200"/>
                    <a:pt x="2840" y="3124"/>
                  </a:cubicBezTo>
                  <a:cubicBezTo>
                    <a:pt x="2827" y="3100"/>
                    <a:pt x="2805" y="3090"/>
                    <a:pt x="2779" y="3090"/>
                  </a:cubicBezTo>
                  <a:cubicBezTo>
                    <a:pt x="2736" y="3090"/>
                    <a:pt x="2684" y="3116"/>
                    <a:pt x="2647" y="3143"/>
                  </a:cubicBezTo>
                  <a:cubicBezTo>
                    <a:pt x="2392" y="3325"/>
                    <a:pt x="2078" y="3423"/>
                    <a:pt x="1764" y="3423"/>
                  </a:cubicBezTo>
                  <a:cubicBezTo>
                    <a:pt x="1701" y="3423"/>
                    <a:pt x="1639" y="3419"/>
                    <a:pt x="1577" y="3411"/>
                  </a:cubicBezTo>
                  <a:cubicBezTo>
                    <a:pt x="1539" y="3302"/>
                    <a:pt x="1648" y="3193"/>
                    <a:pt x="1758" y="3156"/>
                  </a:cubicBezTo>
                  <a:cubicBezTo>
                    <a:pt x="1867" y="3119"/>
                    <a:pt x="1991" y="3119"/>
                    <a:pt x="2089" y="3056"/>
                  </a:cubicBezTo>
                  <a:cubicBezTo>
                    <a:pt x="2191" y="2989"/>
                    <a:pt x="2244" y="2866"/>
                    <a:pt x="2343" y="2795"/>
                  </a:cubicBezTo>
                  <a:cubicBezTo>
                    <a:pt x="2444" y="2722"/>
                    <a:pt x="2579" y="2712"/>
                    <a:pt x="2697" y="2670"/>
                  </a:cubicBezTo>
                  <a:cubicBezTo>
                    <a:pt x="2817" y="2628"/>
                    <a:pt x="2935" y="2518"/>
                    <a:pt x="2906" y="2396"/>
                  </a:cubicBezTo>
                  <a:lnTo>
                    <a:pt x="2906" y="2396"/>
                  </a:lnTo>
                  <a:cubicBezTo>
                    <a:pt x="2822" y="2420"/>
                    <a:pt x="2736" y="2443"/>
                    <a:pt x="2652" y="2467"/>
                  </a:cubicBezTo>
                  <a:cubicBezTo>
                    <a:pt x="2230" y="2586"/>
                    <a:pt x="1803" y="2707"/>
                    <a:pt x="1423" y="2923"/>
                  </a:cubicBezTo>
                  <a:cubicBezTo>
                    <a:pt x="1314" y="2985"/>
                    <a:pt x="1207" y="3055"/>
                    <a:pt x="1084" y="3076"/>
                  </a:cubicBezTo>
                  <a:cubicBezTo>
                    <a:pt x="1065" y="3079"/>
                    <a:pt x="1045" y="3081"/>
                    <a:pt x="1025" y="3081"/>
                  </a:cubicBezTo>
                  <a:cubicBezTo>
                    <a:pt x="919" y="3081"/>
                    <a:pt x="809" y="3033"/>
                    <a:pt x="766" y="2938"/>
                  </a:cubicBezTo>
                  <a:cubicBezTo>
                    <a:pt x="692" y="2766"/>
                    <a:pt x="866" y="2591"/>
                    <a:pt x="1028" y="2499"/>
                  </a:cubicBezTo>
                  <a:cubicBezTo>
                    <a:pt x="1276" y="2358"/>
                    <a:pt x="1546" y="2253"/>
                    <a:pt x="1825" y="2194"/>
                  </a:cubicBezTo>
                  <a:cubicBezTo>
                    <a:pt x="1864" y="2186"/>
                    <a:pt x="1905" y="2179"/>
                    <a:pt x="1933" y="2149"/>
                  </a:cubicBezTo>
                  <a:cubicBezTo>
                    <a:pt x="1961" y="2121"/>
                    <a:pt x="1963" y="2065"/>
                    <a:pt x="1930" y="2047"/>
                  </a:cubicBezTo>
                  <a:cubicBezTo>
                    <a:pt x="1646" y="2069"/>
                    <a:pt x="1363" y="2091"/>
                    <a:pt x="1081" y="2114"/>
                  </a:cubicBezTo>
                  <a:cubicBezTo>
                    <a:pt x="1065" y="2115"/>
                    <a:pt x="1048" y="2117"/>
                    <a:pt x="1032" y="2117"/>
                  </a:cubicBezTo>
                  <a:cubicBezTo>
                    <a:pt x="1005" y="2117"/>
                    <a:pt x="979" y="2113"/>
                    <a:pt x="955" y="2102"/>
                  </a:cubicBezTo>
                  <a:cubicBezTo>
                    <a:pt x="833" y="2042"/>
                    <a:pt x="892" y="1854"/>
                    <a:pt x="978" y="1748"/>
                  </a:cubicBezTo>
                  <a:cubicBezTo>
                    <a:pt x="1178" y="1509"/>
                    <a:pt x="1442" y="1321"/>
                    <a:pt x="1736" y="1214"/>
                  </a:cubicBezTo>
                  <a:cubicBezTo>
                    <a:pt x="1901" y="1152"/>
                    <a:pt x="2086" y="1109"/>
                    <a:pt x="2200" y="973"/>
                  </a:cubicBezTo>
                  <a:cubicBezTo>
                    <a:pt x="2164" y="954"/>
                    <a:pt x="2128" y="946"/>
                    <a:pt x="2091" y="946"/>
                  </a:cubicBezTo>
                  <a:cubicBezTo>
                    <a:pt x="1964" y="946"/>
                    <a:pt x="1831" y="1039"/>
                    <a:pt x="1709" y="1100"/>
                  </a:cubicBezTo>
                  <a:cubicBezTo>
                    <a:pt x="1560" y="1175"/>
                    <a:pt x="1393" y="1204"/>
                    <a:pt x="1226" y="1204"/>
                  </a:cubicBezTo>
                  <a:cubicBezTo>
                    <a:pt x="1151" y="1204"/>
                    <a:pt x="1077" y="1198"/>
                    <a:pt x="1004" y="1188"/>
                  </a:cubicBezTo>
                  <a:cubicBezTo>
                    <a:pt x="1300" y="838"/>
                    <a:pt x="1678" y="557"/>
                    <a:pt x="2098" y="374"/>
                  </a:cubicBezTo>
                  <a:cubicBezTo>
                    <a:pt x="2068" y="372"/>
                    <a:pt x="2037" y="371"/>
                    <a:pt x="2007" y="371"/>
                  </a:cubicBezTo>
                  <a:cubicBezTo>
                    <a:pt x="1677" y="371"/>
                    <a:pt x="1358" y="491"/>
                    <a:pt x="1047" y="608"/>
                  </a:cubicBezTo>
                  <a:cubicBezTo>
                    <a:pt x="1025" y="529"/>
                    <a:pt x="1084" y="449"/>
                    <a:pt x="1156" y="408"/>
                  </a:cubicBezTo>
                  <a:cubicBezTo>
                    <a:pt x="1225" y="367"/>
                    <a:pt x="1308" y="351"/>
                    <a:pt x="1382" y="316"/>
                  </a:cubicBezTo>
                  <a:cubicBezTo>
                    <a:pt x="1536" y="242"/>
                    <a:pt x="1645" y="117"/>
                    <a:pt x="1762"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722;p67">
              <a:extLst>
                <a:ext uri="{FF2B5EF4-FFF2-40B4-BE49-F238E27FC236}">
                  <a16:creationId xmlns:a16="http://schemas.microsoft.com/office/drawing/2014/main" id="{8C8161BD-FDD6-1095-A889-0E4B82EC7032}"/>
                </a:ext>
              </a:extLst>
            </p:cNvPr>
            <p:cNvSpPr/>
            <p:nvPr/>
          </p:nvSpPr>
          <p:spPr>
            <a:xfrm>
              <a:off x="-873732" y="457204"/>
              <a:ext cx="588620" cy="588592"/>
            </a:xfrm>
            <a:custGeom>
              <a:avLst/>
              <a:gdLst/>
              <a:ahLst/>
              <a:cxnLst/>
              <a:rect l="l" t="t" r="r" b="b"/>
              <a:pathLst>
                <a:path w="723" h="723" extrusionOk="0">
                  <a:moveTo>
                    <a:pt x="361" y="0"/>
                  </a:moveTo>
                  <a:cubicBezTo>
                    <a:pt x="162" y="0"/>
                    <a:pt x="0" y="162"/>
                    <a:pt x="0" y="362"/>
                  </a:cubicBezTo>
                  <a:cubicBezTo>
                    <a:pt x="0" y="561"/>
                    <a:pt x="162" y="722"/>
                    <a:pt x="361" y="722"/>
                  </a:cubicBezTo>
                  <a:cubicBezTo>
                    <a:pt x="561" y="722"/>
                    <a:pt x="723" y="561"/>
                    <a:pt x="723" y="362"/>
                  </a:cubicBezTo>
                  <a:cubicBezTo>
                    <a:pt x="723" y="162"/>
                    <a:pt x="561" y="0"/>
                    <a:pt x="3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723;p67">
              <a:extLst>
                <a:ext uri="{FF2B5EF4-FFF2-40B4-BE49-F238E27FC236}">
                  <a16:creationId xmlns:a16="http://schemas.microsoft.com/office/drawing/2014/main" id="{B51A9FB7-3AD8-E8E7-153D-5AD3704E01FF}"/>
                </a:ext>
              </a:extLst>
            </p:cNvPr>
            <p:cNvSpPr/>
            <p:nvPr/>
          </p:nvSpPr>
          <p:spPr>
            <a:xfrm>
              <a:off x="-39247" y="1128837"/>
              <a:ext cx="341123" cy="340293"/>
            </a:xfrm>
            <a:custGeom>
              <a:avLst/>
              <a:gdLst/>
              <a:ahLst/>
              <a:cxnLst/>
              <a:rect l="l" t="t" r="r" b="b"/>
              <a:pathLst>
                <a:path w="419" h="418" extrusionOk="0">
                  <a:moveTo>
                    <a:pt x="209" y="1"/>
                  </a:moveTo>
                  <a:cubicBezTo>
                    <a:pt x="94" y="1"/>
                    <a:pt x="0" y="95"/>
                    <a:pt x="0" y="208"/>
                  </a:cubicBezTo>
                  <a:cubicBezTo>
                    <a:pt x="0" y="323"/>
                    <a:pt x="94" y="417"/>
                    <a:pt x="209" y="417"/>
                  </a:cubicBezTo>
                  <a:cubicBezTo>
                    <a:pt x="324" y="417"/>
                    <a:pt x="418" y="324"/>
                    <a:pt x="418" y="208"/>
                  </a:cubicBezTo>
                  <a:cubicBezTo>
                    <a:pt x="418" y="95"/>
                    <a:pt x="324" y="1"/>
                    <a:pt x="20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724;p67">
              <a:extLst>
                <a:ext uri="{FF2B5EF4-FFF2-40B4-BE49-F238E27FC236}">
                  <a16:creationId xmlns:a16="http://schemas.microsoft.com/office/drawing/2014/main" id="{906B2246-DFA2-B1D3-F510-4458B794F03A}"/>
                </a:ext>
              </a:extLst>
            </p:cNvPr>
            <p:cNvSpPr/>
            <p:nvPr/>
          </p:nvSpPr>
          <p:spPr>
            <a:xfrm>
              <a:off x="-2527233" y="615954"/>
              <a:ext cx="262151" cy="262139"/>
            </a:xfrm>
            <a:custGeom>
              <a:avLst/>
              <a:gdLst/>
              <a:ahLst/>
              <a:cxnLst/>
              <a:rect l="l" t="t" r="r" b="b"/>
              <a:pathLst>
                <a:path w="322" h="322" extrusionOk="0">
                  <a:moveTo>
                    <a:pt x="161" y="0"/>
                  </a:moveTo>
                  <a:cubicBezTo>
                    <a:pt x="73" y="0"/>
                    <a:pt x="0" y="72"/>
                    <a:pt x="0" y="161"/>
                  </a:cubicBezTo>
                  <a:cubicBezTo>
                    <a:pt x="0" y="250"/>
                    <a:pt x="71" y="322"/>
                    <a:pt x="161" y="322"/>
                  </a:cubicBezTo>
                  <a:cubicBezTo>
                    <a:pt x="249" y="322"/>
                    <a:pt x="322" y="251"/>
                    <a:pt x="322" y="161"/>
                  </a:cubicBezTo>
                  <a:cubicBezTo>
                    <a:pt x="322" y="73"/>
                    <a:pt x="250" y="0"/>
                    <a:pt x="1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725;p67">
              <a:extLst>
                <a:ext uri="{FF2B5EF4-FFF2-40B4-BE49-F238E27FC236}">
                  <a16:creationId xmlns:a16="http://schemas.microsoft.com/office/drawing/2014/main" id="{B6770D12-DEA6-7DDC-6FE3-E6EAE55A65C1}"/>
                </a:ext>
              </a:extLst>
            </p:cNvPr>
            <p:cNvSpPr/>
            <p:nvPr/>
          </p:nvSpPr>
          <p:spPr>
            <a:xfrm>
              <a:off x="-209401" y="1898162"/>
              <a:ext cx="170154" cy="170146"/>
            </a:xfrm>
            <a:custGeom>
              <a:avLst/>
              <a:gdLst/>
              <a:ahLst/>
              <a:cxnLst/>
              <a:rect l="l" t="t" r="r" b="b"/>
              <a:pathLst>
                <a:path w="209" h="209" extrusionOk="0">
                  <a:moveTo>
                    <a:pt x="105" y="1"/>
                  </a:moveTo>
                  <a:cubicBezTo>
                    <a:pt x="47" y="1"/>
                    <a:pt x="1" y="47"/>
                    <a:pt x="1" y="105"/>
                  </a:cubicBezTo>
                  <a:cubicBezTo>
                    <a:pt x="1" y="163"/>
                    <a:pt x="47" y="208"/>
                    <a:pt x="105" y="208"/>
                  </a:cubicBezTo>
                  <a:cubicBezTo>
                    <a:pt x="163" y="208"/>
                    <a:pt x="208" y="163"/>
                    <a:pt x="208" y="105"/>
                  </a:cubicBezTo>
                  <a:cubicBezTo>
                    <a:pt x="208" y="48"/>
                    <a:pt x="163" y="1"/>
                    <a:pt x="10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726;p67">
              <a:extLst>
                <a:ext uri="{FF2B5EF4-FFF2-40B4-BE49-F238E27FC236}">
                  <a16:creationId xmlns:a16="http://schemas.microsoft.com/office/drawing/2014/main" id="{FAD6663D-34E5-5E69-886F-88C6DF40B0C3}"/>
                </a:ext>
              </a:extLst>
            </p:cNvPr>
            <p:cNvSpPr/>
            <p:nvPr/>
          </p:nvSpPr>
          <p:spPr>
            <a:xfrm>
              <a:off x="-1541320" y="899261"/>
              <a:ext cx="170154" cy="170146"/>
            </a:xfrm>
            <a:custGeom>
              <a:avLst/>
              <a:gdLst/>
              <a:ahLst/>
              <a:cxnLst/>
              <a:rect l="l" t="t" r="r" b="b"/>
              <a:pathLst>
                <a:path w="209" h="209" extrusionOk="0">
                  <a:moveTo>
                    <a:pt x="104" y="0"/>
                  </a:moveTo>
                  <a:cubicBezTo>
                    <a:pt x="46" y="0"/>
                    <a:pt x="1" y="47"/>
                    <a:pt x="1" y="105"/>
                  </a:cubicBezTo>
                  <a:cubicBezTo>
                    <a:pt x="1" y="163"/>
                    <a:pt x="46" y="209"/>
                    <a:pt x="104" y="209"/>
                  </a:cubicBezTo>
                  <a:cubicBezTo>
                    <a:pt x="162" y="209"/>
                    <a:pt x="209" y="163"/>
                    <a:pt x="209" y="105"/>
                  </a:cubicBezTo>
                  <a:cubicBezTo>
                    <a:pt x="209" y="47"/>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727;p67">
              <a:extLst>
                <a:ext uri="{FF2B5EF4-FFF2-40B4-BE49-F238E27FC236}">
                  <a16:creationId xmlns:a16="http://schemas.microsoft.com/office/drawing/2014/main" id="{5CB42684-C705-C522-883C-56A32F4CB953}"/>
                </a:ext>
              </a:extLst>
            </p:cNvPr>
            <p:cNvSpPr/>
            <p:nvPr/>
          </p:nvSpPr>
          <p:spPr>
            <a:xfrm>
              <a:off x="-1399661" y="2695166"/>
              <a:ext cx="170154" cy="170146"/>
            </a:xfrm>
            <a:custGeom>
              <a:avLst/>
              <a:gdLst/>
              <a:ahLst/>
              <a:cxnLst/>
              <a:rect l="l" t="t" r="r" b="b"/>
              <a:pathLst>
                <a:path w="209" h="209" extrusionOk="0">
                  <a:moveTo>
                    <a:pt x="104" y="0"/>
                  </a:moveTo>
                  <a:cubicBezTo>
                    <a:pt x="46" y="0"/>
                    <a:pt x="1" y="46"/>
                    <a:pt x="1" y="104"/>
                  </a:cubicBezTo>
                  <a:cubicBezTo>
                    <a:pt x="1" y="162"/>
                    <a:pt x="46" y="208"/>
                    <a:pt x="104" y="208"/>
                  </a:cubicBezTo>
                  <a:cubicBezTo>
                    <a:pt x="162" y="208"/>
                    <a:pt x="209" y="162"/>
                    <a:pt x="209" y="104"/>
                  </a:cubicBezTo>
                  <a:cubicBezTo>
                    <a:pt x="209" y="48"/>
                    <a:pt x="162" y="0"/>
                    <a:pt x="104"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728;p67">
              <a:extLst>
                <a:ext uri="{FF2B5EF4-FFF2-40B4-BE49-F238E27FC236}">
                  <a16:creationId xmlns:a16="http://schemas.microsoft.com/office/drawing/2014/main" id="{CE04CB51-4305-8D81-2924-0B59BC820B94}"/>
                </a:ext>
              </a:extLst>
            </p:cNvPr>
            <p:cNvSpPr/>
            <p:nvPr/>
          </p:nvSpPr>
          <p:spPr>
            <a:xfrm>
              <a:off x="-873732" y="-45096"/>
              <a:ext cx="170968" cy="170146"/>
            </a:xfrm>
            <a:custGeom>
              <a:avLst/>
              <a:gdLst/>
              <a:ahLst/>
              <a:cxnLst/>
              <a:rect l="l" t="t" r="r" b="b"/>
              <a:pathLst>
                <a:path w="210" h="209" extrusionOk="0">
                  <a:moveTo>
                    <a:pt x="105" y="0"/>
                  </a:moveTo>
                  <a:cubicBezTo>
                    <a:pt x="47" y="0"/>
                    <a:pt x="0" y="46"/>
                    <a:pt x="0" y="104"/>
                  </a:cubicBezTo>
                  <a:cubicBezTo>
                    <a:pt x="0" y="162"/>
                    <a:pt x="47" y="209"/>
                    <a:pt x="105" y="209"/>
                  </a:cubicBezTo>
                  <a:cubicBezTo>
                    <a:pt x="163" y="209"/>
                    <a:pt x="209" y="162"/>
                    <a:pt x="209" y="104"/>
                  </a:cubicBezTo>
                  <a:cubicBezTo>
                    <a:pt x="209" y="46"/>
                    <a:pt x="163" y="0"/>
                    <a:pt x="10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729;p67">
              <a:extLst>
                <a:ext uri="{FF2B5EF4-FFF2-40B4-BE49-F238E27FC236}">
                  <a16:creationId xmlns:a16="http://schemas.microsoft.com/office/drawing/2014/main" id="{ACBB47BD-DB25-3B3D-A9BB-DB419B6E6F75}"/>
                </a:ext>
              </a:extLst>
            </p:cNvPr>
            <p:cNvSpPr/>
            <p:nvPr/>
          </p:nvSpPr>
          <p:spPr>
            <a:xfrm>
              <a:off x="130092" y="450691"/>
              <a:ext cx="86298" cy="87108"/>
            </a:xfrm>
            <a:custGeom>
              <a:avLst/>
              <a:gdLst/>
              <a:ahLst/>
              <a:cxnLst/>
              <a:rect l="l" t="t" r="r" b="b"/>
              <a:pathLst>
                <a:path w="106" h="107" extrusionOk="0">
                  <a:moveTo>
                    <a:pt x="53" y="1"/>
                  </a:moveTo>
                  <a:cubicBezTo>
                    <a:pt x="23" y="1"/>
                    <a:pt x="0" y="24"/>
                    <a:pt x="0" y="53"/>
                  </a:cubicBezTo>
                  <a:cubicBezTo>
                    <a:pt x="0" y="82"/>
                    <a:pt x="23" y="106"/>
                    <a:pt x="53" y="106"/>
                  </a:cubicBezTo>
                  <a:cubicBezTo>
                    <a:pt x="81" y="106"/>
                    <a:pt x="106" y="82"/>
                    <a:pt x="106" y="53"/>
                  </a:cubicBezTo>
                  <a:cubicBezTo>
                    <a:pt x="106" y="24"/>
                    <a:pt x="81"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730;p67">
              <a:extLst>
                <a:ext uri="{FF2B5EF4-FFF2-40B4-BE49-F238E27FC236}">
                  <a16:creationId xmlns:a16="http://schemas.microsoft.com/office/drawing/2014/main" id="{6820C7D3-B925-ABA6-0B6E-35CA59EE9AD8}"/>
                </a:ext>
              </a:extLst>
            </p:cNvPr>
            <p:cNvSpPr/>
            <p:nvPr/>
          </p:nvSpPr>
          <p:spPr>
            <a:xfrm>
              <a:off x="-1944315" y="2385808"/>
              <a:ext cx="86298" cy="87108"/>
            </a:xfrm>
            <a:custGeom>
              <a:avLst/>
              <a:gdLst/>
              <a:ahLst/>
              <a:cxnLst/>
              <a:rect l="l" t="t" r="r" b="b"/>
              <a:pathLst>
                <a:path w="106" h="107" extrusionOk="0">
                  <a:moveTo>
                    <a:pt x="53" y="1"/>
                  </a:moveTo>
                  <a:cubicBezTo>
                    <a:pt x="24" y="1"/>
                    <a:pt x="0" y="24"/>
                    <a:pt x="0" y="53"/>
                  </a:cubicBezTo>
                  <a:cubicBezTo>
                    <a:pt x="0" y="82"/>
                    <a:pt x="24" y="106"/>
                    <a:pt x="53" y="106"/>
                  </a:cubicBezTo>
                  <a:cubicBezTo>
                    <a:pt x="82" y="106"/>
                    <a:pt x="106" y="82"/>
                    <a:pt x="106" y="53"/>
                  </a:cubicBezTo>
                  <a:cubicBezTo>
                    <a:pt x="106" y="24"/>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731;p67">
              <a:extLst>
                <a:ext uri="{FF2B5EF4-FFF2-40B4-BE49-F238E27FC236}">
                  <a16:creationId xmlns:a16="http://schemas.microsoft.com/office/drawing/2014/main" id="{2446CC49-DC35-7A26-C84F-58873E596DA3}"/>
                </a:ext>
              </a:extLst>
            </p:cNvPr>
            <p:cNvSpPr/>
            <p:nvPr/>
          </p:nvSpPr>
          <p:spPr>
            <a:xfrm>
              <a:off x="-2506066" y="1319336"/>
              <a:ext cx="87112" cy="87108"/>
            </a:xfrm>
            <a:custGeom>
              <a:avLst/>
              <a:gdLst/>
              <a:ahLst/>
              <a:cxnLst/>
              <a:rect l="l" t="t" r="r" b="b"/>
              <a:pathLst>
                <a:path w="107" h="107" extrusionOk="0">
                  <a:moveTo>
                    <a:pt x="53" y="1"/>
                  </a:moveTo>
                  <a:cubicBezTo>
                    <a:pt x="24" y="1"/>
                    <a:pt x="1" y="25"/>
                    <a:pt x="1" y="54"/>
                  </a:cubicBezTo>
                  <a:cubicBezTo>
                    <a:pt x="1" y="83"/>
                    <a:pt x="24" y="106"/>
                    <a:pt x="53" y="106"/>
                  </a:cubicBezTo>
                  <a:cubicBezTo>
                    <a:pt x="82" y="106"/>
                    <a:pt x="106" y="83"/>
                    <a:pt x="106" y="54"/>
                  </a:cubicBezTo>
                  <a:cubicBezTo>
                    <a:pt x="106" y="25"/>
                    <a:pt x="82" y="1"/>
                    <a:pt x="53"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732;p67">
              <a:extLst>
                <a:ext uri="{FF2B5EF4-FFF2-40B4-BE49-F238E27FC236}">
                  <a16:creationId xmlns:a16="http://schemas.microsoft.com/office/drawing/2014/main" id="{AD146884-559E-0E14-3E0E-75EF094A2CE9}"/>
                </a:ext>
              </a:extLst>
            </p:cNvPr>
            <p:cNvSpPr/>
            <p:nvPr/>
          </p:nvSpPr>
          <p:spPr>
            <a:xfrm>
              <a:off x="353164" y="1916072"/>
              <a:ext cx="157128" cy="122929"/>
            </a:xfrm>
            <a:custGeom>
              <a:avLst/>
              <a:gdLst/>
              <a:ahLst/>
              <a:cxnLst/>
              <a:rect l="l" t="t" r="r" b="b"/>
              <a:pathLst>
                <a:path w="193" h="151" extrusionOk="0">
                  <a:moveTo>
                    <a:pt x="95" y="1"/>
                  </a:moveTo>
                  <a:cubicBezTo>
                    <a:pt x="0" y="1"/>
                    <a:pt x="1" y="151"/>
                    <a:pt x="96" y="151"/>
                  </a:cubicBezTo>
                  <a:cubicBezTo>
                    <a:pt x="192" y="151"/>
                    <a:pt x="192" y="1"/>
                    <a:pt x="96" y="1"/>
                  </a:cubicBezTo>
                  <a:cubicBezTo>
                    <a:pt x="96" y="1"/>
                    <a:pt x="96" y="1"/>
                    <a:pt x="9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733;p67">
              <a:extLst>
                <a:ext uri="{FF2B5EF4-FFF2-40B4-BE49-F238E27FC236}">
                  <a16:creationId xmlns:a16="http://schemas.microsoft.com/office/drawing/2014/main" id="{9B7484E9-7A49-6662-60C5-AF2182BB1800}"/>
                </a:ext>
              </a:extLst>
            </p:cNvPr>
            <p:cNvSpPr/>
            <p:nvPr/>
          </p:nvSpPr>
          <p:spPr>
            <a:xfrm>
              <a:off x="147189" y="782030"/>
              <a:ext cx="90369" cy="72455"/>
            </a:xfrm>
            <a:custGeom>
              <a:avLst/>
              <a:gdLst/>
              <a:ahLst/>
              <a:cxnLst/>
              <a:rect l="l" t="t" r="r" b="b"/>
              <a:pathLst>
                <a:path w="111" h="89" extrusionOk="0">
                  <a:moveTo>
                    <a:pt x="55" y="1"/>
                  </a:moveTo>
                  <a:cubicBezTo>
                    <a:pt x="0" y="1"/>
                    <a:pt x="0" y="88"/>
                    <a:pt x="55" y="88"/>
                  </a:cubicBezTo>
                  <a:cubicBezTo>
                    <a:pt x="111" y="88"/>
                    <a:pt x="111" y="1"/>
                    <a:pt x="5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734;p67">
              <a:extLst>
                <a:ext uri="{FF2B5EF4-FFF2-40B4-BE49-F238E27FC236}">
                  <a16:creationId xmlns:a16="http://schemas.microsoft.com/office/drawing/2014/main" id="{EB08C689-3A16-B0D9-4FB1-6830470F9E9E}"/>
                </a:ext>
              </a:extLst>
            </p:cNvPr>
            <p:cNvSpPr/>
            <p:nvPr/>
          </p:nvSpPr>
          <p:spPr>
            <a:xfrm>
              <a:off x="-1023532" y="1289215"/>
              <a:ext cx="176667" cy="137582"/>
            </a:xfrm>
            <a:custGeom>
              <a:avLst/>
              <a:gdLst/>
              <a:ahLst/>
              <a:cxnLst/>
              <a:rect l="l" t="t" r="r" b="b"/>
              <a:pathLst>
                <a:path w="217" h="169" extrusionOk="0">
                  <a:moveTo>
                    <a:pt x="108" y="1"/>
                  </a:moveTo>
                  <a:cubicBezTo>
                    <a:pt x="1" y="3"/>
                    <a:pt x="1" y="169"/>
                    <a:pt x="108" y="169"/>
                  </a:cubicBezTo>
                  <a:cubicBezTo>
                    <a:pt x="215" y="169"/>
                    <a:pt x="216" y="1"/>
                    <a:pt x="10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735;p67">
              <a:extLst>
                <a:ext uri="{FF2B5EF4-FFF2-40B4-BE49-F238E27FC236}">
                  <a16:creationId xmlns:a16="http://schemas.microsoft.com/office/drawing/2014/main" id="{56198265-9DBB-D39E-5D83-B8A7C09B8064}"/>
                </a:ext>
              </a:extLst>
            </p:cNvPr>
            <p:cNvSpPr/>
            <p:nvPr/>
          </p:nvSpPr>
          <p:spPr>
            <a:xfrm>
              <a:off x="-1811612" y="1742668"/>
              <a:ext cx="144916" cy="113160"/>
            </a:xfrm>
            <a:custGeom>
              <a:avLst/>
              <a:gdLst/>
              <a:ahLst/>
              <a:cxnLst/>
              <a:rect l="l" t="t" r="r" b="b"/>
              <a:pathLst>
                <a:path w="178" h="139" extrusionOk="0">
                  <a:moveTo>
                    <a:pt x="90" y="1"/>
                  </a:moveTo>
                  <a:cubicBezTo>
                    <a:pt x="1" y="1"/>
                    <a:pt x="1" y="139"/>
                    <a:pt x="90" y="139"/>
                  </a:cubicBezTo>
                  <a:cubicBezTo>
                    <a:pt x="178" y="139"/>
                    <a:pt x="178" y="1"/>
                    <a:pt x="90"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736;p67">
              <a:extLst>
                <a:ext uri="{FF2B5EF4-FFF2-40B4-BE49-F238E27FC236}">
                  <a16:creationId xmlns:a16="http://schemas.microsoft.com/office/drawing/2014/main" id="{1E1C2F5C-45B0-677A-6E18-28348E2C5465}"/>
                </a:ext>
              </a:extLst>
            </p:cNvPr>
            <p:cNvSpPr/>
            <p:nvPr/>
          </p:nvSpPr>
          <p:spPr>
            <a:xfrm>
              <a:off x="-429216" y="-18230"/>
              <a:ext cx="83856" cy="65942"/>
            </a:xfrm>
            <a:custGeom>
              <a:avLst/>
              <a:gdLst/>
              <a:ahLst/>
              <a:cxnLst/>
              <a:rect l="l" t="t" r="r" b="b"/>
              <a:pathLst>
                <a:path w="103" h="81" extrusionOk="0">
                  <a:moveTo>
                    <a:pt x="51" y="1"/>
                  </a:moveTo>
                  <a:cubicBezTo>
                    <a:pt x="1" y="1"/>
                    <a:pt x="1" y="81"/>
                    <a:pt x="51" y="81"/>
                  </a:cubicBezTo>
                  <a:cubicBezTo>
                    <a:pt x="103" y="81"/>
                    <a:pt x="103" y="1"/>
                    <a:pt x="5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737;p67">
              <a:extLst>
                <a:ext uri="{FF2B5EF4-FFF2-40B4-BE49-F238E27FC236}">
                  <a16:creationId xmlns:a16="http://schemas.microsoft.com/office/drawing/2014/main" id="{EB2BA5B8-1D12-9972-1007-5C09722452F8}"/>
                </a:ext>
              </a:extLst>
            </p:cNvPr>
            <p:cNvSpPr/>
            <p:nvPr/>
          </p:nvSpPr>
          <p:spPr>
            <a:xfrm>
              <a:off x="-274531" y="157615"/>
              <a:ext cx="131076" cy="101762"/>
            </a:xfrm>
            <a:custGeom>
              <a:avLst/>
              <a:gdLst/>
              <a:ahLst/>
              <a:cxnLst/>
              <a:rect l="l" t="t" r="r" b="b"/>
              <a:pathLst>
                <a:path w="161" h="125" extrusionOk="0">
                  <a:moveTo>
                    <a:pt x="79" y="1"/>
                  </a:moveTo>
                  <a:cubicBezTo>
                    <a:pt x="0" y="1"/>
                    <a:pt x="1" y="124"/>
                    <a:pt x="81" y="124"/>
                  </a:cubicBezTo>
                  <a:cubicBezTo>
                    <a:pt x="161" y="124"/>
                    <a:pt x="161" y="1"/>
                    <a:pt x="81" y="1"/>
                  </a:cubicBezTo>
                  <a:cubicBezTo>
                    <a:pt x="80" y="1"/>
                    <a:pt x="79" y="1"/>
                    <a:pt x="7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738;p67">
              <a:extLst>
                <a:ext uri="{FF2B5EF4-FFF2-40B4-BE49-F238E27FC236}">
                  <a16:creationId xmlns:a16="http://schemas.microsoft.com/office/drawing/2014/main" id="{35518491-07A8-A382-223D-8EA7C860BBE0}"/>
                </a:ext>
              </a:extLst>
            </p:cNvPr>
            <p:cNvSpPr/>
            <p:nvPr/>
          </p:nvSpPr>
          <p:spPr>
            <a:xfrm>
              <a:off x="546114" y="1083247"/>
              <a:ext cx="112351" cy="88737"/>
            </a:xfrm>
            <a:custGeom>
              <a:avLst/>
              <a:gdLst/>
              <a:ahLst/>
              <a:cxnLst/>
              <a:rect l="l" t="t" r="r" b="b"/>
              <a:pathLst>
                <a:path w="138" h="109" extrusionOk="0">
                  <a:moveTo>
                    <a:pt x="69" y="1"/>
                  </a:moveTo>
                  <a:cubicBezTo>
                    <a:pt x="1" y="1"/>
                    <a:pt x="1" y="108"/>
                    <a:pt x="69" y="108"/>
                  </a:cubicBezTo>
                  <a:cubicBezTo>
                    <a:pt x="138" y="108"/>
                    <a:pt x="138" y="1"/>
                    <a:pt x="6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739;p67">
              <a:extLst>
                <a:ext uri="{FF2B5EF4-FFF2-40B4-BE49-F238E27FC236}">
                  <a16:creationId xmlns:a16="http://schemas.microsoft.com/office/drawing/2014/main" id="{08A8D12B-5F25-4F58-EC6D-3A198E2AE652}"/>
                </a:ext>
              </a:extLst>
            </p:cNvPr>
            <p:cNvSpPr/>
            <p:nvPr/>
          </p:nvSpPr>
          <p:spPr>
            <a:xfrm>
              <a:off x="91828" y="2296257"/>
              <a:ext cx="91997" cy="71641"/>
            </a:xfrm>
            <a:custGeom>
              <a:avLst/>
              <a:gdLst/>
              <a:ahLst/>
              <a:cxnLst/>
              <a:rect l="l" t="t" r="r" b="b"/>
              <a:pathLst>
                <a:path w="113" h="88" extrusionOk="0">
                  <a:moveTo>
                    <a:pt x="58" y="1"/>
                  </a:moveTo>
                  <a:cubicBezTo>
                    <a:pt x="1" y="1"/>
                    <a:pt x="1" y="87"/>
                    <a:pt x="58" y="87"/>
                  </a:cubicBezTo>
                  <a:cubicBezTo>
                    <a:pt x="113" y="87"/>
                    <a:pt x="113" y="1"/>
                    <a:pt x="58"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740;p67">
              <a:extLst>
                <a:ext uri="{FF2B5EF4-FFF2-40B4-BE49-F238E27FC236}">
                  <a16:creationId xmlns:a16="http://schemas.microsoft.com/office/drawing/2014/main" id="{4CEA2131-5CB8-80E4-66F2-CB07D43F6DD1}"/>
                </a:ext>
              </a:extLst>
            </p:cNvPr>
            <p:cNvSpPr/>
            <p:nvPr/>
          </p:nvSpPr>
          <p:spPr>
            <a:xfrm>
              <a:off x="307573" y="1535887"/>
              <a:ext cx="202720" cy="156307"/>
            </a:xfrm>
            <a:custGeom>
              <a:avLst/>
              <a:gdLst/>
              <a:ahLst/>
              <a:cxnLst/>
              <a:rect l="l" t="t" r="r" b="b"/>
              <a:pathLst>
                <a:path w="249" h="192" extrusionOk="0">
                  <a:moveTo>
                    <a:pt x="125" y="1"/>
                  </a:moveTo>
                  <a:cubicBezTo>
                    <a:pt x="0" y="1"/>
                    <a:pt x="0" y="191"/>
                    <a:pt x="125" y="191"/>
                  </a:cubicBezTo>
                  <a:cubicBezTo>
                    <a:pt x="247" y="191"/>
                    <a:pt x="248" y="1"/>
                    <a:pt x="125"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741;p67">
              <a:extLst>
                <a:ext uri="{FF2B5EF4-FFF2-40B4-BE49-F238E27FC236}">
                  <a16:creationId xmlns:a16="http://schemas.microsoft.com/office/drawing/2014/main" id="{8E77110F-A5E5-A3A7-8462-5359B5D90DE1}"/>
                </a:ext>
              </a:extLst>
            </p:cNvPr>
            <p:cNvSpPr/>
            <p:nvPr/>
          </p:nvSpPr>
          <p:spPr>
            <a:xfrm>
              <a:off x="-463410" y="1315266"/>
              <a:ext cx="91997" cy="72455"/>
            </a:xfrm>
            <a:custGeom>
              <a:avLst/>
              <a:gdLst/>
              <a:ahLst/>
              <a:cxnLst/>
              <a:rect l="l" t="t" r="r" b="b"/>
              <a:pathLst>
                <a:path w="113" h="89" extrusionOk="0">
                  <a:moveTo>
                    <a:pt x="56" y="1"/>
                  </a:moveTo>
                  <a:cubicBezTo>
                    <a:pt x="0" y="1"/>
                    <a:pt x="0" y="88"/>
                    <a:pt x="56" y="88"/>
                  </a:cubicBezTo>
                  <a:cubicBezTo>
                    <a:pt x="112" y="88"/>
                    <a:pt x="112" y="1"/>
                    <a:pt x="56"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742;p67">
              <a:extLst>
                <a:ext uri="{FF2B5EF4-FFF2-40B4-BE49-F238E27FC236}">
                  <a16:creationId xmlns:a16="http://schemas.microsoft.com/office/drawing/2014/main" id="{60B67D5A-5ACE-DE64-9E3B-681BE6FF0449}"/>
                </a:ext>
              </a:extLst>
            </p:cNvPr>
            <p:cNvSpPr/>
            <p:nvPr/>
          </p:nvSpPr>
          <p:spPr>
            <a:xfrm>
              <a:off x="-1252303" y="782844"/>
              <a:ext cx="170154" cy="133512"/>
            </a:xfrm>
            <a:custGeom>
              <a:avLst/>
              <a:gdLst/>
              <a:ahLst/>
              <a:cxnLst/>
              <a:rect l="l" t="t" r="r" b="b"/>
              <a:pathLst>
                <a:path w="209" h="164" extrusionOk="0">
                  <a:moveTo>
                    <a:pt x="104" y="1"/>
                  </a:moveTo>
                  <a:cubicBezTo>
                    <a:pt x="0" y="1"/>
                    <a:pt x="1" y="163"/>
                    <a:pt x="105" y="163"/>
                  </a:cubicBezTo>
                  <a:cubicBezTo>
                    <a:pt x="208" y="163"/>
                    <a:pt x="208" y="1"/>
                    <a:pt x="105" y="1"/>
                  </a:cubicBezTo>
                  <a:cubicBezTo>
                    <a:pt x="104" y="1"/>
                    <a:pt x="104" y="1"/>
                    <a:pt x="10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743;p67">
              <a:extLst>
                <a:ext uri="{FF2B5EF4-FFF2-40B4-BE49-F238E27FC236}">
                  <a16:creationId xmlns:a16="http://schemas.microsoft.com/office/drawing/2014/main" id="{22E29D07-7525-E7FA-E139-E9F39F55B218}"/>
                </a:ext>
              </a:extLst>
            </p:cNvPr>
            <p:cNvSpPr/>
            <p:nvPr/>
          </p:nvSpPr>
          <p:spPr>
            <a:xfrm>
              <a:off x="-1877556" y="1098715"/>
              <a:ext cx="77343" cy="74083"/>
            </a:xfrm>
            <a:custGeom>
              <a:avLst/>
              <a:gdLst/>
              <a:ahLst/>
              <a:cxnLst/>
              <a:rect l="l" t="t" r="r" b="b"/>
              <a:pathLst>
                <a:path w="95" h="91" extrusionOk="0">
                  <a:moveTo>
                    <a:pt x="47" y="1"/>
                  </a:moveTo>
                  <a:cubicBezTo>
                    <a:pt x="19" y="1"/>
                    <a:pt x="1" y="28"/>
                    <a:pt x="5" y="56"/>
                  </a:cubicBezTo>
                  <a:cubicBezTo>
                    <a:pt x="5" y="58"/>
                    <a:pt x="5" y="59"/>
                    <a:pt x="6" y="60"/>
                  </a:cubicBezTo>
                  <a:cubicBezTo>
                    <a:pt x="10" y="80"/>
                    <a:pt x="29" y="91"/>
                    <a:pt x="47" y="91"/>
                  </a:cubicBezTo>
                  <a:cubicBezTo>
                    <a:pt x="66" y="91"/>
                    <a:pt x="85" y="80"/>
                    <a:pt x="88" y="60"/>
                  </a:cubicBezTo>
                  <a:cubicBezTo>
                    <a:pt x="88" y="59"/>
                    <a:pt x="88" y="58"/>
                    <a:pt x="89" y="56"/>
                  </a:cubicBezTo>
                  <a:cubicBezTo>
                    <a:pt x="94" y="28"/>
                    <a:pt x="78" y="1"/>
                    <a:pt x="4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744;p67">
              <a:extLst>
                <a:ext uri="{FF2B5EF4-FFF2-40B4-BE49-F238E27FC236}">
                  <a16:creationId xmlns:a16="http://schemas.microsoft.com/office/drawing/2014/main" id="{AC162F7F-732F-DB18-8E87-3432112FA285}"/>
                </a:ext>
              </a:extLst>
            </p:cNvPr>
            <p:cNvSpPr/>
            <p:nvPr/>
          </p:nvSpPr>
          <p:spPr>
            <a:xfrm>
              <a:off x="-1826266" y="2650390"/>
              <a:ext cx="98510" cy="75711"/>
            </a:xfrm>
            <a:custGeom>
              <a:avLst/>
              <a:gdLst/>
              <a:ahLst/>
              <a:cxnLst/>
              <a:rect l="l" t="t" r="r" b="b"/>
              <a:pathLst>
                <a:path w="121" h="93" extrusionOk="0">
                  <a:moveTo>
                    <a:pt x="61" y="0"/>
                  </a:moveTo>
                  <a:cubicBezTo>
                    <a:pt x="1" y="0"/>
                    <a:pt x="1" y="92"/>
                    <a:pt x="61" y="92"/>
                  </a:cubicBezTo>
                  <a:cubicBezTo>
                    <a:pt x="120" y="92"/>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745;p67">
              <a:extLst>
                <a:ext uri="{FF2B5EF4-FFF2-40B4-BE49-F238E27FC236}">
                  <a16:creationId xmlns:a16="http://schemas.microsoft.com/office/drawing/2014/main" id="{D6F21CCF-69B5-73C5-362D-BB40374E2590}"/>
                </a:ext>
              </a:extLst>
            </p:cNvPr>
            <p:cNvSpPr/>
            <p:nvPr/>
          </p:nvSpPr>
          <p:spPr>
            <a:xfrm>
              <a:off x="-2274852" y="2241712"/>
              <a:ext cx="53733" cy="43147"/>
            </a:xfrm>
            <a:custGeom>
              <a:avLst/>
              <a:gdLst/>
              <a:ahLst/>
              <a:cxnLst/>
              <a:rect l="l" t="t" r="r" b="b"/>
              <a:pathLst>
                <a:path w="66" h="53" extrusionOk="0">
                  <a:moveTo>
                    <a:pt x="33" y="0"/>
                  </a:moveTo>
                  <a:cubicBezTo>
                    <a:pt x="0" y="0"/>
                    <a:pt x="0" y="52"/>
                    <a:pt x="33" y="52"/>
                  </a:cubicBezTo>
                  <a:cubicBezTo>
                    <a:pt x="66" y="52"/>
                    <a:pt x="66" y="0"/>
                    <a:pt x="3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746;p67">
              <a:extLst>
                <a:ext uri="{FF2B5EF4-FFF2-40B4-BE49-F238E27FC236}">
                  <a16:creationId xmlns:a16="http://schemas.microsoft.com/office/drawing/2014/main" id="{BE71E55B-63A4-08CB-CF23-29CA85E2F44C}"/>
                </a:ext>
              </a:extLst>
            </p:cNvPr>
            <p:cNvSpPr/>
            <p:nvPr/>
          </p:nvSpPr>
          <p:spPr>
            <a:xfrm>
              <a:off x="-2542702" y="1747553"/>
              <a:ext cx="155500" cy="119672"/>
            </a:xfrm>
            <a:custGeom>
              <a:avLst/>
              <a:gdLst/>
              <a:ahLst/>
              <a:cxnLst/>
              <a:rect l="l" t="t" r="r" b="b"/>
              <a:pathLst>
                <a:path w="191" h="147" extrusionOk="0">
                  <a:moveTo>
                    <a:pt x="95" y="0"/>
                  </a:moveTo>
                  <a:cubicBezTo>
                    <a:pt x="0" y="0"/>
                    <a:pt x="0" y="147"/>
                    <a:pt x="95" y="147"/>
                  </a:cubicBezTo>
                  <a:cubicBezTo>
                    <a:pt x="190" y="147"/>
                    <a:pt x="190" y="0"/>
                    <a:pt x="9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747;p67">
              <a:extLst>
                <a:ext uri="{FF2B5EF4-FFF2-40B4-BE49-F238E27FC236}">
                  <a16:creationId xmlns:a16="http://schemas.microsoft.com/office/drawing/2014/main" id="{533F2B85-E62D-00DF-776E-7329A6C6EDD9}"/>
                </a:ext>
              </a:extLst>
            </p:cNvPr>
            <p:cNvSpPr/>
            <p:nvPr/>
          </p:nvSpPr>
          <p:spPr>
            <a:xfrm>
              <a:off x="-2289507" y="1090574"/>
              <a:ext cx="97696" cy="74083"/>
            </a:xfrm>
            <a:custGeom>
              <a:avLst/>
              <a:gdLst/>
              <a:ahLst/>
              <a:cxnLst/>
              <a:rect l="l" t="t" r="r" b="b"/>
              <a:pathLst>
                <a:path w="120" h="91" extrusionOk="0">
                  <a:moveTo>
                    <a:pt x="61" y="0"/>
                  </a:moveTo>
                  <a:cubicBezTo>
                    <a:pt x="0" y="0"/>
                    <a:pt x="0" y="91"/>
                    <a:pt x="61" y="91"/>
                  </a:cubicBezTo>
                  <a:cubicBezTo>
                    <a:pt x="120" y="91"/>
                    <a:pt x="120" y="0"/>
                    <a:pt x="6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748;p67">
              <a:extLst>
                <a:ext uri="{FF2B5EF4-FFF2-40B4-BE49-F238E27FC236}">
                  <a16:creationId xmlns:a16="http://schemas.microsoft.com/office/drawing/2014/main" id="{174D042F-C75C-02C3-6A51-A6CB13A30EFE}"/>
                </a:ext>
              </a:extLst>
            </p:cNvPr>
            <p:cNvSpPr/>
            <p:nvPr/>
          </p:nvSpPr>
          <p:spPr>
            <a:xfrm>
              <a:off x="-2094115" y="782844"/>
              <a:ext cx="30937" cy="25237"/>
            </a:xfrm>
            <a:custGeom>
              <a:avLst/>
              <a:gdLst/>
              <a:ahLst/>
              <a:cxnLst/>
              <a:rect l="l" t="t" r="r" b="b"/>
              <a:pathLst>
                <a:path w="38" h="31" extrusionOk="0">
                  <a:moveTo>
                    <a:pt x="19" y="1"/>
                  </a:moveTo>
                  <a:cubicBezTo>
                    <a:pt x="1" y="1"/>
                    <a:pt x="1" y="30"/>
                    <a:pt x="19" y="30"/>
                  </a:cubicBezTo>
                  <a:cubicBezTo>
                    <a:pt x="38" y="30"/>
                    <a:pt x="38" y="1"/>
                    <a:pt x="19"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749;p67">
              <a:extLst>
                <a:ext uri="{FF2B5EF4-FFF2-40B4-BE49-F238E27FC236}">
                  <a16:creationId xmlns:a16="http://schemas.microsoft.com/office/drawing/2014/main" id="{1A03775F-0757-40ED-97B3-3EDA33765E96}"/>
                </a:ext>
              </a:extLst>
            </p:cNvPr>
            <p:cNvSpPr/>
            <p:nvPr/>
          </p:nvSpPr>
          <p:spPr>
            <a:xfrm>
              <a:off x="-2246358" y="330205"/>
              <a:ext cx="180738" cy="140025"/>
            </a:xfrm>
            <a:custGeom>
              <a:avLst/>
              <a:gdLst/>
              <a:ahLst/>
              <a:cxnLst/>
              <a:rect l="l" t="t" r="r" b="b"/>
              <a:pathLst>
                <a:path w="222" h="172" extrusionOk="0">
                  <a:moveTo>
                    <a:pt x="111" y="1"/>
                  </a:moveTo>
                  <a:cubicBezTo>
                    <a:pt x="0" y="2"/>
                    <a:pt x="0" y="172"/>
                    <a:pt x="111" y="172"/>
                  </a:cubicBezTo>
                  <a:cubicBezTo>
                    <a:pt x="222" y="172"/>
                    <a:pt x="222" y="1"/>
                    <a:pt x="11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750;p67">
              <a:extLst>
                <a:ext uri="{FF2B5EF4-FFF2-40B4-BE49-F238E27FC236}">
                  <a16:creationId xmlns:a16="http://schemas.microsoft.com/office/drawing/2014/main" id="{9B936B4B-B61A-717B-5C66-DEA33C7D6769}"/>
                </a:ext>
              </a:extLst>
            </p:cNvPr>
            <p:cNvSpPr/>
            <p:nvPr/>
          </p:nvSpPr>
          <p:spPr>
            <a:xfrm>
              <a:off x="-2399415" y="301711"/>
              <a:ext cx="116421" cy="90365"/>
            </a:xfrm>
            <a:custGeom>
              <a:avLst/>
              <a:gdLst/>
              <a:ahLst/>
              <a:cxnLst/>
              <a:rect l="l" t="t" r="r" b="b"/>
              <a:pathLst>
                <a:path w="143" h="111" extrusionOk="0">
                  <a:moveTo>
                    <a:pt x="71" y="0"/>
                  </a:moveTo>
                  <a:cubicBezTo>
                    <a:pt x="0" y="0"/>
                    <a:pt x="0" y="111"/>
                    <a:pt x="71" y="111"/>
                  </a:cubicBezTo>
                  <a:cubicBezTo>
                    <a:pt x="143" y="111"/>
                    <a:pt x="143" y="0"/>
                    <a:pt x="7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751;p67">
              <a:extLst>
                <a:ext uri="{FF2B5EF4-FFF2-40B4-BE49-F238E27FC236}">
                  <a16:creationId xmlns:a16="http://schemas.microsoft.com/office/drawing/2014/main" id="{8835415A-5423-9335-9BA8-DC7B3ED8CE2D}"/>
                </a:ext>
              </a:extLst>
            </p:cNvPr>
            <p:cNvSpPr/>
            <p:nvPr/>
          </p:nvSpPr>
          <p:spPr>
            <a:xfrm>
              <a:off x="-755683" y="2898691"/>
              <a:ext cx="73272" cy="56173"/>
            </a:xfrm>
            <a:custGeom>
              <a:avLst/>
              <a:gdLst/>
              <a:ahLst/>
              <a:cxnLst/>
              <a:rect l="l" t="t" r="r" b="b"/>
              <a:pathLst>
                <a:path w="90" h="69" extrusionOk="0">
                  <a:moveTo>
                    <a:pt x="45" y="0"/>
                  </a:moveTo>
                  <a:cubicBezTo>
                    <a:pt x="1" y="0"/>
                    <a:pt x="1" y="69"/>
                    <a:pt x="45" y="69"/>
                  </a:cubicBezTo>
                  <a:cubicBezTo>
                    <a:pt x="90" y="69"/>
                    <a:pt x="90"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752;p67">
              <a:extLst>
                <a:ext uri="{FF2B5EF4-FFF2-40B4-BE49-F238E27FC236}">
                  <a16:creationId xmlns:a16="http://schemas.microsoft.com/office/drawing/2014/main" id="{6DDF761E-40B7-55FF-1570-C03561FF1074}"/>
                </a:ext>
              </a:extLst>
            </p:cNvPr>
            <p:cNvSpPr/>
            <p:nvPr/>
          </p:nvSpPr>
          <p:spPr>
            <a:xfrm>
              <a:off x="-929907" y="3021620"/>
              <a:ext cx="97696" cy="74083"/>
            </a:xfrm>
            <a:custGeom>
              <a:avLst/>
              <a:gdLst/>
              <a:ahLst/>
              <a:cxnLst/>
              <a:rect l="l" t="t" r="r" b="b"/>
              <a:pathLst>
                <a:path w="120" h="91" extrusionOk="0">
                  <a:moveTo>
                    <a:pt x="60" y="0"/>
                  </a:moveTo>
                  <a:cubicBezTo>
                    <a:pt x="1" y="0"/>
                    <a:pt x="1" y="91"/>
                    <a:pt x="60" y="91"/>
                  </a:cubicBezTo>
                  <a:cubicBezTo>
                    <a:pt x="120" y="91"/>
                    <a:pt x="120" y="0"/>
                    <a:pt x="6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753;p67">
              <a:extLst>
                <a:ext uri="{FF2B5EF4-FFF2-40B4-BE49-F238E27FC236}">
                  <a16:creationId xmlns:a16="http://schemas.microsoft.com/office/drawing/2014/main" id="{98ED15AF-382B-B508-56F2-0A2CBF2CC16D}"/>
                </a:ext>
              </a:extLst>
            </p:cNvPr>
            <p:cNvSpPr/>
            <p:nvPr/>
          </p:nvSpPr>
          <p:spPr>
            <a:xfrm>
              <a:off x="-1113087" y="2835191"/>
              <a:ext cx="78157" cy="60243"/>
            </a:xfrm>
            <a:custGeom>
              <a:avLst/>
              <a:gdLst/>
              <a:ahLst/>
              <a:cxnLst/>
              <a:rect l="l" t="t" r="r" b="b"/>
              <a:pathLst>
                <a:path w="96" h="74" extrusionOk="0">
                  <a:moveTo>
                    <a:pt x="48" y="0"/>
                  </a:moveTo>
                  <a:cubicBezTo>
                    <a:pt x="0" y="0"/>
                    <a:pt x="0" y="74"/>
                    <a:pt x="48" y="74"/>
                  </a:cubicBezTo>
                  <a:cubicBezTo>
                    <a:pt x="95" y="74"/>
                    <a:pt x="95" y="0"/>
                    <a:pt x="4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754;p67">
              <a:extLst>
                <a:ext uri="{FF2B5EF4-FFF2-40B4-BE49-F238E27FC236}">
                  <a16:creationId xmlns:a16="http://schemas.microsoft.com/office/drawing/2014/main" id="{AC083549-1C61-E969-C06B-B3991C1F2D81}"/>
                </a:ext>
              </a:extLst>
            </p:cNvPr>
            <p:cNvSpPr/>
            <p:nvPr/>
          </p:nvSpPr>
          <p:spPr>
            <a:xfrm>
              <a:off x="-1205084" y="2546185"/>
              <a:ext cx="62688" cy="64314"/>
            </a:xfrm>
            <a:custGeom>
              <a:avLst/>
              <a:gdLst/>
              <a:ahLst/>
              <a:cxnLst/>
              <a:rect l="l" t="t" r="r" b="b"/>
              <a:pathLst>
                <a:path w="77" h="79" extrusionOk="0">
                  <a:moveTo>
                    <a:pt x="38" y="0"/>
                  </a:moveTo>
                  <a:cubicBezTo>
                    <a:pt x="21" y="0"/>
                    <a:pt x="5" y="9"/>
                    <a:pt x="2" y="27"/>
                  </a:cubicBezTo>
                  <a:lnTo>
                    <a:pt x="2" y="31"/>
                  </a:lnTo>
                  <a:cubicBezTo>
                    <a:pt x="0" y="55"/>
                    <a:pt x="12" y="79"/>
                    <a:pt x="39" y="79"/>
                  </a:cubicBezTo>
                  <a:cubicBezTo>
                    <a:pt x="64" y="79"/>
                    <a:pt x="76" y="55"/>
                    <a:pt x="74" y="31"/>
                  </a:cubicBezTo>
                  <a:lnTo>
                    <a:pt x="74" y="27"/>
                  </a:lnTo>
                  <a:cubicBezTo>
                    <a:pt x="72" y="9"/>
                    <a:pt x="55" y="0"/>
                    <a:pt x="3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755;p67">
              <a:extLst>
                <a:ext uri="{FF2B5EF4-FFF2-40B4-BE49-F238E27FC236}">
                  <a16:creationId xmlns:a16="http://schemas.microsoft.com/office/drawing/2014/main" id="{7528E2E2-D821-52EB-F9EB-24AB83224DC6}"/>
                </a:ext>
              </a:extLst>
            </p:cNvPr>
            <p:cNvSpPr/>
            <p:nvPr/>
          </p:nvSpPr>
          <p:spPr>
            <a:xfrm>
              <a:off x="-1694377" y="2065866"/>
              <a:ext cx="128633" cy="100134"/>
            </a:xfrm>
            <a:custGeom>
              <a:avLst/>
              <a:gdLst/>
              <a:ahLst/>
              <a:cxnLst/>
              <a:rect l="l" t="t" r="r" b="b"/>
              <a:pathLst>
                <a:path w="158" h="123" extrusionOk="0">
                  <a:moveTo>
                    <a:pt x="78" y="0"/>
                  </a:moveTo>
                  <a:cubicBezTo>
                    <a:pt x="0" y="0"/>
                    <a:pt x="0" y="123"/>
                    <a:pt x="78" y="123"/>
                  </a:cubicBezTo>
                  <a:cubicBezTo>
                    <a:pt x="157" y="123"/>
                    <a:pt x="157" y="0"/>
                    <a:pt x="78"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756;p67">
              <a:extLst>
                <a:ext uri="{FF2B5EF4-FFF2-40B4-BE49-F238E27FC236}">
                  <a16:creationId xmlns:a16="http://schemas.microsoft.com/office/drawing/2014/main" id="{0D320CDA-6E0A-E40B-69E7-73073871284E}"/>
                </a:ext>
              </a:extLst>
            </p:cNvPr>
            <p:cNvSpPr/>
            <p:nvPr/>
          </p:nvSpPr>
          <p:spPr>
            <a:xfrm>
              <a:off x="-1465606" y="1943751"/>
              <a:ext cx="87112" cy="66756"/>
            </a:xfrm>
            <a:custGeom>
              <a:avLst/>
              <a:gdLst/>
              <a:ahLst/>
              <a:cxnLst/>
              <a:rect l="l" t="t" r="r" b="b"/>
              <a:pathLst>
                <a:path w="107" h="82" extrusionOk="0">
                  <a:moveTo>
                    <a:pt x="54" y="1"/>
                  </a:moveTo>
                  <a:cubicBezTo>
                    <a:pt x="1" y="1"/>
                    <a:pt x="1" y="82"/>
                    <a:pt x="54" y="82"/>
                  </a:cubicBezTo>
                  <a:cubicBezTo>
                    <a:pt x="106" y="82"/>
                    <a:pt x="106" y="1"/>
                    <a:pt x="54"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57;p67">
              <a:extLst>
                <a:ext uri="{FF2B5EF4-FFF2-40B4-BE49-F238E27FC236}">
                  <a16:creationId xmlns:a16="http://schemas.microsoft.com/office/drawing/2014/main" id="{EC4AF4A2-DB45-1CE3-EB7F-4D7F68E9FE02}"/>
                </a:ext>
              </a:extLst>
            </p:cNvPr>
            <p:cNvSpPr/>
            <p:nvPr/>
          </p:nvSpPr>
          <p:spPr>
            <a:xfrm>
              <a:off x="-488648" y="2739127"/>
              <a:ext cx="126191" cy="98506"/>
            </a:xfrm>
            <a:custGeom>
              <a:avLst/>
              <a:gdLst/>
              <a:ahLst/>
              <a:cxnLst/>
              <a:rect l="l" t="t" r="r" b="b"/>
              <a:pathLst>
                <a:path w="155" h="121" extrusionOk="0">
                  <a:moveTo>
                    <a:pt x="77" y="0"/>
                  </a:moveTo>
                  <a:cubicBezTo>
                    <a:pt x="1" y="0"/>
                    <a:pt x="1" y="120"/>
                    <a:pt x="77" y="120"/>
                  </a:cubicBezTo>
                  <a:cubicBezTo>
                    <a:pt x="155" y="120"/>
                    <a:pt x="155" y="0"/>
                    <a:pt x="77"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58;p67">
              <a:extLst>
                <a:ext uri="{FF2B5EF4-FFF2-40B4-BE49-F238E27FC236}">
                  <a16:creationId xmlns:a16="http://schemas.microsoft.com/office/drawing/2014/main" id="{8BB93057-9CEF-405B-4767-9BCFCAAB5BFD}"/>
                </a:ext>
              </a:extLst>
            </p:cNvPr>
            <p:cNvSpPr/>
            <p:nvPr/>
          </p:nvSpPr>
          <p:spPr>
            <a:xfrm>
              <a:off x="-716605" y="618396"/>
              <a:ext cx="135146" cy="105019"/>
            </a:xfrm>
            <a:custGeom>
              <a:avLst/>
              <a:gdLst/>
              <a:ahLst/>
              <a:cxnLst/>
              <a:rect l="l" t="t" r="r" b="b"/>
              <a:pathLst>
                <a:path w="166" h="129" extrusionOk="0">
                  <a:moveTo>
                    <a:pt x="83" y="0"/>
                  </a:moveTo>
                  <a:cubicBezTo>
                    <a:pt x="0" y="1"/>
                    <a:pt x="0" y="129"/>
                    <a:pt x="83" y="129"/>
                  </a:cubicBezTo>
                  <a:cubicBezTo>
                    <a:pt x="166" y="129"/>
                    <a:pt x="166" y="0"/>
                    <a:pt x="83"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59;p67">
              <a:extLst>
                <a:ext uri="{FF2B5EF4-FFF2-40B4-BE49-F238E27FC236}">
                  <a16:creationId xmlns:a16="http://schemas.microsoft.com/office/drawing/2014/main" id="{955DDFD6-E378-5B00-EA3A-62800470B143}"/>
                </a:ext>
              </a:extLst>
            </p:cNvPr>
            <p:cNvSpPr/>
            <p:nvPr/>
          </p:nvSpPr>
          <p:spPr>
            <a:xfrm>
              <a:off x="-757311" y="812966"/>
              <a:ext cx="91183" cy="72455"/>
            </a:xfrm>
            <a:custGeom>
              <a:avLst/>
              <a:gdLst/>
              <a:ahLst/>
              <a:cxnLst/>
              <a:rect l="l" t="t" r="r" b="b"/>
              <a:pathLst>
                <a:path w="112" h="89" extrusionOk="0">
                  <a:moveTo>
                    <a:pt x="57" y="1"/>
                  </a:moveTo>
                  <a:cubicBezTo>
                    <a:pt x="1" y="1"/>
                    <a:pt x="1" y="88"/>
                    <a:pt x="57" y="88"/>
                  </a:cubicBezTo>
                  <a:cubicBezTo>
                    <a:pt x="112" y="88"/>
                    <a:pt x="112" y="1"/>
                    <a:pt x="57"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60;p67">
              <a:extLst>
                <a:ext uri="{FF2B5EF4-FFF2-40B4-BE49-F238E27FC236}">
                  <a16:creationId xmlns:a16="http://schemas.microsoft.com/office/drawing/2014/main" id="{D68C452F-5BF8-E82A-EE7B-362F426AF511}"/>
                </a:ext>
              </a:extLst>
            </p:cNvPr>
            <p:cNvSpPr/>
            <p:nvPr/>
          </p:nvSpPr>
          <p:spPr>
            <a:xfrm>
              <a:off x="-628678" y="808081"/>
              <a:ext cx="65945" cy="51288"/>
            </a:xfrm>
            <a:custGeom>
              <a:avLst/>
              <a:gdLst/>
              <a:ahLst/>
              <a:cxnLst/>
              <a:rect l="l" t="t" r="r" b="b"/>
              <a:pathLst>
                <a:path w="81" h="63" extrusionOk="0">
                  <a:moveTo>
                    <a:pt x="41" y="0"/>
                  </a:moveTo>
                  <a:cubicBezTo>
                    <a:pt x="1" y="0"/>
                    <a:pt x="1" y="63"/>
                    <a:pt x="41" y="63"/>
                  </a:cubicBezTo>
                  <a:cubicBezTo>
                    <a:pt x="80" y="63"/>
                    <a:pt x="80" y="0"/>
                    <a:pt x="41"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61;p67">
              <a:extLst>
                <a:ext uri="{FF2B5EF4-FFF2-40B4-BE49-F238E27FC236}">
                  <a16:creationId xmlns:a16="http://schemas.microsoft.com/office/drawing/2014/main" id="{BB76B566-66B3-779D-58FF-2FEAA46D090B}"/>
                </a:ext>
              </a:extLst>
            </p:cNvPr>
            <p:cNvSpPr/>
            <p:nvPr/>
          </p:nvSpPr>
          <p:spPr>
            <a:xfrm>
              <a:off x="-466666" y="613511"/>
              <a:ext cx="68387" cy="53730"/>
            </a:xfrm>
            <a:custGeom>
              <a:avLst/>
              <a:gdLst/>
              <a:ahLst/>
              <a:cxnLst/>
              <a:rect l="l" t="t" r="r" b="b"/>
              <a:pathLst>
                <a:path w="84" h="66" extrusionOk="0">
                  <a:moveTo>
                    <a:pt x="41" y="1"/>
                  </a:moveTo>
                  <a:cubicBezTo>
                    <a:pt x="0" y="1"/>
                    <a:pt x="0" y="65"/>
                    <a:pt x="41" y="65"/>
                  </a:cubicBezTo>
                  <a:cubicBezTo>
                    <a:pt x="81" y="65"/>
                    <a:pt x="84" y="1"/>
                    <a:pt x="41" y="1"/>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62;p67">
              <a:extLst>
                <a:ext uri="{FF2B5EF4-FFF2-40B4-BE49-F238E27FC236}">
                  <a16:creationId xmlns:a16="http://schemas.microsoft.com/office/drawing/2014/main" id="{F38BFBF3-76E0-9AD1-4DE0-6485750F4D21}"/>
                </a:ext>
              </a:extLst>
            </p:cNvPr>
            <p:cNvSpPr/>
            <p:nvPr/>
          </p:nvSpPr>
          <p:spPr>
            <a:xfrm>
              <a:off x="47051" y="1298170"/>
              <a:ext cx="74900" cy="59429"/>
            </a:xfrm>
            <a:custGeom>
              <a:avLst/>
              <a:gdLst/>
              <a:ahLst/>
              <a:cxnLst/>
              <a:rect l="l" t="t" r="r" b="b"/>
              <a:pathLst>
                <a:path w="92" h="73" extrusionOk="0">
                  <a:moveTo>
                    <a:pt x="45" y="0"/>
                  </a:moveTo>
                  <a:cubicBezTo>
                    <a:pt x="1" y="0"/>
                    <a:pt x="1" y="72"/>
                    <a:pt x="45" y="72"/>
                  </a:cubicBezTo>
                  <a:cubicBezTo>
                    <a:pt x="92" y="72"/>
                    <a:pt x="92" y="0"/>
                    <a:pt x="45"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3;p67">
              <a:extLst>
                <a:ext uri="{FF2B5EF4-FFF2-40B4-BE49-F238E27FC236}">
                  <a16:creationId xmlns:a16="http://schemas.microsoft.com/office/drawing/2014/main" id="{CFD03FBA-6185-6C83-6948-47F81EA55F9F}"/>
                </a:ext>
              </a:extLst>
            </p:cNvPr>
            <p:cNvSpPr/>
            <p:nvPr/>
          </p:nvSpPr>
          <p:spPr>
            <a:xfrm>
              <a:off x="137420" y="1218388"/>
              <a:ext cx="63503" cy="49660"/>
            </a:xfrm>
            <a:custGeom>
              <a:avLst/>
              <a:gdLst/>
              <a:ahLst/>
              <a:cxnLst/>
              <a:rect l="l" t="t" r="r" b="b"/>
              <a:pathLst>
                <a:path w="78" h="61" extrusionOk="0">
                  <a:moveTo>
                    <a:pt x="40" y="0"/>
                  </a:moveTo>
                  <a:cubicBezTo>
                    <a:pt x="1" y="0"/>
                    <a:pt x="1" y="61"/>
                    <a:pt x="40" y="61"/>
                  </a:cubicBezTo>
                  <a:cubicBezTo>
                    <a:pt x="78" y="61"/>
                    <a:pt x="78" y="0"/>
                    <a:pt x="40" y="0"/>
                  </a:cubicBezTo>
                  <a:close/>
                </a:path>
              </a:pathLst>
            </a:custGeom>
            <a:solidFill>
              <a:srgbClr val="270C2A">
                <a:alpha val="3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7240;p54">
            <a:extLst>
              <a:ext uri="{FF2B5EF4-FFF2-40B4-BE49-F238E27FC236}">
                <a16:creationId xmlns:a16="http://schemas.microsoft.com/office/drawing/2014/main" id="{31B55E4F-06A6-BA7C-F06B-8F7C6477AF8C}"/>
              </a:ext>
            </a:extLst>
          </p:cNvPr>
          <p:cNvSpPr/>
          <p:nvPr/>
        </p:nvSpPr>
        <p:spPr>
          <a:xfrm>
            <a:off x="360563" y="261166"/>
            <a:ext cx="1304127" cy="1304127"/>
          </a:xfrm>
          <a:custGeom>
            <a:avLst/>
            <a:gdLst/>
            <a:ahLst/>
            <a:cxnLst/>
            <a:rect l="l" t="t" r="r" b="b"/>
            <a:pathLst>
              <a:path w="3907" h="3907" extrusionOk="0">
                <a:moveTo>
                  <a:pt x="180" y="3077"/>
                </a:moveTo>
                <a:cubicBezTo>
                  <a:pt x="1" y="3257"/>
                  <a:pt x="1" y="3548"/>
                  <a:pt x="180" y="3727"/>
                </a:cubicBezTo>
                <a:cubicBezTo>
                  <a:pt x="360" y="3906"/>
                  <a:pt x="651" y="3906"/>
                  <a:pt x="830" y="3727"/>
                </a:cubicBezTo>
                <a:cubicBezTo>
                  <a:pt x="1494" y="3063"/>
                  <a:pt x="3906" y="0"/>
                  <a:pt x="3906" y="0"/>
                </a:cubicBezTo>
                <a:cubicBezTo>
                  <a:pt x="3906" y="0"/>
                  <a:pt x="846" y="2412"/>
                  <a:pt x="180" y="3077"/>
                </a:cubicBezTo>
                <a:close/>
              </a:path>
            </a:pathLst>
          </a:custGeom>
          <a:gradFill>
            <a:gsLst>
              <a:gs pos="0">
                <a:srgbClr val="FFFFFF">
                  <a:alpha val="18431"/>
                </a:srgbClr>
              </a:gs>
              <a:gs pos="100000">
                <a:srgbClr val="270C2A">
                  <a:alpha val="0"/>
                </a:srgbClr>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Freeform 8">
            <a:extLst>
              <a:ext uri="{FF2B5EF4-FFF2-40B4-BE49-F238E27FC236}">
                <a16:creationId xmlns:a16="http://schemas.microsoft.com/office/drawing/2014/main" id="{E4F47617-80D8-EFEF-6CBA-33DDCED6C9FE}"/>
              </a:ext>
            </a:extLst>
          </p:cNvPr>
          <p:cNvSpPr/>
          <p:nvPr/>
        </p:nvSpPr>
        <p:spPr>
          <a:xfrm>
            <a:off x="3076408" y="2311880"/>
            <a:ext cx="2902519" cy="2831620"/>
          </a:xfrm>
          <a:custGeom>
            <a:avLst/>
            <a:gdLst/>
            <a:ahLst/>
            <a:cxnLst/>
            <a:rect l="l" t="t" r="r" b="b"/>
            <a:pathLst>
              <a:path w="2638066" h="2134435">
                <a:moveTo>
                  <a:pt x="0" y="0"/>
                </a:moveTo>
                <a:lnTo>
                  <a:pt x="2638066" y="0"/>
                </a:lnTo>
                <a:lnTo>
                  <a:pt x="2638066" y="2134435"/>
                </a:lnTo>
                <a:lnTo>
                  <a:pt x="0" y="2134435"/>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
        <p:nvSpPr>
          <p:cNvPr id="4" name="Google Shape;2239;p65">
            <a:extLst>
              <a:ext uri="{FF2B5EF4-FFF2-40B4-BE49-F238E27FC236}">
                <a16:creationId xmlns:a16="http://schemas.microsoft.com/office/drawing/2014/main" id="{36136766-3739-64EB-0081-DB0F4C523A0F}"/>
              </a:ext>
            </a:extLst>
          </p:cNvPr>
          <p:cNvSpPr/>
          <p:nvPr/>
        </p:nvSpPr>
        <p:spPr>
          <a:xfrm rot="10336670">
            <a:off x="6897697" y="1639562"/>
            <a:ext cx="693691" cy="618138"/>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685784" rtl="0" eaLnBrk="1" fontAlgn="auto" latinLnBrk="0" hangingPunct="1">
              <a:lnSpc>
                <a:spcPct val="100000"/>
              </a:lnSpc>
              <a:spcBef>
                <a:spcPts val="0"/>
              </a:spcBef>
              <a:spcAft>
                <a:spcPts val="0"/>
              </a:spcAft>
              <a:buClrTx/>
              <a:buSzTx/>
              <a:buFont typeface="Arial"/>
              <a:buNone/>
              <a:tabLst/>
              <a:defRPr/>
            </a:pPr>
            <a:endParaRPr kumimoji="0" sz="12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 name="Google Shape;2240;p65">
            <a:extLst>
              <a:ext uri="{FF2B5EF4-FFF2-40B4-BE49-F238E27FC236}">
                <a16:creationId xmlns:a16="http://schemas.microsoft.com/office/drawing/2014/main" id="{82C3E98F-15B0-FED2-E7A8-7FD13D898706}"/>
              </a:ext>
            </a:extLst>
          </p:cNvPr>
          <p:cNvSpPr/>
          <p:nvPr/>
        </p:nvSpPr>
        <p:spPr>
          <a:xfrm rot="-504209">
            <a:off x="1287523" y="1423773"/>
            <a:ext cx="785672" cy="618155"/>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685784" rtl="0" eaLnBrk="1" fontAlgn="auto" latinLnBrk="0" hangingPunct="1">
              <a:lnSpc>
                <a:spcPct val="100000"/>
              </a:lnSpc>
              <a:spcBef>
                <a:spcPts val="0"/>
              </a:spcBef>
              <a:spcAft>
                <a:spcPts val="0"/>
              </a:spcAft>
              <a:buClrTx/>
              <a:buSzTx/>
              <a:buFont typeface="Arial"/>
              <a:buNone/>
              <a:tabLst/>
              <a:defRPr/>
            </a:pPr>
            <a:endParaRPr kumimoji="0" sz="12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 name="Google Shape;2339;p65">
            <a:extLst>
              <a:ext uri="{FF2B5EF4-FFF2-40B4-BE49-F238E27FC236}">
                <a16:creationId xmlns:a16="http://schemas.microsoft.com/office/drawing/2014/main" id="{53735266-086E-1E52-7DB5-E580FDAE912F}"/>
              </a:ext>
            </a:extLst>
          </p:cNvPr>
          <p:cNvSpPr txBox="1">
            <a:spLocks/>
          </p:cNvSpPr>
          <p:nvPr/>
        </p:nvSpPr>
        <p:spPr>
          <a:xfrm>
            <a:off x="1246571" y="1469303"/>
            <a:ext cx="805350" cy="576470"/>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685784">
              <a:buClr>
                <a:srgbClr val="E32747"/>
              </a:buClr>
              <a:defRPr/>
            </a:pPr>
            <a:r>
              <a:rPr lang="en" sz="2700" b="1">
                <a:solidFill>
                  <a:srgbClr val="00545D">
                    <a:lumMod val="75000"/>
                  </a:srgbClr>
                </a:solidFill>
                <a:latin typeface="Times New Roman" panose="02020603050405020304" pitchFamily="18" charset="0"/>
                <a:cs typeface="Times New Roman" panose="02020603050405020304" pitchFamily="18" charset="0"/>
              </a:rPr>
              <a:t>01</a:t>
            </a:r>
          </a:p>
        </p:txBody>
      </p:sp>
      <p:sp>
        <p:nvSpPr>
          <p:cNvPr id="7" name="Google Shape;2340;p65">
            <a:extLst>
              <a:ext uri="{FF2B5EF4-FFF2-40B4-BE49-F238E27FC236}">
                <a16:creationId xmlns:a16="http://schemas.microsoft.com/office/drawing/2014/main" id="{29DEB2BE-696B-CB05-168C-C33A94356A38}"/>
              </a:ext>
            </a:extLst>
          </p:cNvPr>
          <p:cNvSpPr txBox="1">
            <a:spLocks/>
          </p:cNvSpPr>
          <p:nvPr/>
        </p:nvSpPr>
        <p:spPr>
          <a:xfrm rot="21220410">
            <a:off x="6878991" y="1671970"/>
            <a:ext cx="711046" cy="576470"/>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685784">
              <a:buClr>
                <a:srgbClr val="E32747"/>
              </a:buClr>
              <a:defRPr/>
            </a:pPr>
            <a:r>
              <a:rPr lang="en" sz="2700" b="1">
                <a:solidFill>
                  <a:srgbClr val="FF785D"/>
                </a:solidFill>
                <a:latin typeface="Times New Roman" panose="02020603050405020304" pitchFamily="18" charset="0"/>
                <a:cs typeface="Times New Roman" panose="02020603050405020304" pitchFamily="18" charset="0"/>
              </a:rPr>
              <a:t>02</a:t>
            </a:r>
          </a:p>
        </p:txBody>
      </p:sp>
      <p:sp>
        <p:nvSpPr>
          <p:cNvPr id="8" name="TextBox 10">
            <a:extLst>
              <a:ext uri="{FF2B5EF4-FFF2-40B4-BE49-F238E27FC236}">
                <a16:creationId xmlns:a16="http://schemas.microsoft.com/office/drawing/2014/main" id="{542CB6D0-D333-CD56-29D5-EC285D4BE712}"/>
              </a:ext>
            </a:extLst>
          </p:cNvPr>
          <p:cNvSpPr txBox="1"/>
          <p:nvPr/>
        </p:nvSpPr>
        <p:spPr>
          <a:xfrm>
            <a:off x="347233" y="2256712"/>
            <a:ext cx="2726720" cy="163121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r>
              <a:rPr lang="en-US" sz="2000">
                <a:solidFill>
                  <a:schemeClr val="tx1"/>
                </a:solidFill>
                <a:latin typeface="Times New Roman" panose="02020603050405020304" pitchFamily="18" charset="0"/>
                <a:cs typeface="Times New Roman" panose="02020603050405020304" pitchFamily="18" charset="0"/>
              </a:rPr>
              <a:t>Tóm tắt thông tin chính của VB, khơi gợi hứng thú, sự tò mò và định hướng tiếp nhận cho người đọc </a:t>
            </a:r>
            <a:endParaRPr lang="en-US" sz="3200" kern="1200">
              <a:solidFill>
                <a:schemeClr val="tx1"/>
              </a:solidFill>
              <a:latin typeface="Times New Roman" panose="02020603050405020304" pitchFamily="18" charset="0"/>
              <a:cs typeface="Times New Roman" panose="02020603050405020304" pitchFamily="18" charset="0"/>
            </a:endParaRPr>
          </a:p>
        </p:txBody>
      </p:sp>
      <p:sp>
        <p:nvSpPr>
          <p:cNvPr id="9" name="TextBox 11">
            <a:extLst>
              <a:ext uri="{FF2B5EF4-FFF2-40B4-BE49-F238E27FC236}">
                <a16:creationId xmlns:a16="http://schemas.microsoft.com/office/drawing/2014/main" id="{3806F218-F31B-F7AD-F1B8-FD4298821FA5}"/>
              </a:ext>
            </a:extLst>
          </p:cNvPr>
          <p:cNvSpPr txBox="1"/>
          <p:nvPr/>
        </p:nvSpPr>
        <p:spPr>
          <a:xfrm>
            <a:off x="5690399" y="2420278"/>
            <a:ext cx="2936900"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r>
              <a:rPr lang="en-US" sz="2000">
                <a:solidFill>
                  <a:schemeClr val="tx1"/>
                </a:solidFill>
                <a:latin typeface="Times New Roman" panose="02020603050405020304" pitchFamily="18" charset="0"/>
                <a:cs typeface="Times New Roman" panose="02020603050405020304" pitchFamily="18" charset="0"/>
              </a:rPr>
              <a:t>Thể hiện dấu hiệu hình thức đặc trưng của một VB thông tin, góp phần làm nổi bật thông tin chính và thực hiện mục đích của VB</a:t>
            </a:r>
            <a:endParaRPr lang="en-US" sz="3200" kern="12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83140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barn(inVertical)">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arn(inVertical)">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arn(inVertical)">
                                      <p:cBhvr>
                                        <p:cTn id="26" dur="500"/>
                                        <p:tgtEl>
                                          <p:spTgt spid="4"/>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barn(inVertical)">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8" grpId="0"/>
      <p:bldP spid="9" grpId="0"/>
    </p:bldLst>
  </p:timing>
</p:sld>
</file>

<file path=ppt/tags/tag1.xml><?xml version="1.0" encoding="utf-8"?>
<p:tagLst xmlns:a="http://schemas.openxmlformats.org/drawingml/2006/main" xmlns:r="http://schemas.openxmlformats.org/officeDocument/2006/relationships" xmlns:p="http://schemas.openxmlformats.org/presentationml/2006/main">
  <p:tag name="KSO_WM_UNIT_TEXT_FILL_FORE_SCHEMECOLOR_INDEX" val="16"/>
  <p:tag name="KSO_WM_UNIT_TEXT_FILL_FORE_SCHEMECOLOR_INDEX_BRIGHTNESS" val="-0.75"/>
  <p:tag name="KSO_WM_UNIT_TEXT_FILL_TYPE" val="1"/>
</p:tagLst>
</file>

<file path=ppt/theme/theme1.xml><?xml version="1.0" encoding="utf-8"?>
<a:theme xmlns:a="http://schemas.openxmlformats.org/drawingml/2006/main" name="Enjoy Meteor Watch Day! by Slidesgo">
  <a:themeElements>
    <a:clrScheme name="Simple Light">
      <a:dk1>
        <a:srgbClr val="EDE9BC"/>
      </a:dk1>
      <a:lt1>
        <a:srgbClr val="270C2A"/>
      </a:lt1>
      <a:dk2>
        <a:srgbClr val="05023B"/>
      </a:dk2>
      <a:lt2>
        <a:srgbClr val="A8AAB0"/>
      </a:lt2>
      <a:accent1>
        <a:srgbClr val="825842"/>
      </a:accent1>
      <a:accent2>
        <a:srgbClr val="C65E47"/>
      </a:accent2>
      <a:accent3>
        <a:srgbClr val="C0782E"/>
      </a:accent3>
      <a:accent4>
        <a:srgbClr val="E09230"/>
      </a:accent4>
      <a:accent5>
        <a:srgbClr val="EBC255"/>
      </a:accent5>
      <a:accent6>
        <a:srgbClr val="D3AF6F"/>
      </a:accent6>
      <a:hlink>
        <a:srgbClr val="EDE9B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Virgin Islands Minitheme by Slidesgo">
  <a:themeElements>
    <a:clrScheme name="Simple Light">
      <a:dk1>
        <a:srgbClr val="FFFCE7"/>
      </a:dk1>
      <a:lt1>
        <a:srgbClr val="D4E6E0"/>
      </a:lt1>
      <a:dk2>
        <a:srgbClr val="303383"/>
      </a:dk2>
      <a:lt2>
        <a:srgbClr val="F9EBCF"/>
      </a:lt2>
      <a:accent1>
        <a:srgbClr val="46968C"/>
      </a:accent1>
      <a:accent2>
        <a:srgbClr val="75C0B1"/>
      </a:accent2>
      <a:accent3>
        <a:srgbClr val="F8D603"/>
      </a:accent3>
      <a:accent4>
        <a:srgbClr val="E46B56"/>
      </a:accent4>
      <a:accent5>
        <a:srgbClr val="CC4E40"/>
      </a:accent5>
      <a:accent6>
        <a:srgbClr val="F8BCB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66</TotalTime>
  <Words>2612</Words>
  <Application>Microsoft Office PowerPoint</Application>
  <PresentationFormat>On-screen Show (16:9)</PresentationFormat>
  <Paragraphs>336</Paragraphs>
  <Slides>54</Slides>
  <Notes>43</Notes>
  <HiddenSlides>0</HiddenSlides>
  <MMClips>0</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54</vt:i4>
      </vt:variant>
    </vt:vector>
  </HeadingPairs>
  <TitlesOfParts>
    <vt:vector size="69" baseType="lpstr">
      <vt:lpstr>Calibri Light</vt:lpstr>
      <vt:lpstr>Calibri</vt:lpstr>
      <vt:lpstr>Spartan</vt:lpstr>
      <vt:lpstr>Arial</vt:lpstr>
      <vt:lpstr>.VnTime</vt:lpstr>
      <vt:lpstr>Times New Roman</vt:lpstr>
      <vt:lpstr>Federo</vt:lpstr>
      <vt:lpstr>Quicksand</vt:lpstr>
      <vt:lpstr>Poppins</vt:lpstr>
      <vt:lpstr>SimSun</vt:lpstr>
      <vt:lpstr>Cabin</vt:lpstr>
      <vt:lpstr>Fira Sans Extra Condensed</vt:lpstr>
      <vt:lpstr>Enjoy Meteor Watch Day! by Slidesgo</vt:lpstr>
      <vt:lpstr>2_Office Theme</vt:lpstr>
      <vt:lpstr>Virgin Islands Minitheme by Slidesgo</vt:lpstr>
      <vt:lpstr>PowerPoint Presentation</vt:lpstr>
      <vt:lpstr>PowerPoint Presentation</vt:lpstr>
      <vt:lpstr>2. Đề mục trong văn bản</vt:lpstr>
      <vt:lpstr>2. Đề mục trong văn bản</vt:lpstr>
      <vt:lpstr>2. Đề mục trong văn bản</vt:lpstr>
      <vt:lpstr>PowerPoint Presentation</vt:lpstr>
      <vt:lpstr>PowerPoint Presentation</vt:lpstr>
      <vt:lpstr>2. Đề mục trong văn bản</vt:lpstr>
      <vt:lpstr>2. Đề mục trong văn bản</vt:lpstr>
      <vt:lpstr>PowerPoint Presentation</vt:lpstr>
      <vt:lpstr>3. Thông tin cơ bản</vt:lpstr>
      <vt:lpstr>3. Thông tin cơ bản</vt:lpstr>
      <vt:lpstr>3. Thông tin cơ bản</vt:lpstr>
      <vt:lpstr>3. Thông tin cơ bản</vt:lpstr>
      <vt:lpstr>3. Thông tin cơ bản</vt:lpstr>
      <vt:lpstr>3. Thông tin cơ bản</vt:lpstr>
      <vt:lpstr>3. Thông tin cơ bản</vt:lpstr>
      <vt:lpstr>3. Thông tin cơ bản</vt:lpstr>
      <vt:lpstr>3. Thông tin cơ bản</vt:lpstr>
      <vt:lpstr>PowerPoint Presentation</vt:lpstr>
      <vt:lpstr>4. Cách trình bày thông tin</vt:lpstr>
      <vt:lpstr>4. Cách trình bày thông tin</vt:lpstr>
      <vt:lpstr>4. Cách trình bày thông tin</vt:lpstr>
      <vt:lpstr>4. Cách trình bày thông tin</vt:lpstr>
      <vt:lpstr>4. Cách trình bày thông tin</vt:lpstr>
      <vt:lpstr>4. Cách trình bày thông tin</vt:lpstr>
      <vt:lpstr>PowerPoint Presentation</vt:lpstr>
      <vt:lpstr>5. Phương tiện phi ngôn ngữ</vt:lpstr>
      <vt:lpstr>5. Phương tiện phi ngôn ngữ</vt:lpstr>
      <vt:lpstr>5. Phương tiện phi ngôn ngữ</vt:lpstr>
      <vt:lpstr>PowerPoint Presentation</vt:lpstr>
      <vt:lpstr>6. Liên hệ</vt:lpstr>
      <vt:lpstr>6. Liên hệ</vt:lpstr>
      <vt:lpstr>Tổng kết</vt:lpstr>
      <vt:lpstr>1. Nội dung, nghệ thuật</vt:lpstr>
      <vt:lpstr>III. Tổng kết</vt:lpstr>
      <vt:lpstr>PowerPoint Presentation</vt:lpstr>
      <vt:lpstr>2. Khái quát đặc điểm thể loại</vt:lpstr>
      <vt:lpstr>PowerPoint Presentation</vt:lpstr>
      <vt:lpstr>PowerPoint Presentation</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lpstr>Bảng kiểm phần trình bày cảm xúc, suy nghĩ của HS về một video clip liên quan đến mưa sao băng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Admin</cp:lastModifiedBy>
  <cp:revision>7</cp:revision>
  <dcterms:modified xsi:type="dcterms:W3CDTF">2025-02-14T02:29:42Z</dcterms:modified>
</cp:coreProperties>
</file>