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9" r:id="rId2"/>
    <p:sldId id="274" r:id="rId3"/>
    <p:sldId id="260" r:id="rId4"/>
    <p:sldId id="276" r:id="rId5"/>
    <p:sldId id="258" r:id="rId6"/>
    <p:sldId id="291" r:id="rId7"/>
    <p:sldId id="277" r:id="rId8"/>
    <p:sldId id="278" r:id="rId9"/>
    <p:sldId id="262" r:id="rId10"/>
    <p:sldId id="281" r:id="rId11"/>
    <p:sldId id="263" r:id="rId12"/>
    <p:sldId id="284" r:id="rId13"/>
    <p:sldId id="282" r:id="rId14"/>
    <p:sldId id="283" r:id="rId15"/>
    <p:sldId id="264" r:id="rId16"/>
    <p:sldId id="267" r:id="rId17"/>
    <p:sldId id="286" r:id="rId18"/>
    <p:sldId id="268" r:id="rId19"/>
    <p:sldId id="287" r:id="rId20"/>
    <p:sldId id="290" r:id="rId21"/>
    <p:sldId id="288"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81" d="100"/>
          <a:sy n="81" d="100"/>
        </p:scale>
        <p:origin x="2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7EECF-DEC4-41FB-A1E8-25F8C71286EF}" type="datetimeFigureOut">
              <a:rPr lang="en-US" smtClean="0"/>
              <a:t>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3C98C-B1F6-41F2-AA17-E98F3E5D05ED}" type="slidenum">
              <a:rPr lang="en-US" smtClean="0"/>
              <a:t>‹#›</a:t>
            </a:fld>
            <a:endParaRPr lang="en-US"/>
          </a:p>
        </p:txBody>
      </p:sp>
    </p:spTree>
    <p:extLst>
      <p:ext uri="{BB962C8B-B14F-4D97-AF65-F5344CB8AC3E}">
        <p14:creationId xmlns:p14="http://schemas.microsoft.com/office/powerpoint/2010/main" val="376276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BECC29-36A0-44D9-AF84-B2920605570C}" type="slidenum">
              <a:rPr lang="zh-CN" altLang="en-US" smtClean="0"/>
              <a:t>1</a:t>
            </a:fld>
            <a:endParaRPr lang="zh-CN" altLang="en-US"/>
          </a:p>
        </p:txBody>
      </p:sp>
    </p:spTree>
    <p:extLst>
      <p:ext uri="{BB962C8B-B14F-4D97-AF65-F5344CB8AC3E}">
        <p14:creationId xmlns:p14="http://schemas.microsoft.com/office/powerpoint/2010/main" val="401434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BECC29-36A0-44D9-AF84-B2920605570C}" type="slidenum">
              <a:rPr lang="zh-CN" altLang="en-US" smtClean="0"/>
              <a:t>16</a:t>
            </a:fld>
            <a:endParaRPr lang="zh-CN" altLang="en-US"/>
          </a:p>
        </p:txBody>
      </p:sp>
    </p:spTree>
    <p:extLst>
      <p:ext uri="{BB962C8B-B14F-4D97-AF65-F5344CB8AC3E}">
        <p14:creationId xmlns:p14="http://schemas.microsoft.com/office/powerpoint/2010/main" val="18397222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BECC29-36A0-44D9-AF84-B2920605570C}" type="slidenum">
              <a:rPr lang="zh-CN" altLang="en-US" smtClean="0"/>
              <a:t>17</a:t>
            </a:fld>
            <a:endParaRPr lang="zh-CN" altLang="en-US"/>
          </a:p>
        </p:txBody>
      </p:sp>
    </p:spTree>
    <p:extLst>
      <p:ext uri="{BB962C8B-B14F-4D97-AF65-F5344CB8AC3E}">
        <p14:creationId xmlns:p14="http://schemas.microsoft.com/office/powerpoint/2010/main" val="4050892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BECC29-36A0-44D9-AF84-B2920605570C}" type="slidenum">
              <a:rPr lang="zh-CN" altLang="en-US" smtClean="0"/>
              <a:t>18</a:t>
            </a:fld>
            <a:endParaRPr lang="zh-CN" altLang="en-US"/>
          </a:p>
        </p:txBody>
      </p:sp>
    </p:spTree>
    <p:extLst>
      <p:ext uri="{BB962C8B-B14F-4D97-AF65-F5344CB8AC3E}">
        <p14:creationId xmlns:p14="http://schemas.microsoft.com/office/powerpoint/2010/main" val="2924636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BECC29-36A0-44D9-AF84-B2920605570C}" type="slidenum">
              <a:rPr lang="zh-CN" altLang="en-US" smtClean="0"/>
              <a:t>19</a:t>
            </a:fld>
            <a:endParaRPr lang="zh-CN" altLang="en-US"/>
          </a:p>
        </p:txBody>
      </p:sp>
    </p:spTree>
    <p:extLst>
      <p:ext uri="{BB962C8B-B14F-4D97-AF65-F5344CB8AC3E}">
        <p14:creationId xmlns:p14="http://schemas.microsoft.com/office/powerpoint/2010/main" val="2272697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BECC29-36A0-44D9-AF84-B2920605570C}" type="slidenum">
              <a:rPr lang="zh-CN" altLang="en-US" smtClean="0"/>
              <a:t>20</a:t>
            </a:fld>
            <a:endParaRPr lang="zh-CN" altLang="en-US"/>
          </a:p>
        </p:txBody>
      </p:sp>
    </p:spTree>
    <p:extLst>
      <p:ext uri="{BB962C8B-B14F-4D97-AF65-F5344CB8AC3E}">
        <p14:creationId xmlns:p14="http://schemas.microsoft.com/office/powerpoint/2010/main" val="1673883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BECC29-36A0-44D9-AF84-B2920605570C}" type="slidenum">
              <a:rPr lang="zh-CN" altLang="en-US" smtClean="0"/>
              <a:t>21</a:t>
            </a:fld>
            <a:endParaRPr lang="zh-CN" altLang="en-US"/>
          </a:p>
        </p:txBody>
      </p:sp>
    </p:spTree>
    <p:extLst>
      <p:ext uri="{BB962C8B-B14F-4D97-AF65-F5344CB8AC3E}">
        <p14:creationId xmlns:p14="http://schemas.microsoft.com/office/powerpoint/2010/main" val="3446461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BECC29-36A0-44D9-AF84-B2920605570C}" type="slidenum">
              <a:rPr lang="zh-CN" altLang="en-US" smtClean="0"/>
              <a:t>22</a:t>
            </a:fld>
            <a:endParaRPr lang="zh-CN" altLang="en-US"/>
          </a:p>
        </p:txBody>
      </p:sp>
    </p:spTree>
    <p:extLst>
      <p:ext uri="{BB962C8B-B14F-4D97-AF65-F5344CB8AC3E}">
        <p14:creationId xmlns:p14="http://schemas.microsoft.com/office/powerpoint/2010/main" val="278867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BECC29-36A0-44D9-AF84-B2920605570C}" type="slidenum">
              <a:rPr lang="zh-CN" altLang="en-US" smtClean="0"/>
              <a:t>3</a:t>
            </a:fld>
            <a:endParaRPr lang="zh-CN" altLang="en-US"/>
          </a:p>
        </p:txBody>
      </p:sp>
    </p:spTree>
    <p:extLst>
      <p:ext uri="{BB962C8B-B14F-4D97-AF65-F5344CB8AC3E}">
        <p14:creationId xmlns:p14="http://schemas.microsoft.com/office/powerpoint/2010/main" val="312153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BECC29-36A0-44D9-AF84-B2920605570C}" type="slidenum">
              <a:rPr lang="zh-CN" altLang="en-US" smtClean="0"/>
              <a:t>5</a:t>
            </a:fld>
            <a:endParaRPr lang="zh-CN" altLang="en-US"/>
          </a:p>
        </p:txBody>
      </p:sp>
    </p:spTree>
    <p:extLst>
      <p:ext uri="{BB962C8B-B14F-4D97-AF65-F5344CB8AC3E}">
        <p14:creationId xmlns:p14="http://schemas.microsoft.com/office/powerpoint/2010/main" val="2344932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BECC29-36A0-44D9-AF84-B2920605570C}" type="slidenum">
              <a:rPr lang="zh-CN" altLang="en-US" smtClean="0"/>
              <a:t>6</a:t>
            </a:fld>
            <a:endParaRPr lang="zh-CN" altLang="en-US"/>
          </a:p>
        </p:txBody>
      </p:sp>
    </p:spTree>
    <p:extLst>
      <p:ext uri="{BB962C8B-B14F-4D97-AF65-F5344CB8AC3E}">
        <p14:creationId xmlns:p14="http://schemas.microsoft.com/office/powerpoint/2010/main" val="2756726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BECC29-36A0-44D9-AF84-B2920605570C}" type="slidenum">
              <a:rPr lang="zh-CN" altLang="en-US" smtClean="0"/>
              <a:t>8</a:t>
            </a:fld>
            <a:endParaRPr lang="zh-CN" altLang="en-US"/>
          </a:p>
        </p:txBody>
      </p:sp>
    </p:spTree>
    <p:extLst>
      <p:ext uri="{BB962C8B-B14F-4D97-AF65-F5344CB8AC3E}">
        <p14:creationId xmlns:p14="http://schemas.microsoft.com/office/powerpoint/2010/main" val="2037750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BECC29-36A0-44D9-AF84-B2920605570C}" type="slidenum">
              <a:rPr lang="zh-CN" altLang="en-US" smtClean="0"/>
              <a:t>9</a:t>
            </a:fld>
            <a:endParaRPr lang="zh-CN" altLang="en-US"/>
          </a:p>
        </p:txBody>
      </p:sp>
    </p:spTree>
    <p:extLst>
      <p:ext uri="{BB962C8B-B14F-4D97-AF65-F5344CB8AC3E}">
        <p14:creationId xmlns:p14="http://schemas.microsoft.com/office/powerpoint/2010/main" val="2238716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BECC29-36A0-44D9-AF84-B2920605570C}" type="slidenum">
              <a:rPr lang="zh-CN" altLang="en-US" smtClean="0"/>
              <a:t>10</a:t>
            </a:fld>
            <a:endParaRPr lang="zh-CN" altLang="en-US"/>
          </a:p>
        </p:txBody>
      </p:sp>
    </p:spTree>
    <p:extLst>
      <p:ext uri="{BB962C8B-B14F-4D97-AF65-F5344CB8AC3E}">
        <p14:creationId xmlns:p14="http://schemas.microsoft.com/office/powerpoint/2010/main" val="414697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BECC29-36A0-44D9-AF84-B2920605570C}" type="slidenum">
              <a:rPr lang="zh-CN" altLang="en-US" smtClean="0"/>
              <a:t>11</a:t>
            </a:fld>
            <a:endParaRPr lang="zh-CN" altLang="en-US"/>
          </a:p>
        </p:txBody>
      </p:sp>
    </p:spTree>
    <p:extLst>
      <p:ext uri="{BB962C8B-B14F-4D97-AF65-F5344CB8AC3E}">
        <p14:creationId xmlns:p14="http://schemas.microsoft.com/office/powerpoint/2010/main" val="375960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DBECC29-36A0-44D9-AF84-B2920605570C}" type="slidenum">
              <a:rPr lang="zh-CN" altLang="en-US" smtClean="0"/>
              <a:t>15</a:t>
            </a:fld>
            <a:endParaRPr lang="zh-CN" altLang="en-US"/>
          </a:p>
        </p:txBody>
      </p:sp>
    </p:spTree>
    <p:extLst>
      <p:ext uri="{BB962C8B-B14F-4D97-AF65-F5344CB8AC3E}">
        <p14:creationId xmlns:p14="http://schemas.microsoft.com/office/powerpoint/2010/main" val="267411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091424-F2AE-4EE1-AF74-CC1EACC39F5F}"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34A3F-568A-4BEA-8C8C-BEFF342829BB}" type="slidenum">
              <a:rPr lang="en-US" smtClean="0"/>
              <a:t>‹#›</a:t>
            </a:fld>
            <a:endParaRPr lang="en-US"/>
          </a:p>
        </p:txBody>
      </p:sp>
    </p:spTree>
    <p:extLst>
      <p:ext uri="{BB962C8B-B14F-4D97-AF65-F5344CB8AC3E}">
        <p14:creationId xmlns:p14="http://schemas.microsoft.com/office/powerpoint/2010/main" val="871789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091424-F2AE-4EE1-AF74-CC1EACC39F5F}"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34A3F-568A-4BEA-8C8C-BEFF342829BB}" type="slidenum">
              <a:rPr lang="en-US" smtClean="0"/>
              <a:t>‹#›</a:t>
            </a:fld>
            <a:endParaRPr lang="en-US"/>
          </a:p>
        </p:txBody>
      </p:sp>
    </p:spTree>
    <p:extLst>
      <p:ext uri="{BB962C8B-B14F-4D97-AF65-F5344CB8AC3E}">
        <p14:creationId xmlns:p14="http://schemas.microsoft.com/office/powerpoint/2010/main" val="3768027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091424-F2AE-4EE1-AF74-CC1EACC39F5F}"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34A3F-568A-4BEA-8C8C-BEFF342829BB}" type="slidenum">
              <a:rPr lang="en-US" smtClean="0"/>
              <a:t>‹#›</a:t>
            </a:fld>
            <a:endParaRPr lang="en-US"/>
          </a:p>
        </p:txBody>
      </p:sp>
    </p:spTree>
    <p:extLst>
      <p:ext uri="{BB962C8B-B14F-4D97-AF65-F5344CB8AC3E}">
        <p14:creationId xmlns:p14="http://schemas.microsoft.com/office/powerpoint/2010/main" val="417773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091424-F2AE-4EE1-AF74-CC1EACC39F5F}"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34A3F-568A-4BEA-8C8C-BEFF342829BB}" type="slidenum">
              <a:rPr lang="en-US" smtClean="0"/>
              <a:t>‹#›</a:t>
            </a:fld>
            <a:endParaRPr lang="en-US"/>
          </a:p>
        </p:txBody>
      </p:sp>
    </p:spTree>
    <p:extLst>
      <p:ext uri="{BB962C8B-B14F-4D97-AF65-F5344CB8AC3E}">
        <p14:creationId xmlns:p14="http://schemas.microsoft.com/office/powerpoint/2010/main" val="42091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091424-F2AE-4EE1-AF74-CC1EACC39F5F}"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34A3F-568A-4BEA-8C8C-BEFF342829BB}" type="slidenum">
              <a:rPr lang="en-US" smtClean="0"/>
              <a:t>‹#›</a:t>
            </a:fld>
            <a:endParaRPr lang="en-US"/>
          </a:p>
        </p:txBody>
      </p:sp>
    </p:spTree>
    <p:extLst>
      <p:ext uri="{BB962C8B-B14F-4D97-AF65-F5344CB8AC3E}">
        <p14:creationId xmlns:p14="http://schemas.microsoft.com/office/powerpoint/2010/main" val="3455090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091424-F2AE-4EE1-AF74-CC1EACC39F5F}"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34A3F-568A-4BEA-8C8C-BEFF342829BB}" type="slidenum">
              <a:rPr lang="en-US" smtClean="0"/>
              <a:t>‹#›</a:t>
            </a:fld>
            <a:endParaRPr lang="en-US"/>
          </a:p>
        </p:txBody>
      </p:sp>
    </p:spTree>
    <p:extLst>
      <p:ext uri="{BB962C8B-B14F-4D97-AF65-F5344CB8AC3E}">
        <p14:creationId xmlns:p14="http://schemas.microsoft.com/office/powerpoint/2010/main" val="2335583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091424-F2AE-4EE1-AF74-CC1EACC39F5F}" type="datetimeFigureOut">
              <a:rPr lang="en-US" smtClean="0"/>
              <a:t>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34A3F-568A-4BEA-8C8C-BEFF342829BB}" type="slidenum">
              <a:rPr lang="en-US" smtClean="0"/>
              <a:t>‹#›</a:t>
            </a:fld>
            <a:endParaRPr lang="en-US"/>
          </a:p>
        </p:txBody>
      </p:sp>
    </p:spTree>
    <p:extLst>
      <p:ext uri="{BB962C8B-B14F-4D97-AF65-F5344CB8AC3E}">
        <p14:creationId xmlns:p14="http://schemas.microsoft.com/office/powerpoint/2010/main" val="302778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091424-F2AE-4EE1-AF74-CC1EACC39F5F}" type="datetimeFigureOut">
              <a:rPr lang="en-US" smtClean="0"/>
              <a:t>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34A3F-568A-4BEA-8C8C-BEFF342829BB}" type="slidenum">
              <a:rPr lang="en-US" smtClean="0"/>
              <a:t>‹#›</a:t>
            </a:fld>
            <a:endParaRPr lang="en-US"/>
          </a:p>
        </p:txBody>
      </p:sp>
    </p:spTree>
    <p:extLst>
      <p:ext uri="{BB962C8B-B14F-4D97-AF65-F5344CB8AC3E}">
        <p14:creationId xmlns:p14="http://schemas.microsoft.com/office/powerpoint/2010/main" val="1856332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91424-F2AE-4EE1-AF74-CC1EACC39F5F}" type="datetimeFigureOut">
              <a:rPr lang="en-US" smtClean="0"/>
              <a:t>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34A3F-568A-4BEA-8C8C-BEFF342829BB}" type="slidenum">
              <a:rPr lang="en-US" smtClean="0"/>
              <a:t>‹#›</a:t>
            </a:fld>
            <a:endParaRPr lang="en-US"/>
          </a:p>
        </p:txBody>
      </p:sp>
    </p:spTree>
    <p:extLst>
      <p:ext uri="{BB962C8B-B14F-4D97-AF65-F5344CB8AC3E}">
        <p14:creationId xmlns:p14="http://schemas.microsoft.com/office/powerpoint/2010/main" val="819904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091424-F2AE-4EE1-AF74-CC1EACC39F5F}"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34A3F-568A-4BEA-8C8C-BEFF342829BB}" type="slidenum">
              <a:rPr lang="en-US" smtClean="0"/>
              <a:t>‹#›</a:t>
            </a:fld>
            <a:endParaRPr lang="en-US"/>
          </a:p>
        </p:txBody>
      </p:sp>
    </p:spTree>
    <p:extLst>
      <p:ext uri="{BB962C8B-B14F-4D97-AF65-F5344CB8AC3E}">
        <p14:creationId xmlns:p14="http://schemas.microsoft.com/office/powerpoint/2010/main" val="2161342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9091424-F2AE-4EE1-AF74-CC1EACC39F5F}"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34A3F-568A-4BEA-8C8C-BEFF342829BB}" type="slidenum">
              <a:rPr lang="en-US" smtClean="0"/>
              <a:t>‹#›</a:t>
            </a:fld>
            <a:endParaRPr lang="en-US"/>
          </a:p>
        </p:txBody>
      </p:sp>
    </p:spTree>
    <p:extLst>
      <p:ext uri="{BB962C8B-B14F-4D97-AF65-F5344CB8AC3E}">
        <p14:creationId xmlns:p14="http://schemas.microsoft.com/office/powerpoint/2010/main" val="3723621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91424-F2AE-4EE1-AF74-CC1EACC39F5F}" type="datetimeFigureOut">
              <a:rPr lang="en-US" smtClean="0"/>
              <a:t>2/9/2025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34A3F-568A-4BEA-8C8C-BEFF342829BB}" type="slidenum">
              <a:rPr lang="en-US" smtClean="0"/>
              <a:t>‹#›</a:t>
            </a:fld>
            <a:endParaRPr lang="en-US"/>
          </a:p>
        </p:txBody>
      </p:sp>
    </p:spTree>
    <p:extLst>
      <p:ext uri="{BB962C8B-B14F-4D97-AF65-F5344CB8AC3E}">
        <p14:creationId xmlns:p14="http://schemas.microsoft.com/office/powerpoint/2010/main" val="92464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96240" y="0"/>
            <a:ext cx="11399520" cy="6858000"/>
            <a:chOff x="396240" y="0"/>
            <a:chExt cx="11399520" cy="6858000"/>
          </a:xfrm>
        </p:grpSpPr>
        <p:grpSp>
          <p:nvGrpSpPr>
            <p:cNvPr id="22" name="组合 21"/>
            <p:cNvGrpSpPr/>
            <p:nvPr/>
          </p:nvGrpSpPr>
          <p:grpSpPr>
            <a:xfrm>
              <a:off x="396240" y="406400"/>
              <a:ext cx="11399520" cy="6065520"/>
              <a:chOff x="396240" y="406400"/>
              <a:chExt cx="11399520" cy="6065520"/>
            </a:xfrm>
            <a:effectLst>
              <a:outerShdw blurRad="50800" dist="38100" dir="2700000" algn="tl" rotWithShape="0">
                <a:prstClr val="black">
                  <a:alpha val="40000"/>
                </a:prstClr>
              </a:outerShdw>
            </a:effectLst>
          </p:grpSpPr>
          <p:sp>
            <p:nvSpPr>
              <p:cNvPr id="23" name="矩形 22"/>
              <p:cNvSpPr/>
              <p:nvPr/>
            </p:nvSpPr>
            <p:spPr>
              <a:xfrm>
                <a:off x="396240" y="406400"/>
                <a:ext cx="11399520" cy="6065520"/>
              </a:xfrm>
              <a:prstGeom prst="rect">
                <a:avLst/>
              </a:prstGeom>
              <a:noFill/>
              <a:ln w="57150">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48640" y="528320"/>
                <a:ext cx="11094720" cy="5821680"/>
              </a:xfrm>
              <a:prstGeom prst="rect">
                <a:avLst/>
              </a:prstGeom>
              <a:noFill/>
              <a:ln w="22225">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2427472" y="0"/>
              <a:ext cx="6221723" cy="6858000"/>
            </a:xfrm>
            <a:prstGeom prst="rect">
              <a:avLst/>
            </a:prstGeom>
            <a:solidFill>
              <a:schemeClr val="accent1">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286" y="2424167"/>
              <a:ext cx="3093258" cy="3093258"/>
            </a:xfrm>
            <a:prstGeom prst="rect">
              <a:avLst/>
            </a:prstGeom>
          </p:spPr>
        </p:pic>
      </p:grpSp>
      <p:grpSp>
        <p:nvGrpSpPr>
          <p:cNvPr id="10" name="组合 9"/>
          <p:cNvGrpSpPr/>
          <p:nvPr/>
        </p:nvGrpSpPr>
        <p:grpSpPr>
          <a:xfrm>
            <a:off x="1235034" y="553720"/>
            <a:ext cx="9013371" cy="5770880"/>
            <a:chOff x="1639552" y="-1158240"/>
            <a:chExt cx="8926414" cy="7843521"/>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072" y="2682241"/>
              <a:ext cx="4454894" cy="40030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42785" y="2682241"/>
              <a:ext cx="4454894" cy="400304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6111072" y="-1158240"/>
              <a:ext cx="4454894" cy="400304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639552" y="-1158240"/>
              <a:ext cx="4454894" cy="4003040"/>
            </a:xfrm>
            <a:prstGeom prst="rect">
              <a:avLst/>
            </a:prstGeom>
          </p:spPr>
        </p:pic>
      </p:grpSp>
      <p:sp>
        <p:nvSpPr>
          <p:cNvPr id="3" name="TextBox 2">
            <a:extLst>
              <a:ext uri="{FF2B5EF4-FFF2-40B4-BE49-F238E27FC236}">
                <a16:creationId xmlns:a16="http://schemas.microsoft.com/office/drawing/2014/main" id="{01631B90-31DC-9D09-3102-835E47F35681}"/>
              </a:ext>
            </a:extLst>
          </p:cNvPr>
          <p:cNvSpPr txBox="1"/>
          <p:nvPr/>
        </p:nvSpPr>
        <p:spPr>
          <a:xfrm>
            <a:off x="3086592" y="2398767"/>
            <a:ext cx="5445868" cy="1446550"/>
          </a:xfrm>
          <a:prstGeom prst="rect">
            <a:avLst/>
          </a:prstGeom>
          <a:noFill/>
        </p:spPr>
        <p:txBody>
          <a:bodyPr wrap="square" rtlCol="0">
            <a:spAutoFit/>
          </a:bodyPr>
          <a:lstStyle/>
          <a:p>
            <a:pPr algn="ctr"/>
            <a:r>
              <a:rPr lang="en-US" sz="8800" b="1" dirty="0" err="1">
                <a:solidFill>
                  <a:srgbClr val="B17B00"/>
                </a:solidFill>
                <a:latin typeface="Times New Roman" panose="02020603050405020304" pitchFamily="18" charset="0"/>
                <a:cs typeface="Times New Roman" panose="02020603050405020304" pitchFamily="18" charset="0"/>
              </a:rPr>
              <a:t>Khởi</a:t>
            </a:r>
            <a:r>
              <a:rPr lang="en-US" sz="8800" b="1" dirty="0">
                <a:solidFill>
                  <a:srgbClr val="B17B00"/>
                </a:solidFill>
                <a:latin typeface="Times New Roman" panose="02020603050405020304" pitchFamily="18" charset="0"/>
                <a:cs typeface="Times New Roman" panose="02020603050405020304" pitchFamily="18" charset="0"/>
              </a:rPr>
              <a:t> </a:t>
            </a:r>
            <a:r>
              <a:rPr lang="en-US" sz="8800" b="1" dirty="0" err="1">
                <a:solidFill>
                  <a:srgbClr val="B17B00"/>
                </a:solidFill>
                <a:latin typeface="Times New Roman" panose="02020603050405020304" pitchFamily="18" charset="0"/>
                <a:cs typeface="Times New Roman" panose="02020603050405020304" pitchFamily="18" charset="0"/>
              </a:rPr>
              <a:t>động</a:t>
            </a:r>
            <a:endParaRPr lang="en-US" sz="8800" b="1" dirty="0">
              <a:solidFill>
                <a:srgbClr val="B17B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2563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96240" y="0"/>
            <a:ext cx="11399520" cy="6858000"/>
            <a:chOff x="396240" y="0"/>
            <a:chExt cx="11399520" cy="6858000"/>
          </a:xfrm>
        </p:grpSpPr>
        <p:grpSp>
          <p:nvGrpSpPr>
            <p:cNvPr id="22" name="组合 21"/>
            <p:cNvGrpSpPr/>
            <p:nvPr/>
          </p:nvGrpSpPr>
          <p:grpSpPr>
            <a:xfrm>
              <a:off x="396240" y="406400"/>
              <a:ext cx="11399520" cy="6065520"/>
              <a:chOff x="396240" y="406400"/>
              <a:chExt cx="11399520" cy="6065520"/>
            </a:xfrm>
            <a:effectLst>
              <a:outerShdw blurRad="50800" dist="38100" dir="2700000" algn="tl" rotWithShape="0">
                <a:prstClr val="black">
                  <a:alpha val="40000"/>
                </a:prstClr>
              </a:outerShdw>
            </a:effectLst>
          </p:grpSpPr>
          <p:sp>
            <p:nvSpPr>
              <p:cNvPr id="23" name="矩形 22"/>
              <p:cNvSpPr/>
              <p:nvPr/>
            </p:nvSpPr>
            <p:spPr>
              <a:xfrm>
                <a:off x="396240" y="406400"/>
                <a:ext cx="11399520" cy="6065520"/>
              </a:xfrm>
              <a:prstGeom prst="rect">
                <a:avLst/>
              </a:prstGeom>
              <a:noFill/>
              <a:ln w="57150">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48640" y="528320"/>
                <a:ext cx="11094720" cy="5821680"/>
              </a:xfrm>
              <a:prstGeom prst="rect">
                <a:avLst/>
              </a:prstGeom>
              <a:noFill/>
              <a:ln w="22225">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484415" y="0"/>
              <a:ext cx="9286503" cy="6858000"/>
            </a:xfrm>
            <a:prstGeom prst="rect">
              <a:avLst/>
            </a:prstGeom>
            <a:solidFill>
              <a:schemeClr val="accent1">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286" y="2424167"/>
              <a:ext cx="3093258" cy="3093258"/>
            </a:xfrm>
            <a:prstGeom prst="rect">
              <a:avLst/>
            </a:prstGeom>
          </p:spPr>
        </p:pic>
      </p:grpSp>
      <p:grpSp>
        <p:nvGrpSpPr>
          <p:cNvPr id="10" name="组合 9"/>
          <p:cNvGrpSpPr/>
          <p:nvPr/>
        </p:nvGrpSpPr>
        <p:grpSpPr>
          <a:xfrm>
            <a:off x="548641" y="558801"/>
            <a:ext cx="11399520" cy="5770880"/>
            <a:chOff x="1639552" y="-1158240"/>
            <a:chExt cx="8926414" cy="7843521"/>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072" y="2682241"/>
              <a:ext cx="4454894" cy="40030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42785" y="2682241"/>
              <a:ext cx="4454894" cy="400304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6111072" y="-1158240"/>
              <a:ext cx="4454894" cy="400304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639552" y="-1158240"/>
              <a:ext cx="4454894" cy="4003040"/>
            </a:xfrm>
            <a:prstGeom prst="rect">
              <a:avLst/>
            </a:prstGeom>
          </p:spPr>
        </p:pic>
      </p:grpSp>
      <p:sp>
        <p:nvSpPr>
          <p:cNvPr id="3" name="TextBox 2">
            <a:extLst>
              <a:ext uri="{FF2B5EF4-FFF2-40B4-BE49-F238E27FC236}">
                <a16:creationId xmlns:a16="http://schemas.microsoft.com/office/drawing/2014/main" id="{01631B90-31DC-9D09-3102-835E47F35681}"/>
              </a:ext>
            </a:extLst>
          </p:cNvPr>
          <p:cNvSpPr txBox="1"/>
          <p:nvPr/>
        </p:nvSpPr>
        <p:spPr>
          <a:xfrm>
            <a:off x="2681149" y="2421000"/>
            <a:ext cx="7265673" cy="2308324"/>
          </a:xfrm>
          <a:prstGeom prst="rect">
            <a:avLst/>
          </a:prstGeom>
          <a:noFill/>
        </p:spPr>
        <p:txBody>
          <a:bodyPr wrap="square" rtlCol="0">
            <a:spAutoFit/>
          </a:bodyPr>
          <a:lstStyle/>
          <a:p>
            <a:pPr algn="ctr"/>
            <a:r>
              <a:rPr lang="en-US" sz="7200" b="1" dirty="0" smtClean="0">
                <a:latin typeface="Times New Roman" panose="02020603050405020304" pitchFamily="18" charset="0"/>
                <a:cs typeface="Times New Roman" panose="02020603050405020304" pitchFamily="18" charset="0"/>
              </a:rPr>
              <a:t>III. SUY NGẪM VÀ PHẢN HỒI</a:t>
            </a:r>
            <a:endParaRPr lang="en-US" sz="7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18558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27" y="142504"/>
            <a:ext cx="11899076" cy="1323439"/>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1. </a:t>
            </a:r>
            <a:r>
              <a:rPr lang="en-US" sz="4000" b="1" dirty="0" err="1" smtClean="0">
                <a:latin typeface="Times New Roman" panose="02020603050405020304" pitchFamily="18" charset="0"/>
                <a:cs typeface="Times New Roman" panose="02020603050405020304" pitchFamily="18" charset="0"/>
              </a:rPr>
              <a:t>Hệ</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thống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luận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điểm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lí</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lẽ</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bằng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chứng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trong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văn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bản</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7" name="Cloud Callout 6"/>
          <p:cNvSpPr/>
          <p:nvPr/>
        </p:nvSpPr>
        <p:spPr>
          <a:xfrm>
            <a:off x="973777" y="1056904"/>
            <a:ext cx="11103428" cy="528452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Xác định hệ thống luận điểm, lí lẽ và bằng chứng của văn bản.</a:t>
            </a:r>
          </a:p>
          <a:p>
            <a:endParaRPr lang="en-US" sz="3600" b="1" dirty="0" smtClean="0">
              <a:latin typeface="+mj-lt"/>
            </a:endParaRPr>
          </a:p>
          <a:p>
            <a:r>
              <a:rPr lang="en-US" sz="3600" b="1" dirty="0" smtClean="0">
                <a:latin typeface="+mj-lt"/>
              </a:rPr>
              <a:t>- </a:t>
            </a:r>
            <a:r>
              <a:rPr lang="vi-VN" sz="3600" b="1" dirty="0" smtClean="0">
                <a:latin typeface="+mj-lt"/>
              </a:rPr>
              <a:t>Nêu </a:t>
            </a:r>
            <a:r>
              <a:rPr lang="vi-VN" sz="3600" b="1" dirty="0">
                <a:latin typeface="+mj-lt"/>
              </a:rPr>
              <a:t>luận đề của văn </a:t>
            </a:r>
            <a:r>
              <a:rPr lang="vi-VN" sz="3600" b="1" dirty="0" smtClean="0">
                <a:latin typeface="+mj-lt"/>
              </a:rPr>
              <a:t>bản.</a:t>
            </a:r>
            <a:r>
              <a:rPr lang="en-US" sz="3600" b="1" dirty="0" smtClean="0">
                <a:latin typeface="+mj-lt"/>
              </a:rPr>
              <a:t> </a:t>
            </a:r>
            <a:r>
              <a:rPr lang="en-US" sz="3600" b="1" dirty="0" err="1" smtClean="0">
                <a:latin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dựa</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trên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cơ</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sở</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nào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để</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xác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định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như</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vậy</a:t>
            </a:r>
            <a:r>
              <a:rPr lang="en-US" sz="3600" b="1" dirty="0" smtClean="0">
                <a:latin typeface="Times New Roman" panose="02020603050405020304" pitchFamily="18" charset="0"/>
                <a:cs typeface="Times New Roman" panose="02020603050405020304" pitchFamily="18" charset="0"/>
              </a:rPr>
              <a:t>?</a:t>
            </a:r>
            <a:endParaRPr lang="vi-VN" sz="3600" b="1" dirty="0">
              <a:latin typeface="Times New Roman" panose="02020603050405020304" pitchFamily="18" charset="0"/>
              <a:cs typeface="Times New Roman" panose="02020603050405020304" pitchFamily="18" charset="0"/>
            </a:endParaRPr>
          </a:p>
          <a:p>
            <a:endParaRPr lang="en-US" sz="3600" b="1" dirty="0" smtClean="0">
              <a:latin typeface="+mj-lt"/>
            </a:endParaRPr>
          </a:p>
        </p:txBody>
      </p:sp>
    </p:spTree>
    <p:extLst>
      <p:ext uri="{BB962C8B-B14F-4D97-AF65-F5344CB8AC3E}">
        <p14:creationId xmlns:p14="http://schemas.microsoft.com/office/powerpoint/2010/main" val="12602324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3742252"/>
              </p:ext>
            </p:extLst>
          </p:nvPr>
        </p:nvGraphicFramePr>
        <p:xfrm>
          <a:off x="150421" y="197152"/>
          <a:ext cx="11843657" cy="6278880"/>
        </p:xfrm>
        <a:graphic>
          <a:graphicData uri="http://schemas.openxmlformats.org/drawingml/2006/table">
            <a:tbl>
              <a:tblPr firstRow="1" bandRow="1">
                <a:tableStyleId>{5940675A-B579-460E-94D1-54222C63F5DA}</a:tableStyleId>
              </a:tblPr>
              <a:tblGrid>
                <a:gridCol w="3234047">
                  <a:extLst>
                    <a:ext uri="{9D8B030D-6E8A-4147-A177-3AD203B41FA5}">
                      <a16:colId xmlns:a16="http://schemas.microsoft.com/office/drawing/2014/main" val="3780962621"/>
                    </a:ext>
                  </a:extLst>
                </a:gridCol>
                <a:gridCol w="3949237">
                  <a:extLst>
                    <a:ext uri="{9D8B030D-6E8A-4147-A177-3AD203B41FA5}">
                      <a16:colId xmlns:a16="http://schemas.microsoft.com/office/drawing/2014/main" val="3200264481"/>
                    </a:ext>
                  </a:extLst>
                </a:gridCol>
                <a:gridCol w="4660373">
                  <a:extLst>
                    <a:ext uri="{9D8B030D-6E8A-4147-A177-3AD203B41FA5}">
                      <a16:colId xmlns:a16="http://schemas.microsoft.com/office/drawing/2014/main" val="2571804088"/>
                    </a:ext>
                  </a:extLst>
                </a:gridCol>
              </a:tblGrid>
              <a:tr h="370840">
                <a:tc>
                  <a:txBody>
                    <a:bodyPr/>
                    <a:lstStyle/>
                    <a:p>
                      <a:pPr algn="ctr"/>
                      <a:r>
                        <a:rPr lang="en-US" sz="4000" b="1" dirty="0" err="1" smtClean="0">
                          <a:latin typeface="Times New Roman" panose="02020603050405020304" pitchFamily="18" charset="0"/>
                          <a:cs typeface="Times New Roman" panose="02020603050405020304" pitchFamily="18" charset="0"/>
                        </a:rPr>
                        <a:t>Luận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điểm</a:t>
                      </a:r>
                      <a:endParaRPr lang="en-US" sz="4000" b="1" dirty="0">
                        <a:latin typeface="Times New Roman" panose="02020603050405020304" pitchFamily="18" charset="0"/>
                        <a:cs typeface="Times New Roman" panose="02020603050405020304" pitchFamily="18" charset="0"/>
                      </a:endParaRPr>
                    </a:p>
                  </a:txBody>
                  <a:tcPr/>
                </a:tc>
                <a:tc>
                  <a:txBody>
                    <a:bodyPr/>
                    <a:lstStyle/>
                    <a:p>
                      <a:pPr algn="ctr"/>
                      <a:r>
                        <a:rPr lang="en-US" sz="4000" b="1" dirty="0" err="1" smtClean="0">
                          <a:latin typeface="Times New Roman" panose="02020603050405020304" pitchFamily="18" charset="0"/>
                          <a:cs typeface="Times New Roman" panose="02020603050405020304" pitchFamily="18" charset="0"/>
                        </a:rPr>
                        <a:t>Lí</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lẽ</a:t>
                      </a:r>
                      <a:endParaRPr lang="en-US" sz="4000" b="1" dirty="0">
                        <a:latin typeface="Times New Roman" panose="02020603050405020304" pitchFamily="18" charset="0"/>
                        <a:cs typeface="Times New Roman" panose="02020603050405020304" pitchFamily="18" charset="0"/>
                      </a:endParaRPr>
                    </a:p>
                  </a:txBody>
                  <a:tcPr/>
                </a:tc>
                <a:tc>
                  <a:txBody>
                    <a:bodyPr/>
                    <a:lstStyle/>
                    <a:p>
                      <a:pPr algn="ctr"/>
                      <a:r>
                        <a:rPr lang="en-US" sz="4000" b="1" dirty="0" err="1" smtClean="0">
                          <a:latin typeface="Times New Roman" panose="02020603050405020304" pitchFamily="18" charset="0"/>
                          <a:cs typeface="Times New Roman" panose="02020603050405020304" pitchFamily="18" charset="0"/>
                        </a:rPr>
                        <a:t>Bằng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chứng</a:t>
                      </a:r>
                      <a:endParaRPr lang="en-US" sz="4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74121152"/>
                  </a:ext>
                </a:extLst>
              </a:tr>
              <a:tr h="370840">
                <a:tc>
                  <a:txBody>
                    <a:bodyPr/>
                    <a:lstStyle/>
                    <a:p>
                      <a:r>
                        <a:rPr lang="en-US" sz="4000" b="1" dirty="0" err="1" smtClean="0">
                          <a:solidFill>
                            <a:schemeClr val="tx1"/>
                          </a:solidFill>
                          <a:latin typeface="Times New Roman" panose="02020603050405020304" pitchFamily="18" charset="0"/>
                          <a:cs typeface="Times New Roman" panose="02020603050405020304" pitchFamily="18" charset="0"/>
                        </a:rPr>
                        <a:t>Luận</a:t>
                      </a:r>
                      <a:r>
                        <a:rPr lang="en-US" sz="4000" b="1" dirty="0" smtClean="0">
                          <a:solidFill>
                            <a:schemeClr val="tx1"/>
                          </a:solidFill>
                          <a:latin typeface="Times New Roman" panose="02020603050405020304" pitchFamily="18" charset="0"/>
                          <a:cs typeface="Times New Roman" panose="02020603050405020304" pitchFamily="18" charset="0"/>
                        </a:rPr>
                        <a:t> </a:t>
                      </a:r>
                      <a:r>
                        <a:rPr lang="en-US" sz="4000" b="1" dirty="0" err="1" smtClean="0">
                          <a:solidFill>
                            <a:schemeClr val="tx1"/>
                          </a:solidFill>
                          <a:latin typeface="Times New Roman" panose="02020603050405020304" pitchFamily="18" charset="0"/>
                          <a:cs typeface="Times New Roman" panose="02020603050405020304" pitchFamily="18" charset="0"/>
                        </a:rPr>
                        <a:t>điểm</a:t>
                      </a:r>
                      <a:r>
                        <a:rPr lang="en-US" sz="4000" b="1" dirty="0" smtClean="0">
                          <a:solidFill>
                            <a:schemeClr val="tx1"/>
                          </a:solidFill>
                          <a:latin typeface="Times New Roman" panose="02020603050405020304" pitchFamily="18" charset="0"/>
                          <a:cs typeface="Times New Roman" panose="02020603050405020304" pitchFamily="18" charset="0"/>
                        </a:rPr>
                        <a:t> 1: </a:t>
                      </a:r>
                      <a:r>
                        <a:rPr lang="en-US" sz="4000" dirty="0" err="1" smtClean="0">
                          <a:solidFill>
                            <a:schemeClr val="tx1"/>
                          </a:solidFill>
                          <a:latin typeface="Times New Roman" panose="02020603050405020304" pitchFamily="18" charset="0"/>
                          <a:cs typeface="Times New Roman" panose="02020603050405020304" pitchFamily="18" charset="0"/>
                        </a:rPr>
                        <a:t>Cảm</a:t>
                      </a:r>
                      <a:r>
                        <a:rPr lang="en-US" sz="4000" baseline="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nhận</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tinh</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tế</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về</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những</a:t>
                      </a:r>
                      <a:r>
                        <a:rPr lang="en-US" sz="4000" baseline="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tín</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hiệu</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giao</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mùa</a:t>
                      </a:r>
                      <a:endParaRPr lang="en-US" sz="4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4000" dirty="0" smtClean="0">
                          <a:solidFill>
                            <a:schemeClr val="tx1"/>
                          </a:solidFill>
                          <a:latin typeface="Times New Roman" panose="02020603050405020304" pitchFamily="18" charset="0"/>
                          <a:cs typeface="Times New Roman" panose="02020603050405020304" pitchFamily="18" charset="0"/>
                        </a:rPr>
                        <a:t>1.1. </a:t>
                      </a:r>
                      <a:r>
                        <a:rPr lang="en-US" sz="4000" dirty="0" err="1" smtClean="0">
                          <a:solidFill>
                            <a:schemeClr val="tx1"/>
                          </a:solidFill>
                          <a:latin typeface="Times New Roman" panose="02020603050405020304" pitchFamily="18" charset="0"/>
                          <a:cs typeface="Times New Roman" panose="02020603050405020304" pitchFamily="18" charset="0"/>
                        </a:rPr>
                        <a:t>Những</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tín</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hiệu</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giao</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mùa</a:t>
                      </a:r>
                      <a:r>
                        <a:rPr lang="en-US" sz="4000" dirty="0" smtClean="0">
                          <a:solidFill>
                            <a:schemeClr val="tx1"/>
                          </a:solidFill>
                          <a:latin typeface="Times New Roman" panose="02020603050405020304" pitchFamily="18" charset="0"/>
                          <a:cs typeface="Times New Roman" panose="02020603050405020304" pitchFamily="18" charset="0"/>
                        </a:rPr>
                        <a:t>.</a:t>
                      </a:r>
                    </a:p>
                    <a:p>
                      <a:endParaRPr lang="en-US" sz="3600" dirty="0" smtClean="0">
                        <a:solidFill>
                          <a:schemeClr val="tx1"/>
                        </a:solidFill>
                        <a:latin typeface="Times New Roman" panose="02020603050405020304" pitchFamily="18" charset="0"/>
                        <a:cs typeface="Times New Roman" panose="02020603050405020304" pitchFamily="18" charset="0"/>
                      </a:endParaRPr>
                    </a:p>
                    <a:p>
                      <a:r>
                        <a:rPr lang="en-US" sz="4000" dirty="0" smtClean="0">
                          <a:solidFill>
                            <a:schemeClr val="tx1"/>
                          </a:solidFill>
                          <a:latin typeface="Times New Roman" panose="02020603050405020304" pitchFamily="18" charset="0"/>
                          <a:cs typeface="Times New Roman" panose="02020603050405020304" pitchFamily="18" charset="0"/>
                        </a:rPr>
                        <a:t>1.2. </a:t>
                      </a:r>
                      <a:r>
                        <a:rPr lang="en-US" sz="4000" dirty="0" err="1" smtClean="0">
                          <a:solidFill>
                            <a:schemeClr val="tx1"/>
                          </a:solidFill>
                          <a:latin typeface="Times New Roman" panose="02020603050405020304" pitchFamily="18" charset="0"/>
                          <a:cs typeface="Times New Roman" panose="02020603050405020304" pitchFamily="18" charset="0"/>
                        </a:rPr>
                        <a:t>Những</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cảm</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nhận</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tinh</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tế</a:t>
                      </a:r>
                      <a:r>
                        <a:rPr lang="en-US" sz="4000" baseline="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của</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tác</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giả</a:t>
                      </a:r>
                      <a:r>
                        <a:rPr lang="en-US" sz="4000" dirty="0" smtClean="0">
                          <a:solidFill>
                            <a:schemeClr val="tx1"/>
                          </a:solidFill>
                          <a:latin typeface="Times New Roman" panose="02020603050405020304" pitchFamily="18" charset="0"/>
                          <a:cs typeface="Times New Roman" panose="02020603050405020304" pitchFamily="18" charset="0"/>
                        </a:rPr>
                        <a:t> ở </a:t>
                      </a:r>
                      <a:r>
                        <a:rPr lang="en-US" sz="4000" dirty="0" err="1" smtClean="0">
                          <a:solidFill>
                            <a:schemeClr val="tx1"/>
                          </a:solidFill>
                          <a:latin typeface="Times New Roman" panose="02020603050405020304" pitchFamily="18" charset="0"/>
                          <a:cs typeface="Times New Roman" panose="02020603050405020304" pitchFamily="18" charset="0"/>
                        </a:rPr>
                        <a:t>thời</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khắc</a:t>
                      </a:r>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giao</a:t>
                      </a:r>
                      <a:r>
                        <a:rPr lang="en-US" sz="4000" baseline="0" dirty="0" smtClean="0">
                          <a:solidFill>
                            <a:schemeClr val="tx1"/>
                          </a:solidFill>
                          <a:latin typeface="Times New Roman" panose="02020603050405020304" pitchFamily="18" charset="0"/>
                          <a:cs typeface="Times New Roman" panose="02020603050405020304" pitchFamily="18" charset="0"/>
                        </a:rPr>
                        <a:t> </a:t>
                      </a:r>
                      <a:r>
                        <a:rPr lang="en-US" sz="4000" dirty="0" err="1" smtClean="0">
                          <a:solidFill>
                            <a:schemeClr val="tx1"/>
                          </a:solidFill>
                          <a:latin typeface="Times New Roman" panose="02020603050405020304" pitchFamily="18" charset="0"/>
                          <a:cs typeface="Times New Roman" panose="02020603050405020304" pitchFamily="18" charset="0"/>
                        </a:rPr>
                        <a:t>mùa</a:t>
                      </a:r>
                      <a:r>
                        <a:rPr lang="en-US" sz="4000" dirty="0" smtClean="0">
                          <a:solidFill>
                            <a:schemeClr val="tx1"/>
                          </a:solidFill>
                          <a:latin typeface="Times New Roman" panose="02020603050405020304" pitchFamily="18" charset="0"/>
                          <a:cs typeface="Times New Roman" panose="02020603050405020304" pitchFamily="18" charset="0"/>
                        </a:rPr>
                        <a:t>.</a:t>
                      </a:r>
                      <a:endParaRPr lang="en-US" sz="40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vi-VN" sz="4000" i="1" dirty="0" smtClean="0">
                          <a:solidFill>
                            <a:schemeClr val="tx1"/>
                          </a:solidFill>
                          <a:latin typeface="Times New Roman" panose="02020603050405020304" pitchFamily="18" charset="0"/>
                          <a:cs typeface="Times New Roman" panose="02020603050405020304" pitchFamily="18" charset="0"/>
                        </a:rPr>
                        <a:t>– Hương ổi, gió se, sương chùng</a:t>
                      </a:r>
                      <a:r>
                        <a:rPr lang="en-US" sz="4000" i="1" baseline="0" dirty="0" smtClean="0">
                          <a:solidFill>
                            <a:schemeClr val="tx1"/>
                          </a:solidFill>
                          <a:latin typeface="Times New Roman" panose="02020603050405020304" pitchFamily="18" charset="0"/>
                          <a:cs typeface="Times New Roman" panose="02020603050405020304" pitchFamily="18" charset="0"/>
                        </a:rPr>
                        <a:t> </a:t>
                      </a:r>
                      <a:r>
                        <a:rPr lang="vi-VN" sz="4000" i="1" dirty="0" smtClean="0">
                          <a:solidFill>
                            <a:schemeClr val="tx1"/>
                          </a:solidFill>
                          <a:latin typeface="Times New Roman" panose="02020603050405020304" pitchFamily="18" charset="0"/>
                          <a:cs typeface="Times New Roman" panose="02020603050405020304" pitchFamily="18" charset="0"/>
                        </a:rPr>
                        <a:t>chình qua ngõ.</a:t>
                      </a:r>
                    </a:p>
                    <a:p>
                      <a:r>
                        <a:rPr lang="vi-VN" sz="4000" i="1" dirty="0" smtClean="0">
                          <a:solidFill>
                            <a:schemeClr val="tx1"/>
                          </a:solidFill>
                          <a:latin typeface="Times New Roman" panose="02020603050405020304" pitchFamily="18" charset="0"/>
                          <a:cs typeface="Times New Roman" panose="02020603050405020304" pitchFamily="18" charset="0"/>
                        </a:rPr>
                        <a:t>– Hình như thu đã về</a:t>
                      </a:r>
                      <a:r>
                        <a:rPr lang="vi-VN" sz="3600" i="1" dirty="0" smtClean="0">
                          <a:solidFill>
                            <a:schemeClr val="tx1"/>
                          </a:solidFill>
                          <a:latin typeface="Times New Roman" panose="02020603050405020304" pitchFamily="18" charset="0"/>
                          <a:cs typeface="Times New Roman" panose="02020603050405020304" pitchFamily="18" charset="0"/>
                        </a:rPr>
                        <a:t>.</a:t>
                      </a:r>
                    </a:p>
                    <a:p>
                      <a:r>
                        <a:rPr lang="vi-VN" sz="4000" i="1" dirty="0" smtClean="0">
                          <a:solidFill>
                            <a:schemeClr val="tx1"/>
                          </a:solidFill>
                          <a:latin typeface="Times New Roman" panose="02020603050405020304" pitchFamily="18" charset="0"/>
                          <a:cs typeface="Times New Roman" panose="02020603050405020304" pitchFamily="18" charset="0"/>
                        </a:rPr>
                        <a:t>– Cảm nhận hương ổi,</a:t>
                      </a:r>
                      <a:r>
                        <a:rPr lang="en-US" sz="4000" i="1" baseline="0" dirty="0" smtClean="0">
                          <a:solidFill>
                            <a:schemeClr val="tx1"/>
                          </a:solidFill>
                          <a:latin typeface="Times New Roman" panose="02020603050405020304" pitchFamily="18" charset="0"/>
                          <a:cs typeface="Times New Roman" panose="02020603050405020304" pitchFamily="18" charset="0"/>
                        </a:rPr>
                        <a:t> </a:t>
                      </a:r>
                      <a:r>
                        <a:rPr lang="vi-VN" sz="4000" i="1" dirty="0" smtClean="0">
                          <a:solidFill>
                            <a:schemeClr val="tx1"/>
                          </a:solidFill>
                          <a:latin typeface="Times New Roman" panose="02020603050405020304" pitchFamily="18" charset="0"/>
                          <a:cs typeface="Times New Roman" panose="02020603050405020304" pitchFamily="18" charset="0"/>
                        </a:rPr>
                        <a:t>nhận ra</a:t>
                      </a:r>
                      <a:r>
                        <a:rPr lang="en-US" sz="4000" i="1" baseline="0" dirty="0" smtClean="0">
                          <a:solidFill>
                            <a:schemeClr val="tx1"/>
                          </a:solidFill>
                          <a:latin typeface="Times New Roman" panose="02020603050405020304" pitchFamily="18" charset="0"/>
                          <a:cs typeface="Times New Roman" panose="02020603050405020304" pitchFamily="18" charset="0"/>
                        </a:rPr>
                        <a:t> </a:t>
                      </a:r>
                      <a:r>
                        <a:rPr lang="vi-VN" sz="4000" i="1" dirty="0" smtClean="0">
                          <a:solidFill>
                            <a:schemeClr val="tx1"/>
                          </a:solidFill>
                          <a:latin typeface="Times New Roman" panose="02020603050405020304" pitchFamily="18" charset="0"/>
                          <a:cs typeface="Times New Roman" panose="02020603050405020304" pitchFamily="18" charset="0"/>
                        </a:rPr>
                        <a:t>gió se, nhìn thấy sương chùng</a:t>
                      </a:r>
                      <a:r>
                        <a:rPr lang="en-US" sz="4000" i="1" baseline="0" dirty="0" smtClean="0">
                          <a:solidFill>
                            <a:schemeClr val="tx1"/>
                          </a:solidFill>
                          <a:latin typeface="Times New Roman" panose="02020603050405020304" pitchFamily="18" charset="0"/>
                          <a:cs typeface="Times New Roman" panose="02020603050405020304" pitchFamily="18" charset="0"/>
                        </a:rPr>
                        <a:t> </a:t>
                      </a:r>
                      <a:r>
                        <a:rPr lang="vi-VN" sz="4000" i="1" dirty="0" smtClean="0">
                          <a:solidFill>
                            <a:schemeClr val="tx1"/>
                          </a:solidFill>
                          <a:latin typeface="Times New Roman" panose="02020603050405020304" pitchFamily="18" charset="0"/>
                          <a:cs typeface="Times New Roman" panose="02020603050405020304" pitchFamily="18" charset="0"/>
                        </a:rPr>
                        <a:t>chình qua ngõ,...</a:t>
                      </a:r>
                      <a:endParaRPr lang="en-US" sz="4000" i="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8938954"/>
                  </a:ext>
                </a:extLst>
              </a:tr>
            </a:tbl>
          </a:graphicData>
        </a:graphic>
      </p:graphicFrame>
    </p:spTree>
    <p:extLst>
      <p:ext uri="{BB962C8B-B14F-4D97-AF65-F5344CB8AC3E}">
        <p14:creationId xmlns:p14="http://schemas.microsoft.com/office/powerpoint/2010/main" val="4013954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04180804"/>
              </p:ext>
            </p:extLst>
          </p:nvPr>
        </p:nvGraphicFramePr>
        <p:xfrm>
          <a:off x="0" y="90274"/>
          <a:ext cx="12041579" cy="5547360"/>
        </p:xfrm>
        <a:graphic>
          <a:graphicData uri="http://schemas.openxmlformats.org/drawingml/2006/table">
            <a:tbl>
              <a:tblPr firstRow="1" bandRow="1">
                <a:tableStyleId>{5940675A-B579-460E-94D1-54222C63F5DA}</a:tableStyleId>
              </a:tblPr>
              <a:tblGrid>
                <a:gridCol w="3185768">
                  <a:extLst>
                    <a:ext uri="{9D8B030D-6E8A-4147-A177-3AD203B41FA5}">
                      <a16:colId xmlns:a16="http://schemas.microsoft.com/office/drawing/2014/main" val="3780962621"/>
                    </a:ext>
                  </a:extLst>
                </a:gridCol>
                <a:gridCol w="4117557">
                  <a:extLst>
                    <a:ext uri="{9D8B030D-6E8A-4147-A177-3AD203B41FA5}">
                      <a16:colId xmlns:a16="http://schemas.microsoft.com/office/drawing/2014/main" val="3200264481"/>
                    </a:ext>
                  </a:extLst>
                </a:gridCol>
                <a:gridCol w="4738254">
                  <a:extLst>
                    <a:ext uri="{9D8B030D-6E8A-4147-A177-3AD203B41FA5}">
                      <a16:colId xmlns:a16="http://schemas.microsoft.com/office/drawing/2014/main" val="2571804088"/>
                    </a:ext>
                  </a:extLst>
                </a:gridCol>
              </a:tblGrid>
              <a:tr h="370840">
                <a:tc>
                  <a:txBody>
                    <a:bodyPr/>
                    <a:lstStyle/>
                    <a:p>
                      <a:pPr algn="ctr"/>
                      <a:r>
                        <a:rPr lang="en-US" sz="4400" b="1" dirty="0" err="1" smtClean="0">
                          <a:latin typeface="Times New Roman" panose="02020603050405020304" pitchFamily="18" charset="0"/>
                          <a:cs typeface="Times New Roman" panose="02020603050405020304" pitchFamily="18" charset="0"/>
                        </a:rPr>
                        <a:t>Luận</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điểm</a:t>
                      </a:r>
                      <a:endParaRPr lang="en-US" sz="4400" b="1" dirty="0">
                        <a:latin typeface="Times New Roman" panose="02020603050405020304" pitchFamily="18" charset="0"/>
                        <a:cs typeface="Times New Roman" panose="02020603050405020304" pitchFamily="18" charset="0"/>
                      </a:endParaRPr>
                    </a:p>
                  </a:txBody>
                  <a:tcPr/>
                </a:tc>
                <a:tc>
                  <a:txBody>
                    <a:bodyPr/>
                    <a:lstStyle/>
                    <a:p>
                      <a:pPr algn="ctr"/>
                      <a:r>
                        <a:rPr lang="en-US" sz="4400" b="1" dirty="0" err="1" smtClean="0">
                          <a:latin typeface="Times New Roman" panose="02020603050405020304" pitchFamily="18" charset="0"/>
                          <a:cs typeface="Times New Roman" panose="02020603050405020304" pitchFamily="18" charset="0"/>
                        </a:rPr>
                        <a:t>Lí</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lẽ</a:t>
                      </a:r>
                      <a:endParaRPr lang="en-US" sz="4400" b="1" dirty="0">
                        <a:latin typeface="Times New Roman" panose="02020603050405020304" pitchFamily="18" charset="0"/>
                        <a:cs typeface="Times New Roman" panose="02020603050405020304" pitchFamily="18" charset="0"/>
                      </a:endParaRPr>
                    </a:p>
                  </a:txBody>
                  <a:tcPr/>
                </a:tc>
                <a:tc>
                  <a:txBody>
                    <a:bodyPr/>
                    <a:lstStyle/>
                    <a:p>
                      <a:pPr algn="ctr"/>
                      <a:r>
                        <a:rPr lang="en-US" sz="4400" b="1" dirty="0" err="1" smtClean="0">
                          <a:latin typeface="Times New Roman" panose="02020603050405020304" pitchFamily="18" charset="0"/>
                          <a:cs typeface="Times New Roman" panose="02020603050405020304" pitchFamily="18" charset="0"/>
                        </a:rPr>
                        <a:t>Bằng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chứng</a:t>
                      </a:r>
                      <a:endParaRPr lang="en-US" sz="4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74121152"/>
                  </a:ext>
                </a:extLst>
              </a:tr>
              <a:tr h="370840">
                <a:tc>
                  <a:txBody>
                    <a:bodyPr/>
                    <a:lstStyle/>
                    <a:p>
                      <a:r>
                        <a:rPr lang="en-US" sz="4400" b="1" dirty="0" err="1" smtClean="0">
                          <a:solidFill>
                            <a:schemeClr val="tx1"/>
                          </a:solidFill>
                          <a:latin typeface="Times New Roman" panose="02020603050405020304" pitchFamily="18" charset="0"/>
                          <a:cs typeface="Times New Roman" panose="02020603050405020304" pitchFamily="18" charset="0"/>
                        </a:rPr>
                        <a:t>Luận</a:t>
                      </a:r>
                      <a:r>
                        <a:rPr lang="en-US" sz="4400" b="1" dirty="0" smtClean="0">
                          <a:solidFill>
                            <a:schemeClr val="tx1"/>
                          </a:solidFill>
                          <a:latin typeface="Times New Roman" panose="02020603050405020304" pitchFamily="18" charset="0"/>
                          <a:cs typeface="Times New Roman" panose="02020603050405020304" pitchFamily="18" charset="0"/>
                        </a:rPr>
                        <a:t> </a:t>
                      </a:r>
                      <a:r>
                        <a:rPr lang="en-US" sz="4400" b="1" dirty="0" err="1" smtClean="0">
                          <a:solidFill>
                            <a:schemeClr val="tx1"/>
                          </a:solidFill>
                          <a:latin typeface="Times New Roman" panose="02020603050405020304" pitchFamily="18" charset="0"/>
                          <a:cs typeface="Times New Roman" panose="02020603050405020304" pitchFamily="18" charset="0"/>
                        </a:rPr>
                        <a:t>điểm</a:t>
                      </a:r>
                      <a:r>
                        <a:rPr lang="en-US" sz="4400" b="1" dirty="0" smtClean="0">
                          <a:solidFill>
                            <a:schemeClr val="tx1"/>
                          </a:solidFill>
                          <a:latin typeface="Times New Roman" panose="02020603050405020304" pitchFamily="18" charset="0"/>
                          <a:cs typeface="Times New Roman" panose="02020603050405020304" pitchFamily="18" charset="0"/>
                        </a:rPr>
                        <a:t> 2: </a:t>
                      </a:r>
                      <a:r>
                        <a:rPr lang="en-US" sz="4400" dirty="0" err="1" smtClean="0">
                          <a:solidFill>
                            <a:schemeClr val="tx1"/>
                          </a:solidFill>
                          <a:latin typeface="Times New Roman" panose="02020603050405020304" pitchFamily="18" charset="0"/>
                          <a:cs typeface="Times New Roman" panose="02020603050405020304" pitchFamily="18" charset="0"/>
                        </a:rPr>
                        <a:t>Bức</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tranh</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thiên</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nhiên</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lúc</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giao</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mùa</a:t>
                      </a:r>
                      <a:endParaRPr lang="en-US" sz="4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en-US" sz="4400" dirty="0" smtClean="0">
                          <a:solidFill>
                            <a:schemeClr val="tx1"/>
                          </a:solidFill>
                          <a:latin typeface="Times New Roman" panose="02020603050405020304" pitchFamily="18" charset="0"/>
                          <a:cs typeface="Times New Roman" panose="02020603050405020304" pitchFamily="18" charset="0"/>
                        </a:rPr>
                        <a:t>2.1. </a:t>
                      </a:r>
                      <a:r>
                        <a:rPr lang="en-US" sz="4400" dirty="0" err="1" smtClean="0">
                          <a:solidFill>
                            <a:schemeClr val="tx1"/>
                          </a:solidFill>
                          <a:latin typeface="Times New Roman" panose="02020603050405020304" pitchFamily="18" charset="0"/>
                          <a:cs typeface="Times New Roman" panose="02020603050405020304" pitchFamily="18" charset="0"/>
                        </a:rPr>
                        <a:t>Sự</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biến</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chuyển</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của</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thiên</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nhiên</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rộng</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lớn</a:t>
                      </a:r>
                      <a:r>
                        <a:rPr lang="en-US" sz="4400" dirty="0" smtClean="0">
                          <a:solidFill>
                            <a:schemeClr val="tx1"/>
                          </a:solidFill>
                          <a:latin typeface="Times New Roman" panose="02020603050405020304" pitchFamily="18" charset="0"/>
                          <a:cs typeface="Times New Roman" panose="02020603050405020304" pitchFamily="18" charset="0"/>
                        </a:rPr>
                        <a:t>.</a:t>
                      </a:r>
                    </a:p>
                    <a:p>
                      <a:endParaRPr lang="en-US" sz="4400" dirty="0" smtClean="0">
                        <a:solidFill>
                          <a:schemeClr val="tx1"/>
                        </a:solidFill>
                        <a:latin typeface="Times New Roman" panose="02020603050405020304" pitchFamily="18" charset="0"/>
                        <a:cs typeface="Times New Roman" panose="02020603050405020304" pitchFamily="18" charset="0"/>
                      </a:endParaRPr>
                    </a:p>
                    <a:p>
                      <a:r>
                        <a:rPr lang="en-US" sz="4400" dirty="0" smtClean="0">
                          <a:solidFill>
                            <a:schemeClr val="tx1"/>
                          </a:solidFill>
                          <a:latin typeface="Times New Roman" panose="02020603050405020304" pitchFamily="18" charset="0"/>
                          <a:cs typeface="Times New Roman" panose="02020603050405020304" pitchFamily="18" charset="0"/>
                        </a:rPr>
                        <a:t>2.2. </a:t>
                      </a:r>
                      <a:r>
                        <a:rPr lang="en-US" sz="4400" dirty="0" err="1" smtClean="0">
                          <a:solidFill>
                            <a:schemeClr val="tx1"/>
                          </a:solidFill>
                          <a:latin typeface="Times New Roman" panose="02020603050405020304" pitchFamily="18" charset="0"/>
                          <a:cs typeface="Times New Roman" panose="02020603050405020304" pitchFamily="18" charset="0"/>
                        </a:rPr>
                        <a:t>Hình</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ảnh</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đặc</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sắc</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của</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thời</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điểm</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giao</a:t>
                      </a:r>
                      <a:r>
                        <a:rPr lang="en-US" sz="4400" dirty="0" smtClean="0">
                          <a:solidFill>
                            <a:schemeClr val="tx1"/>
                          </a:solidFill>
                          <a:latin typeface="Times New Roman" panose="02020603050405020304" pitchFamily="18" charset="0"/>
                          <a:cs typeface="Times New Roman" panose="02020603050405020304" pitchFamily="18" charset="0"/>
                        </a:rPr>
                        <a:t> </a:t>
                      </a:r>
                      <a:r>
                        <a:rPr lang="en-US" sz="4400" dirty="0" err="1" smtClean="0">
                          <a:solidFill>
                            <a:schemeClr val="tx1"/>
                          </a:solidFill>
                          <a:latin typeface="Times New Roman" panose="02020603050405020304" pitchFamily="18" charset="0"/>
                          <a:cs typeface="Times New Roman" panose="02020603050405020304" pitchFamily="18" charset="0"/>
                        </a:rPr>
                        <a:t>mùa</a:t>
                      </a:r>
                      <a:r>
                        <a:rPr lang="en-US" sz="4400" dirty="0" smtClean="0">
                          <a:solidFill>
                            <a:schemeClr val="tx1"/>
                          </a:solidFill>
                          <a:latin typeface="Times New Roman" panose="02020603050405020304" pitchFamily="18" charset="0"/>
                          <a:cs typeface="Times New Roman" panose="02020603050405020304" pitchFamily="18" charset="0"/>
                        </a:rPr>
                        <a:t>.</a:t>
                      </a:r>
                      <a:endParaRPr lang="en-US" sz="4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vi-VN" sz="4400" i="1" dirty="0" smtClean="0">
                          <a:solidFill>
                            <a:schemeClr val="tx1"/>
                          </a:solidFill>
                          <a:latin typeface="Times New Roman" panose="02020603050405020304" pitchFamily="18" charset="0"/>
                          <a:cs typeface="Times New Roman" panose="02020603050405020304" pitchFamily="18" charset="0"/>
                        </a:rPr>
                        <a:t>– Sông được lúc dềnh dàng/ Chim</a:t>
                      </a:r>
                      <a:r>
                        <a:rPr lang="en-US" sz="4400" i="1" baseline="0" dirty="0" smtClean="0">
                          <a:solidFill>
                            <a:schemeClr val="tx1"/>
                          </a:solidFill>
                          <a:latin typeface="Times New Roman" panose="02020603050405020304" pitchFamily="18" charset="0"/>
                          <a:cs typeface="Times New Roman" panose="02020603050405020304" pitchFamily="18" charset="0"/>
                        </a:rPr>
                        <a:t> </a:t>
                      </a:r>
                      <a:r>
                        <a:rPr lang="vi-VN" sz="4400" i="1" dirty="0" smtClean="0">
                          <a:solidFill>
                            <a:schemeClr val="tx1"/>
                          </a:solidFill>
                          <a:latin typeface="Times New Roman" panose="02020603050405020304" pitchFamily="18" charset="0"/>
                          <a:cs typeface="Times New Roman" panose="02020603050405020304" pitchFamily="18" charset="0"/>
                        </a:rPr>
                        <a:t>bắt đầu vội vã.</a:t>
                      </a:r>
                    </a:p>
                    <a:p>
                      <a:endParaRPr lang="en-US" sz="4400" i="1" dirty="0" smtClean="0">
                        <a:solidFill>
                          <a:schemeClr val="tx1"/>
                        </a:solidFill>
                        <a:latin typeface="Times New Roman" panose="02020603050405020304" pitchFamily="18" charset="0"/>
                        <a:cs typeface="Times New Roman" panose="02020603050405020304" pitchFamily="18" charset="0"/>
                      </a:endParaRPr>
                    </a:p>
                    <a:p>
                      <a:r>
                        <a:rPr lang="vi-VN" sz="4400" i="1" dirty="0" smtClean="0">
                          <a:solidFill>
                            <a:schemeClr val="tx1"/>
                          </a:solidFill>
                          <a:latin typeface="Times New Roman" panose="02020603050405020304" pitchFamily="18" charset="0"/>
                          <a:cs typeface="Times New Roman" panose="02020603050405020304" pitchFamily="18" charset="0"/>
                        </a:rPr>
                        <a:t>– Có đám mây mùa hạ/ Vắt nửa</a:t>
                      </a:r>
                      <a:r>
                        <a:rPr lang="en-US" sz="4400" i="1" baseline="0" dirty="0" smtClean="0">
                          <a:solidFill>
                            <a:schemeClr val="tx1"/>
                          </a:solidFill>
                          <a:latin typeface="Times New Roman" panose="02020603050405020304" pitchFamily="18" charset="0"/>
                          <a:cs typeface="Times New Roman" panose="02020603050405020304" pitchFamily="18" charset="0"/>
                        </a:rPr>
                        <a:t> </a:t>
                      </a:r>
                      <a:r>
                        <a:rPr lang="vi-VN" sz="4400" i="1" dirty="0" smtClean="0">
                          <a:solidFill>
                            <a:schemeClr val="tx1"/>
                          </a:solidFill>
                          <a:latin typeface="Times New Roman" panose="02020603050405020304" pitchFamily="18" charset="0"/>
                          <a:cs typeface="Times New Roman" panose="02020603050405020304" pitchFamily="18" charset="0"/>
                        </a:rPr>
                        <a:t>mình sang thu.</a:t>
                      </a:r>
                      <a:endParaRPr lang="en-US" sz="4400" i="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29736960"/>
                  </a:ext>
                </a:extLst>
              </a:tr>
            </a:tbl>
          </a:graphicData>
        </a:graphic>
      </p:graphicFrame>
    </p:spTree>
    <p:extLst>
      <p:ext uri="{BB962C8B-B14F-4D97-AF65-F5344CB8AC3E}">
        <p14:creationId xmlns:p14="http://schemas.microsoft.com/office/powerpoint/2010/main" val="449250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206191957"/>
              </p:ext>
            </p:extLst>
          </p:nvPr>
        </p:nvGraphicFramePr>
        <p:xfrm>
          <a:off x="0" y="90274"/>
          <a:ext cx="12041579" cy="5486400"/>
        </p:xfrm>
        <a:graphic>
          <a:graphicData uri="http://schemas.openxmlformats.org/drawingml/2006/table">
            <a:tbl>
              <a:tblPr firstRow="1" bandRow="1">
                <a:tableStyleId>{5940675A-B579-460E-94D1-54222C63F5DA}</a:tableStyleId>
              </a:tblPr>
              <a:tblGrid>
                <a:gridCol w="3431969">
                  <a:extLst>
                    <a:ext uri="{9D8B030D-6E8A-4147-A177-3AD203B41FA5}">
                      <a16:colId xmlns:a16="http://schemas.microsoft.com/office/drawing/2014/main" val="3780962621"/>
                    </a:ext>
                  </a:extLst>
                </a:gridCol>
                <a:gridCol w="3871356">
                  <a:extLst>
                    <a:ext uri="{9D8B030D-6E8A-4147-A177-3AD203B41FA5}">
                      <a16:colId xmlns:a16="http://schemas.microsoft.com/office/drawing/2014/main" val="3200264481"/>
                    </a:ext>
                  </a:extLst>
                </a:gridCol>
                <a:gridCol w="4738254">
                  <a:extLst>
                    <a:ext uri="{9D8B030D-6E8A-4147-A177-3AD203B41FA5}">
                      <a16:colId xmlns:a16="http://schemas.microsoft.com/office/drawing/2014/main" val="2571804088"/>
                    </a:ext>
                  </a:extLst>
                </a:gridCol>
              </a:tblGrid>
              <a:tr h="370840">
                <a:tc>
                  <a:txBody>
                    <a:bodyPr/>
                    <a:lstStyle/>
                    <a:p>
                      <a:pPr algn="ctr"/>
                      <a:r>
                        <a:rPr lang="en-US" sz="4000" b="1" dirty="0" err="1" smtClean="0">
                          <a:latin typeface="Times New Roman" panose="02020603050405020304" pitchFamily="18" charset="0"/>
                          <a:cs typeface="Times New Roman" panose="02020603050405020304" pitchFamily="18" charset="0"/>
                        </a:rPr>
                        <a:t>Luận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điểm</a:t>
                      </a:r>
                      <a:endParaRPr lang="en-US" sz="4000" b="1" dirty="0">
                        <a:latin typeface="Times New Roman" panose="02020603050405020304" pitchFamily="18" charset="0"/>
                        <a:cs typeface="Times New Roman" panose="02020603050405020304" pitchFamily="18" charset="0"/>
                      </a:endParaRPr>
                    </a:p>
                  </a:txBody>
                  <a:tcPr/>
                </a:tc>
                <a:tc>
                  <a:txBody>
                    <a:bodyPr/>
                    <a:lstStyle/>
                    <a:p>
                      <a:pPr algn="ctr"/>
                      <a:r>
                        <a:rPr lang="en-US" sz="4000" b="1" dirty="0" err="1" smtClean="0">
                          <a:latin typeface="Times New Roman" panose="02020603050405020304" pitchFamily="18" charset="0"/>
                          <a:cs typeface="Times New Roman" panose="02020603050405020304" pitchFamily="18" charset="0"/>
                        </a:rPr>
                        <a:t>Lí</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lẽ</a:t>
                      </a:r>
                      <a:endParaRPr lang="en-US" sz="4000" b="1" dirty="0">
                        <a:latin typeface="Times New Roman" panose="02020603050405020304" pitchFamily="18" charset="0"/>
                        <a:cs typeface="Times New Roman" panose="02020603050405020304" pitchFamily="18" charset="0"/>
                      </a:endParaRPr>
                    </a:p>
                  </a:txBody>
                  <a:tcPr/>
                </a:tc>
                <a:tc>
                  <a:txBody>
                    <a:bodyPr/>
                    <a:lstStyle/>
                    <a:p>
                      <a:pPr algn="ctr"/>
                      <a:r>
                        <a:rPr lang="en-US" sz="4000" b="1" dirty="0" err="1" smtClean="0">
                          <a:latin typeface="Times New Roman" panose="02020603050405020304" pitchFamily="18" charset="0"/>
                          <a:cs typeface="Times New Roman" panose="02020603050405020304" pitchFamily="18" charset="0"/>
                        </a:rPr>
                        <a:t>Bằng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chứng</a:t>
                      </a:r>
                      <a:endParaRPr lang="en-US" sz="4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74121152"/>
                  </a:ext>
                </a:extLst>
              </a:tr>
              <a:tr h="370840">
                <a:tc>
                  <a:txBody>
                    <a:bodyPr/>
                    <a:lstStyle/>
                    <a:p>
                      <a:r>
                        <a:rPr lang="vi-VN" sz="4400" b="1" dirty="0" smtClean="0">
                          <a:solidFill>
                            <a:schemeClr val="tx1"/>
                          </a:solidFill>
                          <a:latin typeface="Times New Roman" panose="02020603050405020304" pitchFamily="18" charset="0"/>
                          <a:cs typeface="Times New Roman" panose="02020603050405020304" pitchFamily="18" charset="0"/>
                        </a:rPr>
                        <a:t>Luận điểm 3: </a:t>
                      </a:r>
                      <a:r>
                        <a:rPr lang="vi-VN" sz="4400" dirty="0" smtClean="0">
                          <a:solidFill>
                            <a:schemeClr val="tx1"/>
                          </a:solidFill>
                          <a:latin typeface="Times New Roman" panose="02020603050405020304" pitchFamily="18" charset="0"/>
                          <a:cs typeface="Times New Roman" panose="02020603050405020304" pitchFamily="18" charset="0"/>
                        </a:rPr>
                        <a:t>Những</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vi-VN" sz="4400" dirty="0" smtClean="0">
                          <a:solidFill>
                            <a:schemeClr val="tx1"/>
                          </a:solidFill>
                          <a:latin typeface="Times New Roman" panose="02020603050405020304" pitchFamily="18" charset="0"/>
                          <a:cs typeface="Times New Roman" panose="02020603050405020304" pitchFamily="18" charset="0"/>
                        </a:rPr>
                        <a:t>suy tư và chiêm</a:t>
                      </a:r>
                    </a:p>
                    <a:p>
                      <a:r>
                        <a:rPr lang="vi-VN" sz="4400" dirty="0" smtClean="0">
                          <a:solidFill>
                            <a:schemeClr val="tx1"/>
                          </a:solidFill>
                          <a:latin typeface="Times New Roman" panose="02020603050405020304" pitchFamily="18" charset="0"/>
                          <a:cs typeface="Times New Roman" panose="02020603050405020304" pitchFamily="18" charset="0"/>
                        </a:rPr>
                        <a:t>nghiệm của tác giả</a:t>
                      </a:r>
                      <a:endParaRPr lang="en-US" sz="4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vi-VN" sz="4400" dirty="0" smtClean="0">
                          <a:solidFill>
                            <a:schemeClr val="tx1"/>
                          </a:solidFill>
                          <a:latin typeface="Times New Roman" panose="02020603050405020304" pitchFamily="18" charset="0"/>
                          <a:cs typeface="Times New Roman" panose="02020603050405020304" pitchFamily="18" charset="0"/>
                        </a:rPr>
                        <a:t>3.1. Những suy tư của tác giả</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vi-VN" sz="4400" dirty="0" smtClean="0">
                          <a:solidFill>
                            <a:schemeClr val="tx1"/>
                          </a:solidFill>
                          <a:latin typeface="Times New Roman" panose="02020603050405020304" pitchFamily="18" charset="0"/>
                          <a:cs typeface="Times New Roman" panose="02020603050405020304" pitchFamily="18" charset="0"/>
                        </a:rPr>
                        <a:t>về mùa thu.</a:t>
                      </a:r>
                    </a:p>
                    <a:p>
                      <a:endParaRPr lang="en-US" sz="4400" dirty="0" smtClean="0">
                        <a:solidFill>
                          <a:schemeClr val="tx1"/>
                        </a:solidFill>
                        <a:latin typeface="Times New Roman" panose="02020603050405020304" pitchFamily="18" charset="0"/>
                        <a:cs typeface="Times New Roman" panose="02020603050405020304" pitchFamily="18" charset="0"/>
                      </a:endParaRPr>
                    </a:p>
                    <a:p>
                      <a:r>
                        <a:rPr lang="vi-VN" sz="4400" dirty="0" smtClean="0">
                          <a:solidFill>
                            <a:schemeClr val="tx1"/>
                          </a:solidFill>
                          <a:latin typeface="Times New Roman" panose="02020603050405020304" pitchFamily="18" charset="0"/>
                          <a:cs typeface="Times New Roman" panose="02020603050405020304" pitchFamily="18" charset="0"/>
                        </a:rPr>
                        <a:t>3.2. Những suy tư về hồn</a:t>
                      </a:r>
                      <a:r>
                        <a:rPr lang="en-US" sz="4400" baseline="0" dirty="0" smtClean="0">
                          <a:solidFill>
                            <a:schemeClr val="tx1"/>
                          </a:solidFill>
                          <a:latin typeface="Times New Roman" panose="02020603050405020304" pitchFamily="18" charset="0"/>
                          <a:cs typeface="Times New Roman" panose="02020603050405020304" pitchFamily="18" charset="0"/>
                        </a:rPr>
                        <a:t> </a:t>
                      </a:r>
                      <a:r>
                        <a:rPr lang="vi-VN" sz="4400" dirty="0" smtClean="0">
                          <a:solidFill>
                            <a:schemeClr val="tx1"/>
                          </a:solidFill>
                          <a:latin typeface="Times New Roman" panose="02020603050405020304" pitchFamily="18" charset="0"/>
                          <a:cs typeface="Times New Roman" panose="02020603050405020304" pitchFamily="18" charset="0"/>
                        </a:rPr>
                        <a:t>người lúc “sang thu”.</a:t>
                      </a:r>
                      <a:endParaRPr lang="en-US" sz="4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vi-VN" sz="4400" i="1" dirty="0" smtClean="0">
                          <a:solidFill>
                            <a:schemeClr val="tx1"/>
                          </a:solidFill>
                          <a:latin typeface="Times New Roman" panose="02020603050405020304" pitchFamily="18" charset="0"/>
                          <a:cs typeface="Times New Roman" panose="02020603050405020304" pitchFamily="18" charset="0"/>
                        </a:rPr>
                        <a:t>Vẫn còn bao nhiêu nắng/ Đã vơi</a:t>
                      </a:r>
                      <a:r>
                        <a:rPr lang="en-US" sz="4400" i="1" baseline="0" dirty="0" smtClean="0">
                          <a:solidFill>
                            <a:schemeClr val="tx1"/>
                          </a:solidFill>
                          <a:latin typeface="Times New Roman" panose="02020603050405020304" pitchFamily="18" charset="0"/>
                          <a:cs typeface="Times New Roman" panose="02020603050405020304" pitchFamily="18" charset="0"/>
                        </a:rPr>
                        <a:t> </a:t>
                      </a:r>
                      <a:r>
                        <a:rPr lang="vi-VN" sz="4400" i="1" dirty="0" smtClean="0">
                          <a:solidFill>
                            <a:schemeClr val="tx1"/>
                          </a:solidFill>
                          <a:latin typeface="Times New Roman" panose="02020603050405020304" pitchFamily="18" charset="0"/>
                          <a:cs typeface="Times New Roman" panose="02020603050405020304" pitchFamily="18" charset="0"/>
                        </a:rPr>
                        <a:t>dần cơn mưa/ Sấm cũng bớt bất</a:t>
                      </a:r>
                      <a:r>
                        <a:rPr lang="en-US" sz="4400" i="1" baseline="0" dirty="0" smtClean="0">
                          <a:solidFill>
                            <a:schemeClr val="tx1"/>
                          </a:solidFill>
                          <a:latin typeface="Times New Roman" panose="02020603050405020304" pitchFamily="18" charset="0"/>
                          <a:cs typeface="Times New Roman" panose="02020603050405020304" pitchFamily="18" charset="0"/>
                        </a:rPr>
                        <a:t> </a:t>
                      </a:r>
                      <a:r>
                        <a:rPr lang="vi-VN" sz="4400" i="1" dirty="0" smtClean="0">
                          <a:solidFill>
                            <a:schemeClr val="tx1"/>
                          </a:solidFill>
                          <a:latin typeface="Times New Roman" panose="02020603050405020304" pitchFamily="18" charset="0"/>
                          <a:cs typeface="Times New Roman" panose="02020603050405020304" pitchFamily="18" charset="0"/>
                        </a:rPr>
                        <a:t>ngờ/ Trên hàng cây đứng tuổi.</a:t>
                      </a:r>
                      <a:endParaRPr lang="en-US" sz="4400" i="1"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65747409"/>
                  </a:ext>
                </a:extLst>
              </a:tr>
            </a:tbl>
          </a:graphicData>
        </a:graphic>
      </p:graphicFrame>
    </p:spTree>
    <p:extLst>
      <p:ext uri="{BB962C8B-B14F-4D97-AF65-F5344CB8AC3E}">
        <p14:creationId xmlns:p14="http://schemas.microsoft.com/office/powerpoint/2010/main" val="3868875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0" y="1109114"/>
            <a:ext cx="11772405" cy="5755422"/>
          </a:xfrm>
          <a:prstGeom prst="rect">
            <a:avLst/>
          </a:prstGeom>
        </p:spPr>
        <p:txBody>
          <a:bodyPr wrap="square">
            <a:spAutoFit/>
          </a:bodyPr>
          <a:lstStyle/>
          <a:p>
            <a:r>
              <a:rPr lang="en-US" sz="4400" b="1" dirty="0" smtClean="0">
                <a:latin typeface="Times New Roman" panose="02020603050405020304" pitchFamily="18" charset="0"/>
                <a:cs typeface="Times New Roman" panose="02020603050405020304" pitchFamily="18" charset="0"/>
              </a:rPr>
              <a:t>- </a:t>
            </a:r>
            <a:r>
              <a:rPr lang="vi-VN" sz="4400" b="1" dirty="0" smtClean="0">
                <a:latin typeface="Times New Roman" panose="02020603050405020304" pitchFamily="18" charset="0"/>
                <a:cs typeface="Times New Roman" panose="02020603050405020304" pitchFamily="18" charset="0"/>
              </a:rPr>
              <a:t>Luận </a:t>
            </a:r>
            <a:r>
              <a:rPr lang="vi-VN" sz="4400" b="1" dirty="0">
                <a:latin typeface="Times New Roman" panose="02020603050405020304" pitchFamily="18" charset="0"/>
                <a:cs typeface="Times New Roman" panose="02020603050405020304" pitchFamily="18" charset="0"/>
              </a:rPr>
              <a:t>đề</a:t>
            </a:r>
            <a:r>
              <a:rPr lang="vi-VN" sz="4400" dirty="0">
                <a:latin typeface="+mj-lt"/>
              </a:rPr>
              <a:t>: sự biến chuyển của thiên nhiên và hồn người ở thời điểm sang thu.</a:t>
            </a:r>
          </a:p>
          <a:p>
            <a:endParaRPr lang="en-US" sz="4000" dirty="0" smtClean="0">
              <a:latin typeface="+mj-lt"/>
            </a:endParaRPr>
          </a:p>
          <a:p>
            <a:r>
              <a:rPr lang="en-US" sz="4000" b="1" dirty="0" smtClean="0">
                <a:latin typeface="Times New Roman" panose="02020603050405020304" pitchFamily="18" charset="0"/>
                <a:cs typeface="Times New Roman" panose="02020603050405020304" pitchFamily="18" charset="0"/>
              </a:rPr>
              <a:t>- </a:t>
            </a:r>
            <a:r>
              <a:rPr lang="vi-VN" sz="4000" b="1" dirty="0" smtClean="0">
                <a:latin typeface="Times New Roman" panose="02020603050405020304" pitchFamily="18" charset="0"/>
                <a:cs typeface="Times New Roman" panose="02020603050405020304" pitchFamily="18" charset="0"/>
              </a:rPr>
              <a:t>Cơ </a:t>
            </a:r>
            <a:r>
              <a:rPr lang="vi-VN" sz="4000" b="1" dirty="0">
                <a:latin typeface="Times New Roman" panose="02020603050405020304" pitchFamily="18" charset="0"/>
                <a:cs typeface="Times New Roman" panose="02020603050405020304" pitchFamily="18" charset="0"/>
              </a:rPr>
              <a:t>sở xác định</a:t>
            </a:r>
            <a:r>
              <a:rPr lang="vi-VN" sz="4000" dirty="0">
                <a:latin typeface="+mj-lt"/>
              </a:rPr>
              <a:t>: Luận đề được thể hiện qua ba luận điểm: những tín hiệu giao </a:t>
            </a:r>
            <a:r>
              <a:rPr lang="vi-VN" sz="4000" dirty="0" smtClean="0">
                <a:latin typeface="+mj-lt"/>
              </a:rPr>
              <a:t>mùa</a:t>
            </a:r>
            <a:r>
              <a:rPr lang="en-US" sz="4000" dirty="0" smtClean="0">
                <a:latin typeface="+mj-lt"/>
              </a:rPr>
              <a:t> </a:t>
            </a:r>
            <a:r>
              <a:rPr lang="vi-VN" sz="4000" dirty="0" smtClean="0">
                <a:latin typeface="+mj-lt"/>
              </a:rPr>
              <a:t>trong </a:t>
            </a:r>
            <a:r>
              <a:rPr lang="vi-VN" sz="4000" dirty="0">
                <a:latin typeface="+mj-lt"/>
              </a:rPr>
              <a:t>cảm nhận tinh tế của tác giả, bức tranh thiên nhiên lúc giao mùa và những suy </a:t>
            </a:r>
            <a:r>
              <a:rPr lang="vi-VN" sz="4000" dirty="0" smtClean="0">
                <a:latin typeface="+mj-lt"/>
              </a:rPr>
              <a:t>tư,</a:t>
            </a:r>
            <a:r>
              <a:rPr lang="en-US" sz="4000" dirty="0" smtClean="0">
                <a:latin typeface="+mj-lt"/>
              </a:rPr>
              <a:t> </a:t>
            </a:r>
            <a:r>
              <a:rPr lang="vi-VN" sz="4000" dirty="0" smtClean="0">
                <a:latin typeface="+mj-lt"/>
              </a:rPr>
              <a:t>chiêm </a:t>
            </a:r>
            <a:r>
              <a:rPr lang="vi-VN" sz="4000" dirty="0">
                <a:latin typeface="+mj-lt"/>
              </a:rPr>
              <a:t>nghiệm của tác giả. </a:t>
            </a:r>
            <a:endParaRPr lang="en-US" sz="4000" dirty="0" smtClean="0">
              <a:latin typeface="+mj-lt"/>
            </a:endParaRPr>
          </a:p>
          <a:p>
            <a:r>
              <a:rPr lang="vi-VN" sz="4000" dirty="0" smtClean="0">
                <a:latin typeface="+mj-lt"/>
              </a:rPr>
              <a:t>Ba </a:t>
            </a:r>
            <a:r>
              <a:rPr lang="vi-VN" sz="4000" dirty="0">
                <a:latin typeface="+mj-lt"/>
              </a:rPr>
              <a:t>luận điểm này được làm sáng tỏ bởi các lí lẽ và bằng </a:t>
            </a:r>
            <a:r>
              <a:rPr lang="vi-VN" sz="4000" dirty="0" smtClean="0">
                <a:latin typeface="+mj-lt"/>
              </a:rPr>
              <a:t>chứng</a:t>
            </a:r>
            <a:r>
              <a:rPr lang="en-US" sz="4000" dirty="0" smtClean="0">
                <a:latin typeface="+mj-lt"/>
              </a:rPr>
              <a:t> </a:t>
            </a:r>
            <a:r>
              <a:rPr lang="vi-VN" sz="4000" dirty="0" smtClean="0">
                <a:latin typeface="+mj-lt"/>
              </a:rPr>
              <a:t>như </a:t>
            </a:r>
            <a:r>
              <a:rPr lang="vi-VN" sz="4000" dirty="0">
                <a:latin typeface="+mj-lt"/>
              </a:rPr>
              <a:t>đã phân </a:t>
            </a:r>
            <a:r>
              <a:rPr lang="vi-VN" sz="4000" dirty="0" smtClean="0">
                <a:latin typeface="+mj-lt"/>
              </a:rPr>
              <a:t>tích</a:t>
            </a:r>
            <a:endParaRPr lang="en-US" sz="4000" dirty="0">
              <a:latin typeface="+mj-lt"/>
            </a:endParaRPr>
          </a:p>
        </p:txBody>
      </p:sp>
      <p:sp>
        <p:nvSpPr>
          <p:cNvPr id="3" name="TextBox 2"/>
          <p:cNvSpPr txBox="1"/>
          <p:nvPr/>
        </p:nvSpPr>
        <p:spPr>
          <a:xfrm>
            <a:off x="174169" y="261257"/>
            <a:ext cx="7152905"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2. LUẬN ĐỀ CỦA VĂN BẢN</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684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16C36D-916C-CC2E-52F9-493491A73681}"/>
              </a:ext>
            </a:extLst>
          </p:cNvPr>
          <p:cNvSpPr txBox="1"/>
          <p:nvPr/>
        </p:nvSpPr>
        <p:spPr>
          <a:xfrm>
            <a:off x="-1" y="-95798"/>
            <a:ext cx="12005953" cy="1323439"/>
          </a:xfrm>
          <a:prstGeom prst="rect">
            <a:avLst/>
          </a:prstGeom>
          <a:noFill/>
        </p:spPr>
        <p:txBody>
          <a:bodyPr wrap="square">
            <a:spAutoFit/>
          </a:bodyPr>
          <a:lstStyle/>
          <a:p>
            <a:pPr marL="0" marR="0" algn="just">
              <a:spcBef>
                <a:spcPts val="0"/>
              </a:spcBef>
              <a:spcAft>
                <a:spcPts val="0"/>
              </a:spcAft>
            </a:pP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smtClean="0">
                <a:latin typeface="Times New Roman" panose="02020603050405020304" pitchFamily="18" charset="0"/>
                <a:ea typeface="Times New Roman" panose="02020603050405020304" pitchFamily="18" charset="0"/>
                <a:cs typeface="Times New Roman" panose="02020603050405020304" pitchFamily="18" charset="0"/>
              </a:rPr>
              <a:t>đánh</a:t>
            </a:r>
            <a:r>
              <a:rPr lang="en-US" sz="4000" b="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smtClean="0">
                <a:latin typeface="Times New Roman" panose="02020603050405020304" pitchFamily="18" charset="0"/>
                <a:ea typeface="Times New Roman" panose="02020603050405020304" pitchFamily="18" charset="0"/>
                <a:cs typeface="Times New Roman" panose="02020603050405020304" pitchFamily="18" charset="0"/>
              </a:rPr>
              <a:t>giá</a:t>
            </a:r>
            <a:r>
              <a:rPr lang="en-US" sz="4000" b="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40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40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0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223650" y="1514817"/>
            <a:ext cx="11558649"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vi-VN" sz="3600" b="1" dirty="0">
                <a:solidFill>
                  <a:srgbClr val="000000"/>
                </a:solidFill>
                <a:latin typeface="+mj-lt"/>
              </a:rPr>
              <a:t>Tìm câu văn thể hiện bằng chứng khách quan và ý kiến, đánh giá chủ quan của người viết trong đoạn văn sau:</a:t>
            </a:r>
          </a:p>
          <a:p>
            <a:r>
              <a:rPr lang="vi-VN" sz="3600" i="1" dirty="0">
                <a:solidFill>
                  <a:srgbClr val="000000"/>
                </a:solidFill>
                <a:latin typeface="+mj-lt"/>
              </a:rPr>
              <a:t>Với các thi nhân, mùa thu lưu dấu của mình trong những vần thơ đượm một vẻ riêng trong trẻo. Nguyễn Du, Nguyễn Khuyến, Xuân Diệu, Huy Cận, Lưu Trọng Lư, Tế Hanh, Nguyễn Đình Thi… đều có những câu thơ, bài thơ tuyệt đẹp. Đến lượt mình, Hữu Thỉnh lại làm cho mùa thu có thêm hương sắc mới.</a:t>
            </a:r>
            <a:endParaRPr lang="vi-VN" sz="3600" b="0" i="1" dirty="0">
              <a:solidFill>
                <a:srgbClr val="000000"/>
              </a:solidFill>
              <a:effectLst/>
              <a:latin typeface="+mj-lt"/>
            </a:endParaRPr>
          </a:p>
        </p:txBody>
      </p:sp>
    </p:spTree>
    <p:extLst>
      <p:ext uri="{BB962C8B-B14F-4D97-AF65-F5344CB8AC3E}">
        <p14:creationId xmlns:p14="http://schemas.microsoft.com/office/powerpoint/2010/main" val="31652944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ec69fc8b-ad3d-4a4d-b45e-b06ed2bfde9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47412" y="1294504"/>
            <a:ext cx="11858540" cy="4892540"/>
            <a:chOff x="669926" y="3052052"/>
            <a:chExt cx="10850562" cy="3091574"/>
          </a:xfrm>
        </p:grpSpPr>
        <p:sp>
          <p:nvSpPr>
            <p:cNvPr id="46" name="îsľïḋê"/>
            <p:cNvSpPr/>
            <p:nvPr/>
          </p:nvSpPr>
          <p:spPr>
            <a:xfrm>
              <a:off x="6320977" y="3407650"/>
              <a:ext cx="5199511" cy="2735976"/>
            </a:xfrm>
            <a:prstGeom prst="rect">
              <a:avLst/>
            </a:prstGeom>
            <a:gradFill flip="none" rotWithShape="1">
              <a:gsLst>
                <a:gs pos="0">
                  <a:schemeClr val="accent3">
                    <a:lumMod val="20000"/>
                    <a:lumOff val="80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t" anchorCtr="0" forceAA="0" compatLnSpc="1">
              <a:normAutofit lnSpcReduction="10000"/>
            </a:bodyPr>
            <a:lstStyle/>
            <a:p>
              <a:r>
                <a:rPr lang="en-US" sz="3600" kern="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kern="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3600" kern="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i="1" kern="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lưu</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mình</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vần</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đượm</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i="1"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trẻo</a:t>
              </a:r>
              <a:r>
                <a:rPr lang="en-US" sz="3600" kern="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kern="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600" kern="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600" kern="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kern="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3600" i="1" kern="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i="1" kern="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lượt</a:t>
              </a:r>
              <a:r>
                <a:rPr lang="en-US" sz="36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36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36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Thỉnh</a:t>
              </a:r>
              <a:r>
                <a:rPr lang="en-US" sz="36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6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6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36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36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6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36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hương</a:t>
              </a:r>
              <a:r>
                <a:rPr lang="en-US" sz="36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36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i="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3600" kern="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tabLst>
                  <a:tab pos="227965" algn="l"/>
                </a:tabLst>
                <a:defRPr/>
              </a:pPr>
              <a:endParaRPr lang="en-US" altLang="zh-CN" sz="1400" dirty="0">
                <a:solidFill>
                  <a:schemeClr val="tx1"/>
                </a:solidFill>
                <a:latin typeface="+mj-lt"/>
                <a:ea typeface="微软雅黑" panose="020B0503020204020204" pitchFamily="34" charset="-122"/>
                <a:sym typeface="Tempus Sans ITC" panose="04020404030D07020202" pitchFamily="82" charset="0"/>
              </a:endParaRPr>
            </a:p>
          </p:txBody>
        </p:sp>
        <p:sp>
          <p:nvSpPr>
            <p:cNvPr id="48" name="iś1íḓè"/>
            <p:cNvSpPr/>
            <p:nvPr/>
          </p:nvSpPr>
          <p:spPr>
            <a:xfrm>
              <a:off x="681230" y="3407650"/>
              <a:ext cx="5199511" cy="2735975"/>
            </a:xfrm>
            <a:prstGeom prst="rect">
              <a:avLst/>
            </a:prstGeom>
            <a:gradFill flip="none" rotWithShape="1">
              <a:gsLst>
                <a:gs pos="0">
                  <a:schemeClr val="accent1">
                    <a:lumMod val="20000"/>
                    <a:lumOff val="80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0000" tIns="46800" rIns="90000" bIns="46800" numCol="1" spcCol="0" rtlCol="0" fromWordArt="0" anchor="t" anchorCtr="0" forceAA="0" compatLnSpc="1">
              <a:normAutofit/>
            </a:bodyPr>
            <a:lstStyle/>
            <a:p>
              <a:pPr>
                <a:lnSpc>
                  <a:spcPct val="150000"/>
                </a:lnSpc>
                <a:tabLst>
                  <a:tab pos="227965" algn="l"/>
                </a:tabLst>
              </a:pPr>
              <a:endParaRPr lang="en-US" altLang="zh-CN" sz="1400" dirty="0">
                <a:solidFill>
                  <a:schemeClr val="tx1"/>
                </a:solidFill>
                <a:latin typeface="+mj-lt"/>
                <a:ea typeface="微软雅黑" panose="020B0503020204020204" pitchFamily="34" charset="-122"/>
                <a:sym typeface="Tempus Sans ITC" panose="04020404030D07020202" pitchFamily="82" charset="0"/>
              </a:endParaRPr>
            </a:p>
          </p:txBody>
        </p:sp>
        <p:sp>
          <p:nvSpPr>
            <p:cNvPr id="49" name="íşľïḍê"/>
            <p:cNvSpPr/>
            <p:nvPr/>
          </p:nvSpPr>
          <p:spPr bwMode="auto">
            <a:xfrm>
              <a:off x="669926" y="3052052"/>
              <a:ext cx="5210815" cy="355600"/>
            </a:xfrm>
            <a:prstGeom prst="homePlate">
              <a:avLst>
                <a:gd name="adj" fmla="val 0"/>
              </a:avLst>
            </a:prstGeom>
            <a:solidFill>
              <a:schemeClr val="accent1"/>
            </a:solidFill>
            <a:ln w="28575" algn="ctr">
              <a:noFill/>
              <a:round/>
            </a:ln>
          </p:spPr>
          <p:txBody>
            <a:bodyPr lIns="90000" tIns="90000" rIns="90000" bIns="90000" anchor="ctr"/>
            <a:lstStyle/>
            <a:p>
              <a:pPr algn="ctr" defTabSz="914400"/>
              <a:r>
                <a:rPr lang="en-US" altLang="zh-CN" sz="28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empus Sans ITC" panose="04020404030D07020202" pitchFamily="82" charset="0"/>
                </a:rPr>
                <a:t>BẰNG CHỨNG KHÁCH QUAN</a:t>
              </a:r>
              <a:endParaRPr lang="zh-CN" altLang="en-US" sz="28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empus Sans ITC" panose="04020404030D07020202" pitchFamily="82" charset="0"/>
              </a:endParaRPr>
            </a:p>
          </p:txBody>
        </p:sp>
        <p:sp>
          <p:nvSpPr>
            <p:cNvPr id="50" name="ïṧļíḓé"/>
            <p:cNvSpPr/>
            <p:nvPr/>
          </p:nvSpPr>
          <p:spPr bwMode="auto">
            <a:xfrm>
              <a:off x="6330779" y="3052052"/>
              <a:ext cx="5169148" cy="355600"/>
            </a:xfrm>
            <a:prstGeom prst="chevron">
              <a:avLst>
                <a:gd name="adj" fmla="val 0"/>
              </a:avLst>
            </a:prstGeom>
            <a:solidFill>
              <a:schemeClr val="accent3"/>
            </a:solidFill>
            <a:ln w="28575" algn="ctr">
              <a:noFill/>
              <a:round/>
            </a:ln>
          </p:spPr>
          <p:txBody>
            <a:bodyPr lIns="90000" tIns="90000" rIns="90000" bIns="90000" anchor="ctr"/>
            <a:lstStyle/>
            <a:p>
              <a:pPr algn="ctr" defTabSz="914400"/>
              <a:r>
                <a:rPr lang="en-US" altLang="zh-CN" sz="28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empus Sans ITC" panose="04020404030D07020202" pitchFamily="82" charset="0"/>
                </a:rPr>
                <a:t>Ý </a:t>
              </a:r>
              <a:r>
                <a:rPr lang="en-US" altLang="zh-CN" sz="2800" b="1" kern="0"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empus Sans ITC" panose="04020404030D07020202" pitchFamily="82" charset="0"/>
                </a:rPr>
                <a:t>KIẾN, ĐÁNH GIÁ CHỦ </a:t>
              </a:r>
              <a:r>
                <a:rPr lang="en-US" altLang="zh-CN" sz="28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empus Sans ITC" panose="04020404030D07020202" pitchFamily="82" charset="0"/>
                </a:rPr>
                <a:t>QUAN</a:t>
              </a:r>
              <a:endParaRPr lang="zh-CN" altLang="en-US" sz="2800" b="1" kern="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Tempus Sans ITC" panose="04020404030D07020202" pitchFamily="82" charset="0"/>
              </a:endParaRPr>
            </a:p>
          </p:txBody>
        </p:sp>
      </p:grpSp>
      <p:sp>
        <p:nvSpPr>
          <p:cNvPr id="3" name="TextBox 2">
            <a:extLst>
              <a:ext uri="{FF2B5EF4-FFF2-40B4-BE49-F238E27FC236}">
                <a16:creationId xmlns:a16="http://schemas.microsoft.com/office/drawing/2014/main" id="{D016C36D-916C-CC2E-52F9-493491A73681}"/>
              </a:ext>
            </a:extLst>
          </p:cNvPr>
          <p:cNvSpPr txBox="1"/>
          <p:nvPr/>
        </p:nvSpPr>
        <p:spPr>
          <a:xfrm>
            <a:off x="-1" y="-95798"/>
            <a:ext cx="12005953" cy="1200329"/>
          </a:xfrm>
          <a:prstGeom prst="rect">
            <a:avLst/>
          </a:prstGeom>
          <a:noFill/>
        </p:spPr>
        <p:txBody>
          <a:bodyPr wrap="square">
            <a:spAutoFit/>
          </a:bodyPr>
          <a:lstStyle/>
          <a:p>
            <a:pPr marL="0" marR="0" algn="just">
              <a:spcBef>
                <a:spcPts val="0"/>
              </a:spcBef>
              <a:spcAft>
                <a:spcPts val="0"/>
              </a:spcAft>
            </a:pP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smtClean="0">
                <a:latin typeface="Times New Roman" panose="02020603050405020304" pitchFamily="18" charset="0"/>
                <a:ea typeface="Times New Roman" panose="02020603050405020304" pitchFamily="18" charset="0"/>
                <a:cs typeface="Times New Roman" panose="02020603050405020304" pitchFamily="18" charset="0"/>
              </a:rPr>
              <a:t>đánh</a:t>
            </a:r>
            <a:r>
              <a:rPr lang="en-US" sz="3600" b="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smtClean="0">
                <a:latin typeface="Times New Roman" panose="02020603050405020304" pitchFamily="18" charset="0"/>
                <a:ea typeface="Times New Roman" panose="02020603050405020304" pitchFamily="18" charset="0"/>
                <a:cs typeface="Times New Roman" panose="02020603050405020304" pitchFamily="18" charset="0"/>
              </a:rPr>
              <a:t>giá</a:t>
            </a:r>
            <a:r>
              <a:rPr lang="en-US" sz="3600" b="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36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6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6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Rectangle 1"/>
          <p:cNvSpPr/>
          <p:nvPr/>
        </p:nvSpPr>
        <p:spPr>
          <a:xfrm>
            <a:off x="227425" y="2047228"/>
            <a:ext cx="5425230" cy="3416320"/>
          </a:xfrm>
          <a:prstGeom prst="rect">
            <a:avLst/>
          </a:prstGeom>
        </p:spPr>
        <p:txBody>
          <a:bodyPr wrap="square">
            <a:spAutoFit/>
          </a:bodyPr>
          <a:lstStyle/>
          <a:p>
            <a:r>
              <a:rPr lang="en-US" sz="3600" b="1" i="1" dirty="0" err="1" smtClean="0">
                <a:solidFill>
                  <a:srgbClr val="000000"/>
                </a:solidFill>
                <a:latin typeface="Times New Roman" panose="02020603050405020304" pitchFamily="18" charset="0"/>
                <a:cs typeface="Times New Roman" panose="02020603050405020304" pitchFamily="18" charset="0"/>
              </a:rPr>
              <a:t>Câu</a:t>
            </a:r>
            <a:r>
              <a:rPr lang="en-US" sz="3600" b="1" i="1" dirty="0" smtClean="0">
                <a:solidFill>
                  <a:srgbClr val="000000"/>
                </a:solidFill>
                <a:latin typeface="Times New Roman" panose="02020603050405020304" pitchFamily="18" charset="0"/>
                <a:cs typeface="Times New Roman" panose="02020603050405020304" pitchFamily="18" charset="0"/>
              </a:rPr>
              <a:t> 2:</a:t>
            </a:r>
            <a:r>
              <a:rPr lang="en-US" sz="3600" i="1" dirty="0" smtClean="0">
                <a:solidFill>
                  <a:srgbClr val="000000"/>
                </a:solidFill>
                <a:latin typeface="+mj-lt"/>
              </a:rPr>
              <a:t> </a:t>
            </a:r>
            <a:r>
              <a:rPr lang="vi-VN" sz="3600" i="1" dirty="0" smtClean="0">
                <a:solidFill>
                  <a:srgbClr val="000000"/>
                </a:solidFill>
                <a:latin typeface="+mj-lt"/>
              </a:rPr>
              <a:t>Nguyễn </a:t>
            </a:r>
            <a:r>
              <a:rPr lang="vi-VN" sz="3600" i="1" dirty="0">
                <a:solidFill>
                  <a:srgbClr val="000000"/>
                </a:solidFill>
                <a:latin typeface="+mj-lt"/>
              </a:rPr>
              <a:t>Du, Nguyễn Khuyến, Xuân Diệu, Huy Cận, Lưu Trọng Lư, Tế Hanh, Nguyễn Đình Thi… đều có những câu thơ, bài thơ tuyệt đẹp</a:t>
            </a:r>
            <a:endParaRPr lang="en-US" sz="3600" dirty="0">
              <a:latin typeface="+mj-lt"/>
            </a:endParaRPr>
          </a:p>
        </p:txBody>
      </p:sp>
    </p:spTree>
    <p:extLst>
      <p:ext uri="{BB962C8B-B14F-4D97-AF65-F5344CB8AC3E}">
        <p14:creationId xmlns:p14="http://schemas.microsoft.com/office/powerpoint/2010/main" val="15543356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0f8097bf-bb36-4a3e-9c29-5780517a809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29076"/>
            <a:ext cx="12192000" cy="5737334"/>
            <a:chOff x="0" y="1584960"/>
            <a:chExt cx="12192000" cy="5737334"/>
          </a:xfrm>
        </p:grpSpPr>
        <p:sp>
          <p:nvSpPr>
            <p:cNvPr id="16" name="ï$ľîde"/>
            <p:cNvSpPr/>
            <p:nvPr/>
          </p:nvSpPr>
          <p:spPr>
            <a:xfrm>
              <a:off x="0" y="1584960"/>
              <a:ext cx="12192000" cy="823449"/>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4800" b="1" spc="600" dirty="0" smtClean="0">
                  <a:solidFill>
                    <a:schemeClr val="tx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MF LiHei (Noncommercial)"/>
                </a:rPr>
                <a:t>III. TỔNG </a:t>
              </a:r>
              <a:r>
                <a:rPr lang="en-US" altLang="zh-CN" sz="4800" b="1" spc="600" dirty="0">
                  <a:solidFill>
                    <a:schemeClr val="tx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MF LiHei (Noncommercial)"/>
                </a:rPr>
                <a:t>KẾT</a:t>
              </a:r>
              <a:endParaRPr lang="zh-CN" altLang="en-US" sz="4800" b="1" spc="600" dirty="0">
                <a:solidFill>
                  <a:schemeClr val="tx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sym typeface="MF LiHei (Noncommercial)"/>
              </a:endParaRPr>
            </a:p>
          </p:txBody>
        </p:sp>
        <p:cxnSp>
          <p:nvCxnSpPr>
            <p:cNvPr id="21" name="直接连接符 20"/>
            <p:cNvCxnSpPr/>
            <p:nvPr/>
          </p:nvCxnSpPr>
          <p:spPr>
            <a:xfrm flipH="1">
              <a:off x="6412675" y="2649715"/>
              <a:ext cx="43325" cy="4672579"/>
            </a:xfrm>
            <a:prstGeom prst="line">
              <a:avLst/>
            </a:prstGeom>
            <a:ln w="57150" cap="rnd">
              <a:solidFill>
                <a:schemeClr val="bg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24824561-0EEC-0AF8-4E6E-F8CF2DA77E73}"/>
              </a:ext>
            </a:extLst>
          </p:cNvPr>
          <p:cNvSpPr txBox="1"/>
          <p:nvPr/>
        </p:nvSpPr>
        <p:spPr>
          <a:xfrm>
            <a:off x="311134" y="981021"/>
            <a:ext cx="5887949" cy="3416320"/>
          </a:xfrm>
          <a:prstGeom prst="rect">
            <a:avLst/>
          </a:prstGeom>
          <a:noFill/>
        </p:spPr>
        <p:txBody>
          <a:bodyPr wrap="square">
            <a:spAutoFit/>
          </a:bodyPr>
          <a:lstStyle/>
          <a:p>
            <a:pPr marL="0" marR="0" algn="just">
              <a:spcBef>
                <a:spcPts val="0"/>
              </a:spcBef>
              <a:spcAft>
                <a:spcPts val="0"/>
              </a:spcAft>
            </a:pP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dung</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Vũ</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Sang Thu. –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Thỉnh</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9585DF8D-E214-FB8C-337B-7837D7B50907}"/>
              </a:ext>
            </a:extLst>
          </p:cNvPr>
          <p:cNvSpPr txBox="1"/>
          <p:nvPr/>
        </p:nvSpPr>
        <p:spPr>
          <a:xfrm>
            <a:off x="6669592" y="1068613"/>
            <a:ext cx="5253234" cy="2862322"/>
          </a:xfrm>
          <a:prstGeom prst="rect">
            <a:avLst/>
          </a:prstGeom>
          <a:noFill/>
        </p:spPr>
        <p:txBody>
          <a:bodyPr wrap="square">
            <a:spAutoFit/>
          </a:bodyPr>
          <a:lstStyle/>
          <a:p>
            <a:pPr marL="0" marR="0" algn="just">
              <a:spcBef>
                <a:spcPts val="0"/>
              </a:spcBef>
              <a:spcAft>
                <a:spcPts val="0"/>
              </a:spcAft>
            </a:pP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36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miêu</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kern="0" dirty="0" err="1">
                <a:effectLst/>
                <a:latin typeface="Times New Roman" panose="02020603050405020304" pitchFamily="18" charset="0"/>
                <a:ea typeface="Times New Roman" panose="02020603050405020304" pitchFamily="18" charset="0"/>
                <a:cs typeface="Times New Roman" panose="02020603050405020304" pitchFamily="18" charset="0"/>
              </a:rPr>
              <a:t>xúc</a:t>
            </a:r>
            <a:r>
              <a:rPr lang="en-US" sz="36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86268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96240" y="0"/>
            <a:ext cx="11399520" cy="6858000"/>
            <a:chOff x="396240" y="0"/>
            <a:chExt cx="11399520" cy="6858000"/>
          </a:xfrm>
        </p:grpSpPr>
        <p:grpSp>
          <p:nvGrpSpPr>
            <p:cNvPr id="22" name="组合 21"/>
            <p:cNvGrpSpPr/>
            <p:nvPr/>
          </p:nvGrpSpPr>
          <p:grpSpPr>
            <a:xfrm>
              <a:off x="396240" y="406400"/>
              <a:ext cx="11399520" cy="6065520"/>
              <a:chOff x="396240" y="406400"/>
              <a:chExt cx="11399520" cy="6065520"/>
            </a:xfrm>
            <a:effectLst>
              <a:outerShdw blurRad="50800" dist="38100" dir="2700000" algn="tl" rotWithShape="0">
                <a:prstClr val="black">
                  <a:alpha val="40000"/>
                </a:prstClr>
              </a:outerShdw>
            </a:effectLst>
          </p:grpSpPr>
          <p:sp>
            <p:nvSpPr>
              <p:cNvPr id="23" name="矩形 22"/>
              <p:cNvSpPr/>
              <p:nvPr/>
            </p:nvSpPr>
            <p:spPr>
              <a:xfrm>
                <a:off x="396240" y="406400"/>
                <a:ext cx="11399520" cy="6065520"/>
              </a:xfrm>
              <a:prstGeom prst="rect">
                <a:avLst/>
              </a:prstGeom>
              <a:noFill/>
              <a:ln w="57150">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48640" y="528320"/>
                <a:ext cx="11094720" cy="5821680"/>
              </a:xfrm>
              <a:prstGeom prst="rect">
                <a:avLst/>
              </a:prstGeom>
              <a:noFill/>
              <a:ln w="22225">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484415" y="0"/>
              <a:ext cx="9286503" cy="6858000"/>
            </a:xfrm>
            <a:prstGeom prst="rect">
              <a:avLst/>
            </a:prstGeom>
            <a:solidFill>
              <a:schemeClr val="accent1">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286" y="2424167"/>
              <a:ext cx="3093258" cy="3093258"/>
            </a:xfrm>
            <a:prstGeom prst="rect">
              <a:avLst/>
            </a:prstGeom>
          </p:spPr>
        </p:pic>
      </p:grpSp>
      <p:grpSp>
        <p:nvGrpSpPr>
          <p:cNvPr id="10" name="组合 9"/>
          <p:cNvGrpSpPr/>
          <p:nvPr/>
        </p:nvGrpSpPr>
        <p:grpSpPr>
          <a:xfrm>
            <a:off x="548641" y="558801"/>
            <a:ext cx="11399520" cy="5770880"/>
            <a:chOff x="1639552" y="-1158240"/>
            <a:chExt cx="8926414" cy="7843521"/>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072" y="2682241"/>
              <a:ext cx="4454894" cy="40030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42785" y="2682241"/>
              <a:ext cx="4454894" cy="400304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6111072" y="-1158240"/>
              <a:ext cx="4454894" cy="400304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639552" y="-1158240"/>
              <a:ext cx="4454894" cy="4003040"/>
            </a:xfrm>
            <a:prstGeom prst="rect">
              <a:avLst/>
            </a:prstGeom>
          </p:spPr>
        </p:pic>
      </p:grpSp>
      <p:sp>
        <p:nvSpPr>
          <p:cNvPr id="3" name="TextBox 2">
            <a:extLst>
              <a:ext uri="{FF2B5EF4-FFF2-40B4-BE49-F238E27FC236}">
                <a16:creationId xmlns:a16="http://schemas.microsoft.com/office/drawing/2014/main" id="{01631B90-31DC-9D09-3102-835E47F35681}"/>
              </a:ext>
            </a:extLst>
          </p:cNvPr>
          <p:cNvSpPr txBox="1"/>
          <p:nvPr/>
        </p:nvSpPr>
        <p:spPr>
          <a:xfrm>
            <a:off x="2681149" y="2421000"/>
            <a:ext cx="7265673" cy="1200329"/>
          </a:xfrm>
          <a:prstGeom prst="rect">
            <a:avLst/>
          </a:prstGeom>
          <a:noFill/>
        </p:spPr>
        <p:txBody>
          <a:bodyPr wrap="square" rtlCol="0">
            <a:spAutoFit/>
          </a:bodyPr>
          <a:lstStyle/>
          <a:p>
            <a:pPr algn="ctr"/>
            <a:r>
              <a:rPr lang="en-US" sz="7200" b="1" dirty="0" smtClean="0">
                <a:latin typeface="Times New Roman" panose="02020603050405020304" pitchFamily="18" charset="0"/>
                <a:cs typeface="Times New Roman" panose="02020603050405020304" pitchFamily="18" charset="0"/>
              </a:rPr>
              <a:t>IV: LUYỆN TẬP</a:t>
            </a:r>
            <a:endParaRPr lang="en-US" sz="7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69012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90256" y="22016"/>
            <a:ext cx="5557652" cy="584775"/>
          </a:xfrm>
          <a:prstGeom prst="rect">
            <a:avLst/>
          </a:prstGeom>
          <a:noFill/>
        </p:spPr>
        <p:txBody>
          <a:bodyPr wrap="square" rtlCol="0">
            <a:sp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TRÒ CHƠI CHUNG SỨC</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30627" y="436420"/>
            <a:ext cx="12053455" cy="1077218"/>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1: </a:t>
            </a:r>
            <a:r>
              <a:rPr lang="en-US" sz="3200" b="1" dirty="0" err="1" smtClean="0">
                <a:latin typeface="Times New Roman" panose="02020603050405020304" pitchFamily="18" charset="0"/>
                <a:cs typeface="Times New Roman" panose="02020603050405020304" pitchFamily="18" charset="0"/>
              </a:rPr>
              <a:t>Sắp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xếp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thẻ</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thông</a:t>
            </a:r>
            <a:r>
              <a:rPr lang="en-US" sz="3200" b="1" dirty="0" smtClean="0">
                <a:latin typeface="Times New Roman" panose="02020603050405020304" pitchFamily="18" charset="0"/>
                <a:cs typeface="Times New Roman" panose="02020603050405020304" pitchFamily="18" charset="0"/>
              </a:rPr>
              <a:t> tin (</a:t>
            </a:r>
            <a:r>
              <a:rPr lang="en-US" sz="3200" b="1" dirty="0" err="1" smtClean="0">
                <a:latin typeface="Times New Roman" panose="02020603050405020304" pitchFamily="18" charset="0"/>
                <a:cs typeface="Times New Roman" panose="02020603050405020304" pitchFamily="18" charset="0"/>
              </a:rPr>
              <a:t>bên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trái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vào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sơ</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đồ</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bên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phải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sao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cho</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hợp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lí</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13" name="Rectangle 12"/>
          <p:cNvSpPr/>
          <p:nvPr/>
        </p:nvSpPr>
        <p:spPr>
          <a:xfrm>
            <a:off x="4037610" y="4172841"/>
            <a:ext cx="4643252" cy="225898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(4) </a:t>
            </a:r>
            <a:r>
              <a:rPr lang="en-US" sz="3600" dirty="0" err="1" smtClean="0">
                <a:latin typeface="Times New Roman" panose="02020603050405020304" pitchFamily="18" charset="0"/>
                <a:cs typeface="Times New Roman" panose="02020603050405020304" pitchFamily="18" charset="0"/>
              </a:rPr>
              <a:t>Thói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quen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trễ</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hẹn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làm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giảm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uy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tín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của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chúng</a:t>
            </a:r>
            <a:r>
              <a:rPr lang="en-US" sz="3600" dirty="0" smtClean="0">
                <a:latin typeface="Times New Roman" panose="02020603050405020304" pitchFamily="18" charset="0"/>
                <a:cs typeface="Times New Roman" panose="02020603050405020304" pitchFamily="18" charset="0"/>
              </a:rPr>
              <a:t> ta</a:t>
            </a:r>
            <a:endParaRPr lang="en-US" sz="3600" dirty="0">
              <a:latin typeface="Times New Roman" panose="02020603050405020304" pitchFamily="18" charset="0"/>
              <a:cs typeface="Times New Roman" panose="02020603050405020304" pitchFamily="18" charset="0"/>
            </a:endParaRPr>
          </a:p>
        </p:txBody>
      </p:sp>
      <p:sp>
        <p:nvSpPr>
          <p:cNvPr id="15" name="Rectangle 14"/>
          <p:cNvSpPr/>
          <p:nvPr/>
        </p:nvSpPr>
        <p:spPr>
          <a:xfrm>
            <a:off x="130629" y="1513638"/>
            <a:ext cx="3559628" cy="24289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Thói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quen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trễ</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hẹn</a:t>
            </a:r>
            <a:endParaRPr lang="en-US" sz="3600" dirty="0">
              <a:latin typeface="Times New Roman" panose="02020603050405020304" pitchFamily="18" charset="0"/>
              <a:cs typeface="Times New Roman" panose="02020603050405020304" pitchFamily="18" charset="0"/>
            </a:endParaRPr>
          </a:p>
        </p:txBody>
      </p:sp>
      <p:sp>
        <p:nvSpPr>
          <p:cNvPr id="16" name="Rectangle 15"/>
          <p:cNvSpPr/>
          <p:nvPr/>
        </p:nvSpPr>
        <p:spPr>
          <a:xfrm>
            <a:off x="4037610" y="1497626"/>
            <a:ext cx="4643252" cy="24449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latin typeface="Times New Roman" panose="02020603050405020304" pitchFamily="18" charset="0"/>
                <a:cs typeface="Times New Roman" panose="02020603050405020304" pitchFamily="18" charset="0"/>
              </a:rPr>
              <a:t>(2)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công</a:t>
            </a:r>
            <a:r>
              <a:rPr lang="en-US" sz="3600" dirty="0">
                <a:latin typeface="Times New Roman" panose="02020603050405020304" pitchFamily="18" charset="0"/>
                <a:cs typeface="Times New Roman" panose="02020603050405020304" pitchFamily="18" charset="0"/>
              </a:rPr>
              <a:t> ty,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trễ</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hẹn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cấp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endParaRPr lang="en-US" sz="3600" dirty="0">
              <a:latin typeface="Times New Roman" panose="02020603050405020304" pitchFamily="18" charset="0"/>
              <a:cs typeface="Times New Roman" panose="02020603050405020304" pitchFamily="18" charset="0"/>
            </a:endParaRPr>
          </a:p>
        </p:txBody>
      </p:sp>
      <p:sp>
        <p:nvSpPr>
          <p:cNvPr id="17" name="Rectangle 16"/>
          <p:cNvSpPr/>
          <p:nvPr/>
        </p:nvSpPr>
        <p:spPr>
          <a:xfrm>
            <a:off x="130628" y="4048838"/>
            <a:ext cx="3559629" cy="26851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(3) </a:t>
            </a: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đúng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giờ</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sẽ</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cảm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thấy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chịu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bội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phải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chờ</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trễ</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hẹn</a:t>
            </a:r>
            <a:r>
              <a:rPr lang="en-US" sz="3600" dirty="0" smtClean="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p:txBody>
      </p:sp>
      <p:sp>
        <p:nvSpPr>
          <p:cNvPr id="18" name="Rectangle 17"/>
          <p:cNvSpPr/>
          <p:nvPr/>
        </p:nvSpPr>
        <p:spPr>
          <a:xfrm>
            <a:off x="8900554" y="1378765"/>
            <a:ext cx="3057897" cy="974329"/>
          </a:xfrm>
          <a:prstGeom prst="rect">
            <a:avLst/>
          </a:prstGeom>
          <a:ln w="38100">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dirty="0">
              <a:latin typeface="Times New Roman" panose="02020603050405020304" pitchFamily="18" charset="0"/>
              <a:cs typeface="Times New Roman" panose="02020603050405020304" pitchFamily="18" charset="0"/>
            </a:endParaRPr>
          </a:p>
        </p:txBody>
      </p:sp>
      <p:sp>
        <p:nvSpPr>
          <p:cNvPr id="19" name="Rectangle 18"/>
          <p:cNvSpPr/>
          <p:nvPr/>
        </p:nvSpPr>
        <p:spPr>
          <a:xfrm>
            <a:off x="8862934" y="2831077"/>
            <a:ext cx="3057897" cy="974329"/>
          </a:xfrm>
          <a:prstGeom prst="rect">
            <a:avLst/>
          </a:prstGeom>
          <a:ln w="38100">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dirty="0">
              <a:latin typeface="Times New Roman" panose="02020603050405020304" pitchFamily="18" charset="0"/>
              <a:cs typeface="Times New Roman" panose="02020603050405020304" pitchFamily="18" charset="0"/>
            </a:endParaRPr>
          </a:p>
        </p:txBody>
      </p:sp>
      <p:sp>
        <p:nvSpPr>
          <p:cNvPr id="20" name="Rectangle 19"/>
          <p:cNvSpPr/>
          <p:nvPr/>
        </p:nvSpPr>
        <p:spPr>
          <a:xfrm>
            <a:off x="8900549" y="4328003"/>
            <a:ext cx="3057897" cy="974329"/>
          </a:xfrm>
          <a:prstGeom prst="rect">
            <a:avLst/>
          </a:prstGeom>
          <a:ln w="38100">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dirty="0">
              <a:latin typeface="Times New Roman" panose="02020603050405020304" pitchFamily="18" charset="0"/>
              <a:cs typeface="Times New Roman" panose="02020603050405020304" pitchFamily="18" charset="0"/>
            </a:endParaRPr>
          </a:p>
        </p:txBody>
      </p:sp>
      <p:sp>
        <p:nvSpPr>
          <p:cNvPr id="21" name="Rectangle 20"/>
          <p:cNvSpPr/>
          <p:nvPr/>
        </p:nvSpPr>
        <p:spPr>
          <a:xfrm>
            <a:off x="8900549" y="5731315"/>
            <a:ext cx="3057897" cy="974329"/>
          </a:xfrm>
          <a:prstGeom prst="rect">
            <a:avLst/>
          </a:prstGeom>
          <a:ln w="38100">
            <a:prstDash val="lg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600" dirty="0">
              <a:latin typeface="Times New Roman" panose="02020603050405020304" pitchFamily="18" charset="0"/>
              <a:cs typeface="Times New Roman" panose="02020603050405020304" pitchFamily="18" charset="0"/>
            </a:endParaRPr>
          </a:p>
        </p:txBody>
      </p:sp>
      <p:sp>
        <p:nvSpPr>
          <p:cNvPr id="23" name="Down Arrow 22"/>
          <p:cNvSpPr/>
          <p:nvPr/>
        </p:nvSpPr>
        <p:spPr>
          <a:xfrm>
            <a:off x="10351279" y="2441990"/>
            <a:ext cx="275112" cy="3696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p:cNvSpPr/>
          <p:nvPr/>
        </p:nvSpPr>
        <p:spPr>
          <a:xfrm>
            <a:off x="10362189" y="3909247"/>
            <a:ext cx="350319" cy="4085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p:cNvSpPr/>
          <p:nvPr/>
        </p:nvSpPr>
        <p:spPr>
          <a:xfrm>
            <a:off x="10362190" y="5305590"/>
            <a:ext cx="350319" cy="3868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027430" y="1497626"/>
            <a:ext cx="1685078" cy="646331"/>
          </a:xfrm>
          <a:prstGeom prst="rect">
            <a:avLst/>
          </a:prstGeom>
        </p:spPr>
        <p:txBody>
          <a:bodyPr wrap="none">
            <a:spAutoFit/>
          </a:bodyPr>
          <a:lstStyle/>
          <a:p>
            <a:pPr algn="ctr"/>
            <a:r>
              <a:rPr lang="en-US" sz="3600">
                <a:latin typeface="Times New Roman" panose="02020603050405020304" pitchFamily="18" charset="0"/>
                <a:cs typeface="Times New Roman" panose="02020603050405020304" pitchFamily="18" charset="0"/>
              </a:rPr>
              <a:t>Luận đề</a:t>
            </a:r>
            <a:endParaRPr lang="en-US" sz="3600" dirty="0">
              <a:latin typeface="Times New Roman" panose="02020603050405020304" pitchFamily="18" charset="0"/>
              <a:cs typeface="Times New Roman" panose="02020603050405020304" pitchFamily="18" charset="0"/>
            </a:endParaRPr>
          </a:p>
        </p:txBody>
      </p:sp>
      <p:sp>
        <p:nvSpPr>
          <p:cNvPr id="27" name="Rectangle 26"/>
          <p:cNvSpPr/>
          <p:nvPr/>
        </p:nvSpPr>
        <p:spPr>
          <a:xfrm>
            <a:off x="9103151" y="4458403"/>
            <a:ext cx="1043877" cy="646331"/>
          </a:xfrm>
          <a:prstGeom prst="rect">
            <a:avLst/>
          </a:prstGeom>
        </p:spPr>
        <p:txBody>
          <a:bodyPr wrap="none">
            <a:spAutoFit/>
          </a:bodyPr>
          <a:lstStyle/>
          <a:p>
            <a:pPr algn="ctr"/>
            <a:r>
              <a:rPr lang="en-US" sz="3600" dirty="0" err="1" smtClean="0">
                <a:latin typeface="Times New Roman" panose="02020603050405020304" pitchFamily="18" charset="0"/>
                <a:cs typeface="Times New Roman" panose="02020603050405020304" pitchFamily="18" charset="0"/>
              </a:rPr>
              <a:t>Lí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lẽ</a:t>
            </a:r>
            <a:endParaRPr lang="en-US" sz="3600" dirty="0">
              <a:latin typeface="Times New Roman" panose="02020603050405020304" pitchFamily="18" charset="0"/>
              <a:cs typeface="Times New Roman" panose="02020603050405020304" pitchFamily="18" charset="0"/>
            </a:endParaRPr>
          </a:p>
        </p:txBody>
      </p:sp>
      <p:sp>
        <p:nvSpPr>
          <p:cNvPr id="28" name="Rectangle 27"/>
          <p:cNvSpPr/>
          <p:nvPr/>
        </p:nvSpPr>
        <p:spPr>
          <a:xfrm>
            <a:off x="9040278" y="5861968"/>
            <a:ext cx="2422458" cy="646331"/>
          </a:xfrm>
          <a:prstGeom prst="rect">
            <a:avLst/>
          </a:prstGeom>
        </p:spPr>
        <p:txBody>
          <a:bodyPr wrap="none">
            <a:spAutoFit/>
          </a:bodyPr>
          <a:lstStyle/>
          <a:p>
            <a:pPr algn="ctr"/>
            <a:r>
              <a:rPr lang="en-US" sz="3600" dirty="0" err="1" smtClean="0">
                <a:latin typeface="Times New Roman" panose="02020603050405020304" pitchFamily="18" charset="0"/>
                <a:cs typeface="Times New Roman" panose="02020603050405020304" pitchFamily="18" charset="0"/>
              </a:rPr>
              <a:t>Bằng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chứng</a:t>
            </a:r>
            <a:endParaRPr lang="en-US" sz="3600" dirty="0">
              <a:latin typeface="Times New Roman" panose="02020603050405020304" pitchFamily="18" charset="0"/>
              <a:cs typeface="Times New Roman" panose="02020603050405020304" pitchFamily="18" charset="0"/>
            </a:endParaRPr>
          </a:p>
        </p:txBody>
      </p:sp>
      <p:sp>
        <p:nvSpPr>
          <p:cNvPr id="29" name="Rectangle 28"/>
          <p:cNvSpPr/>
          <p:nvPr/>
        </p:nvSpPr>
        <p:spPr>
          <a:xfrm>
            <a:off x="9016519" y="2944213"/>
            <a:ext cx="2172391" cy="646331"/>
          </a:xfrm>
          <a:prstGeom prst="rect">
            <a:avLst/>
          </a:prstGeom>
        </p:spPr>
        <p:txBody>
          <a:bodyPr wrap="none">
            <a:spAutoFit/>
          </a:bodyPr>
          <a:lstStyle/>
          <a:p>
            <a:pPr algn="ctr"/>
            <a:r>
              <a:rPr lang="en-US" sz="3600" dirty="0" err="1">
                <a:latin typeface="Times New Roman" panose="02020603050405020304" pitchFamily="18" charset="0"/>
                <a:cs typeface="Times New Roman" panose="02020603050405020304" pitchFamily="18" charset="0"/>
              </a:rPr>
              <a:t>Luận</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điểm</a:t>
            </a:r>
            <a:endParaRPr lang="en-US" sz="36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10362189" y="4335293"/>
            <a:ext cx="486297" cy="769441"/>
          </a:xfrm>
          <a:prstGeom prst="rect">
            <a:avLst/>
          </a:prstGeom>
          <a:noFill/>
        </p:spPr>
        <p:txBody>
          <a:bodyPr wrap="square" rtlCol="0">
            <a:spAutoFit/>
          </a:bodyPr>
          <a:lstStyle/>
          <a:p>
            <a:r>
              <a:rPr lang="en-US" sz="4400" b="1" dirty="0" smtClean="0">
                <a:solidFill>
                  <a:srgbClr val="0070C0"/>
                </a:solidFill>
                <a:latin typeface="Times New Roman" panose="02020603050405020304" pitchFamily="18" charset="0"/>
                <a:cs typeface="Times New Roman" panose="02020603050405020304" pitchFamily="18" charset="0"/>
              </a:rPr>
              <a:t>3</a:t>
            </a:r>
            <a:endParaRPr lang="en-US" sz="4400" b="1" dirty="0">
              <a:solidFill>
                <a:srgbClr val="0070C0"/>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10975239" y="1423034"/>
            <a:ext cx="466794" cy="769441"/>
          </a:xfrm>
          <a:prstGeom prst="rect">
            <a:avLst/>
          </a:prstGeom>
        </p:spPr>
        <p:txBody>
          <a:bodyPr wrap="none">
            <a:spAutoFit/>
          </a:bodyPr>
          <a:lstStyle/>
          <a:p>
            <a:pPr lvl="0"/>
            <a:r>
              <a:rPr lang="en-US" sz="4400" b="1" dirty="0">
                <a:solidFill>
                  <a:srgbClr val="0070C0"/>
                </a:solidFill>
                <a:latin typeface="Times New Roman" panose="02020603050405020304" pitchFamily="18" charset="0"/>
                <a:cs typeface="Times New Roman" panose="02020603050405020304" pitchFamily="18" charset="0"/>
              </a:rPr>
              <a:t>1</a:t>
            </a:r>
          </a:p>
        </p:txBody>
      </p:sp>
      <p:sp>
        <p:nvSpPr>
          <p:cNvPr id="33" name="Rectangle 32"/>
          <p:cNvSpPr/>
          <p:nvPr/>
        </p:nvSpPr>
        <p:spPr>
          <a:xfrm>
            <a:off x="11208636" y="2859978"/>
            <a:ext cx="466794" cy="769441"/>
          </a:xfrm>
          <a:prstGeom prst="rect">
            <a:avLst/>
          </a:prstGeom>
        </p:spPr>
        <p:txBody>
          <a:bodyPr wrap="none">
            <a:spAutoFit/>
          </a:bodyPr>
          <a:lstStyle/>
          <a:p>
            <a:pPr lvl="0"/>
            <a:r>
              <a:rPr lang="en-US" sz="4400" b="1" dirty="0" smtClean="0">
                <a:solidFill>
                  <a:srgbClr val="0070C0"/>
                </a:solidFill>
                <a:latin typeface="Times New Roman" panose="02020603050405020304" pitchFamily="18" charset="0"/>
                <a:cs typeface="Times New Roman" panose="02020603050405020304" pitchFamily="18" charset="0"/>
              </a:rPr>
              <a:t>4</a:t>
            </a:r>
            <a:endParaRPr lang="en-US" sz="4400" b="1" dirty="0">
              <a:solidFill>
                <a:srgbClr val="0070C0"/>
              </a:solidFill>
              <a:latin typeface="Times New Roman" panose="02020603050405020304" pitchFamily="18" charset="0"/>
              <a:cs typeface="Times New Roman" panose="02020603050405020304" pitchFamily="18" charset="0"/>
            </a:endParaRPr>
          </a:p>
        </p:txBody>
      </p:sp>
      <p:sp>
        <p:nvSpPr>
          <p:cNvPr id="34" name="Rectangle 33"/>
          <p:cNvSpPr/>
          <p:nvPr/>
        </p:nvSpPr>
        <p:spPr>
          <a:xfrm>
            <a:off x="11369068" y="5773647"/>
            <a:ext cx="466794" cy="769441"/>
          </a:xfrm>
          <a:prstGeom prst="rect">
            <a:avLst/>
          </a:prstGeom>
        </p:spPr>
        <p:txBody>
          <a:bodyPr wrap="none">
            <a:spAutoFit/>
          </a:bodyPr>
          <a:lstStyle/>
          <a:p>
            <a:pPr lvl="0"/>
            <a:r>
              <a:rPr lang="en-US" sz="4400" b="1" dirty="0" smtClean="0">
                <a:solidFill>
                  <a:srgbClr val="0070C0"/>
                </a:solidFill>
                <a:latin typeface="Times New Roman" panose="02020603050405020304" pitchFamily="18" charset="0"/>
                <a:cs typeface="Times New Roman" panose="02020603050405020304" pitchFamily="18" charset="0"/>
              </a:rPr>
              <a:t>2</a:t>
            </a:r>
            <a:endParaRPr lang="en-US" sz="4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93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96240" y="0"/>
            <a:ext cx="11399520" cy="6858000"/>
            <a:chOff x="396240" y="0"/>
            <a:chExt cx="11399520" cy="6858000"/>
          </a:xfrm>
        </p:grpSpPr>
        <p:grpSp>
          <p:nvGrpSpPr>
            <p:cNvPr id="22" name="组合 21"/>
            <p:cNvGrpSpPr/>
            <p:nvPr/>
          </p:nvGrpSpPr>
          <p:grpSpPr>
            <a:xfrm>
              <a:off x="396240" y="406400"/>
              <a:ext cx="11399520" cy="6065520"/>
              <a:chOff x="396240" y="406400"/>
              <a:chExt cx="11399520" cy="6065520"/>
            </a:xfrm>
            <a:effectLst>
              <a:outerShdw blurRad="50800" dist="38100" dir="2700000" algn="tl" rotWithShape="0">
                <a:prstClr val="black">
                  <a:alpha val="40000"/>
                </a:prstClr>
              </a:outerShdw>
            </a:effectLst>
          </p:grpSpPr>
          <p:sp>
            <p:nvSpPr>
              <p:cNvPr id="23" name="矩形 22"/>
              <p:cNvSpPr/>
              <p:nvPr/>
            </p:nvSpPr>
            <p:spPr>
              <a:xfrm>
                <a:off x="396240" y="406400"/>
                <a:ext cx="11399520" cy="6065520"/>
              </a:xfrm>
              <a:prstGeom prst="rect">
                <a:avLst/>
              </a:prstGeom>
              <a:noFill/>
              <a:ln w="57150">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48640" y="528320"/>
                <a:ext cx="11094720" cy="5821680"/>
              </a:xfrm>
              <a:prstGeom prst="rect">
                <a:avLst/>
              </a:prstGeom>
              <a:noFill/>
              <a:ln w="22225">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2438400" y="0"/>
              <a:ext cx="7610167" cy="6858000"/>
            </a:xfrm>
            <a:prstGeom prst="rect">
              <a:avLst/>
            </a:prstGeom>
            <a:solidFill>
              <a:schemeClr val="accent1">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286" y="2424167"/>
              <a:ext cx="3093258" cy="3093258"/>
            </a:xfrm>
            <a:prstGeom prst="rect">
              <a:avLst/>
            </a:prstGeom>
          </p:spPr>
        </p:pic>
      </p:grpSp>
      <p:sp>
        <p:nvSpPr>
          <p:cNvPr id="6" name="TextBox 5">
            <a:extLst>
              <a:ext uri="{FF2B5EF4-FFF2-40B4-BE49-F238E27FC236}">
                <a16:creationId xmlns:a16="http://schemas.microsoft.com/office/drawing/2014/main" id="{409B2B5D-FAA4-A443-7682-8155F144F86E}"/>
              </a:ext>
            </a:extLst>
          </p:cNvPr>
          <p:cNvSpPr txBox="1"/>
          <p:nvPr/>
        </p:nvSpPr>
        <p:spPr>
          <a:xfrm>
            <a:off x="3195482" y="1665513"/>
            <a:ext cx="6304777" cy="2554545"/>
          </a:xfrm>
          <a:prstGeom prst="rect">
            <a:avLst/>
          </a:prstGeom>
          <a:noFill/>
        </p:spPr>
        <p:txBody>
          <a:bodyPr wrap="square">
            <a:spAutoFit/>
          </a:bodyPr>
          <a:lstStyle/>
          <a:p>
            <a:pPr algn="ct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Vẽ</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sơ</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đồ</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thể</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hiện</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mối</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quan</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hệ</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giữa</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luận</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đề</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luận</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điểm</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lí</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lẽ</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và</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bằng</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chứng</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trong</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văn</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bản</a:t>
            </a:r>
            <a:r>
              <a:rPr lang="en-US" sz="4000" b="1" kern="0" dirty="0" smtClean="0">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effectLst/>
                <a:latin typeface="Times New Roman" panose="02020603050405020304" pitchFamily="18" charset="0"/>
                <a:ea typeface="Tahoma" panose="020B0604030504040204" pitchFamily="34" charset="0"/>
                <a:cs typeface="Times New Roman" panose="02020603050405020304" pitchFamily="18" charset="0"/>
              </a:rPr>
              <a:t>trên</a:t>
            </a:r>
            <a:endParaRPr lang="en-US" sz="4400"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8344262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96240" y="0"/>
            <a:ext cx="11399520" cy="6858000"/>
            <a:chOff x="396240" y="0"/>
            <a:chExt cx="11399520" cy="6858000"/>
          </a:xfrm>
        </p:grpSpPr>
        <p:grpSp>
          <p:nvGrpSpPr>
            <p:cNvPr id="22" name="组合 21"/>
            <p:cNvGrpSpPr/>
            <p:nvPr/>
          </p:nvGrpSpPr>
          <p:grpSpPr>
            <a:xfrm>
              <a:off x="396240" y="406400"/>
              <a:ext cx="11399520" cy="6065520"/>
              <a:chOff x="396240" y="406400"/>
              <a:chExt cx="11399520" cy="6065520"/>
            </a:xfrm>
            <a:effectLst>
              <a:outerShdw blurRad="50800" dist="38100" dir="2700000" algn="tl" rotWithShape="0">
                <a:prstClr val="black">
                  <a:alpha val="40000"/>
                </a:prstClr>
              </a:outerShdw>
            </a:effectLst>
          </p:grpSpPr>
          <p:sp>
            <p:nvSpPr>
              <p:cNvPr id="23" name="矩形 22"/>
              <p:cNvSpPr/>
              <p:nvPr/>
            </p:nvSpPr>
            <p:spPr>
              <a:xfrm>
                <a:off x="396240" y="406400"/>
                <a:ext cx="11399520" cy="6065520"/>
              </a:xfrm>
              <a:prstGeom prst="rect">
                <a:avLst/>
              </a:prstGeom>
              <a:noFill/>
              <a:ln w="57150">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48640" y="528320"/>
                <a:ext cx="11094720" cy="5821680"/>
              </a:xfrm>
              <a:prstGeom prst="rect">
                <a:avLst/>
              </a:prstGeom>
              <a:noFill/>
              <a:ln w="22225">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484415" y="0"/>
              <a:ext cx="9286503" cy="6858000"/>
            </a:xfrm>
            <a:prstGeom prst="rect">
              <a:avLst/>
            </a:prstGeom>
            <a:solidFill>
              <a:schemeClr val="accent1">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286" y="2424167"/>
              <a:ext cx="3093258" cy="3093258"/>
            </a:xfrm>
            <a:prstGeom prst="rect">
              <a:avLst/>
            </a:prstGeom>
          </p:spPr>
        </p:pic>
      </p:grpSp>
      <p:grpSp>
        <p:nvGrpSpPr>
          <p:cNvPr id="10" name="组合 9"/>
          <p:cNvGrpSpPr/>
          <p:nvPr/>
        </p:nvGrpSpPr>
        <p:grpSpPr>
          <a:xfrm>
            <a:off x="548641" y="558801"/>
            <a:ext cx="11399520" cy="5770880"/>
            <a:chOff x="1639552" y="-1158240"/>
            <a:chExt cx="8926414" cy="7843521"/>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072" y="2682241"/>
              <a:ext cx="4454894" cy="40030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42785" y="2682241"/>
              <a:ext cx="4454894" cy="400304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6111072" y="-1158240"/>
              <a:ext cx="4454894" cy="400304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639552" y="-1158240"/>
              <a:ext cx="4454894" cy="4003040"/>
            </a:xfrm>
            <a:prstGeom prst="rect">
              <a:avLst/>
            </a:prstGeom>
          </p:spPr>
        </p:pic>
      </p:grpSp>
      <p:sp>
        <p:nvSpPr>
          <p:cNvPr id="3" name="TextBox 2">
            <a:extLst>
              <a:ext uri="{FF2B5EF4-FFF2-40B4-BE49-F238E27FC236}">
                <a16:creationId xmlns:a16="http://schemas.microsoft.com/office/drawing/2014/main" id="{01631B90-31DC-9D09-3102-835E47F35681}"/>
              </a:ext>
            </a:extLst>
          </p:cNvPr>
          <p:cNvSpPr txBox="1"/>
          <p:nvPr/>
        </p:nvSpPr>
        <p:spPr>
          <a:xfrm>
            <a:off x="2681149" y="2421000"/>
            <a:ext cx="7265673" cy="1200329"/>
          </a:xfrm>
          <a:prstGeom prst="rect">
            <a:avLst/>
          </a:prstGeom>
          <a:noFill/>
        </p:spPr>
        <p:txBody>
          <a:bodyPr wrap="square" rtlCol="0">
            <a:spAutoFit/>
          </a:bodyPr>
          <a:lstStyle/>
          <a:p>
            <a:pPr algn="ctr"/>
            <a:r>
              <a:rPr lang="en-US" sz="7200" b="1" dirty="0" smtClean="0">
                <a:latin typeface="Times New Roman" panose="02020603050405020304" pitchFamily="18" charset="0"/>
                <a:cs typeface="Times New Roman" panose="02020603050405020304" pitchFamily="18" charset="0"/>
              </a:rPr>
              <a:t>V. </a:t>
            </a:r>
            <a:r>
              <a:rPr lang="en-US" sz="7200" b="1" dirty="0" err="1" smtClean="0">
                <a:latin typeface="Times New Roman" panose="02020603050405020304" pitchFamily="18" charset="0"/>
                <a:cs typeface="Times New Roman" panose="02020603050405020304" pitchFamily="18" charset="0"/>
              </a:rPr>
              <a:t>Vận</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dụng</a:t>
            </a:r>
            <a:endParaRPr lang="en-US" sz="7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39182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96240" y="0"/>
            <a:ext cx="11399520" cy="6858000"/>
            <a:chOff x="396240" y="0"/>
            <a:chExt cx="11399520" cy="6858000"/>
          </a:xfrm>
        </p:grpSpPr>
        <p:grpSp>
          <p:nvGrpSpPr>
            <p:cNvPr id="22" name="组合 21"/>
            <p:cNvGrpSpPr/>
            <p:nvPr/>
          </p:nvGrpSpPr>
          <p:grpSpPr>
            <a:xfrm>
              <a:off x="396240" y="406400"/>
              <a:ext cx="11399520" cy="6065520"/>
              <a:chOff x="396240" y="406400"/>
              <a:chExt cx="11399520" cy="6065520"/>
            </a:xfrm>
            <a:effectLst>
              <a:outerShdw blurRad="50800" dist="38100" dir="2700000" algn="tl" rotWithShape="0">
                <a:prstClr val="black">
                  <a:alpha val="40000"/>
                </a:prstClr>
              </a:outerShdw>
            </a:effectLst>
          </p:grpSpPr>
          <p:sp>
            <p:nvSpPr>
              <p:cNvPr id="23" name="矩形 22"/>
              <p:cNvSpPr/>
              <p:nvPr/>
            </p:nvSpPr>
            <p:spPr>
              <a:xfrm>
                <a:off x="396240" y="406400"/>
                <a:ext cx="11399520" cy="6065520"/>
              </a:xfrm>
              <a:prstGeom prst="rect">
                <a:avLst/>
              </a:prstGeom>
              <a:noFill/>
              <a:ln w="57150">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48640" y="528320"/>
                <a:ext cx="11094720" cy="5821680"/>
              </a:xfrm>
              <a:prstGeom prst="rect">
                <a:avLst/>
              </a:prstGeom>
              <a:noFill/>
              <a:ln w="22225">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2438400" y="0"/>
              <a:ext cx="7610167" cy="6858000"/>
            </a:xfrm>
            <a:prstGeom prst="rect">
              <a:avLst/>
            </a:prstGeom>
            <a:solidFill>
              <a:schemeClr val="accent1">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286" y="2424167"/>
              <a:ext cx="3093258" cy="3093258"/>
            </a:xfrm>
            <a:prstGeom prst="rect">
              <a:avLst/>
            </a:prstGeom>
          </p:spPr>
        </p:pic>
      </p:grpSp>
      <p:sp>
        <p:nvSpPr>
          <p:cNvPr id="6" name="TextBox 5">
            <a:extLst>
              <a:ext uri="{FF2B5EF4-FFF2-40B4-BE49-F238E27FC236}">
                <a16:creationId xmlns:a16="http://schemas.microsoft.com/office/drawing/2014/main" id="{409B2B5D-FAA4-A443-7682-8155F144F86E}"/>
              </a:ext>
            </a:extLst>
          </p:cNvPr>
          <p:cNvSpPr txBox="1"/>
          <p:nvPr/>
        </p:nvSpPr>
        <p:spPr>
          <a:xfrm>
            <a:off x="3195482" y="1665513"/>
            <a:ext cx="6304777" cy="2554545"/>
          </a:xfrm>
          <a:prstGeom prst="rect">
            <a:avLst/>
          </a:prstGeom>
          <a:noFill/>
        </p:spPr>
        <p:txBody>
          <a:bodyPr wrap="square">
            <a:spAutoFit/>
          </a:bodyPr>
          <a:lstStyle/>
          <a:p>
            <a:pPr algn="ctr"/>
            <a:r>
              <a:rPr lang="en-US" sz="4000" b="1" kern="0" dirty="0" err="1" smtClean="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Viết</a:t>
            </a:r>
            <a:r>
              <a:rPr lang="en-US" sz="4000" b="1" kern="0" dirty="0" smtClean="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đoạn</a:t>
            </a:r>
            <a:r>
              <a:rPr lang="en-US" sz="4000" b="1" kern="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văn</a:t>
            </a:r>
            <a:r>
              <a:rPr lang="en-US" sz="4000" b="1" kern="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a:t>
            </a:r>
            <a:r>
              <a:rPr lang="en-US" sz="4000" b="1" kern="0" dirty="0" err="1"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từ</a:t>
            </a:r>
            <a:r>
              <a:rPr lang="en-US" sz="4000" b="1" kern="0" dirty="0" smtClean="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7 </a:t>
            </a:r>
            <a:r>
              <a:rPr lang="en-US" sz="4000" b="1" kern="0" dirty="0" err="1"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đến</a:t>
            </a:r>
            <a:r>
              <a:rPr lang="en-US" sz="4000" b="1" kern="0"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smtClean="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9 </a:t>
            </a:r>
            <a:r>
              <a:rPr lang="en-US" sz="4000" b="1" kern="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câu</a:t>
            </a:r>
            <a:r>
              <a:rPr lang="en-US" sz="4000" b="1" kern="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để</a:t>
            </a:r>
            <a:r>
              <a:rPr lang="en-US" sz="4000" b="1" kern="0" dirty="0" smtClean="0">
                <a:solidFill>
                  <a:srgbClr val="000000"/>
                </a:solidFill>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smtClean="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trình</a:t>
            </a:r>
            <a:r>
              <a:rPr lang="en-US" sz="4000" b="1" kern="0" dirty="0" smtClean="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bày</a:t>
            </a:r>
            <a:r>
              <a:rPr lang="en-US" sz="4000" b="1" kern="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cảm</a:t>
            </a:r>
            <a:r>
              <a:rPr lang="en-US" sz="4000" b="1" kern="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nhận</a:t>
            </a:r>
            <a:r>
              <a:rPr lang="en-US" sz="4000" b="1" kern="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en-US" sz="4000" b="1" kern="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em</a:t>
            </a:r>
            <a:r>
              <a:rPr lang="en-US" sz="4000" b="1" kern="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về</a:t>
            </a:r>
            <a:r>
              <a:rPr lang="en-US" sz="4000" b="1" kern="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vẻ</a:t>
            </a:r>
            <a:r>
              <a:rPr lang="en-US" sz="4000" b="1" kern="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đẹp</a:t>
            </a:r>
            <a:r>
              <a:rPr lang="en-US" sz="4000" b="1" kern="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thiên</a:t>
            </a:r>
            <a:r>
              <a:rPr lang="en-US" sz="4000" b="1" kern="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nhiên</a:t>
            </a:r>
            <a:r>
              <a:rPr lang="en-US" sz="4000" b="1" kern="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lúc</a:t>
            </a:r>
            <a:r>
              <a:rPr lang="en-US" sz="4000" b="1" kern="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giao</a:t>
            </a:r>
            <a:r>
              <a:rPr lang="en-US" sz="4000" b="1" kern="0" dirty="0">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4000" b="1" kern="0" dirty="0" err="1">
                <a:solidFill>
                  <a:srgbClr val="000000"/>
                </a:solidFill>
                <a:effectLst/>
                <a:latin typeface="Times New Roman" panose="02020603050405020304" pitchFamily="18" charset="0"/>
                <a:ea typeface="Tahoma" panose="020B0604030504040204" pitchFamily="34" charset="0"/>
                <a:cs typeface="Times New Roman" panose="02020603050405020304" pitchFamily="18" charset="0"/>
              </a:rPr>
              <a:t>mùa</a:t>
            </a:r>
            <a:endParaRPr lang="en-US" sz="4400"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748017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 y="0"/>
            <a:ext cx="11795761" cy="6858000"/>
            <a:chOff x="-1" y="0"/>
            <a:chExt cx="11795761" cy="6858000"/>
          </a:xfrm>
        </p:grpSpPr>
        <p:grpSp>
          <p:nvGrpSpPr>
            <p:cNvPr id="89" name="组合 88"/>
            <p:cNvGrpSpPr/>
            <p:nvPr/>
          </p:nvGrpSpPr>
          <p:grpSpPr>
            <a:xfrm>
              <a:off x="396240" y="406400"/>
              <a:ext cx="11399520" cy="6065520"/>
              <a:chOff x="396240" y="406400"/>
              <a:chExt cx="11399520" cy="6065520"/>
            </a:xfrm>
            <a:effectLst>
              <a:outerShdw blurRad="50800" dist="38100" dir="2700000" algn="tl" rotWithShape="0">
                <a:prstClr val="black">
                  <a:alpha val="40000"/>
                </a:prstClr>
              </a:outerShdw>
            </a:effectLst>
          </p:grpSpPr>
          <p:sp>
            <p:nvSpPr>
              <p:cNvPr id="90" name="矩形 89"/>
              <p:cNvSpPr/>
              <p:nvPr/>
            </p:nvSpPr>
            <p:spPr>
              <a:xfrm>
                <a:off x="396240" y="406400"/>
                <a:ext cx="11399520" cy="6065520"/>
              </a:xfrm>
              <a:prstGeom prst="rect">
                <a:avLst/>
              </a:prstGeom>
              <a:noFill/>
              <a:ln w="57150">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90"/>
              <p:cNvSpPr/>
              <p:nvPr/>
            </p:nvSpPr>
            <p:spPr>
              <a:xfrm>
                <a:off x="548640" y="528320"/>
                <a:ext cx="11094720" cy="5821680"/>
              </a:xfrm>
              <a:prstGeom prst="rect">
                <a:avLst/>
              </a:prstGeom>
              <a:noFill/>
              <a:ln w="22225">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 y="0"/>
              <a:ext cx="3169922" cy="6858000"/>
              <a:chOff x="-1" y="0"/>
              <a:chExt cx="3169922" cy="685800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451" r="48631" b="21818"/>
              <a:stretch>
                <a:fillRect/>
              </a:stretch>
            </p:blipFill>
            <p:spPr>
              <a:xfrm>
                <a:off x="-1" y="0"/>
                <a:ext cx="2489201" cy="6858000"/>
              </a:xfrm>
              <a:prstGeom prst="rect">
                <a:avLst/>
              </a:prstGeom>
            </p:spPr>
          </p:pic>
          <p:sp>
            <p:nvSpPr>
              <p:cNvPr id="88" name="矩形 87"/>
              <p:cNvSpPr/>
              <p:nvPr/>
            </p:nvSpPr>
            <p:spPr>
              <a:xfrm>
                <a:off x="0" y="0"/>
                <a:ext cx="3169921" cy="685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 name="TextBox 9"/>
          <p:cNvSpPr txBox="1"/>
          <p:nvPr/>
        </p:nvSpPr>
        <p:spPr>
          <a:xfrm>
            <a:off x="3322321" y="1258785"/>
            <a:ext cx="8125492" cy="1938992"/>
          </a:xfrm>
          <a:prstGeom prst="rect">
            <a:avLst/>
          </a:prstGeom>
          <a:noFill/>
        </p:spPr>
        <p:txBody>
          <a:bodyPr wrap="square" rtlCol="0">
            <a:spAutoFit/>
          </a:bodyPr>
          <a:lstStyle/>
          <a:p>
            <a:r>
              <a:rPr lang="en-US" sz="4000" b="1" dirty="0" err="1" smtClean="0">
                <a:latin typeface="Times New Roman" panose="02020603050405020304" pitchFamily="18" charset="0"/>
                <a:cs typeface="Times New Roman" panose="02020603050405020304" pitchFamily="18" charset="0"/>
              </a:rPr>
              <a:t>Câu</a:t>
            </a:r>
            <a:r>
              <a:rPr lang="en-US" sz="4000" b="1" dirty="0" smtClean="0">
                <a:latin typeface="Times New Roman" panose="02020603050405020304" pitchFamily="18" charset="0"/>
                <a:cs typeface="Times New Roman" panose="02020603050405020304" pitchFamily="18" charset="0"/>
              </a:rPr>
              <a:t> 2: </a:t>
            </a:r>
            <a:r>
              <a:rPr lang="en-US" sz="4000" b="1" dirty="0" err="1" smtClean="0">
                <a:latin typeface="Times New Roman" panose="02020603050405020304" pitchFamily="18" charset="0"/>
                <a:cs typeface="Times New Roman" panose="02020603050405020304" pitchFamily="18" charset="0"/>
              </a:rPr>
              <a:t>Chỉ</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ra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bằng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chứng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khách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quan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a:t>
            </a:r>
            <a:r>
              <a:rPr lang="en-US" sz="4000" b="1" dirty="0" smtClean="0">
                <a:latin typeface="Times New Roman" panose="02020603050405020304" pitchFamily="18" charset="0"/>
                <a:cs typeface="Times New Roman" panose="02020603050405020304" pitchFamily="18" charset="0"/>
              </a:rPr>
              <a:t> ý </a:t>
            </a:r>
            <a:r>
              <a:rPr lang="en-US" sz="4000" b="1" dirty="0" err="1" smtClean="0">
                <a:latin typeface="Times New Roman" panose="02020603050405020304" pitchFamily="18" charset="0"/>
                <a:cs typeface="Times New Roman" panose="02020603050405020304" pitchFamily="18" charset="0"/>
              </a:rPr>
              <a:t>kiến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đánh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giá</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chủ</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quan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trong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dòng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sau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lí</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giải</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70378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16030224"/>
              </p:ext>
            </p:extLst>
          </p:nvPr>
        </p:nvGraphicFramePr>
        <p:xfrm>
          <a:off x="0" y="0"/>
          <a:ext cx="12191999" cy="7040880"/>
        </p:xfrm>
        <a:graphic>
          <a:graphicData uri="http://schemas.openxmlformats.org/drawingml/2006/table">
            <a:tbl>
              <a:tblPr firstRow="1" bandRow="1">
                <a:tableStyleId>{5940675A-B579-460E-94D1-54222C63F5DA}</a:tableStyleId>
              </a:tblPr>
              <a:tblGrid>
                <a:gridCol w="4968107">
                  <a:extLst>
                    <a:ext uri="{9D8B030D-6E8A-4147-A177-3AD203B41FA5}">
                      <a16:colId xmlns:a16="http://schemas.microsoft.com/office/drawing/2014/main" val="2621744053"/>
                    </a:ext>
                  </a:extLst>
                </a:gridCol>
                <a:gridCol w="1793852">
                  <a:extLst>
                    <a:ext uri="{9D8B030D-6E8A-4147-A177-3AD203B41FA5}">
                      <a16:colId xmlns:a16="http://schemas.microsoft.com/office/drawing/2014/main" val="516238259"/>
                    </a:ext>
                  </a:extLst>
                </a:gridCol>
                <a:gridCol w="1915058">
                  <a:extLst>
                    <a:ext uri="{9D8B030D-6E8A-4147-A177-3AD203B41FA5}">
                      <a16:colId xmlns:a16="http://schemas.microsoft.com/office/drawing/2014/main" val="1461368581"/>
                    </a:ext>
                  </a:extLst>
                </a:gridCol>
                <a:gridCol w="3514982">
                  <a:extLst>
                    <a:ext uri="{9D8B030D-6E8A-4147-A177-3AD203B41FA5}">
                      <a16:colId xmlns:a16="http://schemas.microsoft.com/office/drawing/2014/main" val="1081327183"/>
                    </a:ext>
                  </a:extLst>
                </a:gridCol>
              </a:tblGrid>
              <a:tr h="370840">
                <a:tc>
                  <a:txBody>
                    <a:bodyPr/>
                    <a:lstStyle/>
                    <a:p>
                      <a:pPr algn="ctr"/>
                      <a:r>
                        <a:rPr lang="en-US" sz="2400" b="1" dirty="0" err="1" smtClean="0">
                          <a:latin typeface="Times New Roman" panose="02020603050405020304" pitchFamily="18" charset="0"/>
                          <a:cs typeface="Times New Roman" panose="02020603050405020304" pitchFamily="18" charset="0"/>
                        </a:rPr>
                        <a:t>Ngữ</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liệu</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smtClean="0">
                          <a:latin typeface="Times New Roman" panose="02020603050405020304" pitchFamily="18" charset="0"/>
                          <a:cs typeface="Times New Roman" panose="02020603050405020304" pitchFamily="18" charset="0"/>
                        </a:rPr>
                        <a:t>Bằng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chứng</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khách</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quan</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smtClean="0">
                          <a:latin typeface="Times New Roman" panose="02020603050405020304" pitchFamily="18" charset="0"/>
                          <a:cs typeface="Times New Roman" panose="02020603050405020304" pitchFamily="18" charset="0"/>
                        </a:rPr>
                        <a:t>Ý</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kiến</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đánh</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giá</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chủ</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quan</a:t>
                      </a:r>
                      <a:endParaRPr lang="en-US" sz="2400" b="1" dirty="0">
                        <a:latin typeface="Times New Roman" panose="02020603050405020304" pitchFamily="18" charset="0"/>
                        <a:cs typeface="Times New Roman" panose="02020603050405020304" pitchFamily="18" charset="0"/>
                      </a:endParaRPr>
                    </a:p>
                  </a:txBody>
                  <a:tcPr/>
                </a:tc>
                <a:tc>
                  <a:txBody>
                    <a:bodyPr/>
                    <a:lstStyle/>
                    <a:p>
                      <a:pPr algn="ctr"/>
                      <a:r>
                        <a:rPr lang="en-US" sz="2400" b="1" dirty="0" err="1" smtClean="0">
                          <a:latin typeface="Times New Roman" panose="02020603050405020304" pitchFamily="18" charset="0"/>
                          <a:cs typeface="Times New Roman" panose="02020603050405020304" pitchFamily="18" charset="0"/>
                        </a:rPr>
                        <a:t>Lí</a:t>
                      </a:r>
                      <a:r>
                        <a:rPr lang="en-US" sz="2400" b="1" baseline="0" dirty="0" smtClean="0">
                          <a:latin typeface="Times New Roman" panose="02020603050405020304" pitchFamily="18" charset="0"/>
                          <a:cs typeface="Times New Roman" panose="02020603050405020304" pitchFamily="18" charset="0"/>
                        </a:rPr>
                        <a:t> </a:t>
                      </a:r>
                      <a:r>
                        <a:rPr lang="en-US" sz="2400" b="1" baseline="0" dirty="0" err="1" smtClean="0">
                          <a:latin typeface="Times New Roman" panose="02020603050405020304" pitchFamily="18" charset="0"/>
                          <a:cs typeface="Times New Roman" panose="02020603050405020304" pitchFamily="18" charset="0"/>
                        </a:rPr>
                        <a:t>giải</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21076704"/>
                  </a:ext>
                </a:extLst>
              </a:tr>
              <a:tr h="1468978">
                <a:tc>
                  <a:txBody>
                    <a:bodyPr/>
                    <a:lstStyle/>
                    <a:p>
                      <a:r>
                        <a:rPr lang="en-US" sz="3200" b="0" dirty="0" err="1" smtClean="0">
                          <a:latin typeface="Times New Roman" panose="02020603050405020304" pitchFamily="18" charset="0"/>
                          <a:cs typeface="Times New Roman" panose="02020603050405020304" pitchFamily="18" charset="0"/>
                        </a:rPr>
                        <a:t>Điện</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thoại</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thông</a:t>
                      </a:r>
                      <a:r>
                        <a:rPr lang="en-US" sz="3200" b="0" baseline="0" dirty="0" smtClean="0">
                          <a:latin typeface="Times New Roman" panose="02020603050405020304" pitchFamily="18" charset="0"/>
                          <a:cs typeface="Times New Roman" panose="02020603050405020304" pitchFamily="18" charset="0"/>
                        </a:rPr>
                        <a:t> minh </a:t>
                      </a:r>
                      <a:r>
                        <a:rPr lang="en-US" sz="3200" b="0" baseline="0" dirty="0" err="1" smtClean="0">
                          <a:latin typeface="Times New Roman" panose="02020603050405020304" pitchFamily="18" charset="0"/>
                          <a:cs typeface="Times New Roman" panose="02020603050405020304" pitchFamily="18" charset="0"/>
                        </a:rPr>
                        <a:t>mang</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đến</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những</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tiện</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ích</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giúp</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việc</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liên</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lạc</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thuận</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tiện</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hơn</a:t>
                      </a:r>
                      <a:endParaRPr lang="en-US" sz="2800" b="0"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4696426"/>
                  </a:ext>
                </a:extLst>
              </a:tr>
              <a:tr h="370840">
                <a:tc>
                  <a:txBody>
                    <a:bodyPr/>
                    <a:lstStyle/>
                    <a:p>
                      <a:r>
                        <a:rPr lang="en-US" sz="3200" b="0" dirty="0" err="1" smtClean="0">
                          <a:latin typeface="Times New Roman" panose="02020603050405020304" pitchFamily="18" charset="0"/>
                          <a:cs typeface="Times New Roman" panose="02020603050405020304" pitchFamily="18" charset="0"/>
                        </a:rPr>
                        <a:t>Dự</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đoán</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trong</a:t>
                      </a:r>
                      <a:r>
                        <a:rPr lang="en-US" sz="3200" b="0" baseline="0" dirty="0" smtClean="0">
                          <a:latin typeface="Times New Roman" panose="02020603050405020304" pitchFamily="18" charset="0"/>
                          <a:cs typeface="Times New Roman" panose="02020603050405020304" pitchFamily="18" charset="0"/>
                        </a:rPr>
                        <a:t> 10 </a:t>
                      </a:r>
                      <a:r>
                        <a:rPr lang="en-US" sz="3200" b="0" baseline="0" dirty="0" err="1" smtClean="0">
                          <a:latin typeface="Times New Roman" panose="02020603050405020304" pitchFamily="18" charset="0"/>
                          <a:cs typeface="Times New Roman" panose="02020603050405020304" pitchFamily="18" charset="0"/>
                        </a:rPr>
                        <a:t>năm</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tới</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trí</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tuệ</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nhân</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tạo</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sẽ</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chiếm</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lĩnh</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thị</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trường</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lao</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động</a:t>
                      </a:r>
                      <a:endParaRPr lang="en-US" sz="3200" b="0" dirty="0">
                        <a:latin typeface="Times New Roman" panose="02020603050405020304" pitchFamily="18" charset="0"/>
                        <a:cs typeface="Times New Roman" panose="02020603050405020304" pitchFamily="18" charset="0"/>
                      </a:endParaRPr>
                    </a:p>
                  </a:txBody>
                  <a:tcPr/>
                </a:tc>
                <a:tc>
                  <a:txBody>
                    <a:bodyPr/>
                    <a:lstStyle/>
                    <a:p>
                      <a:endParaRPr lang="en-US" sz="2400" b="1">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14857568"/>
                  </a:ext>
                </a:extLst>
              </a:tr>
              <a:tr h="370840">
                <a:tc>
                  <a:txBody>
                    <a:bodyPr/>
                    <a:lstStyle/>
                    <a:p>
                      <a:r>
                        <a:rPr lang="en-US" sz="3200" b="0" dirty="0" err="1" smtClean="0">
                          <a:latin typeface="Times New Roman" panose="02020603050405020304" pitchFamily="18" charset="0"/>
                          <a:cs typeface="Times New Roman" panose="02020603050405020304" pitchFamily="18" charset="0"/>
                        </a:rPr>
                        <a:t>Tôi</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cho</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rằng</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hiện</a:t>
                      </a:r>
                      <a:r>
                        <a:rPr lang="en-US" sz="3200" b="0" baseline="0" dirty="0" smtClean="0">
                          <a:latin typeface="Times New Roman" panose="02020603050405020304" pitchFamily="18" charset="0"/>
                          <a:cs typeface="Times New Roman" panose="02020603050405020304" pitchFamily="18" charset="0"/>
                        </a:rPr>
                        <a:t> nay </a:t>
                      </a:r>
                      <a:r>
                        <a:rPr lang="en-US" sz="3200" b="0" baseline="0" dirty="0" err="1" smtClean="0">
                          <a:latin typeface="Times New Roman" panose="02020603050405020304" pitchFamily="18" charset="0"/>
                          <a:cs typeface="Times New Roman" panose="02020603050405020304" pitchFamily="18" charset="0"/>
                        </a:rPr>
                        <a:t>các</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bạn</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trẻ</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đang</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thiếu</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định</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hướng</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trong</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việc</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chọn</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nghề</a:t>
                      </a:r>
                      <a:endParaRPr lang="en-US" sz="3200" b="0" dirty="0">
                        <a:latin typeface="Times New Roman" panose="02020603050405020304" pitchFamily="18" charset="0"/>
                        <a:cs typeface="Times New Roman" panose="02020603050405020304" pitchFamily="18" charset="0"/>
                      </a:endParaRPr>
                    </a:p>
                  </a:txBody>
                  <a:tcPr/>
                </a:tc>
                <a:tc>
                  <a:txBody>
                    <a:bodyPr/>
                    <a:lstStyle/>
                    <a:p>
                      <a:endParaRPr lang="en-US" sz="2400" b="1">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84834750"/>
                  </a:ext>
                </a:extLst>
              </a:tr>
              <a:tr h="370840">
                <a:tc>
                  <a:txBody>
                    <a:bodyPr/>
                    <a:lstStyle/>
                    <a:p>
                      <a:r>
                        <a:rPr lang="en-US" sz="3200" b="0" dirty="0" smtClean="0">
                          <a:latin typeface="Times New Roman" panose="02020603050405020304" pitchFamily="18" charset="0"/>
                          <a:cs typeface="Times New Roman" panose="02020603050405020304" pitchFamily="18" charset="0"/>
                        </a:rPr>
                        <a:t>“</a:t>
                      </a:r>
                      <a:r>
                        <a:rPr lang="en-US" sz="3200" b="0" i="1" dirty="0" err="1" smtClean="0">
                          <a:latin typeface="Times New Roman" panose="02020603050405020304" pitchFamily="18" charset="0"/>
                          <a:cs typeface="Times New Roman" panose="02020603050405020304" pitchFamily="18" charset="0"/>
                        </a:rPr>
                        <a:t>Chiếc</a:t>
                      </a:r>
                      <a:r>
                        <a:rPr lang="en-US" sz="3200" b="0" i="1" baseline="0" dirty="0" smtClean="0">
                          <a:latin typeface="Times New Roman" panose="02020603050405020304" pitchFamily="18" charset="0"/>
                          <a:cs typeface="Times New Roman" panose="02020603050405020304" pitchFamily="18" charset="0"/>
                        </a:rPr>
                        <a:t> </a:t>
                      </a:r>
                      <a:r>
                        <a:rPr lang="en-US" sz="3200" b="0" i="1" baseline="0" dirty="0" err="1" smtClean="0">
                          <a:latin typeface="Times New Roman" panose="02020603050405020304" pitchFamily="18" charset="0"/>
                          <a:cs typeface="Times New Roman" panose="02020603050405020304" pitchFamily="18" charset="0"/>
                        </a:rPr>
                        <a:t>lá</a:t>
                      </a:r>
                      <a:r>
                        <a:rPr lang="en-US" sz="3200" b="0" i="1" baseline="0" dirty="0" smtClean="0">
                          <a:latin typeface="Times New Roman" panose="02020603050405020304" pitchFamily="18" charset="0"/>
                          <a:cs typeface="Times New Roman" panose="02020603050405020304" pitchFamily="18" charset="0"/>
                        </a:rPr>
                        <a:t> </a:t>
                      </a:r>
                      <a:r>
                        <a:rPr lang="en-US" sz="3200" b="0" i="1" baseline="0" dirty="0" err="1" smtClean="0">
                          <a:latin typeface="Times New Roman" panose="02020603050405020304" pitchFamily="18" charset="0"/>
                          <a:cs typeface="Times New Roman" panose="02020603050405020304" pitchFamily="18" charset="0"/>
                        </a:rPr>
                        <a:t>cuối</a:t>
                      </a:r>
                      <a:r>
                        <a:rPr lang="en-US" sz="3200" b="0" i="1" baseline="0" dirty="0" smtClean="0">
                          <a:latin typeface="Times New Roman" panose="02020603050405020304" pitchFamily="18" charset="0"/>
                          <a:cs typeface="Times New Roman" panose="02020603050405020304" pitchFamily="18" charset="0"/>
                        </a:rPr>
                        <a:t> </a:t>
                      </a:r>
                      <a:r>
                        <a:rPr lang="en-US" sz="3200" b="0" i="1" baseline="0" dirty="0" err="1" smtClean="0">
                          <a:latin typeface="Times New Roman" panose="02020603050405020304" pitchFamily="18" charset="0"/>
                          <a:cs typeface="Times New Roman" panose="02020603050405020304" pitchFamily="18" charset="0"/>
                        </a:rPr>
                        <a:t>cùng</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của</a:t>
                      </a:r>
                      <a:r>
                        <a:rPr lang="en-US" sz="3200" b="0" baseline="0" dirty="0" smtClean="0">
                          <a:latin typeface="Times New Roman" panose="02020603050405020304" pitchFamily="18" charset="0"/>
                          <a:cs typeface="Times New Roman" panose="02020603050405020304" pitchFamily="18" charset="0"/>
                        </a:rPr>
                        <a:t> Ô-Hen-</a:t>
                      </a:r>
                      <a:r>
                        <a:rPr lang="en-US" sz="3200" b="0" baseline="0" dirty="0" err="1" smtClean="0">
                          <a:latin typeface="Times New Roman" panose="02020603050405020304" pitchFamily="18" charset="0"/>
                          <a:cs typeface="Times New Roman" panose="02020603050405020304" pitchFamily="18" charset="0"/>
                        </a:rPr>
                        <a:t>ri</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là</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một</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truyện</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ngắn</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vô</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cùng</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cảm</a:t>
                      </a:r>
                      <a:r>
                        <a:rPr lang="en-US" sz="3200" b="0" baseline="0" dirty="0" smtClean="0">
                          <a:latin typeface="Times New Roman" panose="02020603050405020304" pitchFamily="18" charset="0"/>
                          <a:cs typeface="Times New Roman" panose="02020603050405020304" pitchFamily="18" charset="0"/>
                        </a:rPr>
                        <a:t> </a:t>
                      </a:r>
                      <a:r>
                        <a:rPr lang="en-US" sz="3200" b="0" baseline="0" dirty="0" err="1" smtClean="0">
                          <a:latin typeface="Times New Roman" panose="02020603050405020304" pitchFamily="18" charset="0"/>
                          <a:cs typeface="Times New Roman" panose="02020603050405020304" pitchFamily="18" charset="0"/>
                        </a:rPr>
                        <a:t>động</a:t>
                      </a:r>
                      <a:endParaRPr lang="en-US" sz="3200" b="0"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tc>
                  <a:txBody>
                    <a:bodyPr/>
                    <a:lstStyle/>
                    <a:p>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86777312"/>
                  </a:ext>
                </a:extLst>
              </a:tr>
            </a:tbl>
          </a:graphicData>
        </a:graphic>
      </p:graphicFrame>
      <p:sp>
        <p:nvSpPr>
          <p:cNvPr id="4" name="TextBox 3"/>
          <p:cNvSpPr txBox="1"/>
          <p:nvPr/>
        </p:nvSpPr>
        <p:spPr>
          <a:xfrm>
            <a:off x="5487061" y="1163782"/>
            <a:ext cx="593766"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X</a:t>
            </a:r>
            <a:endParaRPr lang="en-US" sz="36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206341" y="2669002"/>
            <a:ext cx="878774"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X</a:t>
            </a:r>
            <a:endParaRPr lang="en-US" sz="3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206340" y="5467834"/>
            <a:ext cx="688769"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X</a:t>
            </a:r>
            <a:endParaRPr lang="en-US" sz="3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206341" y="4068418"/>
            <a:ext cx="688769" cy="646331"/>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X</a:t>
            </a:r>
            <a:endParaRPr lang="en-US" sz="3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8700656" y="886782"/>
            <a:ext cx="3491344" cy="1200329"/>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Những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tiện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ích</a:t>
            </a:r>
            <a:r>
              <a:rPr lang="en-US" sz="2400" b="1" dirty="0" smtClean="0">
                <a:solidFill>
                  <a:srgbClr val="0070C0"/>
                </a:solidFill>
                <a:latin typeface="Times New Roman" panose="02020603050405020304" pitchFamily="18" charset="0"/>
                <a:cs typeface="Times New Roman" panose="02020603050405020304" pitchFamily="18" charset="0"/>
              </a:rPr>
              <a:t> ĐT </a:t>
            </a:r>
            <a:r>
              <a:rPr lang="en-US" sz="2400" b="1" dirty="0" err="1" smtClean="0">
                <a:solidFill>
                  <a:srgbClr val="0070C0"/>
                </a:solidFill>
                <a:latin typeface="Times New Roman" panose="02020603050405020304" pitchFamily="18" charset="0"/>
                <a:cs typeface="Times New Roman" panose="02020603050405020304" pitchFamily="18" charset="0"/>
              </a:rPr>
              <a:t>thông</a:t>
            </a:r>
            <a:r>
              <a:rPr lang="en-US" sz="2400" b="1" dirty="0" smtClean="0">
                <a:solidFill>
                  <a:srgbClr val="0070C0"/>
                </a:solidFill>
                <a:latin typeface="Times New Roman" panose="02020603050405020304" pitchFamily="18" charset="0"/>
                <a:cs typeface="Times New Roman" panose="02020603050405020304" pitchFamily="18" charset="0"/>
              </a:rPr>
              <a:t> minh </a:t>
            </a:r>
            <a:r>
              <a:rPr lang="en-US" sz="2400" b="1" dirty="0" err="1" smtClean="0">
                <a:solidFill>
                  <a:srgbClr val="0070C0"/>
                </a:solidFill>
                <a:latin typeface="Times New Roman" panose="02020603050405020304" pitchFamily="18" charset="0"/>
                <a:cs typeface="Times New Roman" panose="02020603050405020304" pitchFamily="18" charset="0"/>
              </a:rPr>
              <a:t>mang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đến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có</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thể</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kiểm</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chứng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trong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thực</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tế</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8700656" y="2458293"/>
            <a:ext cx="3524993" cy="1200329"/>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Dự</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đoán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tương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lai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không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có</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cơ</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sở</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kiểm</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chứng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trong</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thực</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tế</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813964" y="4103255"/>
            <a:ext cx="3510643" cy="830997"/>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Phán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đoán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chủ</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quan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của</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người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viết</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tôi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cho</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rằng</a:t>
            </a:r>
            <a:r>
              <a:rPr lang="en-US" sz="2400" b="1" dirty="0" smtClean="0">
                <a:solidFill>
                  <a:srgbClr val="0070C0"/>
                </a:solidFill>
                <a:latin typeface="Times New Roman" panose="02020603050405020304" pitchFamily="18" charset="0"/>
                <a:cs typeface="Times New Roman" panose="02020603050405020304" pitchFamily="18" charset="0"/>
              </a:rPr>
              <a:t>)</a:t>
            </a:r>
            <a:endParaRPr lang="en-US" sz="2400" b="1" dirty="0">
              <a:solidFill>
                <a:srgbClr val="0070C0"/>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813964" y="5598897"/>
            <a:ext cx="3092531" cy="830997"/>
          </a:xfrm>
          <a:prstGeom prst="rect">
            <a:avLst/>
          </a:prstGeom>
          <a:noFill/>
        </p:spPr>
        <p:txBody>
          <a:bodyPr wrap="square" rtlCol="0">
            <a:spAutoFit/>
          </a:bodyPr>
          <a:lstStyle/>
          <a:p>
            <a:r>
              <a:rPr lang="en-US" sz="2400" b="1" dirty="0" err="1" smtClean="0">
                <a:solidFill>
                  <a:srgbClr val="0070C0"/>
                </a:solidFill>
                <a:latin typeface="Times New Roman" panose="02020603050405020304" pitchFamily="18" charset="0"/>
                <a:cs typeface="Times New Roman" panose="02020603050405020304" pitchFamily="18" charset="0"/>
              </a:rPr>
              <a:t>Nhận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xét</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thể</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hiện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cảm</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nhận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chủ</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quan</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30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t="62963"/>
          <a:stretch>
            <a:fillRect/>
          </a:stretch>
        </p:blipFill>
        <p:spPr>
          <a:xfrm>
            <a:off x="7030720" y="4582160"/>
            <a:ext cx="5732647" cy="2123202"/>
          </a:xfrm>
          <a:prstGeom prst="rect">
            <a:avLst/>
          </a:prstGeom>
        </p:spPr>
      </p:pic>
      <p:grpSp>
        <p:nvGrpSpPr>
          <p:cNvPr id="6" name="组合 5"/>
          <p:cNvGrpSpPr/>
          <p:nvPr/>
        </p:nvGrpSpPr>
        <p:grpSpPr>
          <a:xfrm>
            <a:off x="396240" y="406400"/>
            <a:ext cx="11399520" cy="6065520"/>
            <a:chOff x="396240" y="406400"/>
            <a:chExt cx="11399520" cy="6065520"/>
          </a:xfrm>
          <a:effectLst>
            <a:outerShdw blurRad="50800" dist="38100" dir="2700000" algn="tl" rotWithShape="0">
              <a:prstClr val="black">
                <a:alpha val="40000"/>
              </a:prstClr>
            </a:outerShdw>
          </a:effectLst>
        </p:grpSpPr>
        <p:sp>
          <p:nvSpPr>
            <p:cNvPr id="4" name="矩形 3"/>
            <p:cNvSpPr/>
            <p:nvPr/>
          </p:nvSpPr>
          <p:spPr>
            <a:xfrm>
              <a:off x="396240" y="406400"/>
              <a:ext cx="11399520" cy="6065520"/>
            </a:xfrm>
            <a:prstGeom prst="rect">
              <a:avLst/>
            </a:prstGeom>
            <a:noFill/>
            <a:ln w="57150">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sp>
          <p:nvSpPr>
            <p:cNvPr id="5" name="矩形 4"/>
            <p:cNvSpPr/>
            <p:nvPr/>
          </p:nvSpPr>
          <p:spPr>
            <a:xfrm>
              <a:off x="548640" y="528320"/>
              <a:ext cx="11094720" cy="5821680"/>
            </a:xfrm>
            <a:prstGeom prst="rect">
              <a:avLst/>
            </a:prstGeom>
            <a:noFill/>
            <a:ln w="22225">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sp>
        <p:nvSpPr>
          <p:cNvPr id="36" name="椭圆 35"/>
          <p:cNvSpPr/>
          <p:nvPr/>
        </p:nvSpPr>
        <p:spPr>
          <a:xfrm>
            <a:off x="8041554" y="5852784"/>
            <a:ext cx="222271" cy="222271"/>
          </a:xfrm>
          <a:prstGeom prst="ellipse">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70C0"/>
              </a:solidFill>
            </a:endParaRPr>
          </a:p>
        </p:txBody>
      </p:sp>
      <p:grpSp>
        <p:nvGrpSpPr>
          <p:cNvPr id="57" name="组合 56"/>
          <p:cNvGrpSpPr/>
          <p:nvPr/>
        </p:nvGrpSpPr>
        <p:grpSpPr>
          <a:xfrm>
            <a:off x="148682" y="-257039"/>
            <a:ext cx="7423104" cy="3494715"/>
            <a:chOff x="985014" y="984131"/>
            <a:chExt cx="7423104" cy="3494715"/>
          </a:xfrm>
        </p:grpSpPr>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014" y="2443439"/>
              <a:ext cx="1356938" cy="2035407"/>
            </a:xfrm>
            <a:prstGeom prst="rect">
              <a:avLst/>
            </a:prstGeom>
          </p:spPr>
        </p:pic>
        <p:pic>
          <p:nvPicPr>
            <p:cNvPr id="56" name="图片 55"/>
            <p:cNvPicPr>
              <a:picLocks noChangeAspect="1"/>
            </p:cNvPicPr>
            <p:nvPr/>
          </p:nvPicPr>
          <p:blipFill rotWithShape="1">
            <a:blip r:embed="rId5" cstate="print">
              <a:extLst>
                <a:ext uri="{28A0092B-C50C-407E-A947-70E740481C1C}">
                  <a14:useLocalDpi xmlns:a14="http://schemas.microsoft.com/office/drawing/2010/main" val="0"/>
                </a:ext>
              </a:extLst>
            </a:blip>
            <a:srcRect t="26723" b="30101"/>
            <a:stretch>
              <a:fillRect/>
            </a:stretch>
          </p:blipFill>
          <p:spPr>
            <a:xfrm flipH="1">
              <a:off x="5182247" y="984131"/>
              <a:ext cx="3225871" cy="1392782"/>
            </a:xfrm>
            <a:prstGeom prst="rect">
              <a:avLst/>
            </a:prstGeom>
          </p:spPr>
        </p:pic>
      </p:grpSp>
      <p:pic>
        <p:nvPicPr>
          <p:cNvPr id="64" name="图片 63"/>
          <p:cNvPicPr>
            <a:picLocks noChangeAspect="1"/>
          </p:cNvPicPr>
          <p:nvPr/>
        </p:nvPicPr>
        <p:blipFill rotWithShape="1">
          <a:blip r:embed="rId6" cstate="print">
            <a:extLst>
              <a:ext uri="{28A0092B-C50C-407E-A947-70E740481C1C}">
                <a14:useLocalDpi xmlns:a14="http://schemas.microsoft.com/office/drawing/2010/main" val="0"/>
              </a:ext>
            </a:extLst>
          </a:blip>
          <a:srcRect l="38544" t="67453" r="17560" b="4182"/>
          <a:stretch>
            <a:fillRect/>
          </a:stretch>
        </p:blipFill>
        <p:spPr>
          <a:xfrm>
            <a:off x="1445415" y="1602219"/>
            <a:ext cx="429069" cy="415867"/>
          </a:xfrm>
          <a:prstGeom prst="rect">
            <a:avLst/>
          </a:prstGeom>
        </p:spPr>
      </p:pic>
      <p:sp>
        <p:nvSpPr>
          <p:cNvPr id="3" name="矩形 2"/>
          <p:cNvSpPr/>
          <p:nvPr/>
        </p:nvSpPr>
        <p:spPr>
          <a:xfrm>
            <a:off x="900204" y="1676242"/>
            <a:ext cx="10391591" cy="2031325"/>
          </a:xfrm>
          <a:prstGeom prst="rect">
            <a:avLst/>
          </a:prstGeom>
        </p:spPr>
        <p:txBody>
          <a:bodyPr wrap="square">
            <a:spAutoFit/>
          </a:bodyPr>
          <a:lstStyle/>
          <a:p>
            <a:pPr algn="ctr"/>
            <a:r>
              <a:rPr lang="en-US" altLang="zh-CN" sz="5400" b="1" dirty="0" err="1" smtClean="0">
                <a:solidFill>
                  <a:srgbClr val="0070C0"/>
                </a:solidFill>
                <a:latin typeface="Times New Roman" panose="02020603050405020304" pitchFamily="18" charset="0"/>
                <a:cs typeface="Times New Roman" panose="02020603050405020304" pitchFamily="18" charset="0"/>
              </a:rPr>
              <a:t>Văn</a:t>
            </a:r>
            <a:r>
              <a:rPr lang="en-US" altLang="zh-CN" sz="5400" b="1" dirty="0" smtClean="0">
                <a:solidFill>
                  <a:srgbClr val="0070C0"/>
                </a:solidFill>
                <a:latin typeface="Times New Roman" panose="02020603050405020304" pitchFamily="18" charset="0"/>
                <a:cs typeface="Times New Roman" panose="02020603050405020304" pitchFamily="18" charset="0"/>
              </a:rPr>
              <a:t> </a:t>
            </a:r>
            <a:r>
              <a:rPr lang="en-US" altLang="zh-CN" sz="5400" b="1" dirty="0" err="1" smtClean="0">
                <a:solidFill>
                  <a:srgbClr val="0070C0"/>
                </a:solidFill>
                <a:latin typeface="Times New Roman" panose="02020603050405020304" pitchFamily="18" charset="0"/>
                <a:cs typeface="Times New Roman" panose="02020603050405020304" pitchFamily="18" charset="0"/>
              </a:rPr>
              <a:t>bản</a:t>
            </a:r>
            <a:r>
              <a:rPr lang="en-US" altLang="zh-CN" sz="5400" b="1" dirty="0" smtClean="0">
                <a:solidFill>
                  <a:srgbClr val="0070C0"/>
                </a:solidFill>
                <a:latin typeface="Times New Roman" panose="02020603050405020304" pitchFamily="18" charset="0"/>
                <a:cs typeface="Times New Roman" panose="02020603050405020304" pitchFamily="18" charset="0"/>
              </a:rPr>
              <a:t> 2</a:t>
            </a:r>
          </a:p>
          <a:p>
            <a:pPr algn="ctr"/>
            <a:r>
              <a:rPr lang="en-US" altLang="zh-CN" sz="7200" b="1" dirty="0" err="1" smtClean="0">
                <a:solidFill>
                  <a:srgbClr val="0070C0"/>
                </a:solidFill>
                <a:latin typeface="Times New Roman" panose="02020603050405020304" pitchFamily="18" charset="0"/>
                <a:cs typeface="Times New Roman" panose="02020603050405020304" pitchFamily="18" charset="0"/>
              </a:rPr>
              <a:t>Thiên</a:t>
            </a:r>
            <a:r>
              <a:rPr lang="en-US" altLang="zh-CN" sz="7200" b="1" dirty="0" smtClean="0">
                <a:solidFill>
                  <a:srgbClr val="0070C0"/>
                </a:solidFill>
                <a:latin typeface="Times New Roman" panose="02020603050405020304" pitchFamily="18" charset="0"/>
                <a:cs typeface="Times New Roman" panose="02020603050405020304" pitchFamily="18" charset="0"/>
              </a:rPr>
              <a:t> </a:t>
            </a:r>
            <a:r>
              <a:rPr lang="en-US" altLang="zh-CN" sz="7200" b="1" dirty="0" err="1">
                <a:solidFill>
                  <a:srgbClr val="0070C0"/>
                </a:solidFill>
                <a:latin typeface="Times New Roman" panose="02020603050405020304" pitchFamily="18" charset="0"/>
                <a:cs typeface="Times New Roman" panose="02020603050405020304" pitchFamily="18" charset="0"/>
              </a:rPr>
              <a:t>nhiên</a:t>
            </a:r>
            <a:r>
              <a:rPr lang="en-US" altLang="zh-CN" sz="7200" b="1" dirty="0">
                <a:solidFill>
                  <a:srgbClr val="0070C0"/>
                </a:solidFill>
                <a:latin typeface="Times New Roman" panose="02020603050405020304" pitchFamily="18" charset="0"/>
                <a:cs typeface="Times New Roman" panose="02020603050405020304" pitchFamily="18" charset="0"/>
              </a:rPr>
              <a:t> </a:t>
            </a:r>
            <a:r>
              <a:rPr lang="en-US" altLang="zh-CN" sz="7200" b="1" dirty="0" err="1">
                <a:solidFill>
                  <a:srgbClr val="0070C0"/>
                </a:solidFill>
                <a:latin typeface="Times New Roman" panose="02020603050405020304" pitchFamily="18" charset="0"/>
                <a:cs typeface="Times New Roman" panose="02020603050405020304" pitchFamily="18" charset="0"/>
              </a:rPr>
              <a:t>và</a:t>
            </a:r>
            <a:r>
              <a:rPr lang="en-US" altLang="zh-CN" sz="7200" b="1" dirty="0">
                <a:solidFill>
                  <a:srgbClr val="0070C0"/>
                </a:solidFill>
                <a:latin typeface="Times New Roman" panose="02020603050405020304" pitchFamily="18" charset="0"/>
                <a:cs typeface="Times New Roman" panose="02020603050405020304" pitchFamily="18" charset="0"/>
              </a:rPr>
              <a:t> </a:t>
            </a:r>
            <a:r>
              <a:rPr lang="en-US" altLang="zh-CN" sz="7200" b="1" dirty="0" err="1">
                <a:solidFill>
                  <a:srgbClr val="0070C0"/>
                </a:solidFill>
                <a:latin typeface="Times New Roman" panose="02020603050405020304" pitchFamily="18" charset="0"/>
                <a:cs typeface="Times New Roman" panose="02020603050405020304" pitchFamily="18" charset="0"/>
              </a:rPr>
              <a:t>hồn</a:t>
            </a:r>
            <a:r>
              <a:rPr lang="en-US" altLang="zh-CN" sz="7200" b="1" dirty="0">
                <a:solidFill>
                  <a:srgbClr val="0070C0"/>
                </a:solidFill>
                <a:latin typeface="Times New Roman" panose="02020603050405020304" pitchFamily="18" charset="0"/>
                <a:cs typeface="Times New Roman" panose="02020603050405020304" pitchFamily="18" charset="0"/>
              </a:rPr>
              <a:t> </a:t>
            </a:r>
            <a:r>
              <a:rPr lang="en-US" altLang="zh-CN" sz="7200" b="1" dirty="0" err="1">
                <a:solidFill>
                  <a:srgbClr val="0070C0"/>
                </a:solidFill>
                <a:latin typeface="Times New Roman" panose="02020603050405020304" pitchFamily="18" charset="0"/>
                <a:cs typeface="Times New Roman" panose="02020603050405020304" pitchFamily="18" charset="0"/>
              </a:rPr>
              <a:t>người</a:t>
            </a:r>
            <a:endParaRPr lang="zh-CN" altLang="en-US" sz="7200" b="1" dirty="0">
              <a:solidFill>
                <a:srgbClr val="0070C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EBBE047-DFFC-E9BC-F444-EEA7E85C7F59}"/>
              </a:ext>
            </a:extLst>
          </p:cNvPr>
          <p:cNvSpPr txBox="1"/>
          <p:nvPr/>
        </p:nvSpPr>
        <p:spPr>
          <a:xfrm>
            <a:off x="3935390" y="3487479"/>
            <a:ext cx="4955203" cy="1200329"/>
          </a:xfrm>
          <a:prstGeom prst="rect">
            <a:avLst/>
          </a:prstGeom>
          <a:noFill/>
        </p:spPr>
        <p:txBody>
          <a:bodyPr wrap="none" rtlCol="0">
            <a:spAutoFit/>
          </a:bodyPr>
          <a:lstStyle/>
          <a:p>
            <a:r>
              <a:rPr lang="en-US" sz="7200" b="1" dirty="0" err="1">
                <a:solidFill>
                  <a:srgbClr val="0070C0"/>
                </a:solidFill>
                <a:latin typeface="Times New Roman" panose="02020603050405020304" pitchFamily="18" charset="0"/>
                <a:cs typeface="Times New Roman" panose="02020603050405020304" pitchFamily="18" charset="0"/>
              </a:rPr>
              <a:t>lúc</a:t>
            </a:r>
            <a:r>
              <a:rPr lang="en-US" sz="7200" b="1" dirty="0">
                <a:solidFill>
                  <a:srgbClr val="0070C0"/>
                </a:solidFill>
                <a:latin typeface="Times New Roman" panose="02020603050405020304" pitchFamily="18" charset="0"/>
                <a:cs typeface="Times New Roman" panose="02020603050405020304" pitchFamily="18" charset="0"/>
              </a:rPr>
              <a:t> sang </a:t>
            </a:r>
            <a:r>
              <a:rPr lang="en-US" sz="7200" b="1" dirty="0" err="1">
                <a:solidFill>
                  <a:srgbClr val="0070C0"/>
                </a:solidFill>
                <a:latin typeface="Times New Roman" panose="02020603050405020304" pitchFamily="18" charset="0"/>
                <a:cs typeface="Times New Roman" panose="02020603050405020304" pitchFamily="18" charset="0"/>
              </a:rPr>
              <a:t>thu</a:t>
            </a:r>
            <a:endParaRPr lang="en-US" sz="7200" b="1" dirty="0">
              <a:solidFill>
                <a:srgbClr val="0070C0"/>
              </a:solidFill>
              <a:latin typeface="Times New Roman" panose="02020603050405020304" pitchFamily="18" charset="0"/>
              <a:cs typeface="Times New Roman" panose="02020603050405020304" pitchFamily="18" charset="0"/>
            </a:endParaRPr>
          </a:p>
        </p:txBody>
      </p:sp>
      <p:pic>
        <p:nvPicPr>
          <p:cNvPr id="18" name="Picture 17" descr="A picture containing text, flower, cartoon, illustration&#10;&#10;Description automatically generated">
            <a:extLst>
              <a:ext uri="{FF2B5EF4-FFF2-40B4-BE49-F238E27FC236}">
                <a16:creationId xmlns:a16="http://schemas.microsoft.com/office/drawing/2014/main" id="{D52CE168-5F35-6CDE-59E0-35C467B714A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820" b="98876" l="1600" r="90000">
                        <a14:foregroundMark x1="50000" y1="51574" x2="48933" y2="58471"/>
                        <a14:foregroundMark x1="28533" y1="88531" x2="31200" y2="84933"/>
                        <a14:foregroundMark x1="25467" y1="94453" x2="28133" y2="93103"/>
                        <a14:foregroundMark x1="1867" y1="93028" x2="21733" y2="98276"/>
                        <a14:foregroundMark x1="1600" y1="97901" x2="3067" y2="98876"/>
                        <a14:backgroundMark x1="20133" y1="55172" x2="3333" y2="62894"/>
                        <a14:backgroundMark x1="66800" y1="51574" x2="75467" y2="65292"/>
                        <a14:backgroundMark x1="66533" y1="63193" x2="62800" y2="75637"/>
                        <a14:backgroundMark x1="62800" y1="75637" x2="63067" y2="75787"/>
                        <a14:backgroundMark x1="60667" y1="73238" x2="64800" y2="82084"/>
                        <a14:backgroundMark x1="57467" y1="73463" x2="56933" y2="78261"/>
                        <a14:backgroundMark x1="56933" y1="75187" x2="56400" y2="76387"/>
                        <a14:backgroundMark x1="56667" y1="76387" x2="56667" y2="78786"/>
                        <a14:backgroundMark x1="50800" y1="58996" x2="54133" y2="59445"/>
                      </a14:backgroundRemoval>
                    </a14:imgEffect>
                  </a14:imgLayer>
                </a14:imgProps>
              </a:ext>
              <a:ext uri="{28A0092B-C50C-407E-A947-70E740481C1C}">
                <a14:useLocalDpi xmlns:a14="http://schemas.microsoft.com/office/drawing/2010/main" val="0"/>
              </a:ext>
            </a:extLst>
          </a:blip>
          <a:stretch>
            <a:fillRect/>
          </a:stretch>
        </p:blipFill>
        <p:spPr>
          <a:xfrm>
            <a:off x="-1156400" y="-336558"/>
            <a:ext cx="4245560" cy="7551436"/>
          </a:xfrm>
          <a:prstGeom prst="rect">
            <a:avLst/>
          </a:prstGeom>
        </p:spPr>
      </p:pic>
      <p:sp>
        <p:nvSpPr>
          <p:cNvPr id="2" name="TextBox 1"/>
          <p:cNvSpPr txBox="1"/>
          <p:nvPr/>
        </p:nvSpPr>
        <p:spPr>
          <a:xfrm>
            <a:off x="4641800" y="713284"/>
            <a:ext cx="3209848" cy="923330"/>
          </a:xfrm>
          <a:prstGeom prst="rect">
            <a:avLst/>
          </a:prstGeom>
          <a:noFill/>
        </p:spPr>
        <p:txBody>
          <a:bodyPr wrap="square" rtlCol="0">
            <a:spAutoFit/>
          </a:bodyPr>
          <a:lstStyle/>
          <a:p>
            <a:r>
              <a:rPr lang="en-US" sz="5400" b="1" dirty="0" err="1" smtClean="0">
                <a:solidFill>
                  <a:srgbClr val="0070C0"/>
                </a:solidFill>
                <a:latin typeface="Times New Roman" panose="02020603050405020304" pitchFamily="18" charset="0"/>
                <a:cs typeface="Times New Roman" panose="02020603050405020304" pitchFamily="18" charset="0"/>
              </a:rPr>
              <a:t>Tiết</a:t>
            </a:r>
            <a:r>
              <a:rPr lang="en-US" sz="5400" b="1" dirty="0" smtClean="0">
                <a:solidFill>
                  <a:srgbClr val="0070C0"/>
                </a:solidFill>
                <a:latin typeface="Times New Roman" panose="02020603050405020304" pitchFamily="18" charset="0"/>
                <a:cs typeface="Times New Roman" panose="02020603050405020304" pitchFamily="18" charset="0"/>
              </a:rPr>
              <a:t> 29</a:t>
            </a:r>
            <a:endParaRPr lang="en-US" sz="5400" b="1" dirty="0">
              <a:solidFill>
                <a:srgbClr val="0070C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7937922" y="4575062"/>
            <a:ext cx="4010238" cy="769441"/>
          </a:xfrm>
          <a:prstGeom prst="rect">
            <a:avLst/>
          </a:prstGeom>
          <a:noFill/>
        </p:spPr>
        <p:txBody>
          <a:bodyPr wrap="square" rtlCol="0">
            <a:spAutoFit/>
          </a:bodyPr>
          <a:lstStyle/>
          <a:p>
            <a:r>
              <a:rPr lang="en-US" sz="4400" dirty="0" smtClean="0">
                <a:solidFill>
                  <a:srgbClr val="0070C0"/>
                </a:solidFill>
                <a:latin typeface="Times New Roman" panose="02020603050405020304" pitchFamily="18" charset="0"/>
                <a:cs typeface="Times New Roman" panose="02020603050405020304" pitchFamily="18" charset="0"/>
              </a:rPr>
              <a:t>(</a:t>
            </a:r>
            <a:r>
              <a:rPr lang="en-US" sz="4400" dirty="0" err="1" smtClean="0">
                <a:solidFill>
                  <a:srgbClr val="0070C0"/>
                </a:solidFill>
                <a:latin typeface="Times New Roman" panose="02020603050405020304" pitchFamily="18" charset="0"/>
                <a:cs typeface="Times New Roman" panose="02020603050405020304" pitchFamily="18" charset="0"/>
              </a:rPr>
              <a:t>Vũ</a:t>
            </a:r>
            <a:r>
              <a:rPr lang="en-US" sz="4400" dirty="0" smtClean="0">
                <a:solidFill>
                  <a:srgbClr val="0070C0"/>
                </a:solidFill>
                <a:latin typeface="Times New Roman" panose="02020603050405020304" pitchFamily="18" charset="0"/>
                <a:cs typeface="Times New Roman" panose="02020603050405020304" pitchFamily="18" charset="0"/>
              </a:rPr>
              <a:t> </a:t>
            </a:r>
            <a:r>
              <a:rPr lang="en-US" sz="4400" dirty="0" err="1" smtClean="0">
                <a:solidFill>
                  <a:srgbClr val="0070C0"/>
                </a:solidFill>
                <a:latin typeface="Times New Roman" panose="02020603050405020304" pitchFamily="18" charset="0"/>
                <a:cs typeface="Times New Roman" panose="02020603050405020304" pitchFamily="18" charset="0"/>
              </a:rPr>
              <a:t>Nho</a:t>
            </a:r>
            <a:r>
              <a:rPr lang="en-US" sz="4400" dirty="0" smtClean="0">
                <a:solidFill>
                  <a:srgbClr val="0070C0"/>
                </a:solidFill>
                <a:latin typeface="Times New Roman" panose="02020603050405020304" pitchFamily="18" charset="0"/>
                <a:cs typeface="Times New Roman" panose="02020603050405020304" pitchFamily="18" charset="0"/>
              </a:rPr>
              <a:t>)</a:t>
            </a:r>
            <a:endParaRPr lang="en-US" sz="4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23408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 y="0"/>
            <a:ext cx="11795761" cy="6858000"/>
            <a:chOff x="-1" y="0"/>
            <a:chExt cx="11795761" cy="6858000"/>
          </a:xfrm>
        </p:grpSpPr>
        <p:grpSp>
          <p:nvGrpSpPr>
            <p:cNvPr id="89" name="组合 88"/>
            <p:cNvGrpSpPr/>
            <p:nvPr/>
          </p:nvGrpSpPr>
          <p:grpSpPr>
            <a:xfrm>
              <a:off x="396240" y="528320"/>
              <a:ext cx="11399520" cy="5943599"/>
              <a:chOff x="396240" y="528320"/>
              <a:chExt cx="11399520" cy="5943599"/>
            </a:xfrm>
            <a:effectLst>
              <a:outerShdw blurRad="50800" dist="38100" dir="2700000" algn="tl" rotWithShape="0">
                <a:prstClr val="black">
                  <a:alpha val="40000"/>
                </a:prstClr>
              </a:outerShdw>
            </a:effectLst>
          </p:grpSpPr>
          <p:sp>
            <p:nvSpPr>
              <p:cNvPr id="90" name="矩形 89"/>
              <p:cNvSpPr/>
              <p:nvPr/>
            </p:nvSpPr>
            <p:spPr>
              <a:xfrm>
                <a:off x="396240" y="1567542"/>
                <a:ext cx="11399520" cy="4904377"/>
              </a:xfrm>
              <a:prstGeom prst="rect">
                <a:avLst/>
              </a:prstGeom>
              <a:noFill/>
              <a:ln w="57150">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 name="矩形 90"/>
              <p:cNvSpPr/>
              <p:nvPr/>
            </p:nvSpPr>
            <p:spPr>
              <a:xfrm>
                <a:off x="548640" y="528320"/>
                <a:ext cx="11094720" cy="5821680"/>
              </a:xfrm>
              <a:prstGeom prst="rect">
                <a:avLst/>
              </a:prstGeom>
              <a:noFill/>
              <a:ln w="22225">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1" y="0"/>
              <a:ext cx="3169922" cy="6858000"/>
              <a:chOff x="-1" y="0"/>
              <a:chExt cx="3169922" cy="685800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451" r="48631" b="21818"/>
              <a:stretch>
                <a:fillRect/>
              </a:stretch>
            </p:blipFill>
            <p:spPr>
              <a:xfrm>
                <a:off x="-1" y="0"/>
                <a:ext cx="2489201" cy="6858000"/>
              </a:xfrm>
              <a:prstGeom prst="rect">
                <a:avLst/>
              </a:prstGeom>
            </p:spPr>
          </p:pic>
          <p:sp>
            <p:nvSpPr>
              <p:cNvPr id="88" name="矩形 87"/>
              <p:cNvSpPr/>
              <p:nvPr/>
            </p:nvSpPr>
            <p:spPr>
              <a:xfrm>
                <a:off x="0" y="0"/>
                <a:ext cx="3169921" cy="685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TextBox 3">
            <a:extLst>
              <a:ext uri="{FF2B5EF4-FFF2-40B4-BE49-F238E27FC236}">
                <a16:creationId xmlns:a16="http://schemas.microsoft.com/office/drawing/2014/main" id="{DBE887EE-2535-B7FC-11A3-84CACC597CD1}"/>
              </a:ext>
            </a:extLst>
          </p:cNvPr>
          <p:cNvSpPr txBox="1"/>
          <p:nvPr/>
        </p:nvSpPr>
        <p:spPr>
          <a:xfrm>
            <a:off x="3277590" y="2028616"/>
            <a:ext cx="8087096" cy="2800767"/>
          </a:xfrm>
          <a:prstGeom prst="rect">
            <a:avLst/>
          </a:prstGeom>
          <a:noFill/>
        </p:spPr>
        <p:txBody>
          <a:bodyPr wrap="square">
            <a:spAutoFit/>
          </a:bodyPr>
          <a:lstStyle/>
          <a:p>
            <a:pPr algn="ct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vài</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Thỉnh</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chương</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b="1" kern="0" dirty="0" err="1">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400" b="1" kern="0" dirty="0">
                <a:solidFill>
                  <a:srgbClr val="B17B00"/>
                </a:solidFill>
                <a:effectLst/>
                <a:latin typeface="Times New Roman" panose="02020603050405020304" pitchFamily="18" charset="0"/>
                <a:ea typeface="Times New Roman" panose="02020603050405020304" pitchFamily="18" charset="0"/>
                <a:cs typeface="Times New Roman" panose="02020603050405020304" pitchFamily="18" charset="0"/>
              </a:rPr>
              <a:t> 7”</a:t>
            </a:r>
            <a:endParaRPr lang="en-US" sz="4400" b="1" dirty="0">
              <a:solidFill>
                <a:srgbClr val="B17B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277590" y="605642"/>
            <a:ext cx="5379522" cy="707886"/>
          </a:xfrm>
          <a:prstGeom prst="rect">
            <a:avLst/>
          </a:prstGeom>
          <a:noFill/>
        </p:spPr>
        <p:txBody>
          <a:bodyPr wrap="square" rtlCol="0">
            <a:spAutoFit/>
          </a:bodyPr>
          <a:lstStyle/>
          <a:p>
            <a:r>
              <a:rPr lang="en-US" sz="4000" b="1" dirty="0" smtClean="0">
                <a:solidFill>
                  <a:srgbClr val="0070C0"/>
                </a:solidFill>
                <a:latin typeface="Times New Roman" panose="02020603050405020304" pitchFamily="18" charset="0"/>
                <a:cs typeface="Times New Roman" panose="02020603050405020304" pitchFamily="18" charset="0"/>
              </a:rPr>
              <a:t>I. CHUẨN BỊ ĐỌC</a:t>
            </a:r>
            <a:endParaRPr lang="en-US" sz="4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10474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680" y="1028205"/>
            <a:ext cx="6096000" cy="5078313"/>
          </a:xfrm>
          <a:prstGeom prst="rect">
            <a:avLst/>
          </a:prstGeom>
        </p:spPr>
        <p:txBody>
          <a:bodyPr>
            <a:spAutoFit/>
          </a:bodyPr>
          <a:lstStyle/>
          <a:p>
            <a:r>
              <a:rPr lang="vi-VN" sz="3600" i="1" dirty="0">
                <a:solidFill>
                  <a:srgbClr val="00264D"/>
                </a:solidFill>
                <a:latin typeface="+mj-lt"/>
              </a:rPr>
              <a:t>Bỗng nhận ra hương ổi</a:t>
            </a:r>
            <a:r>
              <a:rPr lang="vi-VN" sz="3600" i="1" dirty="0">
                <a:latin typeface="+mj-lt"/>
              </a:rPr>
              <a:t/>
            </a:r>
            <a:br>
              <a:rPr lang="vi-VN" sz="3600" i="1" dirty="0">
                <a:latin typeface="+mj-lt"/>
              </a:rPr>
            </a:br>
            <a:r>
              <a:rPr lang="vi-VN" sz="3600" i="1" dirty="0">
                <a:solidFill>
                  <a:srgbClr val="00264D"/>
                </a:solidFill>
                <a:latin typeface="+mj-lt"/>
              </a:rPr>
              <a:t>Phả vào trong gió se</a:t>
            </a:r>
            <a:r>
              <a:rPr lang="vi-VN" sz="3600" i="1" dirty="0">
                <a:latin typeface="+mj-lt"/>
              </a:rPr>
              <a:t/>
            </a:r>
            <a:br>
              <a:rPr lang="vi-VN" sz="3600" i="1" dirty="0">
                <a:latin typeface="+mj-lt"/>
              </a:rPr>
            </a:br>
            <a:r>
              <a:rPr lang="vi-VN" sz="3600" i="1" dirty="0">
                <a:solidFill>
                  <a:srgbClr val="00264D"/>
                </a:solidFill>
                <a:latin typeface="+mj-lt"/>
              </a:rPr>
              <a:t>Sương chùng chình qua ngõ</a:t>
            </a:r>
            <a:r>
              <a:rPr lang="vi-VN" sz="3600" i="1" dirty="0">
                <a:latin typeface="+mj-lt"/>
              </a:rPr>
              <a:t/>
            </a:r>
            <a:br>
              <a:rPr lang="vi-VN" sz="3600" i="1" dirty="0">
                <a:latin typeface="+mj-lt"/>
              </a:rPr>
            </a:br>
            <a:r>
              <a:rPr lang="vi-VN" sz="3600" i="1" dirty="0">
                <a:solidFill>
                  <a:srgbClr val="00264D"/>
                </a:solidFill>
                <a:latin typeface="+mj-lt"/>
              </a:rPr>
              <a:t>Hình như thu đã về</a:t>
            </a:r>
            <a:r>
              <a:rPr lang="vi-VN" sz="3600" i="1" dirty="0">
                <a:latin typeface="+mj-lt"/>
              </a:rPr>
              <a:t/>
            </a:r>
            <a:br>
              <a:rPr lang="vi-VN" sz="3600" i="1" dirty="0">
                <a:latin typeface="+mj-lt"/>
              </a:rPr>
            </a:br>
            <a:r>
              <a:rPr lang="vi-VN" sz="3600" i="1" dirty="0">
                <a:latin typeface="+mj-lt"/>
              </a:rPr>
              <a:t/>
            </a:r>
            <a:br>
              <a:rPr lang="vi-VN" sz="3600" i="1" dirty="0">
                <a:latin typeface="+mj-lt"/>
              </a:rPr>
            </a:br>
            <a:r>
              <a:rPr lang="vi-VN" sz="3600" i="1" dirty="0">
                <a:solidFill>
                  <a:srgbClr val="00264D"/>
                </a:solidFill>
                <a:latin typeface="+mj-lt"/>
              </a:rPr>
              <a:t>Sông được lúc dềnh dàng</a:t>
            </a:r>
            <a:r>
              <a:rPr lang="vi-VN" sz="3600" i="1" dirty="0">
                <a:latin typeface="+mj-lt"/>
              </a:rPr>
              <a:t/>
            </a:r>
            <a:br>
              <a:rPr lang="vi-VN" sz="3600" i="1" dirty="0">
                <a:latin typeface="+mj-lt"/>
              </a:rPr>
            </a:br>
            <a:r>
              <a:rPr lang="vi-VN" sz="3600" i="1" dirty="0">
                <a:solidFill>
                  <a:srgbClr val="00264D"/>
                </a:solidFill>
                <a:latin typeface="+mj-lt"/>
              </a:rPr>
              <a:t>Chim bắt đầu vội vã</a:t>
            </a:r>
            <a:r>
              <a:rPr lang="vi-VN" sz="3600" i="1" dirty="0">
                <a:latin typeface="+mj-lt"/>
              </a:rPr>
              <a:t/>
            </a:r>
            <a:br>
              <a:rPr lang="vi-VN" sz="3600" i="1" dirty="0">
                <a:latin typeface="+mj-lt"/>
              </a:rPr>
            </a:br>
            <a:r>
              <a:rPr lang="vi-VN" sz="3600" i="1" dirty="0">
                <a:solidFill>
                  <a:srgbClr val="00264D"/>
                </a:solidFill>
                <a:latin typeface="+mj-lt"/>
              </a:rPr>
              <a:t>Có đám mây mùa hạ</a:t>
            </a:r>
            <a:r>
              <a:rPr lang="vi-VN" sz="3600" i="1" dirty="0">
                <a:latin typeface="+mj-lt"/>
              </a:rPr>
              <a:t/>
            </a:r>
            <a:br>
              <a:rPr lang="vi-VN" sz="3600" i="1" dirty="0">
                <a:latin typeface="+mj-lt"/>
              </a:rPr>
            </a:br>
            <a:r>
              <a:rPr lang="vi-VN" sz="3600" i="1" dirty="0">
                <a:solidFill>
                  <a:srgbClr val="00264D"/>
                </a:solidFill>
                <a:latin typeface="+mj-lt"/>
              </a:rPr>
              <a:t>Vắt nửa mình sang </a:t>
            </a:r>
            <a:r>
              <a:rPr lang="vi-VN" sz="3600" i="1" dirty="0" smtClean="0">
                <a:solidFill>
                  <a:srgbClr val="00264D"/>
                </a:solidFill>
                <a:latin typeface="+mj-lt"/>
              </a:rPr>
              <a:t>thu</a:t>
            </a:r>
            <a:endParaRPr lang="en-US" sz="3600" i="1" dirty="0">
              <a:latin typeface="+mj-lt"/>
            </a:endParaRPr>
          </a:p>
        </p:txBody>
      </p:sp>
      <p:sp>
        <p:nvSpPr>
          <p:cNvPr id="3" name="TextBox 2"/>
          <p:cNvSpPr txBox="1"/>
          <p:nvPr/>
        </p:nvSpPr>
        <p:spPr>
          <a:xfrm>
            <a:off x="4750130" y="213756"/>
            <a:ext cx="3467595" cy="646331"/>
          </a:xfrm>
          <a:prstGeom prst="rect">
            <a:avLst/>
          </a:prstGeom>
          <a:noFill/>
        </p:spPr>
        <p:txBody>
          <a:bodyPr wrap="square" rtlCol="0">
            <a:spAutoFit/>
          </a:bodyPr>
          <a:lstStyle/>
          <a:p>
            <a:r>
              <a:rPr lang="en-US" sz="3600" b="1" dirty="0" smtClean="0">
                <a:solidFill>
                  <a:srgbClr val="0070C0"/>
                </a:solidFill>
                <a:latin typeface="Times New Roman" panose="02020603050405020304" pitchFamily="18" charset="0"/>
                <a:cs typeface="Times New Roman" panose="02020603050405020304" pitchFamily="18" charset="0"/>
              </a:rPr>
              <a:t>SANG THU</a:t>
            </a:r>
            <a:endParaRPr lang="en-US" sz="3600" b="1" dirty="0">
              <a:solidFill>
                <a:srgbClr val="0070C0"/>
              </a:solidFill>
              <a:latin typeface="Times New Roman" panose="02020603050405020304" pitchFamily="18" charset="0"/>
              <a:cs typeface="Times New Roman" panose="02020603050405020304" pitchFamily="18" charset="0"/>
            </a:endParaRPr>
          </a:p>
        </p:txBody>
      </p:sp>
      <p:sp>
        <p:nvSpPr>
          <p:cNvPr id="4" name="Rectangle 3"/>
          <p:cNvSpPr/>
          <p:nvPr/>
        </p:nvSpPr>
        <p:spPr>
          <a:xfrm>
            <a:off x="6602680" y="2828836"/>
            <a:ext cx="5023263" cy="2308324"/>
          </a:xfrm>
          <a:prstGeom prst="rect">
            <a:avLst/>
          </a:prstGeom>
        </p:spPr>
        <p:txBody>
          <a:bodyPr wrap="square">
            <a:spAutoFit/>
          </a:bodyPr>
          <a:lstStyle/>
          <a:p>
            <a:r>
              <a:rPr lang="vi-VN" sz="3600" i="1" dirty="0">
                <a:solidFill>
                  <a:srgbClr val="00264D"/>
                </a:solidFill>
                <a:latin typeface="+mj-lt"/>
              </a:rPr>
              <a:t>Vẫn còn bao nhiêu nắng</a:t>
            </a:r>
            <a:r>
              <a:rPr lang="vi-VN" sz="3600" i="1" dirty="0">
                <a:latin typeface="+mj-lt"/>
              </a:rPr>
              <a:t/>
            </a:r>
            <a:br>
              <a:rPr lang="vi-VN" sz="3600" i="1" dirty="0">
                <a:latin typeface="+mj-lt"/>
              </a:rPr>
            </a:br>
            <a:r>
              <a:rPr lang="vi-VN" sz="3600" i="1" dirty="0">
                <a:solidFill>
                  <a:srgbClr val="00264D"/>
                </a:solidFill>
                <a:latin typeface="+mj-lt"/>
              </a:rPr>
              <a:t>Đã vơi dần cơn mưa</a:t>
            </a:r>
            <a:r>
              <a:rPr lang="vi-VN" sz="3600" i="1" dirty="0">
                <a:latin typeface="+mj-lt"/>
              </a:rPr>
              <a:t/>
            </a:r>
            <a:br>
              <a:rPr lang="vi-VN" sz="3600" i="1" dirty="0">
                <a:latin typeface="+mj-lt"/>
              </a:rPr>
            </a:br>
            <a:r>
              <a:rPr lang="vi-VN" sz="3600" i="1" dirty="0">
                <a:solidFill>
                  <a:srgbClr val="00264D"/>
                </a:solidFill>
                <a:latin typeface="+mj-lt"/>
              </a:rPr>
              <a:t>Sấm cũng bớt bất ngờ</a:t>
            </a:r>
            <a:r>
              <a:rPr lang="vi-VN" sz="3600" i="1" dirty="0">
                <a:latin typeface="+mj-lt"/>
              </a:rPr>
              <a:t/>
            </a:r>
            <a:br>
              <a:rPr lang="vi-VN" sz="3600" i="1" dirty="0">
                <a:latin typeface="+mj-lt"/>
              </a:rPr>
            </a:br>
            <a:r>
              <a:rPr lang="vi-VN" sz="3600" i="1" dirty="0">
                <a:solidFill>
                  <a:srgbClr val="00264D"/>
                </a:solidFill>
                <a:latin typeface="+mj-lt"/>
              </a:rPr>
              <a:t>Trên hàng cây đứng tuổi.</a:t>
            </a:r>
            <a:endParaRPr lang="en-US" sz="3600" i="1" dirty="0">
              <a:latin typeface="+mj-lt"/>
            </a:endParaRPr>
          </a:p>
        </p:txBody>
      </p:sp>
    </p:spTree>
    <p:extLst>
      <p:ext uri="{BB962C8B-B14F-4D97-AF65-F5344CB8AC3E}">
        <p14:creationId xmlns:p14="http://schemas.microsoft.com/office/powerpoint/2010/main" val="24466546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396240" y="0"/>
            <a:ext cx="11399520" cy="6858000"/>
            <a:chOff x="396240" y="0"/>
            <a:chExt cx="11399520" cy="6858000"/>
          </a:xfrm>
        </p:grpSpPr>
        <p:grpSp>
          <p:nvGrpSpPr>
            <p:cNvPr id="22" name="组合 21"/>
            <p:cNvGrpSpPr/>
            <p:nvPr/>
          </p:nvGrpSpPr>
          <p:grpSpPr>
            <a:xfrm>
              <a:off x="396240" y="406400"/>
              <a:ext cx="11399520" cy="6065520"/>
              <a:chOff x="396240" y="406400"/>
              <a:chExt cx="11399520" cy="6065520"/>
            </a:xfrm>
            <a:effectLst>
              <a:outerShdw blurRad="50800" dist="38100" dir="2700000" algn="tl" rotWithShape="0">
                <a:prstClr val="black">
                  <a:alpha val="40000"/>
                </a:prstClr>
              </a:outerShdw>
            </a:effectLst>
          </p:grpSpPr>
          <p:sp>
            <p:nvSpPr>
              <p:cNvPr id="23" name="矩形 22"/>
              <p:cNvSpPr/>
              <p:nvPr/>
            </p:nvSpPr>
            <p:spPr>
              <a:xfrm>
                <a:off x="396240" y="406400"/>
                <a:ext cx="11399520" cy="6065520"/>
              </a:xfrm>
              <a:prstGeom prst="rect">
                <a:avLst/>
              </a:prstGeom>
              <a:noFill/>
              <a:ln w="57150">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48640" y="528320"/>
                <a:ext cx="11094720" cy="5821680"/>
              </a:xfrm>
              <a:prstGeom prst="rect">
                <a:avLst/>
              </a:prstGeom>
              <a:noFill/>
              <a:ln w="22225">
                <a:solidFill>
                  <a:srgbClr val="B17B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矩形 1"/>
            <p:cNvSpPr/>
            <p:nvPr/>
          </p:nvSpPr>
          <p:spPr>
            <a:xfrm>
              <a:off x="1484415" y="0"/>
              <a:ext cx="9286503" cy="6858000"/>
            </a:xfrm>
            <a:prstGeom prst="rect">
              <a:avLst/>
            </a:prstGeom>
            <a:solidFill>
              <a:schemeClr val="accent1">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286" y="2424167"/>
              <a:ext cx="3093258" cy="3093258"/>
            </a:xfrm>
            <a:prstGeom prst="rect">
              <a:avLst/>
            </a:prstGeom>
          </p:spPr>
        </p:pic>
      </p:grpSp>
      <p:grpSp>
        <p:nvGrpSpPr>
          <p:cNvPr id="10" name="组合 9"/>
          <p:cNvGrpSpPr/>
          <p:nvPr/>
        </p:nvGrpSpPr>
        <p:grpSpPr>
          <a:xfrm>
            <a:off x="548641" y="558801"/>
            <a:ext cx="11399520" cy="5770880"/>
            <a:chOff x="1639552" y="-1158240"/>
            <a:chExt cx="8926414" cy="7843521"/>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1072" y="2682241"/>
              <a:ext cx="4454894" cy="400304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42785" y="2682241"/>
              <a:ext cx="4454894" cy="400304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H="1">
              <a:off x="6111072" y="-1158240"/>
              <a:ext cx="4454894" cy="400304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1639552" y="-1158240"/>
              <a:ext cx="4454894" cy="4003040"/>
            </a:xfrm>
            <a:prstGeom prst="rect">
              <a:avLst/>
            </a:prstGeom>
          </p:spPr>
        </p:pic>
      </p:grpSp>
      <p:sp>
        <p:nvSpPr>
          <p:cNvPr id="3" name="TextBox 2">
            <a:extLst>
              <a:ext uri="{FF2B5EF4-FFF2-40B4-BE49-F238E27FC236}">
                <a16:creationId xmlns:a16="http://schemas.microsoft.com/office/drawing/2014/main" id="{01631B90-31DC-9D09-3102-835E47F35681}"/>
              </a:ext>
            </a:extLst>
          </p:cNvPr>
          <p:cNvSpPr txBox="1"/>
          <p:nvPr/>
        </p:nvSpPr>
        <p:spPr>
          <a:xfrm>
            <a:off x="2681149" y="2281928"/>
            <a:ext cx="7265673" cy="2123658"/>
          </a:xfrm>
          <a:prstGeom prst="rect">
            <a:avLst/>
          </a:prstGeom>
          <a:noFill/>
        </p:spPr>
        <p:txBody>
          <a:bodyPr wrap="square" rtlCol="0">
            <a:spAutoFit/>
          </a:bodyPr>
          <a:lstStyle/>
          <a:p>
            <a:pPr algn="ctr"/>
            <a:r>
              <a:rPr lang="en-US" sz="6600" b="1" dirty="0" smtClean="0">
                <a:latin typeface="Times New Roman" panose="02020603050405020304" pitchFamily="18" charset="0"/>
                <a:cs typeface="Times New Roman" panose="02020603050405020304" pitchFamily="18" charset="0"/>
              </a:rPr>
              <a:t>II. TRẢI NGHIỆM CÙNG VĂN BẢN</a:t>
            </a:r>
            <a:endParaRPr lang="en-US"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70366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25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F7AD9C-A8FC-6CB9-1474-1B56EB7EE637}"/>
              </a:ext>
            </a:extLst>
          </p:cNvPr>
          <p:cNvSpPr txBox="1"/>
          <p:nvPr/>
        </p:nvSpPr>
        <p:spPr>
          <a:xfrm>
            <a:off x="294902" y="2565278"/>
            <a:ext cx="6127668" cy="707886"/>
          </a:xfrm>
          <a:prstGeom prst="rect">
            <a:avLst/>
          </a:prstGeom>
          <a:noFill/>
        </p:spPr>
        <p:txBody>
          <a:bodyPr wrap="square">
            <a:spAutoFit/>
          </a:bodyPr>
          <a:lstStyle/>
          <a:p>
            <a:pPr algn="just"/>
            <a:r>
              <a:rPr lang="en-US" sz="4000" b="1" dirty="0" smtClean="0">
                <a:latin typeface="Times New Roman" panose="02020603050405020304" pitchFamily="18" charset="0"/>
                <a:cs typeface="Times New Roman" panose="02020603050405020304" pitchFamily="18" charset="0"/>
              </a:rPr>
              <a:t>a. </a:t>
            </a:r>
            <a:r>
              <a:rPr lang="en-US" sz="4000" b="1" dirty="0" err="1" smtClean="0">
                <a:latin typeface="Times New Roman" panose="02020603050405020304" pitchFamily="18" charset="0"/>
                <a:cs typeface="Times New Roman" panose="02020603050405020304" pitchFamily="18" charset="0"/>
              </a:rPr>
              <a:t>Tác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giả</a:t>
            </a:r>
            <a:r>
              <a:rPr lang="en-US" sz="4000" b="1" dirty="0" smtClean="0">
                <a:latin typeface="Times New Roman" panose="02020603050405020304" pitchFamily="18" charset="0"/>
                <a:cs typeface="Times New Roman" panose="02020603050405020304" pitchFamily="18" charset="0"/>
              </a:rPr>
              <a:t>: VŨ NHO (1948) </a:t>
            </a:r>
          </a:p>
        </p:txBody>
      </p:sp>
      <p:sp>
        <p:nvSpPr>
          <p:cNvPr id="13" name="TextBox 12"/>
          <p:cNvSpPr txBox="1"/>
          <p:nvPr/>
        </p:nvSpPr>
        <p:spPr>
          <a:xfrm>
            <a:off x="294902" y="501511"/>
            <a:ext cx="4773881"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1. ĐỌC</a:t>
            </a:r>
            <a:endParaRPr lang="en-US" sz="4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94902" y="1734784"/>
            <a:ext cx="6854043"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2. TÌM HIỂU CHUNG</a:t>
            </a:r>
            <a:endParaRPr lang="en-US" sz="40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0F7AD9C-A8FC-6CB9-1474-1B56EB7EE637}"/>
              </a:ext>
            </a:extLst>
          </p:cNvPr>
          <p:cNvSpPr txBox="1"/>
          <p:nvPr/>
        </p:nvSpPr>
        <p:spPr>
          <a:xfrm>
            <a:off x="294902" y="4506437"/>
            <a:ext cx="11897098" cy="1938992"/>
          </a:xfrm>
          <a:prstGeom prst="rect">
            <a:avLst/>
          </a:prstGeom>
          <a:noFill/>
        </p:spPr>
        <p:txBody>
          <a:bodyPr wrap="square">
            <a:spAutoFit/>
          </a:bodyPr>
          <a:lstStyle/>
          <a:p>
            <a:pPr algn="just"/>
            <a:r>
              <a:rPr lang="en-US" sz="4000"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Xuất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xứ</a:t>
            </a:r>
            <a:r>
              <a:rPr lang="en-US" sz="4000" b="1"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Tríc</a:t>
            </a:r>
            <a:r>
              <a:rPr lang="en-US" sz="4000" dirty="0" smtClean="0">
                <a:latin typeface="Times New Roman" panose="02020603050405020304" pitchFamily="18" charset="0"/>
                <a:cs typeface="Times New Roman" panose="02020603050405020304" pitchFamily="18" charset="0"/>
              </a:rPr>
              <a:t>h “</a:t>
            </a:r>
            <a:r>
              <a:rPr lang="vi-VN" sz="4000" i="1" dirty="0" smtClean="0">
                <a:latin typeface="Times New Roman" panose="02020603050405020304" pitchFamily="18" charset="0"/>
                <a:cs typeface="Times New Roman" panose="02020603050405020304" pitchFamily="18" charset="0"/>
              </a:rPr>
              <a:t>Đi </a:t>
            </a:r>
            <a:r>
              <a:rPr lang="vi-VN" sz="4000" i="1" dirty="0">
                <a:latin typeface="Times New Roman" panose="02020603050405020304" pitchFamily="18" charset="0"/>
                <a:cs typeface="Times New Roman" panose="02020603050405020304" pitchFamily="18" charset="0"/>
              </a:rPr>
              <a:t>giữa miền </a:t>
            </a:r>
            <a:r>
              <a:rPr lang="vi-VN" sz="4000" i="1" dirty="0" smtClean="0">
                <a:latin typeface="Times New Roman" panose="02020603050405020304" pitchFamily="18" charset="0"/>
                <a:cs typeface="Times New Roman" panose="02020603050405020304" pitchFamily="18" charset="0"/>
              </a:rPr>
              <a:t>thơ</a:t>
            </a:r>
            <a:r>
              <a:rPr lang="en-US" sz="4000" i="1" dirty="0" smtClean="0">
                <a:latin typeface="Times New Roman" panose="02020603050405020304" pitchFamily="18" charset="0"/>
                <a:cs typeface="Times New Roman" panose="02020603050405020304" pitchFamily="18" charset="0"/>
              </a:rPr>
              <a:t>”</a:t>
            </a:r>
            <a:r>
              <a:rPr lang="vi-VN" sz="4000" i="1" dirty="0" smtClean="0">
                <a:latin typeface="Times New Roman" panose="02020603050405020304" pitchFamily="18" charset="0"/>
                <a:cs typeface="Times New Roman" panose="02020603050405020304" pitchFamily="18" charset="0"/>
              </a:rPr>
              <a:t>,</a:t>
            </a:r>
            <a:r>
              <a:rPr lang="vi-VN" sz="4000" dirty="0">
                <a:latin typeface="Times New Roman" panose="02020603050405020304" pitchFamily="18" charset="0"/>
                <a:cs typeface="Times New Roman" panose="02020603050405020304" pitchFamily="18" charset="0"/>
              </a:rPr>
              <a:t> NXB Văn học, </a:t>
            </a:r>
            <a:r>
              <a:rPr lang="vi-VN" sz="4000" dirty="0" smtClean="0">
                <a:latin typeface="Times New Roman" panose="02020603050405020304" pitchFamily="18" charset="0"/>
                <a:cs typeface="Times New Roman" panose="02020603050405020304" pitchFamily="18" charset="0"/>
              </a:rPr>
              <a:t>1999</a:t>
            </a:r>
            <a:endParaRPr lang="en-US" sz="4000" dirty="0" smtClean="0">
              <a:latin typeface="Times New Roman" panose="02020603050405020304" pitchFamily="18" charset="0"/>
              <a:cs typeface="Times New Roman" panose="02020603050405020304" pitchFamily="18" charset="0"/>
            </a:endParaRPr>
          </a:p>
          <a:p>
            <a:pPr algn="just"/>
            <a:r>
              <a:rPr lang="en-US" sz="4000" b="1" kern="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kern="0" dirty="0" err="1">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40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4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kern="0" dirty="0" err="1" smtClean="0">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40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294902" y="3553421"/>
            <a:ext cx="4097499" cy="707886"/>
          </a:xfrm>
          <a:prstGeom prst="rect">
            <a:avLst/>
          </a:prstGeom>
          <a:noFill/>
        </p:spPr>
        <p:txBody>
          <a:bodyPr wrap="square" rtlCol="0">
            <a:spAutoFit/>
          </a:bodyPr>
          <a:lstStyle/>
          <a:p>
            <a:r>
              <a:rPr lang="en-US" sz="4000" b="1" dirty="0">
                <a:latin typeface="Times New Roman" panose="02020603050405020304" pitchFamily="18" charset="0"/>
                <a:cs typeface="Times New Roman" panose="02020603050405020304" pitchFamily="18" charset="0"/>
              </a:rPr>
              <a:t>b</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phẩm</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68855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ec69fc8b-ad3d-4a4d-b45e-b06ed2bfde90"/>
</p:tagLst>
</file>

<file path=ppt/tags/tag2.xml><?xml version="1.0" encoding="utf-8"?>
<p:tagLst xmlns:a="http://schemas.openxmlformats.org/drawingml/2006/main" xmlns:r="http://schemas.openxmlformats.org/officeDocument/2006/relationships" xmlns:p="http://schemas.openxmlformats.org/presentationml/2006/main">
  <p:tag name="ISLIDE.DIAGRAM" val="0f8097bf-bb36-4a3e-9c29-5780517a809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1186</TotalTime>
  <Words>1081</Words>
  <Application>Microsoft Office PowerPoint</Application>
  <PresentationFormat>Widescreen</PresentationFormat>
  <Paragraphs>124</Paragraphs>
  <Slides>22</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微软雅黑</vt:lpstr>
      <vt:lpstr>Arial</vt:lpstr>
      <vt:lpstr>Calibri</vt:lpstr>
      <vt:lpstr>Calibri Light</vt:lpstr>
      <vt:lpstr>等线</vt:lpstr>
      <vt:lpstr>MF LiHei (Noncommercial)</vt:lpstr>
      <vt:lpstr>Tahoma</vt:lpstr>
      <vt:lpstr>Tempus Sans ITC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77</cp:revision>
  <dcterms:created xsi:type="dcterms:W3CDTF">2023-10-17T15:17:38Z</dcterms:created>
  <dcterms:modified xsi:type="dcterms:W3CDTF">2025-02-08T22:43:43Z</dcterms:modified>
</cp:coreProperties>
</file>